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1"/>
  </p:notesMasterIdLst>
  <p:sldIdLst>
    <p:sldId id="307" r:id="rId2"/>
    <p:sldId id="268" r:id="rId3"/>
    <p:sldId id="296" r:id="rId4"/>
    <p:sldId id="308" r:id="rId5"/>
    <p:sldId id="309" r:id="rId6"/>
    <p:sldId id="310" r:id="rId7"/>
    <p:sldId id="311" r:id="rId8"/>
    <p:sldId id="312" r:id="rId9"/>
    <p:sldId id="300" r:id="rId10"/>
  </p:sldIdLst>
  <p:sldSz cx="9144000" cy="6858000" type="screen4x3"/>
  <p:notesSz cx="6858000" cy="1005998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4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69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FDFDF"/>
    <a:srgbClr val="F3F3F3"/>
    <a:srgbClr val="0B5394"/>
    <a:srgbClr val="EE9F00"/>
    <a:srgbClr val="EEB500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8034E78-7F5D-4C2E-B375-FC64B27BC917}" styleName="어두운 스타일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128" autoAdjust="0"/>
    <p:restoredTop sz="99883" autoAdjust="0"/>
  </p:normalViewPr>
  <p:slideViewPr>
    <p:cSldViewPr>
      <p:cViewPr varScale="1">
        <p:scale>
          <a:sx n="114" d="100"/>
          <a:sy n="114" d="100"/>
        </p:scale>
        <p:origin x="1614" y="96"/>
      </p:cViewPr>
      <p:guideLst>
        <p:guide orient="horz" pos="164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30"/>
    </p:cViewPr>
  </p:sorterViewPr>
  <p:notesViewPr>
    <p:cSldViewPr>
      <p:cViewPr varScale="1">
        <p:scale>
          <a:sx n="82" d="100"/>
          <a:sy n="82" d="100"/>
        </p:scale>
        <p:origin x="-2310" y="-96"/>
      </p:cViewPr>
      <p:guideLst>
        <p:guide orient="horz" pos="3169"/>
        <p:guide pos="2160"/>
      </p:guideLst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F6F737-001C-460A-AB3F-AA733762A5B1}" type="datetimeFigureOut">
              <a:rPr lang="ko-KR" altLang="en-US" smtClean="0"/>
              <a:pPr/>
              <a:t>2019-05-02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4400" y="754063"/>
            <a:ext cx="5029200" cy="37734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778494"/>
            <a:ext cx="5486400" cy="452699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5DC0B0-1A9C-44D6-BCE3-F90D8AB8903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403073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앞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제목 1"/>
          <p:cNvSpPr>
            <a:spLocks noGrp="1"/>
          </p:cNvSpPr>
          <p:nvPr>
            <p:ph type="ctrTitle" hasCustomPrompt="1"/>
          </p:nvPr>
        </p:nvSpPr>
        <p:spPr>
          <a:xfrm>
            <a:off x="3635896" y="4252736"/>
            <a:ext cx="5021473" cy="812530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defRPr sz="3600" b="1">
                <a:solidFill>
                  <a:schemeClr val="accent1"/>
                </a:solidFill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257" name="텍스트 개체 틀 19"/>
          <p:cNvSpPr>
            <a:spLocks noGrp="1"/>
          </p:cNvSpPr>
          <p:nvPr>
            <p:ph type="body" sz="quarter" idx="17" hasCustomPrompt="1"/>
          </p:nvPr>
        </p:nvSpPr>
        <p:spPr>
          <a:xfrm>
            <a:off x="3635896" y="4072716"/>
            <a:ext cx="5021473" cy="37241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14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258" name="텍스트 개체 틀 19"/>
          <p:cNvSpPr>
            <a:spLocks noGrp="1"/>
          </p:cNvSpPr>
          <p:nvPr>
            <p:ph type="body" sz="quarter" idx="18" hasCustomPrompt="1"/>
          </p:nvPr>
        </p:nvSpPr>
        <p:spPr>
          <a:xfrm>
            <a:off x="3635896" y="5008820"/>
            <a:ext cx="5021473" cy="29238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1000" b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grpSp>
        <p:nvGrpSpPr>
          <p:cNvPr id="82" name="그룹 81"/>
          <p:cNvGrpSpPr/>
          <p:nvPr userDrawn="1"/>
        </p:nvGrpSpPr>
        <p:grpSpPr>
          <a:xfrm>
            <a:off x="164785" y="3861048"/>
            <a:ext cx="2071568" cy="718607"/>
            <a:chOff x="164785" y="4041140"/>
            <a:chExt cx="2071568" cy="718607"/>
          </a:xfrm>
        </p:grpSpPr>
        <p:sp>
          <p:nvSpPr>
            <p:cNvPr id="2" name="Freeform 5"/>
            <p:cNvSpPr>
              <a:spLocks noEditPoints="1"/>
            </p:cNvSpPr>
            <p:nvPr userDrawn="1"/>
          </p:nvSpPr>
          <p:spPr bwMode="auto">
            <a:xfrm>
              <a:off x="164785" y="4057660"/>
              <a:ext cx="1866723" cy="702087"/>
            </a:xfrm>
            <a:custGeom>
              <a:avLst/>
              <a:gdLst/>
              <a:ahLst/>
              <a:cxnLst>
                <a:cxn ang="0">
                  <a:pos x="23" y="425"/>
                </a:cxn>
                <a:cxn ang="0">
                  <a:pos x="143" y="386"/>
                </a:cxn>
                <a:cxn ang="0">
                  <a:pos x="120" y="311"/>
                </a:cxn>
                <a:cxn ang="0">
                  <a:pos x="0" y="351"/>
                </a:cxn>
                <a:cxn ang="0">
                  <a:pos x="23" y="425"/>
                </a:cxn>
                <a:cxn ang="0">
                  <a:pos x="151" y="384"/>
                </a:cxn>
                <a:cxn ang="0">
                  <a:pos x="987" y="119"/>
                </a:cxn>
                <a:cxn ang="0">
                  <a:pos x="963" y="45"/>
                </a:cxn>
                <a:cxn ang="0">
                  <a:pos x="127" y="310"/>
                </a:cxn>
                <a:cxn ang="0">
                  <a:pos x="151" y="384"/>
                </a:cxn>
                <a:cxn ang="0">
                  <a:pos x="979" y="41"/>
                </a:cxn>
                <a:cxn ang="0">
                  <a:pos x="1003" y="115"/>
                </a:cxn>
                <a:cxn ang="0">
                  <a:pos x="1130" y="74"/>
                </a:cxn>
                <a:cxn ang="0">
                  <a:pos x="1107" y="0"/>
                </a:cxn>
                <a:cxn ang="0">
                  <a:pos x="979" y="41"/>
                </a:cxn>
              </a:cxnLst>
              <a:rect l="0" t="0" r="r" b="b"/>
              <a:pathLst>
                <a:path w="1130" h="425">
                  <a:moveTo>
                    <a:pt x="23" y="425"/>
                  </a:moveTo>
                  <a:lnTo>
                    <a:pt x="143" y="386"/>
                  </a:lnTo>
                  <a:lnTo>
                    <a:pt x="120" y="311"/>
                  </a:lnTo>
                  <a:lnTo>
                    <a:pt x="0" y="351"/>
                  </a:lnTo>
                  <a:lnTo>
                    <a:pt x="23" y="425"/>
                  </a:lnTo>
                  <a:close/>
                  <a:moveTo>
                    <a:pt x="151" y="384"/>
                  </a:moveTo>
                  <a:lnTo>
                    <a:pt x="987" y="119"/>
                  </a:lnTo>
                  <a:lnTo>
                    <a:pt x="963" y="45"/>
                  </a:lnTo>
                  <a:lnTo>
                    <a:pt x="127" y="310"/>
                  </a:lnTo>
                  <a:lnTo>
                    <a:pt x="151" y="384"/>
                  </a:lnTo>
                  <a:close/>
                  <a:moveTo>
                    <a:pt x="979" y="41"/>
                  </a:moveTo>
                  <a:lnTo>
                    <a:pt x="1003" y="115"/>
                  </a:lnTo>
                  <a:lnTo>
                    <a:pt x="1130" y="74"/>
                  </a:lnTo>
                  <a:lnTo>
                    <a:pt x="1107" y="0"/>
                  </a:lnTo>
                  <a:lnTo>
                    <a:pt x="979" y="41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" name="Freeform 6"/>
            <p:cNvSpPr>
              <a:spLocks/>
            </p:cNvSpPr>
            <p:nvPr userDrawn="1"/>
          </p:nvSpPr>
          <p:spPr bwMode="auto">
            <a:xfrm>
              <a:off x="2119063" y="4041140"/>
              <a:ext cx="117290" cy="80947"/>
            </a:xfrm>
            <a:custGeom>
              <a:avLst/>
              <a:gdLst/>
              <a:ahLst/>
              <a:cxnLst>
                <a:cxn ang="0">
                  <a:pos x="16" y="49"/>
                </a:cxn>
                <a:cxn ang="0">
                  <a:pos x="71" y="4"/>
                </a:cxn>
                <a:cxn ang="0">
                  <a:pos x="0" y="0"/>
                </a:cxn>
                <a:cxn ang="0">
                  <a:pos x="16" y="49"/>
                </a:cxn>
              </a:cxnLst>
              <a:rect l="0" t="0" r="r" b="b"/>
              <a:pathLst>
                <a:path w="71" h="49">
                  <a:moveTo>
                    <a:pt x="16" y="49"/>
                  </a:moveTo>
                  <a:lnTo>
                    <a:pt x="71" y="4"/>
                  </a:lnTo>
                  <a:lnTo>
                    <a:pt x="0" y="0"/>
                  </a:lnTo>
                  <a:lnTo>
                    <a:pt x="16" y="49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4" name="Freeform 7"/>
            <p:cNvSpPr>
              <a:spLocks/>
            </p:cNvSpPr>
            <p:nvPr userDrawn="1"/>
          </p:nvSpPr>
          <p:spPr bwMode="auto">
            <a:xfrm>
              <a:off x="181305" y="4584637"/>
              <a:ext cx="203192" cy="161893"/>
            </a:xfrm>
            <a:custGeom>
              <a:avLst/>
              <a:gdLst/>
              <a:ahLst/>
              <a:cxnLst>
                <a:cxn ang="0">
                  <a:pos x="0" y="34"/>
                </a:cxn>
                <a:cxn ang="0">
                  <a:pos x="19" y="98"/>
                </a:cxn>
                <a:cxn ang="0">
                  <a:pos x="123" y="65"/>
                </a:cxn>
                <a:cxn ang="0">
                  <a:pos x="104" y="0"/>
                </a:cxn>
                <a:cxn ang="0">
                  <a:pos x="0" y="34"/>
                </a:cxn>
              </a:cxnLst>
              <a:rect l="0" t="0" r="r" b="b"/>
              <a:pathLst>
                <a:path w="123" h="98">
                  <a:moveTo>
                    <a:pt x="0" y="34"/>
                  </a:moveTo>
                  <a:lnTo>
                    <a:pt x="19" y="98"/>
                  </a:lnTo>
                  <a:lnTo>
                    <a:pt x="123" y="65"/>
                  </a:lnTo>
                  <a:lnTo>
                    <a:pt x="104" y="0"/>
                  </a:lnTo>
                  <a:lnTo>
                    <a:pt x="0" y="34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sp>
        <p:nvSpPr>
          <p:cNvPr id="8" name="Freeform 8"/>
          <p:cNvSpPr>
            <a:spLocks noEditPoints="1"/>
          </p:cNvSpPr>
          <p:nvPr userDrawn="1"/>
        </p:nvSpPr>
        <p:spPr bwMode="auto">
          <a:xfrm>
            <a:off x="-508" y="5193196"/>
            <a:ext cx="2132690" cy="976313"/>
          </a:xfrm>
          <a:custGeom>
            <a:avLst/>
            <a:gdLst/>
            <a:ahLst/>
            <a:cxnLst>
              <a:cxn ang="0">
                <a:pos x="1232" y="416"/>
              </a:cxn>
              <a:cxn ang="0">
                <a:pos x="1262" y="248"/>
              </a:cxn>
              <a:cxn ang="0">
                <a:pos x="1171" y="201"/>
              </a:cxn>
              <a:cxn ang="0">
                <a:pos x="1050" y="163"/>
              </a:cxn>
              <a:cxn ang="0">
                <a:pos x="820" y="136"/>
              </a:cxn>
              <a:cxn ang="0">
                <a:pos x="736" y="140"/>
              </a:cxn>
              <a:cxn ang="0">
                <a:pos x="649" y="150"/>
              </a:cxn>
              <a:cxn ang="0">
                <a:pos x="414" y="124"/>
              </a:cxn>
              <a:cxn ang="0">
                <a:pos x="282" y="79"/>
              </a:cxn>
              <a:cxn ang="0">
                <a:pos x="180" y="42"/>
              </a:cxn>
              <a:cxn ang="0">
                <a:pos x="57" y="10"/>
              </a:cxn>
              <a:cxn ang="0">
                <a:pos x="74" y="44"/>
              </a:cxn>
              <a:cxn ang="0">
                <a:pos x="218" y="87"/>
              </a:cxn>
              <a:cxn ang="0">
                <a:pos x="318" y="140"/>
              </a:cxn>
              <a:cxn ang="0">
                <a:pos x="355" y="201"/>
              </a:cxn>
              <a:cxn ang="0">
                <a:pos x="347" y="257"/>
              </a:cxn>
              <a:cxn ang="0">
                <a:pos x="316" y="326"/>
              </a:cxn>
              <a:cxn ang="0">
                <a:pos x="251" y="377"/>
              </a:cxn>
              <a:cxn ang="0">
                <a:pos x="174" y="397"/>
              </a:cxn>
              <a:cxn ang="0">
                <a:pos x="0" y="377"/>
              </a:cxn>
              <a:cxn ang="0">
                <a:pos x="137" y="418"/>
              </a:cxn>
              <a:cxn ang="0">
                <a:pos x="225" y="422"/>
              </a:cxn>
              <a:cxn ang="0">
                <a:pos x="306" y="389"/>
              </a:cxn>
              <a:cxn ang="0">
                <a:pos x="365" y="324"/>
              </a:cxn>
              <a:cxn ang="0">
                <a:pos x="390" y="257"/>
              </a:cxn>
              <a:cxn ang="0">
                <a:pos x="437" y="214"/>
              </a:cxn>
              <a:cxn ang="0">
                <a:pos x="488" y="210"/>
              </a:cxn>
              <a:cxn ang="0">
                <a:pos x="530" y="257"/>
              </a:cxn>
              <a:cxn ang="0">
                <a:pos x="537" y="320"/>
              </a:cxn>
              <a:cxn ang="0">
                <a:pos x="561" y="405"/>
              </a:cxn>
              <a:cxn ang="0">
                <a:pos x="616" y="469"/>
              </a:cxn>
              <a:cxn ang="0">
                <a:pos x="677" y="495"/>
              </a:cxn>
              <a:cxn ang="0">
                <a:pos x="899" y="538"/>
              </a:cxn>
              <a:cxn ang="0">
                <a:pos x="1059" y="540"/>
              </a:cxn>
              <a:cxn ang="0">
                <a:pos x="1140" y="538"/>
              </a:cxn>
              <a:cxn ang="0">
                <a:pos x="1207" y="589"/>
              </a:cxn>
              <a:cxn ang="0">
                <a:pos x="1258" y="577"/>
              </a:cxn>
              <a:cxn ang="0">
                <a:pos x="1291" y="548"/>
              </a:cxn>
              <a:cxn ang="0">
                <a:pos x="1197" y="473"/>
              </a:cxn>
              <a:cxn ang="0">
                <a:pos x="1156" y="462"/>
              </a:cxn>
              <a:cxn ang="0">
                <a:pos x="1114" y="501"/>
              </a:cxn>
              <a:cxn ang="0">
                <a:pos x="1008" y="520"/>
              </a:cxn>
              <a:cxn ang="0">
                <a:pos x="743" y="487"/>
              </a:cxn>
              <a:cxn ang="0">
                <a:pos x="673" y="465"/>
              </a:cxn>
              <a:cxn ang="0">
                <a:pos x="612" y="412"/>
              </a:cxn>
              <a:cxn ang="0">
                <a:pos x="579" y="340"/>
              </a:cxn>
              <a:cxn ang="0">
                <a:pos x="579" y="283"/>
              </a:cxn>
              <a:cxn ang="0">
                <a:pos x="606" y="214"/>
              </a:cxn>
              <a:cxn ang="0">
                <a:pos x="669" y="179"/>
              </a:cxn>
              <a:cxn ang="0">
                <a:pos x="804" y="167"/>
              </a:cxn>
              <a:cxn ang="0">
                <a:pos x="1006" y="187"/>
              </a:cxn>
              <a:cxn ang="0">
                <a:pos x="1144" y="228"/>
              </a:cxn>
              <a:cxn ang="0">
                <a:pos x="1191" y="287"/>
              </a:cxn>
              <a:cxn ang="0">
                <a:pos x="1171" y="401"/>
              </a:cxn>
            </a:cxnLst>
            <a:rect l="0" t="0" r="r" b="b"/>
            <a:pathLst>
              <a:path w="1291" h="591">
                <a:moveTo>
                  <a:pt x="1197" y="473"/>
                </a:moveTo>
                <a:lnTo>
                  <a:pt x="1197" y="473"/>
                </a:lnTo>
                <a:lnTo>
                  <a:pt x="1207" y="456"/>
                </a:lnTo>
                <a:lnTo>
                  <a:pt x="1218" y="434"/>
                </a:lnTo>
                <a:lnTo>
                  <a:pt x="1232" y="416"/>
                </a:lnTo>
                <a:lnTo>
                  <a:pt x="1238" y="410"/>
                </a:lnTo>
                <a:lnTo>
                  <a:pt x="1246" y="407"/>
                </a:lnTo>
                <a:lnTo>
                  <a:pt x="1269" y="255"/>
                </a:lnTo>
                <a:lnTo>
                  <a:pt x="1269" y="255"/>
                </a:lnTo>
                <a:lnTo>
                  <a:pt x="1262" y="248"/>
                </a:lnTo>
                <a:lnTo>
                  <a:pt x="1242" y="234"/>
                </a:lnTo>
                <a:lnTo>
                  <a:pt x="1228" y="224"/>
                </a:lnTo>
                <a:lnTo>
                  <a:pt x="1211" y="214"/>
                </a:lnTo>
                <a:lnTo>
                  <a:pt x="1193" y="206"/>
                </a:lnTo>
                <a:lnTo>
                  <a:pt x="1171" y="201"/>
                </a:lnTo>
                <a:lnTo>
                  <a:pt x="1171" y="201"/>
                </a:lnTo>
                <a:lnTo>
                  <a:pt x="1138" y="187"/>
                </a:lnTo>
                <a:lnTo>
                  <a:pt x="1097" y="175"/>
                </a:lnTo>
                <a:lnTo>
                  <a:pt x="1097" y="175"/>
                </a:lnTo>
                <a:lnTo>
                  <a:pt x="1050" y="163"/>
                </a:lnTo>
                <a:lnTo>
                  <a:pt x="1006" y="155"/>
                </a:lnTo>
                <a:lnTo>
                  <a:pt x="932" y="144"/>
                </a:lnTo>
                <a:lnTo>
                  <a:pt x="871" y="138"/>
                </a:lnTo>
                <a:lnTo>
                  <a:pt x="820" y="136"/>
                </a:lnTo>
                <a:lnTo>
                  <a:pt x="820" y="136"/>
                </a:lnTo>
                <a:lnTo>
                  <a:pt x="822" y="136"/>
                </a:lnTo>
                <a:lnTo>
                  <a:pt x="820" y="136"/>
                </a:lnTo>
                <a:lnTo>
                  <a:pt x="820" y="136"/>
                </a:lnTo>
                <a:lnTo>
                  <a:pt x="775" y="138"/>
                </a:lnTo>
                <a:lnTo>
                  <a:pt x="736" y="140"/>
                </a:lnTo>
                <a:lnTo>
                  <a:pt x="736" y="140"/>
                </a:lnTo>
                <a:lnTo>
                  <a:pt x="694" y="142"/>
                </a:lnTo>
                <a:lnTo>
                  <a:pt x="671" y="146"/>
                </a:lnTo>
                <a:lnTo>
                  <a:pt x="649" y="150"/>
                </a:lnTo>
                <a:lnTo>
                  <a:pt x="649" y="150"/>
                </a:lnTo>
                <a:lnTo>
                  <a:pt x="579" y="148"/>
                </a:lnTo>
                <a:lnTo>
                  <a:pt x="539" y="144"/>
                </a:lnTo>
                <a:lnTo>
                  <a:pt x="498" y="138"/>
                </a:lnTo>
                <a:lnTo>
                  <a:pt x="457" y="132"/>
                </a:lnTo>
                <a:lnTo>
                  <a:pt x="414" y="124"/>
                </a:lnTo>
                <a:lnTo>
                  <a:pt x="369" y="112"/>
                </a:lnTo>
                <a:lnTo>
                  <a:pt x="324" y="99"/>
                </a:lnTo>
                <a:lnTo>
                  <a:pt x="324" y="99"/>
                </a:lnTo>
                <a:lnTo>
                  <a:pt x="304" y="89"/>
                </a:lnTo>
                <a:lnTo>
                  <a:pt x="282" y="79"/>
                </a:lnTo>
                <a:lnTo>
                  <a:pt x="243" y="63"/>
                </a:lnTo>
                <a:lnTo>
                  <a:pt x="243" y="63"/>
                </a:lnTo>
                <a:lnTo>
                  <a:pt x="180" y="42"/>
                </a:lnTo>
                <a:lnTo>
                  <a:pt x="180" y="42"/>
                </a:lnTo>
                <a:lnTo>
                  <a:pt x="180" y="42"/>
                </a:lnTo>
                <a:lnTo>
                  <a:pt x="180" y="42"/>
                </a:lnTo>
                <a:lnTo>
                  <a:pt x="180" y="42"/>
                </a:lnTo>
                <a:lnTo>
                  <a:pt x="145" y="30"/>
                </a:lnTo>
                <a:lnTo>
                  <a:pt x="106" y="20"/>
                </a:lnTo>
                <a:lnTo>
                  <a:pt x="57" y="10"/>
                </a:lnTo>
                <a:lnTo>
                  <a:pt x="0" y="0"/>
                </a:lnTo>
                <a:lnTo>
                  <a:pt x="0" y="30"/>
                </a:lnTo>
                <a:lnTo>
                  <a:pt x="0" y="30"/>
                </a:lnTo>
                <a:lnTo>
                  <a:pt x="41" y="36"/>
                </a:lnTo>
                <a:lnTo>
                  <a:pt x="74" y="44"/>
                </a:lnTo>
                <a:lnTo>
                  <a:pt x="106" y="49"/>
                </a:lnTo>
                <a:lnTo>
                  <a:pt x="133" y="57"/>
                </a:lnTo>
                <a:lnTo>
                  <a:pt x="178" y="73"/>
                </a:lnTo>
                <a:lnTo>
                  <a:pt x="218" y="87"/>
                </a:lnTo>
                <a:lnTo>
                  <a:pt x="218" y="87"/>
                </a:lnTo>
                <a:lnTo>
                  <a:pt x="243" y="95"/>
                </a:lnTo>
                <a:lnTo>
                  <a:pt x="269" y="106"/>
                </a:lnTo>
                <a:lnTo>
                  <a:pt x="294" y="122"/>
                </a:lnTo>
                <a:lnTo>
                  <a:pt x="306" y="130"/>
                </a:lnTo>
                <a:lnTo>
                  <a:pt x="318" y="140"/>
                </a:lnTo>
                <a:lnTo>
                  <a:pt x="327" y="150"/>
                </a:lnTo>
                <a:lnTo>
                  <a:pt x="337" y="161"/>
                </a:lnTo>
                <a:lnTo>
                  <a:pt x="345" y="173"/>
                </a:lnTo>
                <a:lnTo>
                  <a:pt x="351" y="185"/>
                </a:lnTo>
                <a:lnTo>
                  <a:pt x="355" y="201"/>
                </a:lnTo>
                <a:lnTo>
                  <a:pt x="355" y="214"/>
                </a:lnTo>
                <a:lnTo>
                  <a:pt x="355" y="230"/>
                </a:lnTo>
                <a:lnTo>
                  <a:pt x="351" y="248"/>
                </a:lnTo>
                <a:lnTo>
                  <a:pt x="347" y="257"/>
                </a:lnTo>
                <a:lnTo>
                  <a:pt x="347" y="257"/>
                </a:lnTo>
                <a:lnTo>
                  <a:pt x="345" y="273"/>
                </a:lnTo>
                <a:lnTo>
                  <a:pt x="339" y="287"/>
                </a:lnTo>
                <a:lnTo>
                  <a:pt x="333" y="301"/>
                </a:lnTo>
                <a:lnTo>
                  <a:pt x="324" y="314"/>
                </a:lnTo>
                <a:lnTo>
                  <a:pt x="316" y="326"/>
                </a:lnTo>
                <a:lnTo>
                  <a:pt x="304" y="338"/>
                </a:lnTo>
                <a:lnTo>
                  <a:pt x="292" y="350"/>
                </a:lnTo>
                <a:lnTo>
                  <a:pt x="278" y="359"/>
                </a:lnTo>
                <a:lnTo>
                  <a:pt x="265" y="369"/>
                </a:lnTo>
                <a:lnTo>
                  <a:pt x="251" y="377"/>
                </a:lnTo>
                <a:lnTo>
                  <a:pt x="235" y="385"/>
                </a:lnTo>
                <a:lnTo>
                  <a:pt x="222" y="389"/>
                </a:lnTo>
                <a:lnTo>
                  <a:pt x="206" y="393"/>
                </a:lnTo>
                <a:lnTo>
                  <a:pt x="190" y="395"/>
                </a:lnTo>
                <a:lnTo>
                  <a:pt x="174" y="397"/>
                </a:lnTo>
                <a:lnTo>
                  <a:pt x="161" y="395"/>
                </a:lnTo>
                <a:lnTo>
                  <a:pt x="161" y="395"/>
                </a:lnTo>
                <a:lnTo>
                  <a:pt x="112" y="391"/>
                </a:lnTo>
                <a:lnTo>
                  <a:pt x="61" y="387"/>
                </a:lnTo>
                <a:lnTo>
                  <a:pt x="0" y="377"/>
                </a:lnTo>
                <a:lnTo>
                  <a:pt x="0" y="401"/>
                </a:lnTo>
                <a:lnTo>
                  <a:pt x="0" y="401"/>
                </a:lnTo>
                <a:lnTo>
                  <a:pt x="39" y="407"/>
                </a:lnTo>
                <a:lnTo>
                  <a:pt x="76" y="412"/>
                </a:lnTo>
                <a:lnTo>
                  <a:pt x="137" y="418"/>
                </a:lnTo>
                <a:lnTo>
                  <a:pt x="178" y="420"/>
                </a:lnTo>
                <a:lnTo>
                  <a:pt x="192" y="420"/>
                </a:lnTo>
                <a:lnTo>
                  <a:pt x="192" y="420"/>
                </a:lnTo>
                <a:lnTo>
                  <a:pt x="210" y="422"/>
                </a:lnTo>
                <a:lnTo>
                  <a:pt x="225" y="422"/>
                </a:lnTo>
                <a:lnTo>
                  <a:pt x="243" y="418"/>
                </a:lnTo>
                <a:lnTo>
                  <a:pt x="259" y="414"/>
                </a:lnTo>
                <a:lnTo>
                  <a:pt x="275" y="407"/>
                </a:lnTo>
                <a:lnTo>
                  <a:pt x="290" y="399"/>
                </a:lnTo>
                <a:lnTo>
                  <a:pt x="306" y="389"/>
                </a:lnTo>
                <a:lnTo>
                  <a:pt x="320" y="379"/>
                </a:lnTo>
                <a:lnTo>
                  <a:pt x="331" y="367"/>
                </a:lnTo>
                <a:lnTo>
                  <a:pt x="345" y="354"/>
                </a:lnTo>
                <a:lnTo>
                  <a:pt x="355" y="340"/>
                </a:lnTo>
                <a:lnTo>
                  <a:pt x="365" y="324"/>
                </a:lnTo>
                <a:lnTo>
                  <a:pt x="373" y="308"/>
                </a:lnTo>
                <a:lnTo>
                  <a:pt x="380" y="293"/>
                </a:lnTo>
                <a:lnTo>
                  <a:pt x="386" y="275"/>
                </a:lnTo>
                <a:lnTo>
                  <a:pt x="388" y="259"/>
                </a:lnTo>
                <a:lnTo>
                  <a:pt x="390" y="257"/>
                </a:lnTo>
                <a:lnTo>
                  <a:pt x="390" y="257"/>
                </a:lnTo>
                <a:lnTo>
                  <a:pt x="404" y="240"/>
                </a:lnTo>
                <a:lnTo>
                  <a:pt x="414" y="230"/>
                </a:lnTo>
                <a:lnTo>
                  <a:pt x="426" y="222"/>
                </a:lnTo>
                <a:lnTo>
                  <a:pt x="437" y="214"/>
                </a:lnTo>
                <a:lnTo>
                  <a:pt x="449" y="208"/>
                </a:lnTo>
                <a:lnTo>
                  <a:pt x="465" y="206"/>
                </a:lnTo>
                <a:lnTo>
                  <a:pt x="481" y="208"/>
                </a:lnTo>
                <a:lnTo>
                  <a:pt x="481" y="208"/>
                </a:lnTo>
                <a:lnTo>
                  <a:pt x="488" y="210"/>
                </a:lnTo>
                <a:lnTo>
                  <a:pt x="494" y="214"/>
                </a:lnTo>
                <a:lnTo>
                  <a:pt x="506" y="222"/>
                </a:lnTo>
                <a:lnTo>
                  <a:pt x="516" y="234"/>
                </a:lnTo>
                <a:lnTo>
                  <a:pt x="524" y="246"/>
                </a:lnTo>
                <a:lnTo>
                  <a:pt x="530" y="257"/>
                </a:lnTo>
                <a:lnTo>
                  <a:pt x="534" y="269"/>
                </a:lnTo>
                <a:lnTo>
                  <a:pt x="537" y="285"/>
                </a:lnTo>
                <a:lnTo>
                  <a:pt x="537" y="285"/>
                </a:lnTo>
                <a:lnTo>
                  <a:pt x="535" y="303"/>
                </a:lnTo>
                <a:lnTo>
                  <a:pt x="537" y="320"/>
                </a:lnTo>
                <a:lnTo>
                  <a:pt x="539" y="336"/>
                </a:lnTo>
                <a:lnTo>
                  <a:pt x="541" y="354"/>
                </a:lnTo>
                <a:lnTo>
                  <a:pt x="547" y="371"/>
                </a:lnTo>
                <a:lnTo>
                  <a:pt x="553" y="387"/>
                </a:lnTo>
                <a:lnTo>
                  <a:pt x="561" y="405"/>
                </a:lnTo>
                <a:lnTo>
                  <a:pt x="569" y="418"/>
                </a:lnTo>
                <a:lnTo>
                  <a:pt x="581" y="434"/>
                </a:lnTo>
                <a:lnTo>
                  <a:pt x="590" y="448"/>
                </a:lnTo>
                <a:lnTo>
                  <a:pt x="602" y="460"/>
                </a:lnTo>
                <a:lnTo>
                  <a:pt x="616" y="469"/>
                </a:lnTo>
                <a:lnTo>
                  <a:pt x="630" y="479"/>
                </a:lnTo>
                <a:lnTo>
                  <a:pt x="645" y="487"/>
                </a:lnTo>
                <a:lnTo>
                  <a:pt x="661" y="493"/>
                </a:lnTo>
                <a:lnTo>
                  <a:pt x="677" y="495"/>
                </a:lnTo>
                <a:lnTo>
                  <a:pt x="677" y="495"/>
                </a:lnTo>
                <a:lnTo>
                  <a:pt x="706" y="505"/>
                </a:lnTo>
                <a:lnTo>
                  <a:pt x="742" y="513"/>
                </a:lnTo>
                <a:lnTo>
                  <a:pt x="785" y="520"/>
                </a:lnTo>
                <a:lnTo>
                  <a:pt x="838" y="530"/>
                </a:lnTo>
                <a:lnTo>
                  <a:pt x="899" y="538"/>
                </a:lnTo>
                <a:lnTo>
                  <a:pt x="961" y="542"/>
                </a:lnTo>
                <a:lnTo>
                  <a:pt x="995" y="542"/>
                </a:lnTo>
                <a:lnTo>
                  <a:pt x="1028" y="542"/>
                </a:lnTo>
                <a:lnTo>
                  <a:pt x="1028" y="542"/>
                </a:lnTo>
                <a:lnTo>
                  <a:pt x="1059" y="540"/>
                </a:lnTo>
                <a:lnTo>
                  <a:pt x="1087" y="536"/>
                </a:lnTo>
                <a:lnTo>
                  <a:pt x="1110" y="532"/>
                </a:lnTo>
                <a:lnTo>
                  <a:pt x="1130" y="526"/>
                </a:lnTo>
                <a:lnTo>
                  <a:pt x="1130" y="526"/>
                </a:lnTo>
                <a:lnTo>
                  <a:pt x="1140" y="538"/>
                </a:lnTo>
                <a:lnTo>
                  <a:pt x="1156" y="554"/>
                </a:lnTo>
                <a:lnTo>
                  <a:pt x="1177" y="569"/>
                </a:lnTo>
                <a:lnTo>
                  <a:pt x="1199" y="585"/>
                </a:lnTo>
                <a:lnTo>
                  <a:pt x="1199" y="585"/>
                </a:lnTo>
                <a:lnTo>
                  <a:pt x="1207" y="589"/>
                </a:lnTo>
                <a:lnTo>
                  <a:pt x="1214" y="589"/>
                </a:lnTo>
                <a:lnTo>
                  <a:pt x="1222" y="591"/>
                </a:lnTo>
                <a:lnTo>
                  <a:pt x="1228" y="589"/>
                </a:lnTo>
                <a:lnTo>
                  <a:pt x="1244" y="585"/>
                </a:lnTo>
                <a:lnTo>
                  <a:pt x="1258" y="577"/>
                </a:lnTo>
                <a:lnTo>
                  <a:pt x="1271" y="567"/>
                </a:lnTo>
                <a:lnTo>
                  <a:pt x="1281" y="560"/>
                </a:lnTo>
                <a:lnTo>
                  <a:pt x="1287" y="552"/>
                </a:lnTo>
                <a:lnTo>
                  <a:pt x="1291" y="548"/>
                </a:lnTo>
                <a:lnTo>
                  <a:pt x="1291" y="548"/>
                </a:lnTo>
                <a:lnTo>
                  <a:pt x="1289" y="544"/>
                </a:lnTo>
                <a:lnTo>
                  <a:pt x="1281" y="536"/>
                </a:lnTo>
                <a:lnTo>
                  <a:pt x="1258" y="516"/>
                </a:lnTo>
                <a:lnTo>
                  <a:pt x="1197" y="473"/>
                </a:lnTo>
                <a:lnTo>
                  <a:pt x="1197" y="473"/>
                </a:lnTo>
                <a:close/>
                <a:moveTo>
                  <a:pt x="1171" y="401"/>
                </a:moveTo>
                <a:lnTo>
                  <a:pt x="1171" y="401"/>
                </a:lnTo>
                <a:lnTo>
                  <a:pt x="1167" y="428"/>
                </a:lnTo>
                <a:lnTo>
                  <a:pt x="1159" y="452"/>
                </a:lnTo>
                <a:lnTo>
                  <a:pt x="1156" y="462"/>
                </a:lnTo>
                <a:lnTo>
                  <a:pt x="1150" y="471"/>
                </a:lnTo>
                <a:lnTo>
                  <a:pt x="1144" y="479"/>
                </a:lnTo>
                <a:lnTo>
                  <a:pt x="1134" y="487"/>
                </a:lnTo>
                <a:lnTo>
                  <a:pt x="1126" y="495"/>
                </a:lnTo>
                <a:lnTo>
                  <a:pt x="1114" y="501"/>
                </a:lnTo>
                <a:lnTo>
                  <a:pt x="1103" y="507"/>
                </a:lnTo>
                <a:lnTo>
                  <a:pt x="1087" y="511"/>
                </a:lnTo>
                <a:lnTo>
                  <a:pt x="1052" y="516"/>
                </a:lnTo>
                <a:lnTo>
                  <a:pt x="1008" y="520"/>
                </a:lnTo>
                <a:lnTo>
                  <a:pt x="1008" y="520"/>
                </a:lnTo>
                <a:lnTo>
                  <a:pt x="957" y="520"/>
                </a:lnTo>
                <a:lnTo>
                  <a:pt x="908" y="516"/>
                </a:lnTo>
                <a:lnTo>
                  <a:pt x="857" y="511"/>
                </a:lnTo>
                <a:lnTo>
                  <a:pt x="812" y="503"/>
                </a:lnTo>
                <a:lnTo>
                  <a:pt x="743" y="487"/>
                </a:lnTo>
                <a:lnTo>
                  <a:pt x="716" y="481"/>
                </a:lnTo>
                <a:lnTo>
                  <a:pt x="716" y="481"/>
                </a:lnTo>
                <a:lnTo>
                  <a:pt x="700" y="477"/>
                </a:lnTo>
                <a:lnTo>
                  <a:pt x="687" y="473"/>
                </a:lnTo>
                <a:lnTo>
                  <a:pt x="673" y="465"/>
                </a:lnTo>
                <a:lnTo>
                  <a:pt x="659" y="458"/>
                </a:lnTo>
                <a:lnTo>
                  <a:pt x="645" y="448"/>
                </a:lnTo>
                <a:lnTo>
                  <a:pt x="634" y="436"/>
                </a:lnTo>
                <a:lnTo>
                  <a:pt x="624" y="424"/>
                </a:lnTo>
                <a:lnTo>
                  <a:pt x="612" y="412"/>
                </a:lnTo>
                <a:lnTo>
                  <a:pt x="604" y="399"/>
                </a:lnTo>
                <a:lnTo>
                  <a:pt x="594" y="385"/>
                </a:lnTo>
                <a:lnTo>
                  <a:pt x="588" y="369"/>
                </a:lnTo>
                <a:lnTo>
                  <a:pt x="583" y="354"/>
                </a:lnTo>
                <a:lnTo>
                  <a:pt x="579" y="340"/>
                </a:lnTo>
                <a:lnTo>
                  <a:pt x="577" y="324"/>
                </a:lnTo>
                <a:lnTo>
                  <a:pt x="577" y="308"/>
                </a:lnTo>
                <a:lnTo>
                  <a:pt x="577" y="295"/>
                </a:lnTo>
                <a:lnTo>
                  <a:pt x="579" y="283"/>
                </a:lnTo>
                <a:lnTo>
                  <a:pt x="579" y="283"/>
                </a:lnTo>
                <a:lnTo>
                  <a:pt x="579" y="265"/>
                </a:lnTo>
                <a:lnTo>
                  <a:pt x="583" y="250"/>
                </a:lnTo>
                <a:lnTo>
                  <a:pt x="588" y="236"/>
                </a:lnTo>
                <a:lnTo>
                  <a:pt x="596" y="224"/>
                </a:lnTo>
                <a:lnTo>
                  <a:pt x="606" y="214"/>
                </a:lnTo>
                <a:lnTo>
                  <a:pt x="616" y="204"/>
                </a:lnTo>
                <a:lnTo>
                  <a:pt x="628" y="197"/>
                </a:lnTo>
                <a:lnTo>
                  <a:pt x="641" y="189"/>
                </a:lnTo>
                <a:lnTo>
                  <a:pt x="655" y="185"/>
                </a:lnTo>
                <a:lnTo>
                  <a:pt x="669" y="179"/>
                </a:lnTo>
                <a:lnTo>
                  <a:pt x="698" y="173"/>
                </a:lnTo>
                <a:lnTo>
                  <a:pt x="728" y="171"/>
                </a:lnTo>
                <a:lnTo>
                  <a:pt x="753" y="169"/>
                </a:lnTo>
                <a:lnTo>
                  <a:pt x="753" y="169"/>
                </a:lnTo>
                <a:lnTo>
                  <a:pt x="804" y="167"/>
                </a:lnTo>
                <a:lnTo>
                  <a:pt x="834" y="167"/>
                </a:lnTo>
                <a:lnTo>
                  <a:pt x="869" y="167"/>
                </a:lnTo>
                <a:lnTo>
                  <a:pt x="908" y="171"/>
                </a:lnTo>
                <a:lnTo>
                  <a:pt x="953" y="177"/>
                </a:lnTo>
                <a:lnTo>
                  <a:pt x="1006" y="187"/>
                </a:lnTo>
                <a:lnTo>
                  <a:pt x="1067" y="201"/>
                </a:lnTo>
                <a:lnTo>
                  <a:pt x="1067" y="201"/>
                </a:lnTo>
                <a:lnTo>
                  <a:pt x="1099" y="208"/>
                </a:lnTo>
                <a:lnTo>
                  <a:pt x="1122" y="218"/>
                </a:lnTo>
                <a:lnTo>
                  <a:pt x="1144" y="228"/>
                </a:lnTo>
                <a:lnTo>
                  <a:pt x="1159" y="238"/>
                </a:lnTo>
                <a:lnTo>
                  <a:pt x="1173" y="250"/>
                </a:lnTo>
                <a:lnTo>
                  <a:pt x="1181" y="261"/>
                </a:lnTo>
                <a:lnTo>
                  <a:pt x="1187" y="273"/>
                </a:lnTo>
                <a:lnTo>
                  <a:pt x="1191" y="287"/>
                </a:lnTo>
                <a:lnTo>
                  <a:pt x="1191" y="301"/>
                </a:lnTo>
                <a:lnTo>
                  <a:pt x="1191" y="314"/>
                </a:lnTo>
                <a:lnTo>
                  <a:pt x="1185" y="342"/>
                </a:lnTo>
                <a:lnTo>
                  <a:pt x="1179" y="371"/>
                </a:lnTo>
                <a:lnTo>
                  <a:pt x="1171" y="401"/>
                </a:lnTo>
                <a:lnTo>
                  <a:pt x="1171" y="401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grpSp>
        <p:nvGrpSpPr>
          <p:cNvPr id="91" name="그룹 90"/>
          <p:cNvGrpSpPr/>
          <p:nvPr userDrawn="1"/>
        </p:nvGrpSpPr>
        <p:grpSpPr>
          <a:xfrm>
            <a:off x="5251193" y="2080"/>
            <a:ext cx="1496682" cy="693826"/>
            <a:chOff x="5251193" y="2080"/>
            <a:chExt cx="1496682" cy="693826"/>
          </a:xfrm>
        </p:grpSpPr>
        <p:sp>
          <p:nvSpPr>
            <p:cNvPr id="9" name="Freeform 9"/>
            <p:cNvSpPr>
              <a:spLocks/>
            </p:cNvSpPr>
            <p:nvPr userDrawn="1"/>
          </p:nvSpPr>
          <p:spPr bwMode="auto">
            <a:xfrm>
              <a:off x="5584890" y="109458"/>
              <a:ext cx="852415" cy="84251"/>
            </a:xfrm>
            <a:custGeom>
              <a:avLst/>
              <a:gdLst/>
              <a:ahLst/>
              <a:cxnLst>
                <a:cxn ang="0">
                  <a:pos x="516" y="41"/>
                </a:cxn>
                <a:cxn ang="0">
                  <a:pos x="2" y="0"/>
                </a:cxn>
                <a:cxn ang="0">
                  <a:pos x="0" y="10"/>
                </a:cxn>
                <a:cxn ang="0">
                  <a:pos x="514" y="51"/>
                </a:cxn>
                <a:cxn ang="0">
                  <a:pos x="516" y="41"/>
                </a:cxn>
              </a:cxnLst>
              <a:rect l="0" t="0" r="r" b="b"/>
              <a:pathLst>
                <a:path w="516" h="51">
                  <a:moveTo>
                    <a:pt x="516" y="41"/>
                  </a:moveTo>
                  <a:lnTo>
                    <a:pt x="2" y="0"/>
                  </a:lnTo>
                  <a:lnTo>
                    <a:pt x="0" y="10"/>
                  </a:lnTo>
                  <a:lnTo>
                    <a:pt x="514" y="51"/>
                  </a:lnTo>
                  <a:lnTo>
                    <a:pt x="516" y="41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" name="Freeform 10"/>
            <p:cNvSpPr>
              <a:spLocks/>
            </p:cNvSpPr>
            <p:nvPr userDrawn="1"/>
          </p:nvSpPr>
          <p:spPr bwMode="auto">
            <a:xfrm>
              <a:off x="5578283" y="193708"/>
              <a:ext cx="852415" cy="84251"/>
            </a:xfrm>
            <a:custGeom>
              <a:avLst/>
              <a:gdLst/>
              <a:ahLst/>
              <a:cxnLst>
                <a:cxn ang="0">
                  <a:pos x="516" y="41"/>
                </a:cxn>
                <a:cxn ang="0">
                  <a:pos x="2" y="0"/>
                </a:cxn>
                <a:cxn ang="0">
                  <a:pos x="0" y="10"/>
                </a:cxn>
                <a:cxn ang="0">
                  <a:pos x="514" y="51"/>
                </a:cxn>
                <a:cxn ang="0">
                  <a:pos x="516" y="41"/>
                </a:cxn>
              </a:cxnLst>
              <a:rect l="0" t="0" r="r" b="b"/>
              <a:pathLst>
                <a:path w="516" h="51">
                  <a:moveTo>
                    <a:pt x="516" y="41"/>
                  </a:moveTo>
                  <a:lnTo>
                    <a:pt x="2" y="0"/>
                  </a:lnTo>
                  <a:lnTo>
                    <a:pt x="0" y="10"/>
                  </a:lnTo>
                  <a:lnTo>
                    <a:pt x="514" y="51"/>
                  </a:lnTo>
                  <a:lnTo>
                    <a:pt x="516" y="41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35" name="Freeform 11"/>
            <p:cNvSpPr>
              <a:spLocks/>
            </p:cNvSpPr>
            <p:nvPr userDrawn="1"/>
          </p:nvSpPr>
          <p:spPr bwMode="auto">
            <a:xfrm>
              <a:off x="5591498" y="25207"/>
              <a:ext cx="852415" cy="84251"/>
            </a:xfrm>
            <a:custGeom>
              <a:avLst/>
              <a:gdLst/>
              <a:ahLst/>
              <a:cxnLst>
                <a:cxn ang="0">
                  <a:pos x="516" y="41"/>
                </a:cxn>
                <a:cxn ang="0">
                  <a:pos x="2" y="0"/>
                </a:cxn>
                <a:cxn ang="0">
                  <a:pos x="0" y="12"/>
                </a:cxn>
                <a:cxn ang="0">
                  <a:pos x="514" y="51"/>
                </a:cxn>
                <a:cxn ang="0">
                  <a:pos x="516" y="41"/>
                </a:cxn>
              </a:cxnLst>
              <a:rect l="0" t="0" r="r" b="b"/>
              <a:pathLst>
                <a:path w="516" h="51">
                  <a:moveTo>
                    <a:pt x="516" y="41"/>
                  </a:moveTo>
                  <a:lnTo>
                    <a:pt x="2" y="0"/>
                  </a:lnTo>
                  <a:lnTo>
                    <a:pt x="0" y="12"/>
                  </a:lnTo>
                  <a:lnTo>
                    <a:pt x="514" y="51"/>
                  </a:lnTo>
                  <a:lnTo>
                    <a:pt x="516" y="41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36" name="Freeform 12"/>
            <p:cNvSpPr>
              <a:spLocks/>
            </p:cNvSpPr>
            <p:nvPr userDrawn="1"/>
          </p:nvSpPr>
          <p:spPr bwMode="auto">
            <a:xfrm>
              <a:off x="5251193" y="2080"/>
              <a:ext cx="1496682" cy="693826"/>
            </a:xfrm>
            <a:custGeom>
              <a:avLst/>
              <a:gdLst/>
              <a:ahLst/>
              <a:cxnLst>
                <a:cxn ang="0">
                  <a:pos x="906" y="0"/>
                </a:cxn>
                <a:cxn ang="0">
                  <a:pos x="881" y="0"/>
                </a:cxn>
                <a:cxn ang="0">
                  <a:pos x="849" y="394"/>
                </a:cxn>
                <a:cxn ang="0">
                  <a:pos x="27" y="330"/>
                </a:cxn>
                <a:cxn ang="0">
                  <a:pos x="53" y="0"/>
                </a:cxn>
                <a:cxn ang="0">
                  <a:pos x="27" y="0"/>
                </a:cxn>
                <a:cxn ang="0">
                  <a:pos x="0" y="351"/>
                </a:cxn>
                <a:cxn ang="0">
                  <a:pos x="873" y="420"/>
                </a:cxn>
                <a:cxn ang="0">
                  <a:pos x="906" y="0"/>
                </a:cxn>
              </a:cxnLst>
              <a:rect l="0" t="0" r="r" b="b"/>
              <a:pathLst>
                <a:path w="906" h="420">
                  <a:moveTo>
                    <a:pt x="906" y="0"/>
                  </a:moveTo>
                  <a:lnTo>
                    <a:pt x="881" y="0"/>
                  </a:lnTo>
                  <a:lnTo>
                    <a:pt x="849" y="394"/>
                  </a:lnTo>
                  <a:lnTo>
                    <a:pt x="27" y="330"/>
                  </a:lnTo>
                  <a:lnTo>
                    <a:pt x="53" y="0"/>
                  </a:lnTo>
                  <a:lnTo>
                    <a:pt x="27" y="0"/>
                  </a:lnTo>
                  <a:lnTo>
                    <a:pt x="0" y="351"/>
                  </a:lnTo>
                  <a:lnTo>
                    <a:pt x="873" y="420"/>
                  </a:lnTo>
                  <a:lnTo>
                    <a:pt x="906" y="0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90" name="그룹 89"/>
          <p:cNvGrpSpPr/>
          <p:nvPr userDrawn="1"/>
        </p:nvGrpSpPr>
        <p:grpSpPr>
          <a:xfrm>
            <a:off x="6054049" y="1019692"/>
            <a:ext cx="1585889" cy="1724654"/>
            <a:chOff x="6054049" y="1019692"/>
            <a:chExt cx="1585889" cy="1724654"/>
          </a:xfrm>
        </p:grpSpPr>
        <p:sp>
          <p:nvSpPr>
            <p:cNvPr id="1037" name="Freeform 13"/>
            <p:cNvSpPr>
              <a:spLocks/>
            </p:cNvSpPr>
            <p:nvPr userDrawn="1"/>
          </p:nvSpPr>
          <p:spPr bwMode="auto">
            <a:xfrm>
              <a:off x="6054049" y="1019692"/>
              <a:ext cx="1585889" cy="1724654"/>
            </a:xfrm>
            <a:custGeom>
              <a:avLst/>
              <a:gdLst/>
              <a:ahLst/>
              <a:cxnLst>
                <a:cxn ang="0">
                  <a:pos x="864" y="977"/>
                </a:cxn>
                <a:cxn ang="0">
                  <a:pos x="903" y="940"/>
                </a:cxn>
                <a:cxn ang="0">
                  <a:pos x="932" y="903"/>
                </a:cxn>
                <a:cxn ang="0">
                  <a:pos x="950" y="865"/>
                </a:cxn>
                <a:cxn ang="0">
                  <a:pos x="960" y="826"/>
                </a:cxn>
                <a:cxn ang="0">
                  <a:pos x="958" y="785"/>
                </a:cxn>
                <a:cxn ang="0">
                  <a:pos x="948" y="740"/>
                </a:cxn>
                <a:cxn ang="0">
                  <a:pos x="930" y="693"/>
                </a:cxn>
                <a:cxn ang="0">
                  <a:pos x="903" y="644"/>
                </a:cxn>
                <a:cxn ang="0">
                  <a:pos x="883" y="614"/>
                </a:cxn>
                <a:cxn ang="0">
                  <a:pos x="801" y="491"/>
                </a:cxn>
                <a:cxn ang="0">
                  <a:pos x="719" y="381"/>
                </a:cxn>
                <a:cxn ang="0">
                  <a:pos x="673" y="324"/>
                </a:cxn>
                <a:cxn ang="0">
                  <a:pos x="591" y="230"/>
                </a:cxn>
                <a:cxn ang="0">
                  <a:pos x="438" y="75"/>
                </a:cxn>
                <a:cxn ang="0">
                  <a:pos x="412" y="47"/>
                </a:cxn>
                <a:cxn ang="0">
                  <a:pos x="391" y="30"/>
                </a:cxn>
                <a:cxn ang="0">
                  <a:pos x="367" y="14"/>
                </a:cxn>
                <a:cxn ang="0">
                  <a:pos x="340" y="4"/>
                </a:cxn>
                <a:cxn ang="0">
                  <a:pos x="312" y="0"/>
                </a:cxn>
                <a:cxn ang="0">
                  <a:pos x="283" y="0"/>
                </a:cxn>
                <a:cxn ang="0">
                  <a:pos x="255" y="6"/>
                </a:cxn>
                <a:cxn ang="0">
                  <a:pos x="230" y="16"/>
                </a:cxn>
                <a:cxn ang="0">
                  <a:pos x="206" y="32"/>
                </a:cxn>
                <a:cxn ang="0">
                  <a:pos x="57" y="157"/>
                </a:cxn>
                <a:cxn ang="0">
                  <a:pos x="38" y="177"/>
                </a:cxn>
                <a:cxn ang="0">
                  <a:pos x="22" y="202"/>
                </a:cxn>
                <a:cxn ang="0">
                  <a:pos x="10" y="230"/>
                </a:cxn>
                <a:cxn ang="0">
                  <a:pos x="2" y="257"/>
                </a:cxn>
                <a:cxn ang="0">
                  <a:pos x="0" y="287"/>
                </a:cxn>
                <a:cxn ang="0">
                  <a:pos x="2" y="316"/>
                </a:cxn>
                <a:cxn ang="0">
                  <a:pos x="12" y="343"/>
                </a:cxn>
                <a:cxn ang="0">
                  <a:pos x="26" y="367"/>
                </a:cxn>
                <a:cxn ang="0">
                  <a:pos x="110" y="483"/>
                </a:cxn>
                <a:cxn ang="0">
                  <a:pos x="250" y="663"/>
                </a:cxn>
                <a:cxn ang="0">
                  <a:pos x="322" y="748"/>
                </a:cxn>
                <a:cxn ang="0">
                  <a:pos x="516" y="962"/>
                </a:cxn>
                <a:cxn ang="0">
                  <a:pos x="536" y="979"/>
                </a:cxn>
                <a:cxn ang="0">
                  <a:pos x="575" y="1009"/>
                </a:cxn>
                <a:cxn ang="0">
                  <a:pos x="617" y="1028"/>
                </a:cxn>
                <a:cxn ang="0">
                  <a:pos x="660" y="1042"/>
                </a:cxn>
                <a:cxn ang="0">
                  <a:pos x="705" y="1044"/>
                </a:cxn>
                <a:cxn ang="0">
                  <a:pos x="750" y="1038"/>
                </a:cxn>
                <a:cxn ang="0">
                  <a:pos x="795" y="1020"/>
                </a:cxn>
                <a:cxn ang="0">
                  <a:pos x="840" y="993"/>
                </a:cxn>
                <a:cxn ang="0">
                  <a:pos x="864" y="977"/>
                </a:cxn>
              </a:cxnLst>
              <a:rect l="0" t="0" r="r" b="b"/>
              <a:pathLst>
                <a:path w="960" h="1044">
                  <a:moveTo>
                    <a:pt x="864" y="977"/>
                  </a:moveTo>
                  <a:lnTo>
                    <a:pt x="864" y="977"/>
                  </a:lnTo>
                  <a:lnTo>
                    <a:pt x="885" y="958"/>
                  </a:lnTo>
                  <a:lnTo>
                    <a:pt x="903" y="940"/>
                  </a:lnTo>
                  <a:lnTo>
                    <a:pt x="919" y="920"/>
                  </a:lnTo>
                  <a:lnTo>
                    <a:pt x="932" y="903"/>
                  </a:lnTo>
                  <a:lnTo>
                    <a:pt x="942" y="883"/>
                  </a:lnTo>
                  <a:lnTo>
                    <a:pt x="950" y="865"/>
                  </a:lnTo>
                  <a:lnTo>
                    <a:pt x="956" y="846"/>
                  </a:lnTo>
                  <a:lnTo>
                    <a:pt x="960" y="826"/>
                  </a:lnTo>
                  <a:lnTo>
                    <a:pt x="960" y="805"/>
                  </a:lnTo>
                  <a:lnTo>
                    <a:pt x="958" y="785"/>
                  </a:lnTo>
                  <a:lnTo>
                    <a:pt x="954" y="763"/>
                  </a:lnTo>
                  <a:lnTo>
                    <a:pt x="948" y="740"/>
                  </a:lnTo>
                  <a:lnTo>
                    <a:pt x="940" y="718"/>
                  </a:lnTo>
                  <a:lnTo>
                    <a:pt x="930" y="693"/>
                  </a:lnTo>
                  <a:lnTo>
                    <a:pt x="917" y="669"/>
                  </a:lnTo>
                  <a:lnTo>
                    <a:pt x="903" y="644"/>
                  </a:lnTo>
                  <a:lnTo>
                    <a:pt x="903" y="644"/>
                  </a:lnTo>
                  <a:lnTo>
                    <a:pt x="883" y="614"/>
                  </a:lnTo>
                  <a:lnTo>
                    <a:pt x="834" y="540"/>
                  </a:lnTo>
                  <a:lnTo>
                    <a:pt x="801" y="491"/>
                  </a:lnTo>
                  <a:lnTo>
                    <a:pt x="762" y="436"/>
                  </a:lnTo>
                  <a:lnTo>
                    <a:pt x="719" y="381"/>
                  </a:lnTo>
                  <a:lnTo>
                    <a:pt x="673" y="324"/>
                  </a:lnTo>
                  <a:lnTo>
                    <a:pt x="673" y="324"/>
                  </a:lnTo>
                  <a:lnTo>
                    <a:pt x="634" y="277"/>
                  </a:lnTo>
                  <a:lnTo>
                    <a:pt x="591" y="230"/>
                  </a:lnTo>
                  <a:lnTo>
                    <a:pt x="505" y="139"/>
                  </a:lnTo>
                  <a:lnTo>
                    <a:pt x="438" y="75"/>
                  </a:lnTo>
                  <a:lnTo>
                    <a:pt x="412" y="47"/>
                  </a:lnTo>
                  <a:lnTo>
                    <a:pt x="412" y="47"/>
                  </a:lnTo>
                  <a:lnTo>
                    <a:pt x="403" y="37"/>
                  </a:lnTo>
                  <a:lnTo>
                    <a:pt x="391" y="30"/>
                  </a:lnTo>
                  <a:lnTo>
                    <a:pt x="379" y="22"/>
                  </a:lnTo>
                  <a:lnTo>
                    <a:pt x="367" y="14"/>
                  </a:lnTo>
                  <a:lnTo>
                    <a:pt x="354" y="10"/>
                  </a:lnTo>
                  <a:lnTo>
                    <a:pt x="340" y="4"/>
                  </a:lnTo>
                  <a:lnTo>
                    <a:pt x="326" y="2"/>
                  </a:lnTo>
                  <a:lnTo>
                    <a:pt x="312" y="0"/>
                  </a:lnTo>
                  <a:lnTo>
                    <a:pt x="299" y="0"/>
                  </a:lnTo>
                  <a:lnTo>
                    <a:pt x="283" y="0"/>
                  </a:lnTo>
                  <a:lnTo>
                    <a:pt x="269" y="2"/>
                  </a:lnTo>
                  <a:lnTo>
                    <a:pt x="255" y="6"/>
                  </a:lnTo>
                  <a:lnTo>
                    <a:pt x="242" y="10"/>
                  </a:lnTo>
                  <a:lnTo>
                    <a:pt x="230" y="16"/>
                  </a:lnTo>
                  <a:lnTo>
                    <a:pt x="216" y="22"/>
                  </a:lnTo>
                  <a:lnTo>
                    <a:pt x="206" y="32"/>
                  </a:lnTo>
                  <a:lnTo>
                    <a:pt x="57" y="157"/>
                  </a:lnTo>
                  <a:lnTo>
                    <a:pt x="57" y="157"/>
                  </a:lnTo>
                  <a:lnTo>
                    <a:pt x="47" y="167"/>
                  </a:lnTo>
                  <a:lnTo>
                    <a:pt x="38" y="177"/>
                  </a:lnTo>
                  <a:lnTo>
                    <a:pt x="30" y="188"/>
                  </a:lnTo>
                  <a:lnTo>
                    <a:pt x="22" y="202"/>
                  </a:lnTo>
                  <a:lnTo>
                    <a:pt x="16" y="216"/>
                  </a:lnTo>
                  <a:lnTo>
                    <a:pt x="10" y="230"/>
                  </a:lnTo>
                  <a:lnTo>
                    <a:pt x="6" y="243"/>
                  </a:lnTo>
                  <a:lnTo>
                    <a:pt x="2" y="257"/>
                  </a:lnTo>
                  <a:lnTo>
                    <a:pt x="0" y="273"/>
                  </a:lnTo>
                  <a:lnTo>
                    <a:pt x="0" y="287"/>
                  </a:lnTo>
                  <a:lnTo>
                    <a:pt x="0" y="302"/>
                  </a:lnTo>
                  <a:lnTo>
                    <a:pt x="2" y="316"/>
                  </a:lnTo>
                  <a:lnTo>
                    <a:pt x="6" y="330"/>
                  </a:lnTo>
                  <a:lnTo>
                    <a:pt x="12" y="343"/>
                  </a:lnTo>
                  <a:lnTo>
                    <a:pt x="18" y="355"/>
                  </a:lnTo>
                  <a:lnTo>
                    <a:pt x="26" y="367"/>
                  </a:lnTo>
                  <a:lnTo>
                    <a:pt x="26" y="367"/>
                  </a:lnTo>
                  <a:lnTo>
                    <a:pt x="110" y="483"/>
                  </a:lnTo>
                  <a:lnTo>
                    <a:pt x="185" y="581"/>
                  </a:lnTo>
                  <a:lnTo>
                    <a:pt x="250" y="663"/>
                  </a:lnTo>
                  <a:lnTo>
                    <a:pt x="250" y="663"/>
                  </a:lnTo>
                  <a:lnTo>
                    <a:pt x="322" y="748"/>
                  </a:lnTo>
                  <a:lnTo>
                    <a:pt x="410" y="846"/>
                  </a:lnTo>
                  <a:lnTo>
                    <a:pt x="516" y="962"/>
                  </a:lnTo>
                  <a:lnTo>
                    <a:pt x="516" y="962"/>
                  </a:lnTo>
                  <a:lnTo>
                    <a:pt x="536" y="979"/>
                  </a:lnTo>
                  <a:lnTo>
                    <a:pt x="556" y="995"/>
                  </a:lnTo>
                  <a:lnTo>
                    <a:pt x="575" y="1009"/>
                  </a:lnTo>
                  <a:lnTo>
                    <a:pt x="597" y="1020"/>
                  </a:lnTo>
                  <a:lnTo>
                    <a:pt x="617" y="1028"/>
                  </a:lnTo>
                  <a:lnTo>
                    <a:pt x="638" y="1036"/>
                  </a:lnTo>
                  <a:lnTo>
                    <a:pt x="660" y="1042"/>
                  </a:lnTo>
                  <a:lnTo>
                    <a:pt x="681" y="1044"/>
                  </a:lnTo>
                  <a:lnTo>
                    <a:pt x="705" y="1044"/>
                  </a:lnTo>
                  <a:lnTo>
                    <a:pt x="726" y="1042"/>
                  </a:lnTo>
                  <a:lnTo>
                    <a:pt x="750" y="1038"/>
                  </a:lnTo>
                  <a:lnTo>
                    <a:pt x="772" y="1030"/>
                  </a:lnTo>
                  <a:lnTo>
                    <a:pt x="795" y="1020"/>
                  </a:lnTo>
                  <a:lnTo>
                    <a:pt x="817" y="1009"/>
                  </a:lnTo>
                  <a:lnTo>
                    <a:pt x="840" y="993"/>
                  </a:lnTo>
                  <a:lnTo>
                    <a:pt x="864" y="977"/>
                  </a:lnTo>
                  <a:lnTo>
                    <a:pt x="864" y="977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1" name="Freeform 14"/>
            <p:cNvSpPr>
              <a:spLocks/>
            </p:cNvSpPr>
            <p:nvPr userDrawn="1"/>
          </p:nvSpPr>
          <p:spPr bwMode="auto">
            <a:xfrm>
              <a:off x="6151515" y="1127070"/>
              <a:ext cx="1397564" cy="1516506"/>
            </a:xfrm>
            <a:custGeom>
              <a:avLst/>
              <a:gdLst/>
              <a:ahLst/>
              <a:cxnLst>
                <a:cxn ang="0">
                  <a:pos x="363" y="41"/>
                </a:cxn>
                <a:cxn ang="0">
                  <a:pos x="346" y="23"/>
                </a:cxn>
                <a:cxn ang="0">
                  <a:pos x="324" y="12"/>
                </a:cxn>
                <a:cxn ang="0">
                  <a:pos x="275" y="0"/>
                </a:cxn>
                <a:cxn ang="0">
                  <a:pos x="226" y="4"/>
                </a:cxn>
                <a:cxn ang="0">
                  <a:pos x="202" y="12"/>
                </a:cxn>
                <a:cxn ang="0">
                  <a:pos x="181" y="25"/>
                </a:cxn>
                <a:cxn ang="0">
                  <a:pos x="51" y="137"/>
                </a:cxn>
                <a:cxn ang="0">
                  <a:pos x="34" y="155"/>
                </a:cxn>
                <a:cxn ang="0">
                  <a:pos x="10" y="200"/>
                </a:cxn>
                <a:cxn ang="0">
                  <a:pos x="0" y="251"/>
                </a:cxn>
                <a:cxn ang="0">
                  <a:pos x="2" y="277"/>
                </a:cxn>
                <a:cxn ang="0">
                  <a:pos x="10" y="300"/>
                </a:cxn>
                <a:cxn ang="0">
                  <a:pos x="24" y="322"/>
                </a:cxn>
                <a:cxn ang="0">
                  <a:pos x="98" y="424"/>
                </a:cxn>
                <a:cxn ang="0">
                  <a:pos x="220" y="583"/>
                </a:cxn>
                <a:cxn ang="0">
                  <a:pos x="285" y="657"/>
                </a:cxn>
                <a:cxn ang="0">
                  <a:pos x="455" y="845"/>
                </a:cxn>
                <a:cxn ang="0">
                  <a:pos x="473" y="861"/>
                </a:cxn>
                <a:cxn ang="0">
                  <a:pos x="508" y="887"/>
                </a:cxn>
                <a:cxn ang="0">
                  <a:pos x="544" y="904"/>
                </a:cxn>
                <a:cxn ang="0">
                  <a:pos x="581" y="916"/>
                </a:cxn>
                <a:cxn ang="0">
                  <a:pos x="620" y="918"/>
                </a:cxn>
                <a:cxn ang="0">
                  <a:pos x="660" y="912"/>
                </a:cxn>
                <a:cxn ang="0">
                  <a:pos x="701" y="898"/>
                </a:cxn>
                <a:cxn ang="0">
                  <a:pos x="740" y="875"/>
                </a:cxn>
                <a:cxn ang="0">
                  <a:pos x="760" y="859"/>
                </a:cxn>
                <a:cxn ang="0">
                  <a:pos x="795" y="826"/>
                </a:cxn>
                <a:cxn ang="0">
                  <a:pos x="820" y="794"/>
                </a:cxn>
                <a:cxn ang="0">
                  <a:pos x="838" y="761"/>
                </a:cxn>
                <a:cxn ang="0">
                  <a:pos x="846" y="726"/>
                </a:cxn>
                <a:cxn ang="0">
                  <a:pos x="844" y="690"/>
                </a:cxn>
                <a:cxn ang="0">
                  <a:pos x="836" y="651"/>
                </a:cxn>
                <a:cxn ang="0">
                  <a:pos x="819" y="610"/>
                </a:cxn>
                <a:cxn ang="0">
                  <a:pos x="795" y="565"/>
                </a:cxn>
                <a:cxn ang="0">
                  <a:pos x="736" y="475"/>
                </a:cxn>
                <a:cxn ang="0">
                  <a:pos x="634" y="333"/>
                </a:cxn>
                <a:cxn ang="0">
                  <a:pos x="593" y="284"/>
                </a:cxn>
                <a:cxn ang="0">
                  <a:pos x="520" y="200"/>
                </a:cxn>
                <a:cxn ang="0">
                  <a:pos x="387" y="65"/>
                </a:cxn>
                <a:cxn ang="0">
                  <a:pos x="363" y="41"/>
                </a:cxn>
              </a:cxnLst>
              <a:rect l="0" t="0" r="r" b="b"/>
              <a:pathLst>
                <a:path w="846" h="918">
                  <a:moveTo>
                    <a:pt x="363" y="41"/>
                  </a:moveTo>
                  <a:lnTo>
                    <a:pt x="363" y="41"/>
                  </a:lnTo>
                  <a:lnTo>
                    <a:pt x="353" y="31"/>
                  </a:lnTo>
                  <a:lnTo>
                    <a:pt x="346" y="23"/>
                  </a:lnTo>
                  <a:lnTo>
                    <a:pt x="334" y="18"/>
                  </a:lnTo>
                  <a:lnTo>
                    <a:pt x="324" y="12"/>
                  </a:lnTo>
                  <a:lnTo>
                    <a:pt x="300" y="4"/>
                  </a:lnTo>
                  <a:lnTo>
                    <a:pt x="275" y="0"/>
                  </a:lnTo>
                  <a:lnTo>
                    <a:pt x="249" y="0"/>
                  </a:lnTo>
                  <a:lnTo>
                    <a:pt x="226" y="4"/>
                  </a:lnTo>
                  <a:lnTo>
                    <a:pt x="214" y="8"/>
                  </a:lnTo>
                  <a:lnTo>
                    <a:pt x="202" y="12"/>
                  </a:lnTo>
                  <a:lnTo>
                    <a:pt x="191" y="19"/>
                  </a:lnTo>
                  <a:lnTo>
                    <a:pt x="181" y="25"/>
                  </a:lnTo>
                  <a:lnTo>
                    <a:pt x="51" y="137"/>
                  </a:lnTo>
                  <a:lnTo>
                    <a:pt x="51" y="137"/>
                  </a:lnTo>
                  <a:lnTo>
                    <a:pt x="41" y="145"/>
                  </a:lnTo>
                  <a:lnTo>
                    <a:pt x="34" y="155"/>
                  </a:lnTo>
                  <a:lnTo>
                    <a:pt x="20" y="176"/>
                  </a:lnTo>
                  <a:lnTo>
                    <a:pt x="10" y="200"/>
                  </a:lnTo>
                  <a:lnTo>
                    <a:pt x="2" y="225"/>
                  </a:lnTo>
                  <a:lnTo>
                    <a:pt x="0" y="251"/>
                  </a:lnTo>
                  <a:lnTo>
                    <a:pt x="0" y="265"/>
                  </a:lnTo>
                  <a:lnTo>
                    <a:pt x="2" y="277"/>
                  </a:lnTo>
                  <a:lnTo>
                    <a:pt x="6" y="288"/>
                  </a:lnTo>
                  <a:lnTo>
                    <a:pt x="10" y="300"/>
                  </a:lnTo>
                  <a:lnTo>
                    <a:pt x="16" y="312"/>
                  </a:lnTo>
                  <a:lnTo>
                    <a:pt x="24" y="322"/>
                  </a:lnTo>
                  <a:lnTo>
                    <a:pt x="24" y="322"/>
                  </a:lnTo>
                  <a:lnTo>
                    <a:pt x="98" y="424"/>
                  </a:lnTo>
                  <a:lnTo>
                    <a:pt x="163" y="510"/>
                  </a:lnTo>
                  <a:lnTo>
                    <a:pt x="220" y="583"/>
                  </a:lnTo>
                  <a:lnTo>
                    <a:pt x="220" y="583"/>
                  </a:lnTo>
                  <a:lnTo>
                    <a:pt x="285" y="657"/>
                  </a:lnTo>
                  <a:lnTo>
                    <a:pt x="361" y="743"/>
                  </a:lnTo>
                  <a:lnTo>
                    <a:pt x="455" y="845"/>
                  </a:lnTo>
                  <a:lnTo>
                    <a:pt x="455" y="845"/>
                  </a:lnTo>
                  <a:lnTo>
                    <a:pt x="473" y="861"/>
                  </a:lnTo>
                  <a:lnTo>
                    <a:pt x="491" y="875"/>
                  </a:lnTo>
                  <a:lnTo>
                    <a:pt x="508" y="887"/>
                  </a:lnTo>
                  <a:lnTo>
                    <a:pt x="526" y="897"/>
                  </a:lnTo>
                  <a:lnTo>
                    <a:pt x="544" y="904"/>
                  </a:lnTo>
                  <a:lnTo>
                    <a:pt x="563" y="912"/>
                  </a:lnTo>
                  <a:lnTo>
                    <a:pt x="581" y="916"/>
                  </a:lnTo>
                  <a:lnTo>
                    <a:pt x="601" y="918"/>
                  </a:lnTo>
                  <a:lnTo>
                    <a:pt x="620" y="918"/>
                  </a:lnTo>
                  <a:lnTo>
                    <a:pt x="640" y="916"/>
                  </a:lnTo>
                  <a:lnTo>
                    <a:pt x="660" y="912"/>
                  </a:lnTo>
                  <a:lnTo>
                    <a:pt x="679" y="906"/>
                  </a:lnTo>
                  <a:lnTo>
                    <a:pt x="701" y="898"/>
                  </a:lnTo>
                  <a:lnTo>
                    <a:pt x="720" y="887"/>
                  </a:lnTo>
                  <a:lnTo>
                    <a:pt x="740" y="875"/>
                  </a:lnTo>
                  <a:lnTo>
                    <a:pt x="760" y="859"/>
                  </a:lnTo>
                  <a:lnTo>
                    <a:pt x="760" y="859"/>
                  </a:lnTo>
                  <a:lnTo>
                    <a:pt x="779" y="844"/>
                  </a:lnTo>
                  <a:lnTo>
                    <a:pt x="795" y="826"/>
                  </a:lnTo>
                  <a:lnTo>
                    <a:pt x="811" y="810"/>
                  </a:lnTo>
                  <a:lnTo>
                    <a:pt x="820" y="794"/>
                  </a:lnTo>
                  <a:lnTo>
                    <a:pt x="830" y="777"/>
                  </a:lnTo>
                  <a:lnTo>
                    <a:pt x="838" y="761"/>
                  </a:lnTo>
                  <a:lnTo>
                    <a:pt x="842" y="743"/>
                  </a:lnTo>
                  <a:lnTo>
                    <a:pt x="846" y="726"/>
                  </a:lnTo>
                  <a:lnTo>
                    <a:pt x="846" y="708"/>
                  </a:lnTo>
                  <a:lnTo>
                    <a:pt x="844" y="690"/>
                  </a:lnTo>
                  <a:lnTo>
                    <a:pt x="840" y="671"/>
                  </a:lnTo>
                  <a:lnTo>
                    <a:pt x="836" y="651"/>
                  </a:lnTo>
                  <a:lnTo>
                    <a:pt x="828" y="632"/>
                  </a:lnTo>
                  <a:lnTo>
                    <a:pt x="819" y="610"/>
                  </a:lnTo>
                  <a:lnTo>
                    <a:pt x="795" y="565"/>
                  </a:lnTo>
                  <a:lnTo>
                    <a:pt x="795" y="565"/>
                  </a:lnTo>
                  <a:lnTo>
                    <a:pt x="779" y="539"/>
                  </a:lnTo>
                  <a:lnTo>
                    <a:pt x="736" y="475"/>
                  </a:lnTo>
                  <a:lnTo>
                    <a:pt x="671" y="382"/>
                  </a:lnTo>
                  <a:lnTo>
                    <a:pt x="634" y="333"/>
                  </a:lnTo>
                  <a:lnTo>
                    <a:pt x="593" y="284"/>
                  </a:lnTo>
                  <a:lnTo>
                    <a:pt x="593" y="284"/>
                  </a:lnTo>
                  <a:lnTo>
                    <a:pt x="558" y="243"/>
                  </a:lnTo>
                  <a:lnTo>
                    <a:pt x="520" y="200"/>
                  </a:lnTo>
                  <a:lnTo>
                    <a:pt x="446" y="122"/>
                  </a:lnTo>
                  <a:lnTo>
                    <a:pt x="387" y="65"/>
                  </a:lnTo>
                  <a:lnTo>
                    <a:pt x="363" y="41"/>
                  </a:lnTo>
                  <a:lnTo>
                    <a:pt x="363" y="41"/>
                  </a:ln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39" name="Freeform 15"/>
            <p:cNvSpPr>
              <a:spLocks/>
            </p:cNvSpPr>
            <p:nvPr userDrawn="1"/>
          </p:nvSpPr>
          <p:spPr bwMode="auto">
            <a:xfrm>
              <a:off x="6356359" y="1204712"/>
              <a:ext cx="784685" cy="852415"/>
            </a:xfrm>
            <a:custGeom>
              <a:avLst/>
              <a:gdLst/>
              <a:ahLst/>
              <a:cxnLst>
                <a:cxn ang="0">
                  <a:pos x="333" y="161"/>
                </a:cxn>
                <a:cxn ang="0">
                  <a:pos x="333" y="161"/>
                </a:cxn>
                <a:cxn ang="0">
                  <a:pos x="292" y="114"/>
                </a:cxn>
                <a:cxn ang="0">
                  <a:pos x="249" y="69"/>
                </a:cxn>
                <a:cxn ang="0">
                  <a:pos x="204" y="23"/>
                </a:cxn>
                <a:cxn ang="0">
                  <a:pos x="204" y="23"/>
                </a:cxn>
                <a:cxn ang="0">
                  <a:pos x="194" y="16"/>
                </a:cxn>
                <a:cxn ang="0">
                  <a:pos x="182" y="8"/>
                </a:cxn>
                <a:cxn ang="0">
                  <a:pos x="169" y="4"/>
                </a:cxn>
                <a:cxn ang="0">
                  <a:pos x="155" y="0"/>
                </a:cxn>
                <a:cxn ang="0">
                  <a:pos x="141" y="0"/>
                </a:cxn>
                <a:cxn ang="0">
                  <a:pos x="125" y="4"/>
                </a:cxn>
                <a:cxn ang="0">
                  <a:pos x="114" y="8"/>
                </a:cxn>
                <a:cxn ang="0">
                  <a:pos x="102" y="16"/>
                </a:cxn>
                <a:cxn ang="0">
                  <a:pos x="29" y="78"/>
                </a:cxn>
                <a:cxn ang="0">
                  <a:pos x="29" y="78"/>
                </a:cxn>
                <a:cxn ang="0">
                  <a:pos x="19" y="88"/>
                </a:cxn>
                <a:cxn ang="0">
                  <a:pos x="12" y="100"/>
                </a:cxn>
                <a:cxn ang="0">
                  <a:pos x="6" y="114"/>
                </a:cxn>
                <a:cxn ang="0">
                  <a:pos x="2" y="127"/>
                </a:cxn>
                <a:cxn ang="0">
                  <a:pos x="0" y="143"/>
                </a:cxn>
                <a:cxn ang="0">
                  <a:pos x="2" y="157"/>
                </a:cxn>
                <a:cxn ang="0">
                  <a:pos x="6" y="169"/>
                </a:cxn>
                <a:cxn ang="0">
                  <a:pos x="14" y="180"/>
                </a:cxn>
                <a:cxn ang="0">
                  <a:pos x="14" y="180"/>
                </a:cxn>
                <a:cxn ang="0">
                  <a:pos x="55" y="239"/>
                </a:cxn>
                <a:cxn ang="0">
                  <a:pos x="92" y="286"/>
                </a:cxn>
                <a:cxn ang="0">
                  <a:pos x="123" y="328"/>
                </a:cxn>
                <a:cxn ang="0">
                  <a:pos x="123" y="328"/>
                </a:cxn>
                <a:cxn ang="0">
                  <a:pos x="159" y="369"/>
                </a:cxn>
                <a:cxn ang="0">
                  <a:pos x="204" y="418"/>
                </a:cxn>
                <a:cxn ang="0">
                  <a:pos x="255" y="475"/>
                </a:cxn>
                <a:cxn ang="0">
                  <a:pos x="255" y="475"/>
                </a:cxn>
                <a:cxn ang="0">
                  <a:pos x="275" y="490"/>
                </a:cxn>
                <a:cxn ang="0">
                  <a:pos x="294" y="504"/>
                </a:cxn>
                <a:cxn ang="0">
                  <a:pos x="316" y="512"/>
                </a:cxn>
                <a:cxn ang="0">
                  <a:pos x="337" y="516"/>
                </a:cxn>
                <a:cxn ang="0">
                  <a:pos x="359" y="514"/>
                </a:cxn>
                <a:cxn ang="0">
                  <a:pos x="381" y="508"/>
                </a:cxn>
                <a:cxn ang="0">
                  <a:pos x="404" y="498"/>
                </a:cxn>
                <a:cxn ang="0">
                  <a:pos x="426" y="483"/>
                </a:cxn>
                <a:cxn ang="0">
                  <a:pos x="426" y="483"/>
                </a:cxn>
                <a:cxn ang="0">
                  <a:pos x="445" y="465"/>
                </a:cxn>
                <a:cxn ang="0">
                  <a:pos x="461" y="445"/>
                </a:cxn>
                <a:cxn ang="0">
                  <a:pos x="465" y="437"/>
                </a:cxn>
                <a:cxn ang="0">
                  <a:pos x="469" y="428"/>
                </a:cxn>
                <a:cxn ang="0">
                  <a:pos x="473" y="418"/>
                </a:cxn>
                <a:cxn ang="0">
                  <a:pos x="475" y="408"/>
                </a:cxn>
                <a:cxn ang="0">
                  <a:pos x="473" y="388"/>
                </a:cxn>
                <a:cxn ang="0">
                  <a:pos x="469" y="367"/>
                </a:cxn>
                <a:cxn ang="0">
                  <a:pos x="459" y="343"/>
                </a:cxn>
                <a:cxn ang="0">
                  <a:pos x="445" y="318"/>
                </a:cxn>
                <a:cxn ang="0">
                  <a:pos x="445" y="318"/>
                </a:cxn>
                <a:cxn ang="0">
                  <a:pos x="412" y="267"/>
                </a:cxn>
                <a:cxn ang="0">
                  <a:pos x="377" y="216"/>
                </a:cxn>
                <a:cxn ang="0">
                  <a:pos x="333" y="161"/>
                </a:cxn>
                <a:cxn ang="0">
                  <a:pos x="333" y="161"/>
                </a:cxn>
              </a:cxnLst>
              <a:rect l="0" t="0" r="r" b="b"/>
              <a:pathLst>
                <a:path w="475" h="516">
                  <a:moveTo>
                    <a:pt x="333" y="161"/>
                  </a:moveTo>
                  <a:lnTo>
                    <a:pt x="333" y="161"/>
                  </a:lnTo>
                  <a:lnTo>
                    <a:pt x="292" y="114"/>
                  </a:lnTo>
                  <a:lnTo>
                    <a:pt x="249" y="69"/>
                  </a:lnTo>
                  <a:lnTo>
                    <a:pt x="204" y="23"/>
                  </a:lnTo>
                  <a:lnTo>
                    <a:pt x="204" y="23"/>
                  </a:lnTo>
                  <a:lnTo>
                    <a:pt x="194" y="16"/>
                  </a:lnTo>
                  <a:lnTo>
                    <a:pt x="182" y="8"/>
                  </a:lnTo>
                  <a:lnTo>
                    <a:pt x="169" y="4"/>
                  </a:lnTo>
                  <a:lnTo>
                    <a:pt x="155" y="0"/>
                  </a:lnTo>
                  <a:lnTo>
                    <a:pt x="141" y="0"/>
                  </a:lnTo>
                  <a:lnTo>
                    <a:pt x="125" y="4"/>
                  </a:lnTo>
                  <a:lnTo>
                    <a:pt x="114" y="8"/>
                  </a:lnTo>
                  <a:lnTo>
                    <a:pt x="102" y="16"/>
                  </a:lnTo>
                  <a:lnTo>
                    <a:pt x="29" y="78"/>
                  </a:lnTo>
                  <a:lnTo>
                    <a:pt x="29" y="78"/>
                  </a:lnTo>
                  <a:lnTo>
                    <a:pt x="19" y="88"/>
                  </a:lnTo>
                  <a:lnTo>
                    <a:pt x="12" y="100"/>
                  </a:lnTo>
                  <a:lnTo>
                    <a:pt x="6" y="114"/>
                  </a:lnTo>
                  <a:lnTo>
                    <a:pt x="2" y="127"/>
                  </a:lnTo>
                  <a:lnTo>
                    <a:pt x="0" y="143"/>
                  </a:lnTo>
                  <a:lnTo>
                    <a:pt x="2" y="157"/>
                  </a:lnTo>
                  <a:lnTo>
                    <a:pt x="6" y="169"/>
                  </a:lnTo>
                  <a:lnTo>
                    <a:pt x="14" y="180"/>
                  </a:lnTo>
                  <a:lnTo>
                    <a:pt x="14" y="180"/>
                  </a:lnTo>
                  <a:lnTo>
                    <a:pt x="55" y="239"/>
                  </a:lnTo>
                  <a:lnTo>
                    <a:pt x="92" y="286"/>
                  </a:lnTo>
                  <a:lnTo>
                    <a:pt x="123" y="328"/>
                  </a:lnTo>
                  <a:lnTo>
                    <a:pt x="123" y="328"/>
                  </a:lnTo>
                  <a:lnTo>
                    <a:pt x="159" y="369"/>
                  </a:lnTo>
                  <a:lnTo>
                    <a:pt x="204" y="418"/>
                  </a:lnTo>
                  <a:lnTo>
                    <a:pt x="255" y="475"/>
                  </a:lnTo>
                  <a:lnTo>
                    <a:pt x="255" y="475"/>
                  </a:lnTo>
                  <a:lnTo>
                    <a:pt x="275" y="490"/>
                  </a:lnTo>
                  <a:lnTo>
                    <a:pt x="294" y="504"/>
                  </a:lnTo>
                  <a:lnTo>
                    <a:pt x="316" y="512"/>
                  </a:lnTo>
                  <a:lnTo>
                    <a:pt x="337" y="516"/>
                  </a:lnTo>
                  <a:lnTo>
                    <a:pt x="359" y="514"/>
                  </a:lnTo>
                  <a:lnTo>
                    <a:pt x="381" y="508"/>
                  </a:lnTo>
                  <a:lnTo>
                    <a:pt x="404" y="498"/>
                  </a:lnTo>
                  <a:lnTo>
                    <a:pt x="426" y="483"/>
                  </a:lnTo>
                  <a:lnTo>
                    <a:pt x="426" y="483"/>
                  </a:lnTo>
                  <a:lnTo>
                    <a:pt x="445" y="465"/>
                  </a:lnTo>
                  <a:lnTo>
                    <a:pt x="461" y="445"/>
                  </a:lnTo>
                  <a:lnTo>
                    <a:pt x="465" y="437"/>
                  </a:lnTo>
                  <a:lnTo>
                    <a:pt x="469" y="428"/>
                  </a:lnTo>
                  <a:lnTo>
                    <a:pt x="473" y="418"/>
                  </a:lnTo>
                  <a:lnTo>
                    <a:pt x="475" y="408"/>
                  </a:lnTo>
                  <a:lnTo>
                    <a:pt x="473" y="388"/>
                  </a:lnTo>
                  <a:lnTo>
                    <a:pt x="469" y="367"/>
                  </a:lnTo>
                  <a:lnTo>
                    <a:pt x="459" y="343"/>
                  </a:lnTo>
                  <a:lnTo>
                    <a:pt x="445" y="318"/>
                  </a:lnTo>
                  <a:lnTo>
                    <a:pt x="445" y="318"/>
                  </a:lnTo>
                  <a:lnTo>
                    <a:pt x="412" y="267"/>
                  </a:lnTo>
                  <a:lnTo>
                    <a:pt x="377" y="216"/>
                  </a:lnTo>
                  <a:lnTo>
                    <a:pt x="333" y="161"/>
                  </a:lnTo>
                  <a:lnTo>
                    <a:pt x="333" y="16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73" name="그룹 72"/>
          <p:cNvGrpSpPr/>
          <p:nvPr userDrawn="1"/>
        </p:nvGrpSpPr>
        <p:grpSpPr>
          <a:xfrm>
            <a:off x="3477388" y="407134"/>
            <a:ext cx="431164" cy="303961"/>
            <a:chOff x="3539755" y="433244"/>
            <a:chExt cx="431164" cy="303961"/>
          </a:xfrm>
          <a:solidFill>
            <a:schemeClr val="accent5"/>
          </a:solidFill>
        </p:grpSpPr>
        <p:sp>
          <p:nvSpPr>
            <p:cNvPr id="1040" name="Freeform 16"/>
            <p:cNvSpPr>
              <a:spLocks/>
            </p:cNvSpPr>
            <p:nvPr userDrawn="1"/>
          </p:nvSpPr>
          <p:spPr bwMode="auto">
            <a:xfrm>
              <a:off x="3539755" y="433244"/>
              <a:ext cx="431164" cy="259359"/>
            </a:xfrm>
            <a:custGeom>
              <a:avLst/>
              <a:gdLst/>
              <a:ahLst/>
              <a:cxnLst>
                <a:cxn ang="0">
                  <a:pos x="168" y="141"/>
                </a:cxn>
                <a:cxn ang="0">
                  <a:pos x="141" y="149"/>
                </a:cxn>
                <a:cxn ang="0">
                  <a:pos x="119" y="157"/>
                </a:cxn>
                <a:cxn ang="0">
                  <a:pos x="111" y="153"/>
                </a:cxn>
                <a:cxn ang="0">
                  <a:pos x="113" y="147"/>
                </a:cxn>
                <a:cxn ang="0">
                  <a:pos x="115" y="145"/>
                </a:cxn>
                <a:cxn ang="0">
                  <a:pos x="137" y="139"/>
                </a:cxn>
                <a:cxn ang="0">
                  <a:pos x="190" y="122"/>
                </a:cxn>
                <a:cxn ang="0">
                  <a:pos x="202" y="118"/>
                </a:cxn>
                <a:cxn ang="0">
                  <a:pos x="237" y="106"/>
                </a:cxn>
                <a:cxn ang="0">
                  <a:pos x="249" y="100"/>
                </a:cxn>
                <a:cxn ang="0">
                  <a:pos x="249" y="92"/>
                </a:cxn>
                <a:cxn ang="0">
                  <a:pos x="247" y="90"/>
                </a:cxn>
                <a:cxn ang="0">
                  <a:pos x="233" y="90"/>
                </a:cxn>
                <a:cxn ang="0">
                  <a:pos x="206" y="98"/>
                </a:cxn>
                <a:cxn ang="0">
                  <a:pos x="178" y="106"/>
                </a:cxn>
                <a:cxn ang="0">
                  <a:pos x="166" y="108"/>
                </a:cxn>
                <a:cxn ang="0">
                  <a:pos x="149" y="112"/>
                </a:cxn>
                <a:cxn ang="0">
                  <a:pos x="135" y="114"/>
                </a:cxn>
                <a:cxn ang="0">
                  <a:pos x="117" y="106"/>
                </a:cxn>
                <a:cxn ang="0">
                  <a:pos x="108" y="92"/>
                </a:cxn>
                <a:cxn ang="0">
                  <a:pos x="106" y="88"/>
                </a:cxn>
                <a:cxn ang="0">
                  <a:pos x="94" y="69"/>
                </a:cxn>
                <a:cxn ang="0">
                  <a:pos x="82" y="45"/>
                </a:cxn>
                <a:cxn ang="0">
                  <a:pos x="68" y="24"/>
                </a:cxn>
                <a:cxn ang="0">
                  <a:pos x="57" y="14"/>
                </a:cxn>
                <a:cxn ang="0">
                  <a:pos x="45" y="12"/>
                </a:cxn>
                <a:cxn ang="0">
                  <a:pos x="15" y="18"/>
                </a:cxn>
                <a:cxn ang="0">
                  <a:pos x="7" y="20"/>
                </a:cxn>
                <a:cxn ang="0">
                  <a:pos x="4" y="20"/>
                </a:cxn>
                <a:cxn ang="0">
                  <a:pos x="0" y="16"/>
                </a:cxn>
                <a:cxn ang="0">
                  <a:pos x="4" y="10"/>
                </a:cxn>
                <a:cxn ang="0">
                  <a:pos x="11" y="6"/>
                </a:cxn>
                <a:cxn ang="0">
                  <a:pos x="29" y="2"/>
                </a:cxn>
                <a:cxn ang="0">
                  <a:pos x="45" y="0"/>
                </a:cxn>
                <a:cxn ang="0">
                  <a:pos x="62" y="4"/>
                </a:cxn>
                <a:cxn ang="0">
                  <a:pos x="76" y="18"/>
                </a:cxn>
                <a:cxn ang="0">
                  <a:pos x="92" y="39"/>
                </a:cxn>
                <a:cxn ang="0">
                  <a:pos x="104" y="63"/>
                </a:cxn>
                <a:cxn ang="0">
                  <a:pos x="115" y="82"/>
                </a:cxn>
                <a:cxn ang="0">
                  <a:pos x="117" y="86"/>
                </a:cxn>
                <a:cxn ang="0">
                  <a:pos x="125" y="98"/>
                </a:cxn>
                <a:cxn ang="0">
                  <a:pos x="135" y="102"/>
                </a:cxn>
                <a:cxn ang="0">
                  <a:pos x="149" y="100"/>
                </a:cxn>
                <a:cxn ang="0">
                  <a:pos x="163" y="96"/>
                </a:cxn>
                <a:cxn ang="0">
                  <a:pos x="174" y="94"/>
                </a:cxn>
                <a:cxn ang="0">
                  <a:pos x="202" y="86"/>
                </a:cxn>
                <a:cxn ang="0">
                  <a:pos x="229" y="78"/>
                </a:cxn>
                <a:cxn ang="0">
                  <a:pos x="251" y="78"/>
                </a:cxn>
                <a:cxn ang="0">
                  <a:pos x="261" y="88"/>
                </a:cxn>
                <a:cxn ang="0">
                  <a:pos x="261" y="96"/>
                </a:cxn>
                <a:cxn ang="0">
                  <a:pos x="257" y="108"/>
                </a:cxn>
                <a:cxn ang="0">
                  <a:pos x="249" y="114"/>
                </a:cxn>
                <a:cxn ang="0">
                  <a:pos x="241" y="118"/>
                </a:cxn>
                <a:cxn ang="0">
                  <a:pos x="206" y="129"/>
                </a:cxn>
                <a:cxn ang="0">
                  <a:pos x="194" y="133"/>
                </a:cxn>
                <a:cxn ang="0">
                  <a:pos x="168" y="141"/>
                </a:cxn>
              </a:cxnLst>
              <a:rect l="0" t="0" r="r" b="b"/>
              <a:pathLst>
                <a:path w="261" h="157">
                  <a:moveTo>
                    <a:pt x="168" y="141"/>
                  </a:moveTo>
                  <a:lnTo>
                    <a:pt x="168" y="141"/>
                  </a:lnTo>
                  <a:lnTo>
                    <a:pt x="141" y="149"/>
                  </a:lnTo>
                  <a:lnTo>
                    <a:pt x="141" y="149"/>
                  </a:lnTo>
                  <a:lnTo>
                    <a:pt x="119" y="157"/>
                  </a:lnTo>
                  <a:lnTo>
                    <a:pt x="119" y="157"/>
                  </a:lnTo>
                  <a:lnTo>
                    <a:pt x="115" y="155"/>
                  </a:lnTo>
                  <a:lnTo>
                    <a:pt x="111" y="153"/>
                  </a:lnTo>
                  <a:lnTo>
                    <a:pt x="111" y="153"/>
                  </a:lnTo>
                  <a:lnTo>
                    <a:pt x="113" y="147"/>
                  </a:lnTo>
                  <a:lnTo>
                    <a:pt x="115" y="145"/>
                  </a:lnTo>
                  <a:lnTo>
                    <a:pt x="115" y="145"/>
                  </a:lnTo>
                  <a:lnTo>
                    <a:pt x="137" y="139"/>
                  </a:lnTo>
                  <a:lnTo>
                    <a:pt x="137" y="139"/>
                  </a:lnTo>
                  <a:lnTo>
                    <a:pt x="190" y="122"/>
                  </a:lnTo>
                  <a:lnTo>
                    <a:pt x="190" y="122"/>
                  </a:lnTo>
                  <a:lnTo>
                    <a:pt x="202" y="118"/>
                  </a:lnTo>
                  <a:lnTo>
                    <a:pt x="202" y="118"/>
                  </a:lnTo>
                  <a:lnTo>
                    <a:pt x="237" y="106"/>
                  </a:lnTo>
                  <a:lnTo>
                    <a:pt x="237" y="106"/>
                  </a:lnTo>
                  <a:lnTo>
                    <a:pt x="245" y="102"/>
                  </a:lnTo>
                  <a:lnTo>
                    <a:pt x="249" y="100"/>
                  </a:lnTo>
                  <a:lnTo>
                    <a:pt x="249" y="96"/>
                  </a:lnTo>
                  <a:lnTo>
                    <a:pt x="249" y="92"/>
                  </a:lnTo>
                  <a:lnTo>
                    <a:pt x="249" y="92"/>
                  </a:lnTo>
                  <a:lnTo>
                    <a:pt x="247" y="90"/>
                  </a:lnTo>
                  <a:lnTo>
                    <a:pt x="243" y="88"/>
                  </a:lnTo>
                  <a:lnTo>
                    <a:pt x="233" y="90"/>
                  </a:lnTo>
                  <a:lnTo>
                    <a:pt x="233" y="90"/>
                  </a:lnTo>
                  <a:lnTo>
                    <a:pt x="206" y="98"/>
                  </a:lnTo>
                  <a:lnTo>
                    <a:pt x="206" y="98"/>
                  </a:lnTo>
                  <a:lnTo>
                    <a:pt x="178" y="106"/>
                  </a:lnTo>
                  <a:lnTo>
                    <a:pt x="178" y="106"/>
                  </a:lnTo>
                  <a:lnTo>
                    <a:pt x="166" y="108"/>
                  </a:lnTo>
                  <a:lnTo>
                    <a:pt x="166" y="108"/>
                  </a:lnTo>
                  <a:lnTo>
                    <a:pt x="149" y="112"/>
                  </a:lnTo>
                  <a:lnTo>
                    <a:pt x="135" y="114"/>
                  </a:lnTo>
                  <a:lnTo>
                    <a:pt x="135" y="114"/>
                  </a:lnTo>
                  <a:lnTo>
                    <a:pt x="125" y="112"/>
                  </a:lnTo>
                  <a:lnTo>
                    <a:pt x="117" y="106"/>
                  </a:lnTo>
                  <a:lnTo>
                    <a:pt x="111" y="100"/>
                  </a:lnTo>
                  <a:lnTo>
                    <a:pt x="108" y="92"/>
                  </a:lnTo>
                  <a:lnTo>
                    <a:pt x="108" y="92"/>
                  </a:lnTo>
                  <a:lnTo>
                    <a:pt x="106" y="88"/>
                  </a:lnTo>
                  <a:lnTo>
                    <a:pt x="106" y="88"/>
                  </a:lnTo>
                  <a:lnTo>
                    <a:pt x="94" y="69"/>
                  </a:lnTo>
                  <a:lnTo>
                    <a:pt x="94" y="69"/>
                  </a:lnTo>
                  <a:lnTo>
                    <a:pt x="82" y="45"/>
                  </a:lnTo>
                  <a:lnTo>
                    <a:pt x="68" y="24"/>
                  </a:lnTo>
                  <a:lnTo>
                    <a:pt x="68" y="24"/>
                  </a:lnTo>
                  <a:lnTo>
                    <a:pt x="62" y="18"/>
                  </a:lnTo>
                  <a:lnTo>
                    <a:pt x="57" y="14"/>
                  </a:lnTo>
                  <a:lnTo>
                    <a:pt x="53" y="12"/>
                  </a:lnTo>
                  <a:lnTo>
                    <a:pt x="45" y="12"/>
                  </a:lnTo>
                  <a:lnTo>
                    <a:pt x="33" y="12"/>
                  </a:lnTo>
                  <a:lnTo>
                    <a:pt x="15" y="18"/>
                  </a:lnTo>
                  <a:lnTo>
                    <a:pt x="15" y="18"/>
                  </a:lnTo>
                  <a:lnTo>
                    <a:pt x="7" y="20"/>
                  </a:lnTo>
                  <a:lnTo>
                    <a:pt x="7" y="20"/>
                  </a:lnTo>
                  <a:lnTo>
                    <a:pt x="4" y="2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2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11" y="6"/>
                  </a:lnTo>
                  <a:lnTo>
                    <a:pt x="11" y="6"/>
                  </a:lnTo>
                  <a:lnTo>
                    <a:pt x="29" y="2"/>
                  </a:lnTo>
                  <a:lnTo>
                    <a:pt x="37" y="0"/>
                  </a:lnTo>
                  <a:lnTo>
                    <a:pt x="45" y="0"/>
                  </a:lnTo>
                  <a:lnTo>
                    <a:pt x="55" y="0"/>
                  </a:lnTo>
                  <a:lnTo>
                    <a:pt x="62" y="4"/>
                  </a:lnTo>
                  <a:lnTo>
                    <a:pt x="70" y="10"/>
                  </a:lnTo>
                  <a:lnTo>
                    <a:pt x="76" y="18"/>
                  </a:lnTo>
                  <a:lnTo>
                    <a:pt x="76" y="18"/>
                  </a:lnTo>
                  <a:lnTo>
                    <a:pt x="92" y="39"/>
                  </a:lnTo>
                  <a:lnTo>
                    <a:pt x="104" y="63"/>
                  </a:lnTo>
                  <a:lnTo>
                    <a:pt x="104" y="63"/>
                  </a:lnTo>
                  <a:lnTo>
                    <a:pt x="115" y="82"/>
                  </a:lnTo>
                  <a:lnTo>
                    <a:pt x="115" y="82"/>
                  </a:lnTo>
                  <a:lnTo>
                    <a:pt x="117" y="86"/>
                  </a:lnTo>
                  <a:lnTo>
                    <a:pt x="117" y="86"/>
                  </a:lnTo>
                  <a:lnTo>
                    <a:pt x="121" y="92"/>
                  </a:lnTo>
                  <a:lnTo>
                    <a:pt x="125" y="98"/>
                  </a:lnTo>
                  <a:lnTo>
                    <a:pt x="129" y="100"/>
                  </a:lnTo>
                  <a:lnTo>
                    <a:pt x="135" y="102"/>
                  </a:lnTo>
                  <a:lnTo>
                    <a:pt x="135" y="102"/>
                  </a:lnTo>
                  <a:lnTo>
                    <a:pt x="149" y="100"/>
                  </a:lnTo>
                  <a:lnTo>
                    <a:pt x="163" y="96"/>
                  </a:lnTo>
                  <a:lnTo>
                    <a:pt x="163" y="96"/>
                  </a:lnTo>
                  <a:lnTo>
                    <a:pt x="174" y="94"/>
                  </a:lnTo>
                  <a:lnTo>
                    <a:pt x="174" y="94"/>
                  </a:lnTo>
                  <a:lnTo>
                    <a:pt x="202" y="86"/>
                  </a:lnTo>
                  <a:lnTo>
                    <a:pt x="202" y="86"/>
                  </a:lnTo>
                  <a:lnTo>
                    <a:pt x="229" y="78"/>
                  </a:lnTo>
                  <a:lnTo>
                    <a:pt x="229" y="78"/>
                  </a:lnTo>
                  <a:lnTo>
                    <a:pt x="241" y="77"/>
                  </a:lnTo>
                  <a:lnTo>
                    <a:pt x="251" y="78"/>
                  </a:lnTo>
                  <a:lnTo>
                    <a:pt x="257" y="82"/>
                  </a:lnTo>
                  <a:lnTo>
                    <a:pt x="261" y="88"/>
                  </a:lnTo>
                  <a:lnTo>
                    <a:pt x="261" y="88"/>
                  </a:lnTo>
                  <a:lnTo>
                    <a:pt x="261" y="96"/>
                  </a:lnTo>
                  <a:lnTo>
                    <a:pt x="259" y="104"/>
                  </a:lnTo>
                  <a:lnTo>
                    <a:pt x="257" y="108"/>
                  </a:lnTo>
                  <a:lnTo>
                    <a:pt x="253" y="112"/>
                  </a:lnTo>
                  <a:lnTo>
                    <a:pt x="249" y="114"/>
                  </a:lnTo>
                  <a:lnTo>
                    <a:pt x="241" y="118"/>
                  </a:lnTo>
                  <a:lnTo>
                    <a:pt x="241" y="118"/>
                  </a:lnTo>
                  <a:lnTo>
                    <a:pt x="206" y="129"/>
                  </a:lnTo>
                  <a:lnTo>
                    <a:pt x="206" y="129"/>
                  </a:lnTo>
                  <a:lnTo>
                    <a:pt x="194" y="133"/>
                  </a:lnTo>
                  <a:lnTo>
                    <a:pt x="194" y="133"/>
                  </a:lnTo>
                  <a:lnTo>
                    <a:pt x="168" y="141"/>
                  </a:lnTo>
                  <a:lnTo>
                    <a:pt x="168" y="14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41" name="Freeform 17"/>
            <p:cNvSpPr>
              <a:spLocks/>
            </p:cNvSpPr>
            <p:nvPr userDrawn="1"/>
          </p:nvSpPr>
          <p:spPr bwMode="auto">
            <a:xfrm>
              <a:off x="3655393" y="433244"/>
              <a:ext cx="282487" cy="145373"/>
            </a:xfrm>
            <a:custGeom>
              <a:avLst/>
              <a:gdLst/>
              <a:ahLst/>
              <a:cxnLst>
                <a:cxn ang="0">
                  <a:pos x="165" y="88"/>
                </a:cxn>
                <a:cxn ang="0">
                  <a:pos x="165" y="88"/>
                </a:cxn>
                <a:cxn ang="0">
                  <a:pos x="165" y="88"/>
                </a:cxn>
                <a:cxn ang="0">
                  <a:pos x="165" y="88"/>
                </a:cxn>
                <a:cxn ang="0">
                  <a:pos x="161" y="86"/>
                </a:cxn>
                <a:cxn ang="0">
                  <a:pos x="159" y="82"/>
                </a:cxn>
                <a:cxn ang="0">
                  <a:pos x="159" y="82"/>
                </a:cxn>
                <a:cxn ang="0">
                  <a:pos x="147" y="12"/>
                </a:cxn>
                <a:cxn ang="0">
                  <a:pos x="147" y="12"/>
                </a:cxn>
                <a:cxn ang="0">
                  <a:pos x="96" y="16"/>
                </a:cxn>
                <a:cxn ang="0">
                  <a:pos x="8" y="27"/>
                </a:cxn>
                <a:cxn ang="0">
                  <a:pos x="8" y="27"/>
                </a:cxn>
                <a:cxn ang="0">
                  <a:pos x="2" y="25"/>
                </a:cxn>
                <a:cxn ang="0">
                  <a:pos x="0" y="22"/>
                </a:cxn>
                <a:cxn ang="0">
                  <a:pos x="0" y="22"/>
                </a:cxn>
                <a:cxn ang="0">
                  <a:pos x="2" y="18"/>
                </a:cxn>
                <a:cxn ang="0">
                  <a:pos x="6" y="16"/>
                </a:cxn>
                <a:cxn ang="0">
                  <a:pos x="6" y="16"/>
                </a:cxn>
                <a:cxn ang="0">
                  <a:pos x="91" y="6"/>
                </a:cxn>
                <a:cxn ang="0">
                  <a:pos x="128" y="2"/>
                </a:cxn>
                <a:cxn ang="0">
                  <a:pos x="151" y="0"/>
                </a:cxn>
                <a:cxn ang="0">
                  <a:pos x="151" y="0"/>
                </a:cxn>
                <a:cxn ang="0">
                  <a:pos x="155" y="2"/>
                </a:cxn>
                <a:cxn ang="0">
                  <a:pos x="157" y="6"/>
                </a:cxn>
                <a:cxn ang="0">
                  <a:pos x="157" y="6"/>
                </a:cxn>
                <a:cxn ang="0">
                  <a:pos x="171" y="82"/>
                </a:cxn>
                <a:cxn ang="0">
                  <a:pos x="171" y="82"/>
                </a:cxn>
                <a:cxn ang="0">
                  <a:pos x="169" y="86"/>
                </a:cxn>
                <a:cxn ang="0">
                  <a:pos x="165" y="88"/>
                </a:cxn>
                <a:cxn ang="0">
                  <a:pos x="165" y="88"/>
                </a:cxn>
              </a:cxnLst>
              <a:rect l="0" t="0" r="r" b="b"/>
              <a:pathLst>
                <a:path w="171" h="88">
                  <a:moveTo>
                    <a:pt x="165" y="88"/>
                  </a:moveTo>
                  <a:lnTo>
                    <a:pt x="165" y="88"/>
                  </a:lnTo>
                  <a:lnTo>
                    <a:pt x="165" y="88"/>
                  </a:lnTo>
                  <a:lnTo>
                    <a:pt x="165" y="88"/>
                  </a:lnTo>
                  <a:lnTo>
                    <a:pt x="161" y="86"/>
                  </a:lnTo>
                  <a:lnTo>
                    <a:pt x="159" y="82"/>
                  </a:lnTo>
                  <a:lnTo>
                    <a:pt x="159" y="82"/>
                  </a:lnTo>
                  <a:lnTo>
                    <a:pt x="147" y="12"/>
                  </a:lnTo>
                  <a:lnTo>
                    <a:pt x="147" y="12"/>
                  </a:lnTo>
                  <a:lnTo>
                    <a:pt x="96" y="16"/>
                  </a:lnTo>
                  <a:lnTo>
                    <a:pt x="8" y="27"/>
                  </a:lnTo>
                  <a:lnTo>
                    <a:pt x="8" y="27"/>
                  </a:lnTo>
                  <a:lnTo>
                    <a:pt x="2" y="25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2" y="18"/>
                  </a:lnTo>
                  <a:lnTo>
                    <a:pt x="6" y="16"/>
                  </a:lnTo>
                  <a:lnTo>
                    <a:pt x="6" y="16"/>
                  </a:lnTo>
                  <a:lnTo>
                    <a:pt x="91" y="6"/>
                  </a:lnTo>
                  <a:lnTo>
                    <a:pt x="128" y="2"/>
                  </a:lnTo>
                  <a:lnTo>
                    <a:pt x="151" y="0"/>
                  </a:lnTo>
                  <a:lnTo>
                    <a:pt x="151" y="0"/>
                  </a:lnTo>
                  <a:lnTo>
                    <a:pt x="155" y="2"/>
                  </a:lnTo>
                  <a:lnTo>
                    <a:pt x="157" y="6"/>
                  </a:lnTo>
                  <a:lnTo>
                    <a:pt x="157" y="6"/>
                  </a:lnTo>
                  <a:lnTo>
                    <a:pt x="171" y="82"/>
                  </a:lnTo>
                  <a:lnTo>
                    <a:pt x="171" y="82"/>
                  </a:lnTo>
                  <a:lnTo>
                    <a:pt x="169" y="86"/>
                  </a:lnTo>
                  <a:lnTo>
                    <a:pt x="165" y="88"/>
                  </a:lnTo>
                  <a:lnTo>
                    <a:pt x="165" y="8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42" name="Freeform 18"/>
            <p:cNvSpPr>
              <a:spLocks noEditPoints="1"/>
            </p:cNvSpPr>
            <p:nvPr userDrawn="1"/>
          </p:nvSpPr>
          <p:spPr bwMode="auto">
            <a:xfrm>
              <a:off x="3769378" y="679386"/>
              <a:ext cx="57819" cy="57819"/>
            </a:xfrm>
            <a:custGeom>
              <a:avLst/>
              <a:gdLst/>
              <a:ahLst/>
              <a:cxnLst>
                <a:cxn ang="0">
                  <a:pos x="24" y="35"/>
                </a:cxn>
                <a:cxn ang="0">
                  <a:pos x="24" y="35"/>
                </a:cxn>
                <a:cxn ang="0">
                  <a:pos x="16" y="35"/>
                </a:cxn>
                <a:cxn ang="0">
                  <a:pos x="10" y="33"/>
                </a:cxn>
                <a:cxn ang="0">
                  <a:pos x="4" y="30"/>
                </a:cxn>
                <a:cxn ang="0">
                  <a:pos x="0" y="24"/>
                </a:cxn>
                <a:cxn ang="0">
                  <a:pos x="0" y="24"/>
                </a:cxn>
                <a:cxn ang="0">
                  <a:pos x="0" y="18"/>
                </a:cxn>
                <a:cxn ang="0">
                  <a:pos x="2" y="10"/>
                </a:cxn>
                <a:cxn ang="0">
                  <a:pos x="6" y="6"/>
                </a:cxn>
                <a:cxn ang="0">
                  <a:pos x="12" y="2"/>
                </a:cxn>
                <a:cxn ang="0">
                  <a:pos x="12" y="2"/>
                </a:cxn>
                <a:cxn ang="0">
                  <a:pos x="20" y="0"/>
                </a:cxn>
                <a:cxn ang="0">
                  <a:pos x="25" y="2"/>
                </a:cxn>
                <a:cxn ang="0">
                  <a:pos x="31" y="8"/>
                </a:cxn>
                <a:cxn ang="0">
                  <a:pos x="33" y="14"/>
                </a:cxn>
                <a:cxn ang="0">
                  <a:pos x="33" y="14"/>
                </a:cxn>
                <a:cxn ang="0">
                  <a:pos x="35" y="20"/>
                </a:cxn>
                <a:cxn ang="0">
                  <a:pos x="33" y="28"/>
                </a:cxn>
                <a:cxn ang="0">
                  <a:pos x="29" y="31"/>
                </a:cxn>
                <a:cxn ang="0">
                  <a:pos x="24" y="35"/>
                </a:cxn>
                <a:cxn ang="0">
                  <a:pos x="24" y="35"/>
                </a:cxn>
                <a:cxn ang="0">
                  <a:pos x="16" y="14"/>
                </a:cxn>
                <a:cxn ang="0">
                  <a:pos x="16" y="14"/>
                </a:cxn>
                <a:cxn ang="0">
                  <a:pos x="12" y="16"/>
                </a:cxn>
                <a:cxn ang="0">
                  <a:pos x="12" y="20"/>
                </a:cxn>
                <a:cxn ang="0">
                  <a:pos x="12" y="20"/>
                </a:cxn>
                <a:cxn ang="0">
                  <a:pos x="14" y="24"/>
                </a:cxn>
                <a:cxn ang="0">
                  <a:pos x="20" y="24"/>
                </a:cxn>
                <a:cxn ang="0">
                  <a:pos x="20" y="24"/>
                </a:cxn>
                <a:cxn ang="0">
                  <a:pos x="24" y="22"/>
                </a:cxn>
                <a:cxn ang="0">
                  <a:pos x="24" y="18"/>
                </a:cxn>
                <a:cxn ang="0">
                  <a:pos x="24" y="18"/>
                </a:cxn>
                <a:cxn ang="0">
                  <a:pos x="20" y="14"/>
                </a:cxn>
                <a:cxn ang="0">
                  <a:pos x="16" y="14"/>
                </a:cxn>
                <a:cxn ang="0">
                  <a:pos x="16" y="14"/>
                </a:cxn>
              </a:cxnLst>
              <a:rect l="0" t="0" r="r" b="b"/>
              <a:pathLst>
                <a:path w="35" h="35">
                  <a:moveTo>
                    <a:pt x="24" y="35"/>
                  </a:moveTo>
                  <a:lnTo>
                    <a:pt x="24" y="35"/>
                  </a:lnTo>
                  <a:lnTo>
                    <a:pt x="16" y="35"/>
                  </a:lnTo>
                  <a:lnTo>
                    <a:pt x="10" y="33"/>
                  </a:lnTo>
                  <a:lnTo>
                    <a:pt x="4" y="30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0" y="18"/>
                  </a:lnTo>
                  <a:lnTo>
                    <a:pt x="2" y="10"/>
                  </a:lnTo>
                  <a:lnTo>
                    <a:pt x="6" y="6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20" y="0"/>
                  </a:lnTo>
                  <a:lnTo>
                    <a:pt x="25" y="2"/>
                  </a:lnTo>
                  <a:lnTo>
                    <a:pt x="31" y="8"/>
                  </a:lnTo>
                  <a:lnTo>
                    <a:pt x="33" y="14"/>
                  </a:lnTo>
                  <a:lnTo>
                    <a:pt x="33" y="14"/>
                  </a:lnTo>
                  <a:lnTo>
                    <a:pt x="35" y="20"/>
                  </a:lnTo>
                  <a:lnTo>
                    <a:pt x="33" y="28"/>
                  </a:lnTo>
                  <a:lnTo>
                    <a:pt x="29" y="31"/>
                  </a:lnTo>
                  <a:lnTo>
                    <a:pt x="24" y="35"/>
                  </a:lnTo>
                  <a:lnTo>
                    <a:pt x="24" y="35"/>
                  </a:lnTo>
                  <a:close/>
                  <a:moveTo>
                    <a:pt x="16" y="14"/>
                  </a:moveTo>
                  <a:lnTo>
                    <a:pt x="16" y="14"/>
                  </a:lnTo>
                  <a:lnTo>
                    <a:pt x="12" y="16"/>
                  </a:lnTo>
                  <a:lnTo>
                    <a:pt x="12" y="20"/>
                  </a:lnTo>
                  <a:lnTo>
                    <a:pt x="12" y="20"/>
                  </a:lnTo>
                  <a:lnTo>
                    <a:pt x="14" y="24"/>
                  </a:lnTo>
                  <a:lnTo>
                    <a:pt x="20" y="24"/>
                  </a:lnTo>
                  <a:lnTo>
                    <a:pt x="20" y="24"/>
                  </a:lnTo>
                  <a:lnTo>
                    <a:pt x="24" y="22"/>
                  </a:lnTo>
                  <a:lnTo>
                    <a:pt x="24" y="18"/>
                  </a:lnTo>
                  <a:lnTo>
                    <a:pt x="24" y="18"/>
                  </a:lnTo>
                  <a:lnTo>
                    <a:pt x="20" y="14"/>
                  </a:lnTo>
                  <a:lnTo>
                    <a:pt x="16" y="14"/>
                  </a:lnTo>
                  <a:lnTo>
                    <a:pt x="16" y="1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43" name="Freeform 19"/>
            <p:cNvSpPr>
              <a:spLocks noEditPoints="1"/>
            </p:cNvSpPr>
            <p:nvPr userDrawn="1"/>
          </p:nvSpPr>
          <p:spPr bwMode="auto">
            <a:xfrm>
              <a:off x="3904839" y="638088"/>
              <a:ext cx="59471" cy="57819"/>
            </a:xfrm>
            <a:custGeom>
              <a:avLst/>
              <a:gdLst/>
              <a:ahLst/>
              <a:cxnLst>
                <a:cxn ang="0">
                  <a:pos x="22" y="35"/>
                </a:cxn>
                <a:cxn ang="0">
                  <a:pos x="22" y="35"/>
                </a:cxn>
                <a:cxn ang="0">
                  <a:pos x="16" y="35"/>
                </a:cxn>
                <a:cxn ang="0">
                  <a:pos x="10" y="33"/>
                </a:cxn>
                <a:cxn ang="0">
                  <a:pos x="4" y="29"/>
                </a:cxn>
                <a:cxn ang="0">
                  <a:pos x="0" y="23"/>
                </a:cxn>
                <a:cxn ang="0">
                  <a:pos x="0" y="23"/>
                </a:cxn>
                <a:cxn ang="0">
                  <a:pos x="0" y="15"/>
                </a:cxn>
                <a:cxn ang="0">
                  <a:pos x="2" y="9"/>
                </a:cxn>
                <a:cxn ang="0">
                  <a:pos x="6" y="4"/>
                </a:cxn>
                <a:cxn ang="0">
                  <a:pos x="12" y="2"/>
                </a:cxn>
                <a:cxn ang="0">
                  <a:pos x="12" y="2"/>
                </a:cxn>
                <a:cxn ang="0">
                  <a:pos x="20" y="0"/>
                </a:cxn>
                <a:cxn ang="0">
                  <a:pos x="26" y="2"/>
                </a:cxn>
                <a:cxn ang="0">
                  <a:pos x="32" y="5"/>
                </a:cxn>
                <a:cxn ang="0">
                  <a:pos x="34" y="13"/>
                </a:cxn>
                <a:cxn ang="0">
                  <a:pos x="34" y="13"/>
                </a:cxn>
                <a:cxn ang="0">
                  <a:pos x="36" y="19"/>
                </a:cxn>
                <a:cxn ang="0">
                  <a:pos x="34" y="27"/>
                </a:cxn>
                <a:cxn ang="0">
                  <a:pos x="30" y="31"/>
                </a:cxn>
                <a:cxn ang="0">
                  <a:pos x="22" y="35"/>
                </a:cxn>
                <a:cxn ang="0">
                  <a:pos x="22" y="35"/>
                </a:cxn>
                <a:cxn ang="0">
                  <a:pos x="16" y="11"/>
                </a:cxn>
                <a:cxn ang="0">
                  <a:pos x="16" y="11"/>
                </a:cxn>
                <a:cxn ang="0">
                  <a:pos x="12" y="15"/>
                </a:cxn>
                <a:cxn ang="0">
                  <a:pos x="12" y="19"/>
                </a:cxn>
                <a:cxn ang="0">
                  <a:pos x="12" y="19"/>
                </a:cxn>
                <a:cxn ang="0">
                  <a:pos x="14" y="23"/>
                </a:cxn>
                <a:cxn ang="0">
                  <a:pos x="20" y="23"/>
                </a:cxn>
                <a:cxn ang="0">
                  <a:pos x="20" y="23"/>
                </a:cxn>
                <a:cxn ang="0">
                  <a:pos x="22" y="21"/>
                </a:cxn>
                <a:cxn ang="0">
                  <a:pos x="24" y="15"/>
                </a:cxn>
                <a:cxn ang="0">
                  <a:pos x="24" y="15"/>
                </a:cxn>
                <a:cxn ang="0">
                  <a:pos x="20" y="13"/>
                </a:cxn>
                <a:cxn ang="0">
                  <a:pos x="16" y="11"/>
                </a:cxn>
                <a:cxn ang="0">
                  <a:pos x="16" y="11"/>
                </a:cxn>
              </a:cxnLst>
              <a:rect l="0" t="0" r="r" b="b"/>
              <a:pathLst>
                <a:path w="36" h="35">
                  <a:moveTo>
                    <a:pt x="22" y="35"/>
                  </a:moveTo>
                  <a:lnTo>
                    <a:pt x="22" y="35"/>
                  </a:lnTo>
                  <a:lnTo>
                    <a:pt x="16" y="35"/>
                  </a:lnTo>
                  <a:lnTo>
                    <a:pt x="10" y="33"/>
                  </a:lnTo>
                  <a:lnTo>
                    <a:pt x="4" y="29"/>
                  </a:lnTo>
                  <a:lnTo>
                    <a:pt x="0" y="23"/>
                  </a:lnTo>
                  <a:lnTo>
                    <a:pt x="0" y="23"/>
                  </a:lnTo>
                  <a:lnTo>
                    <a:pt x="0" y="15"/>
                  </a:lnTo>
                  <a:lnTo>
                    <a:pt x="2" y="9"/>
                  </a:lnTo>
                  <a:lnTo>
                    <a:pt x="6" y="4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20" y="0"/>
                  </a:lnTo>
                  <a:lnTo>
                    <a:pt x="26" y="2"/>
                  </a:lnTo>
                  <a:lnTo>
                    <a:pt x="32" y="5"/>
                  </a:lnTo>
                  <a:lnTo>
                    <a:pt x="34" y="13"/>
                  </a:lnTo>
                  <a:lnTo>
                    <a:pt x="34" y="13"/>
                  </a:lnTo>
                  <a:lnTo>
                    <a:pt x="36" y="19"/>
                  </a:lnTo>
                  <a:lnTo>
                    <a:pt x="34" y="27"/>
                  </a:lnTo>
                  <a:lnTo>
                    <a:pt x="30" y="31"/>
                  </a:lnTo>
                  <a:lnTo>
                    <a:pt x="22" y="35"/>
                  </a:lnTo>
                  <a:lnTo>
                    <a:pt x="22" y="35"/>
                  </a:lnTo>
                  <a:close/>
                  <a:moveTo>
                    <a:pt x="16" y="11"/>
                  </a:moveTo>
                  <a:lnTo>
                    <a:pt x="16" y="11"/>
                  </a:lnTo>
                  <a:lnTo>
                    <a:pt x="12" y="15"/>
                  </a:lnTo>
                  <a:lnTo>
                    <a:pt x="12" y="19"/>
                  </a:lnTo>
                  <a:lnTo>
                    <a:pt x="12" y="19"/>
                  </a:lnTo>
                  <a:lnTo>
                    <a:pt x="14" y="23"/>
                  </a:lnTo>
                  <a:lnTo>
                    <a:pt x="20" y="23"/>
                  </a:lnTo>
                  <a:lnTo>
                    <a:pt x="20" y="23"/>
                  </a:lnTo>
                  <a:lnTo>
                    <a:pt x="22" y="21"/>
                  </a:lnTo>
                  <a:lnTo>
                    <a:pt x="24" y="15"/>
                  </a:lnTo>
                  <a:lnTo>
                    <a:pt x="24" y="15"/>
                  </a:lnTo>
                  <a:lnTo>
                    <a:pt x="20" y="13"/>
                  </a:lnTo>
                  <a:lnTo>
                    <a:pt x="16" y="11"/>
                  </a:lnTo>
                  <a:lnTo>
                    <a:pt x="16" y="1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72" name="그룹 71"/>
          <p:cNvGrpSpPr/>
          <p:nvPr userDrawn="1"/>
        </p:nvGrpSpPr>
        <p:grpSpPr>
          <a:xfrm>
            <a:off x="3966370" y="342707"/>
            <a:ext cx="272575" cy="155286"/>
            <a:chOff x="4028737" y="368817"/>
            <a:chExt cx="272575" cy="155286"/>
          </a:xfrm>
          <a:solidFill>
            <a:schemeClr val="accent1"/>
          </a:solidFill>
        </p:grpSpPr>
        <p:sp>
          <p:nvSpPr>
            <p:cNvPr id="1044" name="Freeform 20"/>
            <p:cNvSpPr>
              <a:spLocks noEditPoints="1"/>
            </p:cNvSpPr>
            <p:nvPr userDrawn="1"/>
          </p:nvSpPr>
          <p:spPr bwMode="auto">
            <a:xfrm>
              <a:off x="4028737" y="400205"/>
              <a:ext cx="110682" cy="123898"/>
            </a:xfrm>
            <a:custGeom>
              <a:avLst/>
              <a:gdLst/>
              <a:ahLst/>
              <a:cxnLst>
                <a:cxn ang="0">
                  <a:pos x="25" y="73"/>
                </a:cxn>
                <a:cxn ang="0">
                  <a:pos x="22" y="75"/>
                </a:cxn>
                <a:cxn ang="0">
                  <a:pos x="20" y="73"/>
                </a:cxn>
                <a:cxn ang="0">
                  <a:pos x="16" y="69"/>
                </a:cxn>
                <a:cxn ang="0">
                  <a:pos x="2" y="20"/>
                </a:cxn>
                <a:cxn ang="0">
                  <a:pos x="2" y="12"/>
                </a:cxn>
                <a:cxn ang="0">
                  <a:pos x="4" y="10"/>
                </a:cxn>
                <a:cxn ang="0">
                  <a:pos x="27" y="2"/>
                </a:cxn>
                <a:cxn ang="0">
                  <a:pos x="35" y="0"/>
                </a:cxn>
                <a:cxn ang="0">
                  <a:pos x="43" y="2"/>
                </a:cxn>
                <a:cxn ang="0">
                  <a:pos x="47" y="4"/>
                </a:cxn>
                <a:cxn ang="0">
                  <a:pos x="51" y="8"/>
                </a:cxn>
                <a:cxn ang="0">
                  <a:pos x="55" y="12"/>
                </a:cxn>
                <a:cxn ang="0">
                  <a:pos x="55" y="18"/>
                </a:cxn>
                <a:cxn ang="0">
                  <a:pos x="53" y="26"/>
                </a:cxn>
                <a:cxn ang="0">
                  <a:pos x="49" y="30"/>
                </a:cxn>
                <a:cxn ang="0">
                  <a:pos x="61" y="32"/>
                </a:cxn>
                <a:cxn ang="0">
                  <a:pos x="67" y="42"/>
                </a:cxn>
                <a:cxn ang="0">
                  <a:pos x="67" y="47"/>
                </a:cxn>
                <a:cxn ang="0">
                  <a:pos x="67" y="51"/>
                </a:cxn>
                <a:cxn ang="0">
                  <a:pos x="61" y="61"/>
                </a:cxn>
                <a:cxn ang="0">
                  <a:pos x="55" y="65"/>
                </a:cxn>
                <a:cxn ang="0">
                  <a:pos x="45" y="67"/>
                </a:cxn>
                <a:cxn ang="0">
                  <a:pos x="14" y="18"/>
                </a:cxn>
                <a:cxn ang="0">
                  <a:pos x="31" y="30"/>
                </a:cxn>
                <a:cxn ang="0">
                  <a:pos x="39" y="28"/>
                </a:cxn>
                <a:cxn ang="0">
                  <a:pos x="41" y="22"/>
                </a:cxn>
                <a:cxn ang="0">
                  <a:pos x="41" y="18"/>
                </a:cxn>
                <a:cxn ang="0">
                  <a:pos x="39" y="14"/>
                </a:cxn>
                <a:cxn ang="0">
                  <a:pos x="37" y="12"/>
                </a:cxn>
                <a:cxn ang="0">
                  <a:pos x="14" y="18"/>
                </a:cxn>
                <a:cxn ang="0">
                  <a:pos x="23" y="44"/>
                </a:cxn>
                <a:cxn ang="0">
                  <a:pos x="43" y="57"/>
                </a:cxn>
                <a:cxn ang="0">
                  <a:pos x="47" y="55"/>
                </a:cxn>
                <a:cxn ang="0">
                  <a:pos x="53" y="49"/>
                </a:cxn>
                <a:cxn ang="0">
                  <a:pos x="53" y="45"/>
                </a:cxn>
                <a:cxn ang="0">
                  <a:pos x="47" y="38"/>
                </a:cxn>
                <a:cxn ang="0">
                  <a:pos x="43" y="38"/>
                </a:cxn>
                <a:cxn ang="0">
                  <a:pos x="35" y="40"/>
                </a:cxn>
              </a:cxnLst>
              <a:rect l="0" t="0" r="r" b="b"/>
              <a:pathLst>
                <a:path w="67" h="75">
                  <a:moveTo>
                    <a:pt x="45" y="67"/>
                  </a:moveTo>
                  <a:lnTo>
                    <a:pt x="25" y="73"/>
                  </a:lnTo>
                  <a:lnTo>
                    <a:pt x="25" y="73"/>
                  </a:lnTo>
                  <a:lnTo>
                    <a:pt x="22" y="75"/>
                  </a:lnTo>
                  <a:lnTo>
                    <a:pt x="20" y="73"/>
                  </a:lnTo>
                  <a:lnTo>
                    <a:pt x="20" y="73"/>
                  </a:lnTo>
                  <a:lnTo>
                    <a:pt x="18" y="71"/>
                  </a:lnTo>
                  <a:lnTo>
                    <a:pt x="16" y="69"/>
                  </a:lnTo>
                  <a:lnTo>
                    <a:pt x="2" y="20"/>
                  </a:lnTo>
                  <a:lnTo>
                    <a:pt x="2" y="20"/>
                  </a:lnTo>
                  <a:lnTo>
                    <a:pt x="0" y="16"/>
                  </a:lnTo>
                  <a:lnTo>
                    <a:pt x="2" y="12"/>
                  </a:lnTo>
                  <a:lnTo>
                    <a:pt x="2" y="12"/>
                  </a:lnTo>
                  <a:lnTo>
                    <a:pt x="4" y="10"/>
                  </a:lnTo>
                  <a:lnTo>
                    <a:pt x="6" y="10"/>
                  </a:lnTo>
                  <a:lnTo>
                    <a:pt x="27" y="2"/>
                  </a:lnTo>
                  <a:lnTo>
                    <a:pt x="27" y="2"/>
                  </a:lnTo>
                  <a:lnTo>
                    <a:pt x="35" y="0"/>
                  </a:lnTo>
                  <a:lnTo>
                    <a:pt x="35" y="0"/>
                  </a:lnTo>
                  <a:lnTo>
                    <a:pt x="43" y="2"/>
                  </a:lnTo>
                  <a:lnTo>
                    <a:pt x="43" y="2"/>
                  </a:lnTo>
                  <a:lnTo>
                    <a:pt x="47" y="4"/>
                  </a:lnTo>
                  <a:lnTo>
                    <a:pt x="47" y="4"/>
                  </a:lnTo>
                  <a:lnTo>
                    <a:pt x="51" y="8"/>
                  </a:lnTo>
                  <a:lnTo>
                    <a:pt x="51" y="8"/>
                  </a:lnTo>
                  <a:lnTo>
                    <a:pt x="55" y="12"/>
                  </a:lnTo>
                  <a:lnTo>
                    <a:pt x="55" y="12"/>
                  </a:lnTo>
                  <a:lnTo>
                    <a:pt x="55" y="18"/>
                  </a:lnTo>
                  <a:lnTo>
                    <a:pt x="55" y="22"/>
                  </a:lnTo>
                  <a:lnTo>
                    <a:pt x="53" y="26"/>
                  </a:lnTo>
                  <a:lnTo>
                    <a:pt x="49" y="30"/>
                  </a:lnTo>
                  <a:lnTo>
                    <a:pt x="49" y="30"/>
                  </a:lnTo>
                  <a:lnTo>
                    <a:pt x="55" y="30"/>
                  </a:lnTo>
                  <a:lnTo>
                    <a:pt x="61" y="32"/>
                  </a:lnTo>
                  <a:lnTo>
                    <a:pt x="65" y="36"/>
                  </a:lnTo>
                  <a:lnTo>
                    <a:pt x="67" y="42"/>
                  </a:lnTo>
                  <a:lnTo>
                    <a:pt x="67" y="42"/>
                  </a:lnTo>
                  <a:lnTo>
                    <a:pt x="67" y="47"/>
                  </a:lnTo>
                  <a:lnTo>
                    <a:pt x="67" y="51"/>
                  </a:lnTo>
                  <a:lnTo>
                    <a:pt x="67" y="51"/>
                  </a:lnTo>
                  <a:lnTo>
                    <a:pt x="65" y="57"/>
                  </a:lnTo>
                  <a:lnTo>
                    <a:pt x="61" y="61"/>
                  </a:lnTo>
                  <a:lnTo>
                    <a:pt x="61" y="61"/>
                  </a:lnTo>
                  <a:lnTo>
                    <a:pt x="55" y="65"/>
                  </a:lnTo>
                  <a:lnTo>
                    <a:pt x="55" y="65"/>
                  </a:lnTo>
                  <a:lnTo>
                    <a:pt x="45" y="67"/>
                  </a:lnTo>
                  <a:lnTo>
                    <a:pt x="45" y="67"/>
                  </a:lnTo>
                  <a:close/>
                  <a:moveTo>
                    <a:pt x="14" y="18"/>
                  </a:moveTo>
                  <a:lnTo>
                    <a:pt x="20" y="34"/>
                  </a:lnTo>
                  <a:lnTo>
                    <a:pt x="31" y="30"/>
                  </a:lnTo>
                  <a:lnTo>
                    <a:pt x="31" y="30"/>
                  </a:lnTo>
                  <a:lnTo>
                    <a:pt x="39" y="28"/>
                  </a:lnTo>
                  <a:lnTo>
                    <a:pt x="39" y="28"/>
                  </a:lnTo>
                  <a:lnTo>
                    <a:pt x="41" y="22"/>
                  </a:lnTo>
                  <a:lnTo>
                    <a:pt x="41" y="22"/>
                  </a:lnTo>
                  <a:lnTo>
                    <a:pt x="41" y="18"/>
                  </a:lnTo>
                  <a:lnTo>
                    <a:pt x="41" y="18"/>
                  </a:lnTo>
                  <a:lnTo>
                    <a:pt x="39" y="14"/>
                  </a:lnTo>
                  <a:lnTo>
                    <a:pt x="37" y="12"/>
                  </a:lnTo>
                  <a:lnTo>
                    <a:pt x="37" y="12"/>
                  </a:lnTo>
                  <a:lnTo>
                    <a:pt x="25" y="14"/>
                  </a:lnTo>
                  <a:lnTo>
                    <a:pt x="14" y="18"/>
                  </a:lnTo>
                  <a:close/>
                  <a:moveTo>
                    <a:pt x="35" y="40"/>
                  </a:moveTo>
                  <a:lnTo>
                    <a:pt x="23" y="44"/>
                  </a:lnTo>
                  <a:lnTo>
                    <a:pt x="27" y="63"/>
                  </a:lnTo>
                  <a:lnTo>
                    <a:pt x="43" y="57"/>
                  </a:lnTo>
                  <a:lnTo>
                    <a:pt x="43" y="57"/>
                  </a:lnTo>
                  <a:lnTo>
                    <a:pt x="47" y="55"/>
                  </a:lnTo>
                  <a:lnTo>
                    <a:pt x="51" y="53"/>
                  </a:lnTo>
                  <a:lnTo>
                    <a:pt x="53" y="49"/>
                  </a:lnTo>
                  <a:lnTo>
                    <a:pt x="53" y="45"/>
                  </a:lnTo>
                  <a:lnTo>
                    <a:pt x="53" y="45"/>
                  </a:lnTo>
                  <a:lnTo>
                    <a:pt x="51" y="40"/>
                  </a:lnTo>
                  <a:lnTo>
                    <a:pt x="47" y="38"/>
                  </a:lnTo>
                  <a:lnTo>
                    <a:pt x="47" y="38"/>
                  </a:lnTo>
                  <a:lnTo>
                    <a:pt x="43" y="38"/>
                  </a:lnTo>
                  <a:lnTo>
                    <a:pt x="35" y="40"/>
                  </a:lnTo>
                  <a:lnTo>
                    <a:pt x="35" y="4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45" name="Freeform 21"/>
            <p:cNvSpPr>
              <a:spLocks/>
            </p:cNvSpPr>
            <p:nvPr userDrawn="1"/>
          </p:nvSpPr>
          <p:spPr bwMode="auto">
            <a:xfrm>
              <a:off x="4142722" y="396901"/>
              <a:ext cx="90859" cy="90859"/>
            </a:xfrm>
            <a:custGeom>
              <a:avLst/>
              <a:gdLst/>
              <a:ahLst/>
              <a:cxnLst>
                <a:cxn ang="0">
                  <a:pos x="43" y="44"/>
                </a:cxn>
                <a:cxn ang="0">
                  <a:pos x="43" y="42"/>
                </a:cxn>
                <a:cxn ang="0">
                  <a:pos x="43" y="42"/>
                </a:cxn>
                <a:cxn ang="0">
                  <a:pos x="39" y="47"/>
                </a:cxn>
                <a:cxn ang="0">
                  <a:pos x="39" y="47"/>
                </a:cxn>
                <a:cxn ang="0">
                  <a:pos x="35" y="51"/>
                </a:cxn>
                <a:cxn ang="0">
                  <a:pos x="35" y="51"/>
                </a:cxn>
                <a:cxn ang="0">
                  <a:pos x="29" y="55"/>
                </a:cxn>
                <a:cxn ang="0">
                  <a:pos x="29" y="55"/>
                </a:cxn>
                <a:cxn ang="0">
                  <a:pos x="21" y="55"/>
                </a:cxn>
                <a:cxn ang="0">
                  <a:pos x="21" y="55"/>
                </a:cxn>
                <a:cxn ang="0">
                  <a:pos x="13" y="51"/>
                </a:cxn>
                <a:cxn ang="0">
                  <a:pos x="13" y="51"/>
                </a:cxn>
                <a:cxn ang="0">
                  <a:pos x="9" y="47"/>
                </a:cxn>
                <a:cxn ang="0">
                  <a:pos x="7" y="42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4" y="8"/>
                </a:cxn>
                <a:cxn ang="0">
                  <a:pos x="4" y="8"/>
                </a:cxn>
                <a:cxn ang="0">
                  <a:pos x="9" y="10"/>
                </a:cxn>
                <a:cxn ang="0">
                  <a:pos x="9" y="10"/>
                </a:cxn>
                <a:cxn ang="0">
                  <a:pos x="13" y="14"/>
                </a:cxn>
                <a:cxn ang="0">
                  <a:pos x="19" y="34"/>
                </a:cxn>
                <a:cxn ang="0">
                  <a:pos x="19" y="34"/>
                </a:cxn>
                <a:cxn ang="0">
                  <a:pos x="21" y="40"/>
                </a:cxn>
                <a:cxn ang="0">
                  <a:pos x="21" y="40"/>
                </a:cxn>
                <a:cxn ang="0">
                  <a:pos x="25" y="44"/>
                </a:cxn>
                <a:cxn ang="0">
                  <a:pos x="25" y="44"/>
                </a:cxn>
                <a:cxn ang="0">
                  <a:pos x="31" y="44"/>
                </a:cxn>
                <a:cxn ang="0">
                  <a:pos x="31" y="44"/>
                </a:cxn>
                <a:cxn ang="0">
                  <a:pos x="35" y="42"/>
                </a:cxn>
                <a:cxn ang="0">
                  <a:pos x="35" y="42"/>
                </a:cxn>
                <a:cxn ang="0">
                  <a:pos x="39" y="36"/>
                </a:cxn>
                <a:cxn ang="0">
                  <a:pos x="39" y="36"/>
                </a:cxn>
                <a:cxn ang="0">
                  <a:pos x="35" y="24"/>
                </a:cxn>
                <a:cxn ang="0">
                  <a:pos x="31" y="8"/>
                </a:cxn>
                <a:cxn ang="0">
                  <a:pos x="31" y="8"/>
                </a:cxn>
                <a:cxn ang="0">
                  <a:pos x="31" y="2"/>
                </a:cxn>
                <a:cxn ang="0">
                  <a:pos x="31" y="2"/>
                </a:cxn>
                <a:cxn ang="0">
                  <a:pos x="35" y="0"/>
                </a:cxn>
                <a:cxn ang="0">
                  <a:pos x="35" y="0"/>
                </a:cxn>
                <a:cxn ang="0">
                  <a:pos x="41" y="0"/>
                </a:cxn>
                <a:cxn ang="0">
                  <a:pos x="41" y="0"/>
                </a:cxn>
                <a:cxn ang="0">
                  <a:pos x="43" y="4"/>
                </a:cxn>
                <a:cxn ang="0">
                  <a:pos x="55" y="40"/>
                </a:cxn>
                <a:cxn ang="0">
                  <a:pos x="55" y="40"/>
                </a:cxn>
                <a:cxn ang="0">
                  <a:pos x="55" y="46"/>
                </a:cxn>
                <a:cxn ang="0">
                  <a:pos x="55" y="46"/>
                </a:cxn>
                <a:cxn ang="0">
                  <a:pos x="51" y="47"/>
                </a:cxn>
                <a:cxn ang="0">
                  <a:pos x="51" y="47"/>
                </a:cxn>
                <a:cxn ang="0">
                  <a:pos x="47" y="47"/>
                </a:cxn>
                <a:cxn ang="0">
                  <a:pos x="47" y="47"/>
                </a:cxn>
                <a:cxn ang="0">
                  <a:pos x="43" y="44"/>
                </a:cxn>
                <a:cxn ang="0">
                  <a:pos x="43" y="44"/>
                </a:cxn>
              </a:cxnLst>
              <a:rect l="0" t="0" r="r" b="b"/>
              <a:pathLst>
                <a:path w="55" h="55">
                  <a:moveTo>
                    <a:pt x="43" y="44"/>
                  </a:moveTo>
                  <a:lnTo>
                    <a:pt x="43" y="42"/>
                  </a:lnTo>
                  <a:lnTo>
                    <a:pt x="43" y="42"/>
                  </a:lnTo>
                  <a:lnTo>
                    <a:pt x="39" y="47"/>
                  </a:lnTo>
                  <a:lnTo>
                    <a:pt x="39" y="47"/>
                  </a:lnTo>
                  <a:lnTo>
                    <a:pt x="35" y="51"/>
                  </a:lnTo>
                  <a:lnTo>
                    <a:pt x="35" y="51"/>
                  </a:lnTo>
                  <a:lnTo>
                    <a:pt x="29" y="55"/>
                  </a:lnTo>
                  <a:lnTo>
                    <a:pt x="29" y="55"/>
                  </a:lnTo>
                  <a:lnTo>
                    <a:pt x="21" y="55"/>
                  </a:lnTo>
                  <a:lnTo>
                    <a:pt x="21" y="55"/>
                  </a:lnTo>
                  <a:lnTo>
                    <a:pt x="13" y="51"/>
                  </a:lnTo>
                  <a:lnTo>
                    <a:pt x="13" y="51"/>
                  </a:lnTo>
                  <a:lnTo>
                    <a:pt x="9" y="47"/>
                  </a:lnTo>
                  <a:lnTo>
                    <a:pt x="7" y="42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4" y="8"/>
                  </a:lnTo>
                  <a:lnTo>
                    <a:pt x="4" y="8"/>
                  </a:lnTo>
                  <a:lnTo>
                    <a:pt x="9" y="10"/>
                  </a:lnTo>
                  <a:lnTo>
                    <a:pt x="9" y="10"/>
                  </a:lnTo>
                  <a:lnTo>
                    <a:pt x="13" y="14"/>
                  </a:lnTo>
                  <a:lnTo>
                    <a:pt x="19" y="34"/>
                  </a:lnTo>
                  <a:lnTo>
                    <a:pt x="19" y="34"/>
                  </a:lnTo>
                  <a:lnTo>
                    <a:pt x="21" y="40"/>
                  </a:lnTo>
                  <a:lnTo>
                    <a:pt x="21" y="40"/>
                  </a:lnTo>
                  <a:lnTo>
                    <a:pt x="25" y="44"/>
                  </a:lnTo>
                  <a:lnTo>
                    <a:pt x="25" y="44"/>
                  </a:lnTo>
                  <a:lnTo>
                    <a:pt x="31" y="44"/>
                  </a:lnTo>
                  <a:lnTo>
                    <a:pt x="31" y="44"/>
                  </a:lnTo>
                  <a:lnTo>
                    <a:pt x="35" y="42"/>
                  </a:lnTo>
                  <a:lnTo>
                    <a:pt x="35" y="42"/>
                  </a:lnTo>
                  <a:lnTo>
                    <a:pt x="39" y="36"/>
                  </a:lnTo>
                  <a:lnTo>
                    <a:pt x="39" y="36"/>
                  </a:lnTo>
                  <a:lnTo>
                    <a:pt x="35" y="24"/>
                  </a:lnTo>
                  <a:lnTo>
                    <a:pt x="31" y="8"/>
                  </a:lnTo>
                  <a:lnTo>
                    <a:pt x="31" y="8"/>
                  </a:lnTo>
                  <a:lnTo>
                    <a:pt x="31" y="2"/>
                  </a:lnTo>
                  <a:lnTo>
                    <a:pt x="31" y="2"/>
                  </a:lnTo>
                  <a:lnTo>
                    <a:pt x="35" y="0"/>
                  </a:lnTo>
                  <a:lnTo>
                    <a:pt x="35" y="0"/>
                  </a:lnTo>
                  <a:lnTo>
                    <a:pt x="41" y="0"/>
                  </a:lnTo>
                  <a:lnTo>
                    <a:pt x="41" y="0"/>
                  </a:lnTo>
                  <a:lnTo>
                    <a:pt x="43" y="4"/>
                  </a:lnTo>
                  <a:lnTo>
                    <a:pt x="55" y="40"/>
                  </a:lnTo>
                  <a:lnTo>
                    <a:pt x="55" y="40"/>
                  </a:lnTo>
                  <a:lnTo>
                    <a:pt x="55" y="46"/>
                  </a:lnTo>
                  <a:lnTo>
                    <a:pt x="55" y="46"/>
                  </a:lnTo>
                  <a:lnTo>
                    <a:pt x="51" y="47"/>
                  </a:lnTo>
                  <a:lnTo>
                    <a:pt x="51" y="47"/>
                  </a:lnTo>
                  <a:lnTo>
                    <a:pt x="47" y="47"/>
                  </a:lnTo>
                  <a:lnTo>
                    <a:pt x="47" y="47"/>
                  </a:lnTo>
                  <a:lnTo>
                    <a:pt x="43" y="44"/>
                  </a:lnTo>
                  <a:lnTo>
                    <a:pt x="43" y="4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46" name="Freeform 22"/>
            <p:cNvSpPr>
              <a:spLocks/>
            </p:cNvSpPr>
            <p:nvPr userDrawn="1"/>
          </p:nvSpPr>
          <p:spPr bwMode="auto">
            <a:xfrm>
              <a:off x="4226973" y="368817"/>
              <a:ext cx="74339" cy="128853"/>
            </a:xfrm>
            <a:custGeom>
              <a:avLst/>
              <a:gdLst/>
              <a:ahLst/>
              <a:cxnLst>
                <a:cxn ang="0">
                  <a:pos x="29" y="59"/>
                </a:cxn>
                <a:cxn ang="0">
                  <a:pos x="29" y="55"/>
                </a:cxn>
                <a:cxn ang="0">
                  <a:pos x="4" y="23"/>
                </a:cxn>
                <a:cxn ang="0">
                  <a:pos x="4" y="23"/>
                </a:cxn>
                <a:cxn ang="0">
                  <a:pos x="0" y="17"/>
                </a:cxn>
                <a:cxn ang="0">
                  <a:pos x="0" y="17"/>
                </a:cxn>
                <a:cxn ang="0">
                  <a:pos x="0" y="15"/>
                </a:cxn>
                <a:cxn ang="0">
                  <a:pos x="0" y="15"/>
                </a:cxn>
                <a:cxn ang="0">
                  <a:pos x="2" y="12"/>
                </a:cxn>
                <a:cxn ang="0">
                  <a:pos x="2" y="12"/>
                </a:cxn>
                <a:cxn ang="0">
                  <a:pos x="4" y="12"/>
                </a:cxn>
                <a:cxn ang="0">
                  <a:pos x="4" y="12"/>
                </a:cxn>
                <a:cxn ang="0">
                  <a:pos x="7" y="12"/>
                </a:cxn>
                <a:cxn ang="0">
                  <a:pos x="7" y="12"/>
                </a:cxn>
                <a:cxn ang="0">
                  <a:pos x="11" y="15"/>
                </a:cxn>
                <a:cxn ang="0">
                  <a:pos x="31" y="41"/>
                </a:cxn>
                <a:cxn ang="0">
                  <a:pos x="33" y="12"/>
                </a:cxn>
                <a:cxn ang="0">
                  <a:pos x="33" y="12"/>
                </a:cxn>
                <a:cxn ang="0">
                  <a:pos x="33" y="6"/>
                </a:cxn>
                <a:cxn ang="0">
                  <a:pos x="33" y="6"/>
                </a:cxn>
                <a:cxn ang="0">
                  <a:pos x="35" y="2"/>
                </a:cxn>
                <a:cxn ang="0">
                  <a:pos x="35" y="2"/>
                </a:cxn>
                <a:cxn ang="0">
                  <a:pos x="37" y="0"/>
                </a:cxn>
                <a:cxn ang="0">
                  <a:pos x="37" y="0"/>
                </a:cxn>
                <a:cxn ang="0">
                  <a:pos x="39" y="0"/>
                </a:cxn>
                <a:cxn ang="0">
                  <a:pos x="39" y="0"/>
                </a:cxn>
                <a:cxn ang="0">
                  <a:pos x="43" y="2"/>
                </a:cxn>
                <a:cxn ang="0">
                  <a:pos x="43" y="2"/>
                </a:cxn>
                <a:cxn ang="0">
                  <a:pos x="43" y="4"/>
                </a:cxn>
                <a:cxn ang="0">
                  <a:pos x="43" y="4"/>
                </a:cxn>
                <a:cxn ang="0">
                  <a:pos x="45" y="8"/>
                </a:cxn>
                <a:cxn ang="0">
                  <a:pos x="45" y="8"/>
                </a:cxn>
                <a:cxn ang="0">
                  <a:pos x="45" y="10"/>
                </a:cxn>
                <a:cxn ang="0">
                  <a:pos x="41" y="57"/>
                </a:cxn>
                <a:cxn ang="0">
                  <a:pos x="41" y="57"/>
                </a:cxn>
                <a:cxn ang="0">
                  <a:pos x="39" y="66"/>
                </a:cxn>
                <a:cxn ang="0">
                  <a:pos x="39" y="66"/>
                </a:cxn>
                <a:cxn ang="0">
                  <a:pos x="35" y="72"/>
                </a:cxn>
                <a:cxn ang="0">
                  <a:pos x="35" y="72"/>
                </a:cxn>
                <a:cxn ang="0">
                  <a:pos x="27" y="76"/>
                </a:cxn>
                <a:cxn ang="0">
                  <a:pos x="27" y="76"/>
                </a:cxn>
                <a:cxn ang="0">
                  <a:pos x="19" y="78"/>
                </a:cxn>
                <a:cxn ang="0">
                  <a:pos x="19" y="78"/>
                </a:cxn>
                <a:cxn ang="0">
                  <a:pos x="17" y="76"/>
                </a:cxn>
                <a:cxn ang="0">
                  <a:pos x="15" y="74"/>
                </a:cxn>
                <a:cxn ang="0">
                  <a:pos x="15" y="74"/>
                </a:cxn>
                <a:cxn ang="0">
                  <a:pos x="15" y="70"/>
                </a:cxn>
                <a:cxn ang="0">
                  <a:pos x="15" y="70"/>
                </a:cxn>
                <a:cxn ang="0">
                  <a:pos x="19" y="68"/>
                </a:cxn>
                <a:cxn ang="0">
                  <a:pos x="19" y="68"/>
                </a:cxn>
                <a:cxn ang="0">
                  <a:pos x="21" y="68"/>
                </a:cxn>
                <a:cxn ang="0">
                  <a:pos x="21" y="68"/>
                </a:cxn>
                <a:cxn ang="0">
                  <a:pos x="23" y="68"/>
                </a:cxn>
                <a:cxn ang="0">
                  <a:pos x="23" y="68"/>
                </a:cxn>
                <a:cxn ang="0">
                  <a:pos x="27" y="66"/>
                </a:cxn>
                <a:cxn ang="0">
                  <a:pos x="27" y="66"/>
                </a:cxn>
                <a:cxn ang="0">
                  <a:pos x="27" y="63"/>
                </a:cxn>
                <a:cxn ang="0">
                  <a:pos x="27" y="63"/>
                </a:cxn>
                <a:cxn ang="0">
                  <a:pos x="29" y="59"/>
                </a:cxn>
                <a:cxn ang="0">
                  <a:pos x="29" y="59"/>
                </a:cxn>
              </a:cxnLst>
              <a:rect l="0" t="0" r="r" b="b"/>
              <a:pathLst>
                <a:path w="45" h="78">
                  <a:moveTo>
                    <a:pt x="29" y="59"/>
                  </a:moveTo>
                  <a:lnTo>
                    <a:pt x="29" y="55"/>
                  </a:lnTo>
                  <a:lnTo>
                    <a:pt x="4" y="23"/>
                  </a:lnTo>
                  <a:lnTo>
                    <a:pt x="4" y="23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2" y="12"/>
                  </a:lnTo>
                  <a:lnTo>
                    <a:pt x="2" y="12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7" y="12"/>
                  </a:lnTo>
                  <a:lnTo>
                    <a:pt x="7" y="12"/>
                  </a:lnTo>
                  <a:lnTo>
                    <a:pt x="11" y="15"/>
                  </a:lnTo>
                  <a:lnTo>
                    <a:pt x="31" y="41"/>
                  </a:lnTo>
                  <a:lnTo>
                    <a:pt x="33" y="12"/>
                  </a:lnTo>
                  <a:lnTo>
                    <a:pt x="33" y="12"/>
                  </a:lnTo>
                  <a:lnTo>
                    <a:pt x="33" y="6"/>
                  </a:lnTo>
                  <a:lnTo>
                    <a:pt x="33" y="6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7" y="0"/>
                  </a:lnTo>
                  <a:lnTo>
                    <a:pt x="37" y="0"/>
                  </a:lnTo>
                  <a:lnTo>
                    <a:pt x="39" y="0"/>
                  </a:lnTo>
                  <a:lnTo>
                    <a:pt x="39" y="0"/>
                  </a:lnTo>
                  <a:lnTo>
                    <a:pt x="43" y="2"/>
                  </a:lnTo>
                  <a:lnTo>
                    <a:pt x="43" y="2"/>
                  </a:lnTo>
                  <a:lnTo>
                    <a:pt x="43" y="4"/>
                  </a:lnTo>
                  <a:lnTo>
                    <a:pt x="43" y="4"/>
                  </a:lnTo>
                  <a:lnTo>
                    <a:pt x="45" y="8"/>
                  </a:lnTo>
                  <a:lnTo>
                    <a:pt x="45" y="8"/>
                  </a:lnTo>
                  <a:lnTo>
                    <a:pt x="45" y="10"/>
                  </a:lnTo>
                  <a:lnTo>
                    <a:pt x="41" y="57"/>
                  </a:lnTo>
                  <a:lnTo>
                    <a:pt x="41" y="57"/>
                  </a:lnTo>
                  <a:lnTo>
                    <a:pt x="39" y="66"/>
                  </a:lnTo>
                  <a:lnTo>
                    <a:pt x="39" y="66"/>
                  </a:lnTo>
                  <a:lnTo>
                    <a:pt x="35" y="72"/>
                  </a:lnTo>
                  <a:lnTo>
                    <a:pt x="35" y="72"/>
                  </a:lnTo>
                  <a:lnTo>
                    <a:pt x="27" y="76"/>
                  </a:lnTo>
                  <a:lnTo>
                    <a:pt x="27" y="76"/>
                  </a:lnTo>
                  <a:lnTo>
                    <a:pt x="19" y="78"/>
                  </a:lnTo>
                  <a:lnTo>
                    <a:pt x="19" y="78"/>
                  </a:lnTo>
                  <a:lnTo>
                    <a:pt x="17" y="76"/>
                  </a:lnTo>
                  <a:lnTo>
                    <a:pt x="15" y="74"/>
                  </a:lnTo>
                  <a:lnTo>
                    <a:pt x="15" y="74"/>
                  </a:lnTo>
                  <a:lnTo>
                    <a:pt x="15" y="70"/>
                  </a:lnTo>
                  <a:lnTo>
                    <a:pt x="15" y="70"/>
                  </a:lnTo>
                  <a:lnTo>
                    <a:pt x="19" y="68"/>
                  </a:lnTo>
                  <a:lnTo>
                    <a:pt x="19" y="68"/>
                  </a:lnTo>
                  <a:lnTo>
                    <a:pt x="21" y="68"/>
                  </a:lnTo>
                  <a:lnTo>
                    <a:pt x="21" y="68"/>
                  </a:lnTo>
                  <a:lnTo>
                    <a:pt x="23" y="68"/>
                  </a:lnTo>
                  <a:lnTo>
                    <a:pt x="23" y="68"/>
                  </a:lnTo>
                  <a:lnTo>
                    <a:pt x="27" y="66"/>
                  </a:lnTo>
                  <a:lnTo>
                    <a:pt x="27" y="66"/>
                  </a:lnTo>
                  <a:lnTo>
                    <a:pt x="27" y="63"/>
                  </a:lnTo>
                  <a:lnTo>
                    <a:pt x="27" y="63"/>
                  </a:lnTo>
                  <a:lnTo>
                    <a:pt x="29" y="59"/>
                  </a:lnTo>
                  <a:lnTo>
                    <a:pt x="29" y="5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67" name="그룹 66"/>
          <p:cNvGrpSpPr/>
          <p:nvPr userDrawn="1"/>
        </p:nvGrpSpPr>
        <p:grpSpPr>
          <a:xfrm>
            <a:off x="643928" y="1839725"/>
            <a:ext cx="343609" cy="353521"/>
            <a:chOff x="690111" y="1882019"/>
            <a:chExt cx="343609" cy="353521"/>
          </a:xfrm>
        </p:grpSpPr>
        <p:sp>
          <p:nvSpPr>
            <p:cNvPr id="1047" name="Freeform 23"/>
            <p:cNvSpPr>
              <a:spLocks noEditPoints="1"/>
            </p:cNvSpPr>
            <p:nvPr userDrawn="1"/>
          </p:nvSpPr>
          <p:spPr bwMode="auto">
            <a:xfrm>
              <a:off x="875131" y="2024088"/>
              <a:ext cx="51212" cy="49559"/>
            </a:xfrm>
            <a:custGeom>
              <a:avLst/>
              <a:gdLst/>
              <a:ahLst/>
              <a:cxnLst>
                <a:cxn ang="0">
                  <a:pos x="19" y="30"/>
                </a:cxn>
                <a:cxn ang="0">
                  <a:pos x="19" y="30"/>
                </a:cxn>
                <a:cxn ang="0">
                  <a:pos x="13" y="30"/>
                </a:cxn>
                <a:cxn ang="0">
                  <a:pos x="7" y="28"/>
                </a:cxn>
                <a:cxn ang="0">
                  <a:pos x="4" y="24"/>
                </a:cxn>
                <a:cxn ang="0">
                  <a:pos x="2" y="20"/>
                </a:cxn>
                <a:cxn ang="0">
                  <a:pos x="2" y="20"/>
                </a:cxn>
                <a:cxn ang="0">
                  <a:pos x="0" y="14"/>
                </a:cxn>
                <a:cxn ang="0">
                  <a:pos x="2" y="8"/>
                </a:cxn>
                <a:cxn ang="0">
                  <a:pos x="6" y="4"/>
                </a:cxn>
                <a:cxn ang="0">
                  <a:pos x="11" y="0"/>
                </a:cxn>
                <a:cxn ang="0">
                  <a:pos x="11" y="0"/>
                </a:cxn>
                <a:cxn ang="0">
                  <a:pos x="17" y="0"/>
                </a:cxn>
                <a:cxn ang="0">
                  <a:pos x="21" y="2"/>
                </a:cxn>
                <a:cxn ang="0">
                  <a:pos x="27" y="4"/>
                </a:cxn>
                <a:cxn ang="0">
                  <a:pos x="29" y="10"/>
                </a:cxn>
                <a:cxn ang="0">
                  <a:pos x="29" y="10"/>
                </a:cxn>
                <a:cxn ang="0">
                  <a:pos x="31" y="16"/>
                </a:cxn>
                <a:cxn ang="0">
                  <a:pos x="29" y="22"/>
                </a:cxn>
                <a:cxn ang="0">
                  <a:pos x="25" y="26"/>
                </a:cxn>
                <a:cxn ang="0">
                  <a:pos x="19" y="30"/>
                </a:cxn>
                <a:cxn ang="0">
                  <a:pos x="19" y="30"/>
                </a:cxn>
                <a:cxn ang="0">
                  <a:pos x="13" y="10"/>
                </a:cxn>
                <a:cxn ang="0">
                  <a:pos x="13" y="10"/>
                </a:cxn>
                <a:cxn ang="0">
                  <a:pos x="9" y="12"/>
                </a:cxn>
                <a:cxn ang="0">
                  <a:pos x="9" y="16"/>
                </a:cxn>
                <a:cxn ang="0">
                  <a:pos x="9" y="16"/>
                </a:cxn>
                <a:cxn ang="0">
                  <a:pos x="13" y="20"/>
                </a:cxn>
                <a:cxn ang="0">
                  <a:pos x="17" y="20"/>
                </a:cxn>
                <a:cxn ang="0">
                  <a:pos x="17" y="20"/>
                </a:cxn>
                <a:cxn ang="0">
                  <a:pos x="21" y="18"/>
                </a:cxn>
                <a:cxn ang="0">
                  <a:pos x="21" y="12"/>
                </a:cxn>
                <a:cxn ang="0">
                  <a:pos x="21" y="12"/>
                </a:cxn>
                <a:cxn ang="0">
                  <a:pos x="17" y="10"/>
                </a:cxn>
                <a:cxn ang="0">
                  <a:pos x="13" y="10"/>
                </a:cxn>
                <a:cxn ang="0">
                  <a:pos x="13" y="10"/>
                </a:cxn>
              </a:cxnLst>
              <a:rect l="0" t="0" r="r" b="b"/>
              <a:pathLst>
                <a:path w="31" h="30">
                  <a:moveTo>
                    <a:pt x="19" y="30"/>
                  </a:moveTo>
                  <a:lnTo>
                    <a:pt x="19" y="30"/>
                  </a:lnTo>
                  <a:lnTo>
                    <a:pt x="13" y="30"/>
                  </a:lnTo>
                  <a:lnTo>
                    <a:pt x="7" y="28"/>
                  </a:lnTo>
                  <a:lnTo>
                    <a:pt x="4" y="24"/>
                  </a:lnTo>
                  <a:lnTo>
                    <a:pt x="2" y="20"/>
                  </a:lnTo>
                  <a:lnTo>
                    <a:pt x="2" y="20"/>
                  </a:lnTo>
                  <a:lnTo>
                    <a:pt x="0" y="14"/>
                  </a:lnTo>
                  <a:lnTo>
                    <a:pt x="2" y="8"/>
                  </a:lnTo>
                  <a:lnTo>
                    <a:pt x="6" y="4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7" y="0"/>
                  </a:lnTo>
                  <a:lnTo>
                    <a:pt x="21" y="2"/>
                  </a:lnTo>
                  <a:lnTo>
                    <a:pt x="27" y="4"/>
                  </a:lnTo>
                  <a:lnTo>
                    <a:pt x="29" y="10"/>
                  </a:lnTo>
                  <a:lnTo>
                    <a:pt x="29" y="10"/>
                  </a:lnTo>
                  <a:lnTo>
                    <a:pt x="31" y="16"/>
                  </a:lnTo>
                  <a:lnTo>
                    <a:pt x="29" y="22"/>
                  </a:lnTo>
                  <a:lnTo>
                    <a:pt x="25" y="26"/>
                  </a:lnTo>
                  <a:lnTo>
                    <a:pt x="19" y="30"/>
                  </a:lnTo>
                  <a:lnTo>
                    <a:pt x="19" y="30"/>
                  </a:lnTo>
                  <a:close/>
                  <a:moveTo>
                    <a:pt x="13" y="10"/>
                  </a:moveTo>
                  <a:lnTo>
                    <a:pt x="13" y="10"/>
                  </a:lnTo>
                  <a:lnTo>
                    <a:pt x="9" y="12"/>
                  </a:lnTo>
                  <a:lnTo>
                    <a:pt x="9" y="16"/>
                  </a:lnTo>
                  <a:lnTo>
                    <a:pt x="9" y="16"/>
                  </a:lnTo>
                  <a:lnTo>
                    <a:pt x="13" y="20"/>
                  </a:lnTo>
                  <a:lnTo>
                    <a:pt x="17" y="20"/>
                  </a:lnTo>
                  <a:lnTo>
                    <a:pt x="17" y="20"/>
                  </a:lnTo>
                  <a:lnTo>
                    <a:pt x="21" y="18"/>
                  </a:lnTo>
                  <a:lnTo>
                    <a:pt x="21" y="12"/>
                  </a:lnTo>
                  <a:lnTo>
                    <a:pt x="21" y="12"/>
                  </a:lnTo>
                  <a:lnTo>
                    <a:pt x="17" y="10"/>
                  </a:lnTo>
                  <a:lnTo>
                    <a:pt x="13" y="10"/>
                  </a:lnTo>
                  <a:lnTo>
                    <a:pt x="13" y="1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48" name="Freeform 24"/>
            <p:cNvSpPr>
              <a:spLocks noEditPoints="1"/>
            </p:cNvSpPr>
            <p:nvPr userDrawn="1"/>
          </p:nvSpPr>
          <p:spPr bwMode="auto">
            <a:xfrm>
              <a:off x="909823" y="2010872"/>
              <a:ext cx="52863" cy="52863"/>
            </a:xfrm>
            <a:custGeom>
              <a:avLst/>
              <a:gdLst/>
              <a:ahLst/>
              <a:cxnLst>
                <a:cxn ang="0">
                  <a:pos x="20" y="30"/>
                </a:cxn>
                <a:cxn ang="0">
                  <a:pos x="20" y="30"/>
                </a:cxn>
                <a:cxn ang="0">
                  <a:pos x="14" y="32"/>
                </a:cxn>
                <a:cxn ang="0">
                  <a:pos x="10" y="30"/>
                </a:cxn>
                <a:cxn ang="0">
                  <a:pos x="4" y="26"/>
                </a:cxn>
                <a:cxn ang="0">
                  <a:pos x="2" y="20"/>
                </a:cxn>
                <a:cxn ang="0">
                  <a:pos x="2" y="20"/>
                </a:cxn>
                <a:cxn ang="0">
                  <a:pos x="0" y="14"/>
                </a:cxn>
                <a:cxn ang="0">
                  <a:pos x="2" y="8"/>
                </a:cxn>
                <a:cxn ang="0">
                  <a:pos x="6" y="4"/>
                </a:cxn>
                <a:cxn ang="0">
                  <a:pos x="12" y="2"/>
                </a:cxn>
                <a:cxn ang="0">
                  <a:pos x="12" y="2"/>
                </a:cxn>
                <a:cxn ang="0">
                  <a:pos x="18" y="0"/>
                </a:cxn>
                <a:cxn ang="0">
                  <a:pos x="22" y="2"/>
                </a:cxn>
                <a:cxn ang="0">
                  <a:pos x="28" y="6"/>
                </a:cxn>
                <a:cxn ang="0">
                  <a:pos x="30" y="12"/>
                </a:cxn>
                <a:cxn ang="0">
                  <a:pos x="30" y="12"/>
                </a:cxn>
                <a:cxn ang="0">
                  <a:pos x="32" y="18"/>
                </a:cxn>
                <a:cxn ang="0">
                  <a:pos x="30" y="22"/>
                </a:cxn>
                <a:cxn ang="0">
                  <a:pos x="26" y="28"/>
                </a:cxn>
                <a:cxn ang="0">
                  <a:pos x="20" y="30"/>
                </a:cxn>
                <a:cxn ang="0">
                  <a:pos x="20" y="30"/>
                </a:cxn>
                <a:cxn ang="0">
                  <a:pos x="14" y="10"/>
                </a:cxn>
                <a:cxn ang="0">
                  <a:pos x="14" y="10"/>
                </a:cxn>
                <a:cxn ang="0">
                  <a:pos x="10" y="14"/>
                </a:cxn>
                <a:cxn ang="0">
                  <a:pos x="10" y="18"/>
                </a:cxn>
                <a:cxn ang="0">
                  <a:pos x="10" y="18"/>
                </a:cxn>
                <a:cxn ang="0">
                  <a:pos x="14" y="22"/>
                </a:cxn>
                <a:cxn ang="0">
                  <a:pos x="18" y="22"/>
                </a:cxn>
                <a:cxn ang="0">
                  <a:pos x="18" y="22"/>
                </a:cxn>
                <a:cxn ang="0">
                  <a:pos x="22" y="18"/>
                </a:cxn>
                <a:cxn ang="0">
                  <a:pos x="22" y="14"/>
                </a:cxn>
                <a:cxn ang="0">
                  <a:pos x="22" y="14"/>
                </a:cxn>
                <a:cxn ang="0">
                  <a:pos x="18" y="10"/>
                </a:cxn>
                <a:cxn ang="0">
                  <a:pos x="14" y="10"/>
                </a:cxn>
                <a:cxn ang="0">
                  <a:pos x="14" y="10"/>
                </a:cxn>
              </a:cxnLst>
              <a:rect l="0" t="0" r="r" b="b"/>
              <a:pathLst>
                <a:path w="32" h="32">
                  <a:moveTo>
                    <a:pt x="20" y="30"/>
                  </a:moveTo>
                  <a:lnTo>
                    <a:pt x="20" y="30"/>
                  </a:lnTo>
                  <a:lnTo>
                    <a:pt x="14" y="32"/>
                  </a:lnTo>
                  <a:lnTo>
                    <a:pt x="10" y="30"/>
                  </a:lnTo>
                  <a:lnTo>
                    <a:pt x="4" y="26"/>
                  </a:lnTo>
                  <a:lnTo>
                    <a:pt x="2" y="20"/>
                  </a:lnTo>
                  <a:lnTo>
                    <a:pt x="2" y="20"/>
                  </a:lnTo>
                  <a:lnTo>
                    <a:pt x="0" y="14"/>
                  </a:lnTo>
                  <a:lnTo>
                    <a:pt x="2" y="8"/>
                  </a:lnTo>
                  <a:lnTo>
                    <a:pt x="6" y="4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18" y="0"/>
                  </a:lnTo>
                  <a:lnTo>
                    <a:pt x="22" y="2"/>
                  </a:lnTo>
                  <a:lnTo>
                    <a:pt x="28" y="6"/>
                  </a:lnTo>
                  <a:lnTo>
                    <a:pt x="30" y="12"/>
                  </a:lnTo>
                  <a:lnTo>
                    <a:pt x="30" y="12"/>
                  </a:lnTo>
                  <a:lnTo>
                    <a:pt x="32" y="18"/>
                  </a:lnTo>
                  <a:lnTo>
                    <a:pt x="30" y="22"/>
                  </a:lnTo>
                  <a:lnTo>
                    <a:pt x="26" y="28"/>
                  </a:lnTo>
                  <a:lnTo>
                    <a:pt x="20" y="30"/>
                  </a:lnTo>
                  <a:lnTo>
                    <a:pt x="20" y="30"/>
                  </a:lnTo>
                  <a:close/>
                  <a:moveTo>
                    <a:pt x="14" y="10"/>
                  </a:moveTo>
                  <a:lnTo>
                    <a:pt x="14" y="10"/>
                  </a:lnTo>
                  <a:lnTo>
                    <a:pt x="10" y="14"/>
                  </a:lnTo>
                  <a:lnTo>
                    <a:pt x="10" y="18"/>
                  </a:lnTo>
                  <a:lnTo>
                    <a:pt x="10" y="18"/>
                  </a:lnTo>
                  <a:lnTo>
                    <a:pt x="14" y="22"/>
                  </a:lnTo>
                  <a:lnTo>
                    <a:pt x="18" y="22"/>
                  </a:lnTo>
                  <a:lnTo>
                    <a:pt x="18" y="22"/>
                  </a:lnTo>
                  <a:lnTo>
                    <a:pt x="22" y="18"/>
                  </a:lnTo>
                  <a:lnTo>
                    <a:pt x="22" y="14"/>
                  </a:lnTo>
                  <a:lnTo>
                    <a:pt x="22" y="14"/>
                  </a:lnTo>
                  <a:lnTo>
                    <a:pt x="18" y="10"/>
                  </a:lnTo>
                  <a:lnTo>
                    <a:pt x="14" y="10"/>
                  </a:lnTo>
                  <a:lnTo>
                    <a:pt x="14" y="1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49" name="Freeform 25"/>
            <p:cNvSpPr>
              <a:spLocks/>
            </p:cNvSpPr>
            <p:nvPr userDrawn="1"/>
          </p:nvSpPr>
          <p:spPr bwMode="auto">
            <a:xfrm>
              <a:off x="696719" y="1882019"/>
              <a:ext cx="337001" cy="178412"/>
            </a:xfrm>
            <a:custGeom>
              <a:avLst/>
              <a:gdLst/>
              <a:ahLst/>
              <a:cxnLst>
                <a:cxn ang="0">
                  <a:pos x="202" y="108"/>
                </a:cxn>
                <a:cxn ang="0">
                  <a:pos x="202" y="108"/>
                </a:cxn>
                <a:cxn ang="0">
                  <a:pos x="196" y="108"/>
                </a:cxn>
                <a:cxn ang="0">
                  <a:pos x="194" y="104"/>
                </a:cxn>
                <a:cxn ang="0">
                  <a:pos x="165" y="12"/>
                </a:cxn>
                <a:cxn ang="0">
                  <a:pos x="165" y="12"/>
                </a:cxn>
                <a:cxn ang="0">
                  <a:pos x="163" y="12"/>
                </a:cxn>
                <a:cxn ang="0">
                  <a:pos x="11" y="59"/>
                </a:cxn>
                <a:cxn ang="0">
                  <a:pos x="11" y="59"/>
                </a:cxn>
                <a:cxn ang="0">
                  <a:pos x="11" y="61"/>
                </a:cxn>
                <a:cxn ang="0">
                  <a:pos x="21" y="88"/>
                </a:cxn>
                <a:cxn ang="0">
                  <a:pos x="21" y="88"/>
                </a:cxn>
                <a:cxn ang="0">
                  <a:pos x="19" y="94"/>
                </a:cxn>
                <a:cxn ang="0">
                  <a:pos x="17" y="96"/>
                </a:cxn>
                <a:cxn ang="0">
                  <a:pos x="17" y="96"/>
                </a:cxn>
                <a:cxn ang="0">
                  <a:pos x="11" y="96"/>
                </a:cxn>
                <a:cxn ang="0">
                  <a:pos x="10" y="92"/>
                </a:cxn>
                <a:cxn ang="0">
                  <a:pos x="0" y="65"/>
                </a:cxn>
                <a:cxn ang="0">
                  <a:pos x="0" y="65"/>
                </a:cxn>
                <a:cxn ang="0">
                  <a:pos x="0" y="59"/>
                </a:cxn>
                <a:cxn ang="0">
                  <a:pos x="2" y="55"/>
                </a:cxn>
                <a:cxn ang="0">
                  <a:pos x="4" y="51"/>
                </a:cxn>
                <a:cxn ang="0">
                  <a:pos x="8" y="49"/>
                </a:cxn>
                <a:cxn ang="0">
                  <a:pos x="159" y="0"/>
                </a:cxn>
                <a:cxn ang="0">
                  <a:pos x="159" y="0"/>
                </a:cxn>
                <a:cxn ang="0">
                  <a:pos x="165" y="0"/>
                </a:cxn>
                <a:cxn ang="0">
                  <a:pos x="168" y="2"/>
                </a:cxn>
                <a:cxn ang="0">
                  <a:pos x="172" y="4"/>
                </a:cxn>
                <a:cxn ang="0">
                  <a:pos x="174" y="8"/>
                </a:cxn>
                <a:cxn ang="0">
                  <a:pos x="204" y="102"/>
                </a:cxn>
                <a:cxn ang="0">
                  <a:pos x="204" y="102"/>
                </a:cxn>
                <a:cxn ang="0">
                  <a:pos x="204" y="106"/>
                </a:cxn>
                <a:cxn ang="0">
                  <a:pos x="202" y="108"/>
                </a:cxn>
                <a:cxn ang="0">
                  <a:pos x="202" y="108"/>
                </a:cxn>
              </a:cxnLst>
              <a:rect l="0" t="0" r="r" b="b"/>
              <a:pathLst>
                <a:path w="204" h="108">
                  <a:moveTo>
                    <a:pt x="202" y="108"/>
                  </a:moveTo>
                  <a:lnTo>
                    <a:pt x="202" y="108"/>
                  </a:lnTo>
                  <a:lnTo>
                    <a:pt x="196" y="108"/>
                  </a:lnTo>
                  <a:lnTo>
                    <a:pt x="194" y="104"/>
                  </a:lnTo>
                  <a:lnTo>
                    <a:pt x="165" y="12"/>
                  </a:lnTo>
                  <a:lnTo>
                    <a:pt x="165" y="12"/>
                  </a:lnTo>
                  <a:lnTo>
                    <a:pt x="163" y="12"/>
                  </a:lnTo>
                  <a:lnTo>
                    <a:pt x="11" y="59"/>
                  </a:lnTo>
                  <a:lnTo>
                    <a:pt x="11" y="59"/>
                  </a:lnTo>
                  <a:lnTo>
                    <a:pt x="11" y="61"/>
                  </a:lnTo>
                  <a:lnTo>
                    <a:pt x="21" y="88"/>
                  </a:lnTo>
                  <a:lnTo>
                    <a:pt x="21" y="88"/>
                  </a:lnTo>
                  <a:lnTo>
                    <a:pt x="19" y="94"/>
                  </a:lnTo>
                  <a:lnTo>
                    <a:pt x="17" y="96"/>
                  </a:lnTo>
                  <a:lnTo>
                    <a:pt x="17" y="96"/>
                  </a:lnTo>
                  <a:lnTo>
                    <a:pt x="11" y="96"/>
                  </a:lnTo>
                  <a:lnTo>
                    <a:pt x="10" y="92"/>
                  </a:lnTo>
                  <a:lnTo>
                    <a:pt x="0" y="65"/>
                  </a:lnTo>
                  <a:lnTo>
                    <a:pt x="0" y="65"/>
                  </a:lnTo>
                  <a:lnTo>
                    <a:pt x="0" y="59"/>
                  </a:lnTo>
                  <a:lnTo>
                    <a:pt x="2" y="55"/>
                  </a:lnTo>
                  <a:lnTo>
                    <a:pt x="4" y="51"/>
                  </a:lnTo>
                  <a:lnTo>
                    <a:pt x="8" y="49"/>
                  </a:lnTo>
                  <a:lnTo>
                    <a:pt x="159" y="0"/>
                  </a:lnTo>
                  <a:lnTo>
                    <a:pt x="159" y="0"/>
                  </a:lnTo>
                  <a:lnTo>
                    <a:pt x="165" y="0"/>
                  </a:lnTo>
                  <a:lnTo>
                    <a:pt x="168" y="2"/>
                  </a:lnTo>
                  <a:lnTo>
                    <a:pt x="172" y="4"/>
                  </a:lnTo>
                  <a:lnTo>
                    <a:pt x="174" y="8"/>
                  </a:lnTo>
                  <a:lnTo>
                    <a:pt x="204" y="102"/>
                  </a:lnTo>
                  <a:lnTo>
                    <a:pt x="204" y="102"/>
                  </a:lnTo>
                  <a:lnTo>
                    <a:pt x="204" y="106"/>
                  </a:lnTo>
                  <a:lnTo>
                    <a:pt x="202" y="108"/>
                  </a:lnTo>
                  <a:lnTo>
                    <a:pt x="202" y="108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50" name="Freeform 26"/>
            <p:cNvSpPr>
              <a:spLocks/>
            </p:cNvSpPr>
            <p:nvPr userDrawn="1"/>
          </p:nvSpPr>
          <p:spPr bwMode="auto">
            <a:xfrm>
              <a:off x="706631" y="1918362"/>
              <a:ext cx="284138" cy="102422"/>
            </a:xfrm>
            <a:custGeom>
              <a:avLst/>
              <a:gdLst/>
              <a:ahLst/>
              <a:cxnLst>
                <a:cxn ang="0">
                  <a:pos x="166" y="13"/>
                </a:cxn>
                <a:cxn ang="0">
                  <a:pos x="9" y="62"/>
                </a:cxn>
                <a:cxn ang="0">
                  <a:pos x="9" y="62"/>
                </a:cxn>
                <a:cxn ang="0">
                  <a:pos x="4" y="62"/>
                </a:cxn>
                <a:cxn ang="0">
                  <a:pos x="0" y="58"/>
                </a:cxn>
                <a:cxn ang="0">
                  <a:pos x="0" y="58"/>
                </a:cxn>
                <a:cxn ang="0">
                  <a:pos x="0" y="53"/>
                </a:cxn>
                <a:cxn ang="0">
                  <a:pos x="4" y="51"/>
                </a:cxn>
                <a:cxn ang="0">
                  <a:pos x="162" y="0"/>
                </a:cxn>
                <a:cxn ang="0">
                  <a:pos x="162" y="0"/>
                </a:cxn>
                <a:cxn ang="0">
                  <a:pos x="168" y="0"/>
                </a:cxn>
                <a:cxn ang="0">
                  <a:pos x="172" y="4"/>
                </a:cxn>
                <a:cxn ang="0">
                  <a:pos x="172" y="4"/>
                </a:cxn>
                <a:cxn ang="0">
                  <a:pos x="170" y="9"/>
                </a:cxn>
                <a:cxn ang="0">
                  <a:pos x="166" y="13"/>
                </a:cxn>
                <a:cxn ang="0">
                  <a:pos x="166" y="13"/>
                </a:cxn>
              </a:cxnLst>
              <a:rect l="0" t="0" r="r" b="b"/>
              <a:pathLst>
                <a:path w="172" h="62">
                  <a:moveTo>
                    <a:pt x="166" y="13"/>
                  </a:moveTo>
                  <a:lnTo>
                    <a:pt x="9" y="62"/>
                  </a:lnTo>
                  <a:lnTo>
                    <a:pt x="9" y="62"/>
                  </a:lnTo>
                  <a:lnTo>
                    <a:pt x="4" y="62"/>
                  </a:lnTo>
                  <a:lnTo>
                    <a:pt x="0" y="58"/>
                  </a:lnTo>
                  <a:lnTo>
                    <a:pt x="0" y="58"/>
                  </a:lnTo>
                  <a:lnTo>
                    <a:pt x="0" y="53"/>
                  </a:lnTo>
                  <a:lnTo>
                    <a:pt x="4" y="51"/>
                  </a:lnTo>
                  <a:lnTo>
                    <a:pt x="162" y="0"/>
                  </a:lnTo>
                  <a:lnTo>
                    <a:pt x="162" y="0"/>
                  </a:lnTo>
                  <a:lnTo>
                    <a:pt x="168" y="0"/>
                  </a:lnTo>
                  <a:lnTo>
                    <a:pt x="172" y="4"/>
                  </a:lnTo>
                  <a:lnTo>
                    <a:pt x="172" y="4"/>
                  </a:lnTo>
                  <a:lnTo>
                    <a:pt x="170" y="9"/>
                  </a:lnTo>
                  <a:lnTo>
                    <a:pt x="166" y="13"/>
                  </a:lnTo>
                  <a:lnTo>
                    <a:pt x="166" y="13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51" name="Freeform 27"/>
            <p:cNvSpPr>
              <a:spLocks noEditPoints="1"/>
            </p:cNvSpPr>
            <p:nvPr userDrawn="1"/>
          </p:nvSpPr>
          <p:spPr bwMode="auto">
            <a:xfrm>
              <a:off x="690111" y="1972877"/>
              <a:ext cx="337001" cy="262663"/>
            </a:xfrm>
            <a:custGeom>
              <a:avLst/>
              <a:gdLst/>
              <a:ahLst/>
              <a:cxnLst>
                <a:cxn ang="0">
                  <a:pos x="194" y="112"/>
                </a:cxn>
                <a:cxn ang="0">
                  <a:pos x="43" y="159"/>
                </a:cxn>
                <a:cxn ang="0">
                  <a:pos x="43" y="159"/>
                </a:cxn>
                <a:cxn ang="0">
                  <a:pos x="39" y="159"/>
                </a:cxn>
                <a:cxn ang="0">
                  <a:pos x="35" y="159"/>
                </a:cxn>
                <a:cxn ang="0">
                  <a:pos x="31" y="155"/>
                </a:cxn>
                <a:cxn ang="0">
                  <a:pos x="29" y="151"/>
                </a:cxn>
                <a:cxn ang="0">
                  <a:pos x="0" y="65"/>
                </a:cxn>
                <a:cxn ang="0">
                  <a:pos x="0" y="65"/>
                </a:cxn>
                <a:cxn ang="0">
                  <a:pos x="0" y="59"/>
                </a:cxn>
                <a:cxn ang="0">
                  <a:pos x="2" y="55"/>
                </a:cxn>
                <a:cxn ang="0">
                  <a:pos x="4" y="51"/>
                </a:cxn>
                <a:cxn ang="0">
                  <a:pos x="8" y="49"/>
                </a:cxn>
                <a:cxn ang="0">
                  <a:pos x="159" y="0"/>
                </a:cxn>
                <a:cxn ang="0">
                  <a:pos x="159" y="0"/>
                </a:cxn>
                <a:cxn ang="0">
                  <a:pos x="165" y="0"/>
                </a:cxn>
                <a:cxn ang="0">
                  <a:pos x="169" y="2"/>
                </a:cxn>
                <a:cxn ang="0">
                  <a:pos x="172" y="4"/>
                </a:cxn>
                <a:cxn ang="0">
                  <a:pos x="174" y="8"/>
                </a:cxn>
                <a:cxn ang="0">
                  <a:pos x="202" y="96"/>
                </a:cxn>
                <a:cxn ang="0">
                  <a:pos x="202" y="96"/>
                </a:cxn>
                <a:cxn ang="0">
                  <a:pos x="204" y="100"/>
                </a:cxn>
                <a:cxn ang="0">
                  <a:pos x="202" y="104"/>
                </a:cxn>
                <a:cxn ang="0">
                  <a:pos x="200" y="108"/>
                </a:cxn>
                <a:cxn ang="0">
                  <a:pos x="194" y="112"/>
                </a:cxn>
                <a:cxn ang="0">
                  <a:pos x="194" y="112"/>
                </a:cxn>
                <a:cxn ang="0">
                  <a:pos x="12" y="59"/>
                </a:cxn>
                <a:cxn ang="0">
                  <a:pos x="12" y="59"/>
                </a:cxn>
                <a:cxn ang="0">
                  <a:pos x="12" y="61"/>
                </a:cxn>
                <a:cxn ang="0">
                  <a:pos x="39" y="147"/>
                </a:cxn>
                <a:cxn ang="0">
                  <a:pos x="39" y="147"/>
                </a:cxn>
                <a:cxn ang="0">
                  <a:pos x="41" y="147"/>
                </a:cxn>
                <a:cxn ang="0">
                  <a:pos x="192" y="100"/>
                </a:cxn>
                <a:cxn ang="0">
                  <a:pos x="192" y="100"/>
                </a:cxn>
                <a:cxn ang="0">
                  <a:pos x="192" y="98"/>
                </a:cxn>
                <a:cxn ang="0">
                  <a:pos x="165" y="12"/>
                </a:cxn>
                <a:cxn ang="0">
                  <a:pos x="165" y="12"/>
                </a:cxn>
                <a:cxn ang="0">
                  <a:pos x="163" y="12"/>
                </a:cxn>
                <a:cxn ang="0">
                  <a:pos x="12" y="59"/>
                </a:cxn>
              </a:cxnLst>
              <a:rect l="0" t="0" r="r" b="b"/>
              <a:pathLst>
                <a:path w="204" h="159">
                  <a:moveTo>
                    <a:pt x="194" y="112"/>
                  </a:moveTo>
                  <a:lnTo>
                    <a:pt x="43" y="159"/>
                  </a:lnTo>
                  <a:lnTo>
                    <a:pt x="43" y="159"/>
                  </a:lnTo>
                  <a:lnTo>
                    <a:pt x="39" y="159"/>
                  </a:lnTo>
                  <a:lnTo>
                    <a:pt x="35" y="159"/>
                  </a:lnTo>
                  <a:lnTo>
                    <a:pt x="31" y="155"/>
                  </a:lnTo>
                  <a:lnTo>
                    <a:pt x="29" y="151"/>
                  </a:lnTo>
                  <a:lnTo>
                    <a:pt x="0" y="65"/>
                  </a:lnTo>
                  <a:lnTo>
                    <a:pt x="0" y="65"/>
                  </a:lnTo>
                  <a:lnTo>
                    <a:pt x="0" y="59"/>
                  </a:lnTo>
                  <a:lnTo>
                    <a:pt x="2" y="55"/>
                  </a:lnTo>
                  <a:lnTo>
                    <a:pt x="4" y="51"/>
                  </a:lnTo>
                  <a:lnTo>
                    <a:pt x="8" y="49"/>
                  </a:lnTo>
                  <a:lnTo>
                    <a:pt x="159" y="0"/>
                  </a:lnTo>
                  <a:lnTo>
                    <a:pt x="159" y="0"/>
                  </a:lnTo>
                  <a:lnTo>
                    <a:pt x="165" y="0"/>
                  </a:lnTo>
                  <a:lnTo>
                    <a:pt x="169" y="2"/>
                  </a:lnTo>
                  <a:lnTo>
                    <a:pt x="172" y="4"/>
                  </a:lnTo>
                  <a:lnTo>
                    <a:pt x="174" y="8"/>
                  </a:lnTo>
                  <a:lnTo>
                    <a:pt x="202" y="96"/>
                  </a:lnTo>
                  <a:lnTo>
                    <a:pt x="202" y="96"/>
                  </a:lnTo>
                  <a:lnTo>
                    <a:pt x="204" y="100"/>
                  </a:lnTo>
                  <a:lnTo>
                    <a:pt x="202" y="104"/>
                  </a:lnTo>
                  <a:lnTo>
                    <a:pt x="200" y="108"/>
                  </a:lnTo>
                  <a:lnTo>
                    <a:pt x="194" y="112"/>
                  </a:lnTo>
                  <a:lnTo>
                    <a:pt x="194" y="112"/>
                  </a:lnTo>
                  <a:close/>
                  <a:moveTo>
                    <a:pt x="12" y="59"/>
                  </a:moveTo>
                  <a:lnTo>
                    <a:pt x="12" y="59"/>
                  </a:lnTo>
                  <a:lnTo>
                    <a:pt x="12" y="61"/>
                  </a:lnTo>
                  <a:lnTo>
                    <a:pt x="39" y="147"/>
                  </a:lnTo>
                  <a:lnTo>
                    <a:pt x="39" y="147"/>
                  </a:lnTo>
                  <a:lnTo>
                    <a:pt x="41" y="147"/>
                  </a:lnTo>
                  <a:lnTo>
                    <a:pt x="192" y="100"/>
                  </a:lnTo>
                  <a:lnTo>
                    <a:pt x="192" y="100"/>
                  </a:lnTo>
                  <a:lnTo>
                    <a:pt x="192" y="98"/>
                  </a:lnTo>
                  <a:lnTo>
                    <a:pt x="165" y="12"/>
                  </a:lnTo>
                  <a:lnTo>
                    <a:pt x="165" y="12"/>
                  </a:lnTo>
                  <a:lnTo>
                    <a:pt x="163" y="12"/>
                  </a:lnTo>
                  <a:lnTo>
                    <a:pt x="12" y="59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52" name="Freeform 28"/>
            <p:cNvSpPr>
              <a:spLocks/>
            </p:cNvSpPr>
            <p:nvPr userDrawn="1"/>
          </p:nvSpPr>
          <p:spPr bwMode="auto">
            <a:xfrm>
              <a:off x="754538" y="2167809"/>
              <a:ext cx="39647" cy="21476"/>
            </a:xfrm>
            <a:custGeom>
              <a:avLst/>
              <a:gdLst/>
              <a:ahLst/>
              <a:cxnLst>
                <a:cxn ang="0">
                  <a:pos x="20" y="11"/>
                </a:cxn>
                <a:cxn ang="0">
                  <a:pos x="8" y="13"/>
                </a:cxn>
                <a:cxn ang="0">
                  <a:pos x="8" y="13"/>
                </a:cxn>
                <a:cxn ang="0">
                  <a:pos x="4" y="13"/>
                </a:cxn>
                <a:cxn ang="0">
                  <a:pos x="0" y="11"/>
                </a:cxn>
                <a:cxn ang="0">
                  <a:pos x="0" y="11"/>
                </a:cxn>
                <a:cxn ang="0">
                  <a:pos x="2" y="6"/>
                </a:cxn>
                <a:cxn ang="0">
                  <a:pos x="4" y="4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20" y="0"/>
                </a:cxn>
                <a:cxn ang="0">
                  <a:pos x="24" y="4"/>
                </a:cxn>
                <a:cxn ang="0">
                  <a:pos x="24" y="4"/>
                </a:cxn>
                <a:cxn ang="0">
                  <a:pos x="22" y="8"/>
                </a:cxn>
                <a:cxn ang="0">
                  <a:pos x="20" y="11"/>
                </a:cxn>
                <a:cxn ang="0">
                  <a:pos x="20" y="11"/>
                </a:cxn>
              </a:cxnLst>
              <a:rect l="0" t="0" r="r" b="b"/>
              <a:pathLst>
                <a:path w="24" h="13">
                  <a:moveTo>
                    <a:pt x="20" y="11"/>
                  </a:moveTo>
                  <a:lnTo>
                    <a:pt x="8" y="13"/>
                  </a:lnTo>
                  <a:lnTo>
                    <a:pt x="8" y="13"/>
                  </a:lnTo>
                  <a:lnTo>
                    <a:pt x="4" y="13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2" y="6"/>
                  </a:lnTo>
                  <a:lnTo>
                    <a:pt x="4" y="4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20" y="0"/>
                  </a:lnTo>
                  <a:lnTo>
                    <a:pt x="24" y="4"/>
                  </a:lnTo>
                  <a:lnTo>
                    <a:pt x="24" y="4"/>
                  </a:lnTo>
                  <a:lnTo>
                    <a:pt x="22" y="8"/>
                  </a:lnTo>
                  <a:lnTo>
                    <a:pt x="20" y="11"/>
                  </a:lnTo>
                  <a:lnTo>
                    <a:pt x="20" y="11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53" name="Freeform 29"/>
            <p:cNvSpPr>
              <a:spLocks noEditPoints="1"/>
            </p:cNvSpPr>
            <p:nvPr userDrawn="1"/>
          </p:nvSpPr>
          <p:spPr bwMode="auto">
            <a:xfrm>
              <a:off x="809053" y="2121554"/>
              <a:ext cx="123898" cy="52863"/>
            </a:xfrm>
            <a:custGeom>
              <a:avLst/>
              <a:gdLst/>
              <a:ahLst/>
              <a:cxnLst>
                <a:cxn ang="0">
                  <a:pos x="71" y="12"/>
                </a:cxn>
                <a:cxn ang="0">
                  <a:pos x="49" y="18"/>
                </a:cxn>
                <a:cxn ang="0">
                  <a:pos x="49" y="18"/>
                </a:cxn>
                <a:cxn ang="0">
                  <a:pos x="46" y="18"/>
                </a:cxn>
                <a:cxn ang="0">
                  <a:pos x="44" y="14"/>
                </a:cxn>
                <a:cxn ang="0">
                  <a:pos x="44" y="14"/>
                </a:cxn>
                <a:cxn ang="0">
                  <a:pos x="44" y="10"/>
                </a:cxn>
                <a:cxn ang="0">
                  <a:pos x="47" y="8"/>
                </a:cxn>
                <a:cxn ang="0">
                  <a:pos x="69" y="0"/>
                </a:cxn>
                <a:cxn ang="0">
                  <a:pos x="69" y="0"/>
                </a:cxn>
                <a:cxn ang="0">
                  <a:pos x="73" y="0"/>
                </a:cxn>
                <a:cxn ang="0">
                  <a:pos x="75" y="4"/>
                </a:cxn>
                <a:cxn ang="0">
                  <a:pos x="75" y="4"/>
                </a:cxn>
                <a:cxn ang="0">
                  <a:pos x="75" y="8"/>
                </a:cxn>
                <a:cxn ang="0">
                  <a:pos x="71" y="12"/>
                </a:cxn>
                <a:cxn ang="0">
                  <a:pos x="71" y="12"/>
                </a:cxn>
                <a:cxn ang="0">
                  <a:pos x="30" y="26"/>
                </a:cxn>
                <a:cxn ang="0">
                  <a:pos x="8" y="32"/>
                </a:cxn>
                <a:cxn ang="0">
                  <a:pos x="8" y="32"/>
                </a:cxn>
                <a:cxn ang="0">
                  <a:pos x="2" y="32"/>
                </a:cxn>
                <a:cxn ang="0">
                  <a:pos x="0" y="28"/>
                </a:cxn>
                <a:cxn ang="0">
                  <a:pos x="0" y="28"/>
                </a:cxn>
                <a:cxn ang="0">
                  <a:pos x="0" y="24"/>
                </a:cxn>
                <a:cxn ang="0">
                  <a:pos x="4" y="22"/>
                </a:cxn>
                <a:cxn ang="0">
                  <a:pos x="26" y="14"/>
                </a:cxn>
                <a:cxn ang="0">
                  <a:pos x="26" y="14"/>
                </a:cxn>
                <a:cxn ang="0">
                  <a:pos x="30" y="14"/>
                </a:cxn>
                <a:cxn ang="0">
                  <a:pos x="32" y="18"/>
                </a:cxn>
                <a:cxn ang="0">
                  <a:pos x="32" y="18"/>
                </a:cxn>
                <a:cxn ang="0">
                  <a:pos x="32" y="22"/>
                </a:cxn>
                <a:cxn ang="0">
                  <a:pos x="30" y="26"/>
                </a:cxn>
                <a:cxn ang="0">
                  <a:pos x="30" y="26"/>
                </a:cxn>
              </a:cxnLst>
              <a:rect l="0" t="0" r="r" b="b"/>
              <a:pathLst>
                <a:path w="75" h="32">
                  <a:moveTo>
                    <a:pt x="71" y="12"/>
                  </a:moveTo>
                  <a:lnTo>
                    <a:pt x="49" y="18"/>
                  </a:lnTo>
                  <a:lnTo>
                    <a:pt x="49" y="18"/>
                  </a:lnTo>
                  <a:lnTo>
                    <a:pt x="46" y="18"/>
                  </a:lnTo>
                  <a:lnTo>
                    <a:pt x="44" y="14"/>
                  </a:lnTo>
                  <a:lnTo>
                    <a:pt x="44" y="14"/>
                  </a:lnTo>
                  <a:lnTo>
                    <a:pt x="44" y="10"/>
                  </a:lnTo>
                  <a:lnTo>
                    <a:pt x="47" y="8"/>
                  </a:lnTo>
                  <a:lnTo>
                    <a:pt x="69" y="0"/>
                  </a:lnTo>
                  <a:lnTo>
                    <a:pt x="69" y="0"/>
                  </a:lnTo>
                  <a:lnTo>
                    <a:pt x="73" y="0"/>
                  </a:lnTo>
                  <a:lnTo>
                    <a:pt x="75" y="4"/>
                  </a:lnTo>
                  <a:lnTo>
                    <a:pt x="75" y="4"/>
                  </a:lnTo>
                  <a:lnTo>
                    <a:pt x="75" y="8"/>
                  </a:lnTo>
                  <a:lnTo>
                    <a:pt x="71" y="12"/>
                  </a:lnTo>
                  <a:lnTo>
                    <a:pt x="71" y="12"/>
                  </a:lnTo>
                  <a:close/>
                  <a:moveTo>
                    <a:pt x="30" y="26"/>
                  </a:moveTo>
                  <a:lnTo>
                    <a:pt x="8" y="32"/>
                  </a:lnTo>
                  <a:lnTo>
                    <a:pt x="8" y="32"/>
                  </a:lnTo>
                  <a:lnTo>
                    <a:pt x="2" y="32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0" y="24"/>
                  </a:lnTo>
                  <a:lnTo>
                    <a:pt x="4" y="22"/>
                  </a:lnTo>
                  <a:lnTo>
                    <a:pt x="26" y="14"/>
                  </a:lnTo>
                  <a:lnTo>
                    <a:pt x="26" y="14"/>
                  </a:lnTo>
                  <a:lnTo>
                    <a:pt x="30" y="14"/>
                  </a:lnTo>
                  <a:lnTo>
                    <a:pt x="32" y="18"/>
                  </a:lnTo>
                  <a:lnTo>
                    <a:pt x="32" y="18"/>
                  </a:lnTo>
                  <a:lnTo>
                    <a:pt x="32" y="22"/>
                  </a:lnTo>
                  <a:lnTo>
                    <a:pt x="30" y="26"/>
                  </a:lnTo>
                  <a:lnTo>
                    <a:pt x="30" y="26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54" name="Freeform 30"/>
            <p:cNvSpPr>
              <a:spLocks/>
            </p:cNvSpPr>
            <p:nvPr userDrawn="1"/>
          </p:nvSpPr>
          <p:spPr bwMode="auto">
            <a:xfrm>
              <a:off x="952774" y="2105035"/>
              <a:ext cx="34692" cy="23128"/>
            </a:xfrm>
            <a:custGeom>
              <a:avLst/>
              <a:gdLst/>
              <a:ahLst/>
              <a:cxnLst>
                <a:cxn ang="0">
                  <a:pos x="17" y="12"/>
                </a:cxn>
                <a:cxn ang="0">
                  <a:pos x="6" y="14"/>
                </a:cxn>
                <a:cxn ang="0">
                  <a:pos x="6" y="14"/>
                </a:cxn>
                <a:cxn ang="0">
                  <a:pos x="2" y="14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0" y="6"/>
                </a:cxn>
                <a:cxn ang="0">
                  <a:pos x="2" y="4"/>
                </a:cxn>
                <a:cxn ang="0">
                  <a:pos x="13" y="0"/>
                </a:cxn>
                <a:cxn ang="0">
                  <a:pos x="13" y="0"/>
                </a:cxn>
                <a:cxn ang="0">
                  <a:pos x="17" y="0"/>
                </a:cxn>
                <a:cxn ang="0">
                  <a:pos x="21" y="4"/>
                </a:cxn>
                <a:cxn ang="0">
                  <a:pos x="21" y="4"/>
                </a:cxn>
                <a:cxn ang="0">
                  <a:pos x="21" y="8"/>
                </a:cxn>
                <a:cxn ang="0">
                  <a:pos x="17" y="12"/>
                </a:cxn>
                <a:cxn ang="0">
                  <a:pos x="17" y="12"/>
                </a:cxn>
              </a:cxnLst>
              <a:rect l="0" t="0" r="r" b="b"/>
              <a:pathLst>
                <a:path w="21" h="14">
                  <a:moveTo>
                    <a:pt x="17" y="12"/>
                  </a:moveTo>
                  <a:lnTo>
                    <a:pt x="6" y="14"/>
                  </a:lnTo>
                  <a:lnTo>
                    <a:pt x="6" y="14"/>
                  </a:lnTo>
                  <a:lnTo>
                    <a:pt x="2" y="14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6"/>
                  </a:lnTo>
                  <a:lnTo>
                    <a:pt x="2" y="4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7" y="0"/>
                  </a:lnTo>
                  <a:lnTo>
                    <a:pt x="21" y="4"/>
                  </a:lnTo>
                  <a:lnTo>
                    <a:pt x="21" y="4"/>
                  </a:lnTo>
                  <a:lnTo>
                    <a:pt x="21" y="8"/>
                  </a:lnTo>
                  <a:lnTo>
                    <a:pt x="17" y="12"/>
                  </a:lnTo>
                  <a:lnTo>
                    <a:pt x="17" y="12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68" name="그룹 67"/>
          <p:cNvGrpSpPr/>
          <p:nvPr userDrawn="1"/>
        </p:nvGrpSpPr>
        <p:grpSpPr>
          <a:xfrm>
            <a:off x="2277724" y="1317703"/>
            <a:ext cx="307266" cy="337001"/>
            <a:chOff x="2323907" y="1359997"/>
            <a:chExt cx="307266" cy="337001"/>
          </a:xfrm>
        </p:grpSpPr>
        <p:sp>
          <p:nvSpPr>
            <p:cNvPr id="1055" name="Freeform 31"/>
            <p:cNvSpPr>
              <a:spLocks noEditPoints="1"/>
            </p:cNvSpPr>
            <p:nvPr userDrawn="1"/>
          </p:nvSpPr>
          <p:spPr bwMode="auto">
            <a:xfrm>
              <a:off x="2323907" y="1396340"/>
              <a:ext cx="307266" cy="300658"/>
            </a:xfrm>
            <a:custGeom>
              <a:avLst/>
              <a:gdLst/>
              <a:ahLst/>
              <a:cxnLst>
                <a:cxn ang="0">
                  <a:pos x="182" y="141"/>
                </a:cxn>
                <a:cxn ang="0">
                  <a:pos x="47" y="182"/>
                </a:cxn>
                <a:cxn ang="0">
                  <a:pos x="47" y="182"/>
                </a:cxn>
                <a:cxn ang="0">
                  <a:pos x="43" y="182"/>
                </a:cxn>
                <a:cxn ang="0">
                  <a:pos x="39" y="178"/>
                </a:cxn>
                <a:cxn ang="0">
                  <a:pos x="0" y="49"/>
                </a:cxn>
                <a:cxn ang="0">
                  <a:pos x="0" y="49"/>
                </a:cxn>
                <a:cxn ang="0">
                  <a:pos x="0" y="45"/>
                </a:cxn>
                <a:cxn ang="0">
                  <a:pos x="4" y="41"/>
                </a:cxn>
                <a:cxn ang="0">
                  <a:pos x="139" y="0"/>
                </a:cxn>
                <a:cxn ang="0">
                  <a:pos x="139" y="0"/>
                </a:cxn>
                <a:cxn ang="0">
                  <a:pos x="143" y="0"/>
                </a:cxn>
                <a:cxn ang="0">
                  <a:pos x="145" y="4"/>
                </a:cxn>
                <a:cxn ang="0">
                  <a:pos x="186" y="135"/>
                </a:cxn>
                <a:cxn ang="0">
                  <a:pos x="186" y="135"/>
                </a:cxn>
                <a:cxn ang="0">
                  <a:pos x="186" y="139"/>
                </a:cxn>
                <a:cxn ang="0">
                  <a:pos x="182" y="141"/>
                </a:cxn>
                <a:cxn ang="0">
                  <a:pos x="182" y="141"/>
                </a:cxn>
                <a:cxn ang="0">
                  <a:pos x="49" y="170"/>
                </a:cxn>
                <a:cxn ang="0">
                  <a:pos x="172" y="131"/>
                </a:cxn>
                <a:cxn ang="0">
                  <a:pos x="137" y="13"/>
                </a:cxn>
                <a:cxn ang="0">
                  <a:pos x="14" y="51"/>
                </a:cxn>
                <a:cxn ang="0">
                  <a:pos x="49" y="170"/>
                </a:cxn>
              </a:cxnLst>
              <a:rect l="0" t="0" r="r" b="b"/>
              <a:pathLst>
                <a:path w="186" h="182">
                  <a:moveTo>
                    <a:pt x="182" y="141"/>
                  </a:moveTo>
                  <a:lnTo>
                    <a:pt x="47" y="182"/>
                  </a:lnTo>
                  <a:lnTo>
                    <a:pt x="47" y="182"/>
                  </a:lnTo>
                  <a:lnTo>
                    <a:pt x="43" y="182"/>
                  </a:lnTo>
                  <a:lnTo>
                    <a:pt x="39" y="17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5"/>
                  </a:lnTo>
                  <a:lnTo>
                    <a:pt x="4" y="41"/>
                  </a:lnTo>
                  <a:lnTo>
                    <a:pt x="139" y="0"/>
                  </a:lnTo>
                  <a:lnTo>
                    <a:pt x="139" y="0"/>
                  </a:lnTo>
                  <a:lnTo>
                    <a:pt x="143" y="0"/>
                  </a:lnTo>
                  <a:lnTo>
                    <a:pt x="145" y="4"/>
                  </a:lnTo>
                  <a:lnTo>
                    <a:pt x="186" y="135"/>
                  </a:lnTo>
                  <a:lnTo>
                    <a:pt x="186" y="135"/>
                  </a:lnTo>
                  <a:lnTo>
                    <a:pt x="186" y="139"/>
                  </a:lnTo>
                  <a:lnTo>
                    <a:pt x="182" y="141"/>
                  </a:lnTo>
                  <a:lnTo>
                    <a:pt x="182" y="141"/>
                  </a:lnTo>
                  <a:close/>
                  <a:moveTo>
                    <a:pt x="49" y="170"/>
                  </a:moveTo>
                  <a:lnTo>
                    <a:pt x="172" y="131"/>
                  </a:lnTo>
                  <a:lnTo>
                    <a:pt x="137" y="13"/>
                  </a:lnTo>
                  <a:lnTo>
                    <a:pt x="14" y="51"/>
                  </a:lnTo>
                  <a:lnTo>
                    <a:pt x="49" y="17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56" name="Freeform 32"/>
            <p:cNvSpPr>
              <a:spLocks/>
            </p:cNvSpPr>
            <p:nvPr userDrawn="1"/>
          </p:nvSpPr>
          <p:spPr bwMode="auto">
            <a:xfrm>
              <a:off x="2436241" y="1434336"/>
              <a:ext cx="82598" cy="227971"/>
            </a:xfrm>
            <a:custGeom>
              <a:avLst/>
              <a:gdLst/>
              <a:ahLst/>
              <a:cxnLst>
                <a:cxn ang="0">
                  <a:pos x="46" y="138"/>
                </a:cxn>
                <a:cxn ang="0">
                  <a:pos x="46" y="138"/>
                </a:cxn>
                <a:cxn ang="0">
                  <a:pos x="42" y="136"/>
                </a:cxn>
                <a:cxn ang="0">
                  <a:pos x="38" y="134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2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8" y="0"/>
                </a:cxn>
                <a:cxn ang="0">
                  <a:pos x="10" y="4"/>
                </a:cxn>
                <a:cxn ang="0">
                  <a:pos x="50" y="130"/>
                </a:cxn>
                <a:cxn ang="0">
                  <a:pos x="50" y="130"/>
                </a:cxn>
                <a:cxn ang="0">
                  <a:pos x="50" y="134"/>
                </a:cxn>
                <a:cxn ang="0">
                  <a:pos x="46" y="138"/>
                </a:cxn>
                <a:cxn ang="0">
                  <a:pos x="46" y="138"/>
                </a:cxn>
              </a:cxnLst>
              <a:rect l="0" t="0" r="r" b="b"/>
              <a:pathLst>
                <a:path w="50" h="138">
                  <a:moveTo>
                    <a:pt x="46" y="138"/>
                  </a:moveTo>
                  <a:lnTo>
                    <a:pt x="46" y="138"/>
                  </a:lnTo>
                  <a:lnTo>
                    <a:pt x="42" y="136"/>
                  </a:lnTo>
                  <a:lnTo>
                    <a:pt x="38" y="134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2"/>
                  </a:lnTo>
                  <a:lnTo>
                    <a:pt x="4" y="0"/>
                  </a:lnTo>
                  <a:lnTo>
                    <a:pt x="4" y="0"/>
                  </a:lnTo>
                  <a:lnTo>
                    <a:pt x="8" y="0"/>
                  </a:lnTo>
                  <a:lnTo>
                    <a:pt x="10" y="4"/>
                  </a:lnTo>
                  <a:lnTo>
                    <a:pt x="50" y="130"/>
                  </a:lnTo>
                  <a:lnTo>
                    <a:pt x="50" y="130"/>
                  </a:lnTo>
                  <a:lnTo>
                    <a:pt x="50" y="134"/>
                  </a:lnTo>
                  <a:lnTo>
                    <a:pt x="46" y="138"/>
                  </a:lnTo>
                  <a:lnTo>
                    <a:pt x="46" y="138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57" name="Freeform 33"/>
            <p:cNvSpPr>
              <a:spLocks/>
            </p:cNvSpPr>
            <p:nvPr userDrawn="1"/>
          </p:nvSpPr>
          <p:spPr bwMode="auto">
            <a:xfrm>
              <a:off x="2361902" y="1383125"/>
              <a:ext cx="84251" cy="57819"/>
            </a:xfrm>
            <a:custGeom>
              <a:avLst/>
              <a:gdLst/>
              <a:ahLst/>
              <a:cxnLst>
                <a:cxn ang="0">
                  <a:pos x="47" y="27"/>
                </a:cxn>
                <a:cxn ang="0">
                  <a:pos x="47" y="27"/>
                </a:cxn>
                <a:cxn ang="0">
                  <a:pos x="45" y="27"/>
                </a:cxn>
                <a:cxn ang="0">
                  <a:pos x="42" y="25"/>
                </a:cxn>
                <a:cxn ang="0">
                  <a:pos x="42" y="25"/>
                </a:cxn>
                <a:cxn ang="0">
                  <a:pos x="30" y="16"/>
                </a:cxn>
                <a:cxn ang="0">
                  <a:pos x="24" y="14"/>
                </a:cxn>
                <a:cxn ang="0">
                  <a:pos x="20" y="12"/>
                </a:cxn>
                <a:cxn ang="0">
                  <a:pos x="20" y="12"/>
                </a:cxn>
                <a:cxn ang="0">
                  <a:pos x="14" y="14"/>
                </a:cxn>
                <a:cxn ang="0">
                  <a:pos x="12" y="16"/>
                </a:cxn>
                <a:cxn ang="0">
                  <a:pos x="12" y="16"/>
                </a:cxn>
                <a:cxn ang="0">
                  <a:pos x="12" y="19"/>
                </a:cxn>
                <a:cxn ang="0">
                  <a:pos x="12" y="19"/>
                </a:cxn>
                <a:cxn ang="0">
                  <a:pos x="12" y="23"/>
                </a:cxn>
                <a:cxn ang="0">
                  <a:pos x="16" y="23"/>
                </a:cxn>
                <a:cxn ang="0">
                  <a:pos x="18" y="23"/>
                </a:cxn>
                <a:cxn ang="0">
                  <a:pos x="18" y="23"/>
                </a:cxn>
                <a:cxn ang="0">
                  <a:pos x="24" y="23"/>
                </a:cxn>
                <a:cxn ang="0">
                  <a:pos x="26" y="27"/>
                </a:cxn>
                <a:cxn ang="0">
                  <a:pos x="26" y="27"/>
                </a:cxn>
                <a:cxn ang="0">
                  <a:pos x="26" y="31"/>
                </a:cxn>
                <a:cxn ang="0">
                  <a:pos x="22" y="35"/>
                </a:cxn>
                <a:cxn ang="0">
                  <a:pos x="22" y="35"/>
                </a:cxn>
                <a:cxn ang="0">
                  <a:pos x="16" y="35"/>
                </a:cxn>
                <a:cxn ang="0">
                  <a:pos x="10" y="33"/>
                </a:cxn>
                <a:cxn ang="0">
                  <a:pos x="4" y="29"/>
                </a:cxn>
                <a:cxn ang="0">
                  <a:pos x="0" y="23"/>
                </a:cxn>
                <a:cxn ang="0">
                  <a:pos x="0" y="23"/>
                </a:cxn>
                <a:cxn ang="0">
                  <a:pos x="0" y="16"/>
                </a:cxn>
                <a:cxn ang="0">
                  <a:pos x="2" y="10"/>
                </a:cxn>
                <a:cxn ang="0">
                  <a:pos x="2" y="10"/>
                </a:cxn>
                <a:cxn ang="0">
                  <a:pos x="8" y="4"/>
                </a:cxn>
                <a:cxn ang="0">
                  <a:pos x="18" y="0"/>
                </a:cxn>
                <a:cxn ang="0">
                  <a:pos x="18" y="0"/>
                </a:cxn>
                <a:cxn ang="0">
                  <a:pos x="28" y="2"/>
                </a:cxn>
                <a:cxn ang="0">
                  <a:pos x="38" y="8"/>
                </a:cxn>
                <a:cxn ang="0">
                  <a:pos x="45" y="14"/>
                </a:cxn>
                <a:cxn ang="0">
                  <a:pos x="51" y="18"/>
                </a:cxn>
                <a:cxn ang="0">
                  <a:pos x="51" y="18"/>
                </a:cxn>
                <a:cxn ang="0">
                  <a:pos x="51" y="21"/>
                </a:cxn>
                <a:cxn ang="0">
                  <a:pos x="49" y="25"/>
                </a:cxn>
                <a:cxn ang="0">
                  <a:pos x="49" y="25"/>
                </a:cxn>
                <a:cxn ang="0">
                  <a:pos x="47" y="27"/>
                </a:cxn>
                <a:cxn ang="0">
                  <a:pos x="47" y="27"/>
                </a:cxn>
              </a:cxnLst>
              <a:rect l="0" t="0" r="r" b="b"/>
              <a:pathLst>
                <a:path w="51" h="35">
                  <a:moveTo>
                    <a:pt x="47" y="27"/>
                  </a:moveTo>
                  <a:lnTo>
                    <a:pt x="47" y="27"/>
                  </a:lnTo>
                  <a:lnTo>
                    <a:pt x="45" y="27"/>
                  </a:lnTo>
                  <a:lnTo>
                    <a:pt x="42" y="25"/>
                  </a:lnTo>
                  <a:lnTo>
                    <a:pt x="42" y="25"/>
                  </a:lnTo>
                  <a:lnTo>
                    <a:pt x="30" y="16"/>
                  </a:lnTo>
                  <a:lnTo>
                    <a:pt x="24" y="14"/>
                  </a:lnTo>
                  <a:lnTo>
                    <a:pt x="20" y="12"/>
                  </a:lnTo>
                  <a:lnTo>
                    <a:pt x="20" y="12"/>
                  </a:lnTo>
                  <a:lnTo>
                    <a:pt x="14" y="14"/>
                  </a:lnTo>
                  <a:lnTo>
                    <a:pt x="12" y="16"/>
                  </a:lnTo>
                  <a:lnTo>
                    <a:pt x="12" y="16"/>
                  </a:lnTo>
                  <a:lnTo>
                    <a:pt x="12" y="19"/>
                  </a:lnTo>
                  <a:lnTo>
                    <a:pt x="12" y="19"/>
                  </a:lnTo>
                  <a:lnTo>
                    <a:pt x="12" y="23"/>
                  </a:lnTo>
                  <a:lnTo>
                    <a:pt x="16" y="23"/>
                  </a:lnTo>
                  <a:lnTo>
                    <a:pt x="18" y="23"/>
                  </a:lnTo>
                  <a:lnTo>
                    <a:pt x="18" y="23"/>
                  </a:lnTo>
                  <a:lnTo>
                    <a:pt x="24" y="23"/>
                  </a:lnTo>
                  <a:lnTo>
                    <a:pt x="26" y="27"/>
                  </a:lnTo>
                  <a:lnTo>
                    <a:pt x="26" y="27"/>
                  </a:lnTo>
                  <a:lnTo>
                    <a:pt x="26" y="31"/>
                  </a:lnTo>
                  <a:lnTo>
                    <a:pt x="22" y="35"/>
                  </a:lnTo>
                  <a:lnTo>
                    <a:pt x="22" y="35"/>
                  </a:lnTo>
                  <a:lnTo>
                    <a:pt x="16" y="35"/>
                  </a:lnTo>
                  <a:lnTo>
                    <a:pt x="10" y="33"/>
                  </a:lnTo>
                  <a:lnTo>
                    <a:pt x="4" y="29"/>
                  </a:lnTo>
                  <a:lnTo>
                    <a:pt x="0" y="23"/>
                  </a:lnTo>
                  <a:lnTo>
                    <a:pt x="0" y="23"/>
                  </a:lnTo>
                  <a:lnTo>
                    <a:pt x="0" y="16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8" y="4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28" y="2"/>
                  </a:lnTo>
                  <a:lnTo>
                    <a:pt x="38" y="8"/>
                  </a:lnTo>
                  <a:lnTo>
                    <a:pt x="45" y="14"/>
                  </a:lnTo>
                  <a:lnTo>
                    <a:pt x="51" y="18"/>
                  </a:lnTo>
                  <a:lnTo>
                    <a:pt x="51" y="18"/>
                  </a:lnTo>
                  <a:lnTo>
                    <a:pt x="51" y="21"/>
                  </a:lnTo>
                  <a:lnTo>
                    <a:pt x="49" y="25"/>
                  </a:lnTo>
                  <a:lnTo>
                    <a:pt x="49" y="25"/>
                  </a:lnTo>
                  <a:lnTo>
                    <a:pt x="47" y="27"/>
                  </a:lnTo>
                  <a:lnTo>
                    <a:pt x="47" y="27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58" name="Freeform 34"/>
            <p:cNvSpPr>
              <a:spLocks/>
            </p:cNvSpPr>
            <p:nvPr userDrawn="1"/>
          </p:nvSpPr>
          <p:spPr bwMode="auto">
            <a:xfrm>
              <a:off x="2431284" y="1359997"/>
              <a:ext cx="74339" cy="67731"/>
            </a:xfrm>
            <a:custGeom>
              <a:avLst/>
              <a:gdLst/>
              <a:ahLst/>
              <a:cxnLst>
                <a:cxn ang="0">
                  <a:pos x="7" y="41"/>
                </a:cxn>
                <a:cxn ang="0">
                  <a:pos x="7" y="41"/>
                </a:cxn>
                <a:cxn ang="0">
                  <a:pos x="3" y="41"/>
                </a:cxn>
                <a:cxn ang="0">
                  <a:pos x="3" y="41"/>
                </a:cxn>
                <a:cxn ang="0">
                  <a:pos x="0" y="39"/>
                </a:cxn>
                <a:cxn ang="0">
                  <a:pos x="0" y="35"/>
                </a:cxn>
                <a:cxn ang="0">
                  <a:pos x="0" y="35"/>
                </a:cxn>
                <a:cxn ang="0">
                  <a:pos x="1" y="28"/>
                </a:cxn>
                <a:cxn ang="0">
                  <a:pos x="3" y="18"/>
                </a:cxn>
                <a:cxn ang="0">
                  <a:pos x="9" y="10"/>
                </a:cxn>
                <a:cxn ang="0">
                  <a:pos x="17" y="2"/>
                </a:cxn>
                <a:cxn ang="0">
                  <a:pos x="17" y="2"/>
                </a:cxn>
                <a:cxn ang="0">
                  <a:pos x="25" y="0"/>
                </a:cxn>
                <a:cxn ang="0">
                  <a:pos x="35" y="0"/>
                </a:cxn>
                <a:cxn ang="0">
                  <a:pos x="35" y="0"/>
                </a:cxn>
                <a:cxn ang="0">
                  <a:pos x="41" y="4"/>
                </a:cxn>
                <a:cxn ang="0">
                  <a:pos x="45" y="12"/>
                </a:cxn>
                <a:cxn ang="0">
                  <a:pos x="45" y="12"/>
                </a:cxn>
                <a:cxn ang="0">
                  <a:pos x="45" y="20"/>
                </a:cxn>
                <a:cxn ang="0">
                  <a:pos x="43" y="26"/>
                </a:cxn>
                <a:cxn ang="0">
                  <a:pos x="37" y="30"/>
                </a:cxn>
                <a:cxn ang="0">
                  <a:pos x="31" y="33"/>
                </a:cxn>
                <a:cxn ang="0">
                  <a:pos x="31" y="33"/>
                </a:cxn>
                <a:cxn ang="0">
                  <a:pos x="27" y="32"/>
                </a:cxn>
                <a:cxn ang="0">
                  <a:pos x="25" y="30"/>
                </a:cxn>
                <a:cxn ang="0">
                  <a:pos x="25" y="30"/>
                </a:cxn>
                <a:cxn ang="0">
                  <a:pos x="25" y="24"/>
                </a:cxn>
                <a:cxn ang="0">
                  <a:pos x="29" y="22"/>
                </a:cxn>
                <a:cxn ang="0">
                  <a:pos x="29" y="22"/>
                </a:cxn>
                <a:cxn ang="0">
                  <a:pos x="31" y="20"/>
                </a:cxn>
                <a:cxn ang="0">
                  <a:pos x="33" y="18"/>
                </a:cxn>
                <a:cxn ang="0">
                  <a:pos x="33" y="16"/>
                </a:cxn>
                <a:cxn ang="0">
                  <a:pos x="33" y="16"/>
                </a:cxn>
                <a:cxn ang="0">
                  <a:pos x="29" y="12"/>
                </a:cxn>
                <a:cxn ang="0">
                  <a:pos x="29" y="12"/>
                </a:cxn>
                <a:cxn ang="0">
                  <a:pos x="27" y="12"/>
                </a:cxn>
                <a:cxn ang="0">
                  <a:pos x="23" y="12"/>
                </a:cxn>
                <a:cxn ang="0">
                  <a:pos x="23" y="12"/>
                </a:cxn>
                <a:cxn ang="0">
                  <a:pos x="19" y="16"/>
                </a:cxn>
                <a:cxn ang="0">
                  <a:pos x="15" y="22"/>
                </a:cxn>
                <a:cxn ang="0">
                  <a:pos x="11" y="37"/>
                </a:cxn>
                <a:cxn ang="0">
                  <a:pos x="11" y="37"/>
                </a:cxn>
                <a:cxn ang="0">
                  <a:pos x="9" y="39"/>
                </a:cxn>
                <a:cxn ang="0">
                  <a:pos x="7" y="41"/>
                </a:cxn>
                <a:cxn ang="0">
                  <a:pos x="7" y="41"/>
                </a:cxn>
              </a:cxnLst>
              <a:rect l="0" t="0" r="r" b="b"/>
              <a:pathLst>
                <a:path w="45" h="41">
                  <a:moveTo>
                    <a:pt x="7" y="41"/>
                  </a:moveTo>
                  <a:lnTo>
                    <a:pt x="7" y="41"/>
                  </a:lnTo>
                  <a:lnTo>
                    <a:pt x="3" y="41"/>
                  </a:lnTo>
                  <a:lnTo>
                    <a:pt x="3" y="41"/>
                  </a:lnTo>
                  <a:lnTo>
                    <a:pt x="0" y="39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1" y="28"/>
                  </a:lnTo>
                  <a:lnTo>
                    <a:pt x="3" y="18"/>
                  </a:lnTo>
                  <a:lnTo>
                    <a:pt x="9" y="10"/>
                  </a:lnTo>
                  <a:lnTo>
                    <a:pt x="17" y="2"/>
                  </a:lnTo>
                  <a:lnTo>
                    <a:pt x="17" y="2"/>
                  </a:lnTo>
                  <a:lnTo>
                    <a:pt x="25" y="0"/>
                  </a:lnTo>
                  <a:lnTo>
                    <a:pt x="35" y="0"/>
                  </a:lnTo>
                  <a:lnTo>
                    <a:pt x="35" y="0"/>
                  </a:lnTo>
                  <a:lnTo>
                    <a:pt x="41" y="4"/>
                  </a:lnTo>
                  <a:lnTo>
                    <a:pt x="45" y="12"/>
                  </a:lnTo>
                  <a:lnTo>
                    <a:pt x="45" y="12"/>
                  </a:lnTo>
                  <a:lnTo>
                    <a:pt x="45" y="20"/>
                  </a:lnTo>
                  <a:lnTo>
                    <a:pt x="43" y="26"/>
                  </a:lnTo>
                  <a:lnTo>
                    <a:pt x="37" y="30"/>
                  </a:lnTo>
                  <a:lnTo>
                    <a:pt x="31" y="33"/>
                  </a:lnTo>
                  <a:lnTo>
                    <a:pt x="31" y="33"/>
                  </a:lnTo>
                  <a:lnTo>
                    <a:pt x="27" y="32"/>
                  </a:lnTo>
                  <a:lnTo>
                    <a:pt x="25" y="30"/>
                  </a:lnTo>
                  <a:lnTo>
                    <a:pt x="25" y="30"/>
                  </a:lnTo>
                  <a:lnTo>
                    <a:pt x="25" y="24"/>
                  </a:lnTo>
                  <a:lnTo>
                    <a:pt x="29" y="22"/>
                  </a:lnTo>
                  <a:lnTo>
                    <a:pt x="29" y="22"/>
                  </a:lnTo>
                  <a:lnTo>
                    <a:pt x="31" y="20"/>
                  </a:lnTo>
                  <a:lnTo>
                    <a:pt x="33" y="18"/>
                  </a:lnTo>
                  <a:lnTo>
                    <a:pt x="33" y="16"/>
                  </a:lnTo>
                  <a:lnTo>
                    <a:pt x="33" y="16"/>
                  </a:lnTo>
                  <a:lnTo>
                    <a:pt x="29" y="12"/>
                  </a:lnTo>
                  <a:lnTo>
                    <a:pt x="29" y="12"/>
                  </a:lnTo>
                  <a:lnTo>
                    <a:pt x="27" y="12"/>
                  </a:lnTo>
                  <a:lnTo>
                    <a:pt x="23" y="12"/>
                  </a:lnTo>
                  <a:lnTo>
                    <a:pt x="23" y="12"/>
                  </a:lnTo>
                  <a:lnTo>
                    <a:pt x="19" y="16"/>
                  </a:lnTo>
                  <a:lnTo>
                    <a:pt x="15" y="22"/>
                  </a:lnTo>
                  <a:lnTo>
                    <a:pt x="11" y="37"/>
                  </a:lnTo>
                  <a:lnTo>
                    <a:pt x="11" y="37"/>
                  </a:lnTo>
                  <a:lnTo>
                    <a:pt x="9" y="39"/>
                  </a:lnTo>
                  <a:lnTo>
                    <a:pt x="7" y="41"/>
                  </a:lnTo>
                  <a:lnTo>
                    <a:pt x="7" y="41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71" name="그룹 70"/>
          <p:cNvGrpSpPr/>
          <p:nvPr userDrawn="1"/>
        </p:nvGrpSpPr>
        <p:grpSpPr>
          <a:xfrm>
            <a:off x="2426401" y="2396438"/>
            <a:ext cx="386561" cy="389864"/>
            <a:chOff x="2472584" y="2438732"/>
            <a:chExt cx="386561" cy="389864"/>
          </a:xfrm>
        </p:grpSpPr>
        <p:sp>
          <p:nvSpPr>
            <p:cNvPr id="1059" name="Freeform 35"/>
            <p:cNvSpPr>
              <a:spLocks/>
            </p:cNvSpPr>
            <p:nvPr userDrawn="1"/>
          </p:nvSpPr>
          <p:spPr bwMode="auto">
            <a:xfrm>
              <a:off x="2698903" y="2610537"/>
              <a:ext cx="75990" cy="62775"/>
            </a:xfrm>
            <a:custGeom>
              <a:avLst/>
              <a:gdLst/>
              <a:ahLst/>
              <a:cxnLst>
                <a:cxn ang="0">
                  <a:pos x="32" y="38"/>
                </a:cxn>
                <a:cxn ang="0">
                  <a:pos x="32" y="38"/>
                </a:cxn>
                <a:cxn ang="0">
                  <a:pos x="22" y="38"/>
                </a:cxn>
                <a:cxn ang="0">
                  <a:pos x="14" y="34"/>
                </a:cxn>
                <a:cxn ang="0">
                  <a:pos x="6" y="28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0" y="14"/>
                </a:cxn>
                <a:cxn ang="0">
                  <a:pos x="4" y="10"/>
                </a:cxn>
                <a:cxn ang="0">
                  <a:pos x="4" y="10"/>
                </a:cxn>
                <a:cxn ang="0">
                  <a:pos x="10" y="10"/>
                </a:cxn>
                <a:cxn ang="0">
                  <a:pos x="12" y="14"/>
                </a:cxn>
                <a:cxn ang="0">
                  <a:pos x="12" y="14"/>
                </a:cxn>
                <a:cxn ang="0">
                  <a:pos x="16" y="20"/>
                </a:cxn>
                <a:cxn ang="0">
                  <a:pos x="18" y="24"/>
                </a:cxn>
                <a:cxn ang="0">
                  <a:pos x="24" y="26"/>
                </a:cxn>
                <a:cxn ang="0">
                  <a:pos x="28" y="26"/>
                </a:cxn>
                <a:cxn ang="0">
                  <a:pos x="28" y="26"/>
                </a:cxn>
                <a:cxn ang="0">
                  <a:pos x="30" y="22"/>
                </a:cxn>
                <a:cxn ang="0">
                  <a:pos x="32" y="18"/>
                </a:cxn>
                <a:cxn ang="0">
                  <a:pos x="34" y="14"/>
                </a:cxn>
                <a:cxn ang="0">
                  <a:pos x="32" y="8"/>
                </a:cxn>
                <a:cxn ang="0">
                  <a:pos x="32" y="8"/>
                </a:cxn>
                <a:cxn ang="0">
                  <a:pos x="32" y="2"/>
                </a:cxn>
                <a:cxn ang="0">
                  <a:pos x="36" y="0"/>
                </a:cxn>
                <a:cxn ang="0">
                  <a:pos x="36" y="0"/>
                </a:cxn>
                <a:cxn ang="0">
                  <a:pos x="42" y="0"/>
                </a:cxn>
                <a:cxn ang="0">
                  <a:pos x="44" y="4"/>
                </a:cxn>
                <a:cxn ang="0">
                  <a:pos x="44" y="4"/>
                </a:cxn>
                <a:cxn ang="0">
                  <a:pos x="46" y="14"/>
                </a:cxn>
                <a:cxn ang="0">
                  <a:pos x="44" y="24"/>
                </a:cxn>
                <a:cxn ang="0">
                  <a:pos x="40" y="32"/>
                </a:cxn>
                <a:cxn ang="0">
                  <a:pos x="32" y="38"/>
                </a:cxn>
                <a:cxn ang="0">
                  <a:pos x="32" y="38"/>
                </a:cxn>
              </a:cxnLst>
              <a:rect l="0" t="0" r="r" b="b"/>
              <a:pathLst>
                <a:path w="46" h="38">
                  <a:moveTo>
                    <a:pt x="32" y="38"/>
                  </a:moveTo>
                  <a:lnTo>
                    <a:pt x="32" y="38"/>
                  </a:lnTo>
                  <a:lnTo>
                    <a:pt x="22" y="38"/>
                  </a:lnTo>
                  <a:lnTo>
                    <a:pt x="14" y="34"/>
                  </a:lnTo>
                  <a:lnTo>
                    <a:pt x="6" y="28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14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10" y="10"/>
                  </a:lnTo>
                  <a:lnTo>
                    <a:pt x="12" y="14"/>
                  </a:lnTo>
                  <a:lnTo>
                    <a:pt x="12" y="14"/>
                  </a:lnTo>
                  <a:lnTo>
                    <a:pt x="16" y="20"/>
                  </a:lnTo>
                  <a:lnTo>
                    <a:pt x="18" y="24"/>
                  </a:lnTo>
                  <a:lnTo>
                    <a:pt x="24" y="26"/>
                  </a:lnTo>
                  <a:lnTo>
                    <a:pt x="28" y="26"/>
                  </a:lnTo>
                  <a:lnTo>
                    <a:pt x="28" y="26"/>
                  </a:lnTo>
                  <a:lnTo>
                    <a:pt x="30" y="22"/>
                  </a:lnTo>
                  <a:lnTo>
                    <a:pt x="32" y="18"/>
                  </a:lnTo>
                  <a:lnTo>
                    <a:pt x="34" y="14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2" y="2"/>
                  </a:lnTo>
                  <a:lnTo>
                    <a:pt x="36" y="0"/>
                  </a:lnTo>
                  <a:lnTo>
                    <a:pt x="36" y="0"/>
                  </a:lnTo>
                  <a:lnTo>
                    <a:pt x="42" y="0"/>
                  </a:lnTo>
                  <a:lnTo>
                    <a:pt x="44" y="4"/>
                  </a:lnTo>
                  <a:lnTo>
                    <a:pt x="44" y="4"/>
                  </a:lnTo>
                  <a:lnTo>
                    <a:pt x="46" y="14"/>
                  </a:lnTo>
                  <a:lnTo>
                    <a:pt x="44" y="24"/>
                  </a:lnTo>
                  <a:lnTo>
                    <a:pt x="40" y="32"/>
                  </a:lnTo>
                  <a:lnTo>
                    <a:pt x="32" y="38"/>
                  </a:lnTo>
                  <a:lnTo>
                    <a:pt x="32" y="38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60" name="Freeform 36"/>
            <p:cNvSpPr>
              <a:spLocks/>
            </p:cNvSpPr>
            <p:nvPr userDrawn="1"/>
          </p:nvSpPr>
          <p:spPr bwMode="auto">
            <a:xfrm>
              <a:off x="2472584" y="2484987"/>
              <a:ext cx="282487" cy="343609"/>
            </a:xfrm>
            <a:custGeom>
              <a:avLst/>
              <a:gdLst/>
              <a:ahLst/>
              <a:cxnLst>
                <a:cxn ang="0">
                  <a:pos x="126" y="184"/>
                </a:cxn>
                <a:cxn ang="0">
                  <a:pos x="57" y="208"/>
                </a:cxn>
                <a:cxn ang="0">
                  <a:pos x="57" y="208"/>
                </a:cxn>
                <a:cxn ang="0">
                  <a:pos x="51" y="208"/>
                </a:cxn>
                <a:cxn ang="0">
                  <a:pos x="49" y="204"/>
                </a:cxn>
                <a:cxn ang="0">
                  <a:pos x="0" y="57"/>
                </a:cxn>
                <a:cxn ang="0">
                  <a:pos x="0" y="57"/>
                </a:cxn>
                <a:cxn ang="0">
                  <a:pos x="0" y="51"/>
                </a:cxn>
                <a:cxn ang="0">
                  <a:pos x="4" y="49"/>
                </a:cxn>
                <a:cxn ang="0">
                  <a:pos x="147" y="0"/>
                </a:cxn>
                <a:cxn ang="0">
                  <a:pos x="147" y="0"/>
                </a:cxn>
                <a:cxn ang="0">
                  <a:pos x="153" y="0"/>
                </a:cxn>
                <a:cxn ang="0">
                  <a:pos x="155" y="4"/>
                </a:cxn>
                <a:cxn ang="0">
                  <a:pos x="171" y="49"/>
                </a:cxn>
                <a:cxn ang="0">
                  <a:pos x="171" y="49"/>
                </a:cxn>
                <a:cxn ang="0">
                  <a:pos x="171" y="53"/>
                </a:cxn>
                <a:cxn ang="0">
                  <a:pos x="167" y="57"/>
                </a:cxn>
                <a:cxn ang="0">
                  <a:pos x="167" y="57"/>
                </a:cxn>
                <a:cxn ang="0">
                  <a:pos x="163" y="57"/>
                </a:cxn>
                <a:cxn ang="0">
                  <a:pos x="159" y="53"/>
                </a:cxn>
                <a:cxn ang="0">
                  <a:pos x="145" y="14"/>
                </a:cxn>
                <a:cxn ang="0">
                  <a:pos x="14" y="59"/>
                </a:cxn>
                <a:cxn ang="0">
                  <a:pos x="59" y="194"/>
                </a:cxn>
                <a:cxn ang="0">
                  <a:pos x="122" y="173"/>
                </a:cxn>
                <a:cxn ang="0">
                  <a:pos x="122" y="173"/>
                </a:cxn>
                <a:cxn ang="0">
                  <a:pos x="126" y="173"/>
                </a:cxn>
                <a:cxn ang="0">
                  <a:pos x="130" y="177"/>
                </a:cxn>
                <a:cxn ang="0">
                  <a:pos x="130" y="177"/>
                </a:cxn>
                <a:cxn ang="0">
                  <a:pos x="130" y="180"/>
                </a:cxn>
                <a:cxn ang="0">
                  <a:pos x="126" y="184"/>
                </a:cxn>
                <a:cxn ang="0">
                  <a:pos x="126" y="184"/>
                </a:cxn>
              </a:cxnLst>
              <a:rect l="0" t="0" r="r" b="b"/>
              <a:pathLst>
                <a:path w="171" h="208">
                  <a:moveTo>
                    <a:pt x="126" y="184"/>
                  </a:moveTo>
                  <a:lnTo>
                    <a:pt x="57" y="208"/>
                  </a:lnTo>
                  <a:lnTo>
                    <a:pt x="57" y="208"/>
                  </a:lnTo>
                  <a:lnTo>
                    <a:pt x="51" y="208"/>
                  </a:lnTo>
                  <a:lnTo>
                    <a:pt x="49" y="204"/>
                  </a:lnTo>
                  <a:lnTo>
                    <a:pt x="0" y="57"/>
                  </a:lnTo>
                  <a:lnTo>
                    <a:pt x="0" y="57"/>
                  </a:lnTo>
                  <a:lnTo>
                    <a:pt x="0" y="51"/>
                  </a:lnTo>
                  <a:lnTo>
                    <a:pt x="4" y="49"/>
                  </a:lnTo>
                  <a:lnTo>
                    <a:pt x="147" y="0"/>
                  </a:lnTo>
                  <a:lnTo>
                    <a:pt x="147" y="0"/>
                  </a:lnTo>
                  <a:lnTo>
                    <a:pt x="153" y="0"/>
                  </a:lnTo>
                  <a:lnTo>
                    <a:pt x="155" y="4"/>
                  </a:lnTo>
                  <a:lnTo>
                    <a:pt x="171" y="49"/>
                  </a:lnTo>
                  <a:lnTo>
                    <a:pt x="171" y="49"/>
                  </a:lnTo>
                  <a:lnTo>
                    <a:pt x="171" y="53"/>
                  </a:lnTo>
                  <a:lnTo>
                    <a:pt x="167" y="57"/>
                  </a:lnTo>
                  <a:lnTo>
                    <a:pt x="167" y="57"/>
                  </a:lnTo>
                  <a:lnTo>
                    <a:pt x="163" y="57"/>
                  </a:lnTo>
                  <a:lnTo>
                    <a:pt x="159" y="53"/>
                  </a:lnTo>
                  <a:lnTo>
                    <a:pt x="145" y="14"/>
                  </a:lnTo>
                  <a:lnTo>
                    <a:pt x="14" y="59"/>
                  </a:lnTo>
                  <a:lnTo>
                    <a:pt x="59" y="194"/>
                  </a:lnTo>
                  <a:lnTo>
                    <a:pt x="122" y="173"/>
                  </a:lnTo>
                  <a:lnTo>
                    <a:pt x="122" y="173"/>
                  </a:lnTo>
                  <a:lnTo>
                    <a:pt x="126" y="173"/>
                  </a:lnTo>
                  <a:lnTo>
                    <a:pt x="130" y="177"/>
                  </a:lnTo>
                  <a:lnTo>
                    <a:pt x="130" y="177"/>
                  </a:lnTo>
                  <a:lnTo>
                    <a:pt x="130" y="180"/>
                  </a:lnTo>
                  <a:lnTo>
                    <a:pt x="126" y="184"/>
                  </a:lnTo>
                  <a:lnTo>
                    <a:pt x="126" y="184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61" name="Freeform 37"/>
            <p:cNvSpPr>
              <a:spLocks noEditPoints="1"/>
            </p:cNvSpPr>
            <p:nvPr userDrawn="1"/>
          </p:nvSpPr>
          <p:spPr bwMode="auto">
            <a:xfrm>
              <a:off x="2647693" y="2572541"/>
              <a:ext cx="211452" cy="213104"/>
            </a:xfrm>
            <a:custGeom>
              <a:avLst/>
              <a:gdLst/>
              <a:ahLst/>
              <a:cxnLst>
                <a:cxn ang="0">
                  <a:pos x="124" y="100"/>
                </a:cxn>
                <a:cxn ang="0">
                  <a:pos x="37" y="129"/>
                </a:cxn>
                <a:cxn ang="0">
                  <a:pos x="37" y="129"/>
                </a:cxn>
                <a:cxn ang="0">
                  <a:pos x="31" y="127"/>
                </a:cxn>
                <a:cxn ang="0">
                  <a:pos x="29" y="125"/>
                </a:cxn>
                <a:cxn ang="0">
                  <a:pos x="0" y="37"/>
                </a:cxn>
                <a:cxn ang="0">
                  <a:pos x="0" y="37"/>
                </a:cxn>
                <a:cxn ang="0">
                  <a:pos x="0" y="31"/>
                </a:cxn>
                <a:cxn ang="0">
                  <a:pos x="4" y="29"/>
                </a:cxn>
                <a:cxn ang="0">
                  <a:pos x="90" y="0"/>
                </a:cxn>
                <a:cxn ang="0">
                  <a:pos x="90" y="0"/>
                </a:cxn>
                <a:cxn ang="0">
                  <a:pos x="94" y="0"/>
                </a:cxn>
                <a:cxn ang="0">
                  <a:pos x="98" y="4"/>
                </a:cxn>
                <a:cxn ang="0">
                  <a:pos x="128" y="92"/>
                </a:cxn>
                <a:cxn ang="0">
                  <a:pos x="128" y="92"/>
                </a:cxn>
                <a:cxn ang="0">
                  <a:pos x="128" y="96"/>
                </a:cxn>
                <a:cxn ang="0">
                  <a:pos x="124" y="100"/>
                </a:cxn>
                <a:cxn ang="0">
                  <a:pos x="124" y="100"/>
                </a:cxn>
                <a:cxn ang="0">
                  <a:pos x="39" y="114"/>
                </a:cxn>
                <a:cxn ang="0">
                  <a:pos x="114" y="90"/>
                </a:cxn>
                <a:cxn ang="0">
                  <a:pos x="88" y="14"/>
                </a:cxn>
                <a:cxn ang="0">
                  <a:pos x="14" y="39"/>
                </a:cxn>
                <a:cxn ang="0">
                  <a:pos x="39" y="114"/>
                </a:cxn>
              </a:cxnLst>
              <a:rect l="0" t="0" r="r" b="b"/>
              <a:pathLst>
                <a:path w="128" h="129">
                  <a:moveTo>
                    <a:pt x="124" y="100"/>
                  </a:moveTo>
                  <a:lnTo>
                    <a:pt x="37" y="129"/>
                  </a:lnTo>
                  <a:lnTo>
                    <a:pt x="37" y="129"/>
                  </a:lnTo>
                  <a:lnTo>
                    <a:pt x="31" y="127"/>
                  </a:lnTo>
                  <a:lnTo>
                    <a:pt x="29" y="125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0" y="31"/>
                  </a:lnTo>
                  <a:lnTo>
                    <a:pt x="4" y="29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94" y="0"/>
                  </a:lnTo>
                  <a:lnTo>
                    <a:pt x="98" y="4"/>
                  </a:lnTo>
                  <a:lnTo>
                    <a:pt x="128" y="92"/>
                  </a:lnTo>
                  <a:lnTo>
                    <a:pt x="128" y="92"/>
                  </a:lnTo>
                  <a:lnTo>
                    <a:pt x="128" y="96"/>
                  </a:lnTo>
                  <a:lnTo>
                    <a:pt x="124" y="100"/>
                  </a:lnTo>
                  <a:lnTo>
                    <a:pt x="124" y="100"/>
                  </a:lnTo>
                  <a:close/>
                  <a:moveTo>
                    <a:pt x="39" y="114"/>
                  </a:moveTo>
                  <a:lnTo>
                    <a:pt x="114" y="90"/>
                  </a:lnTo>
                  <a:lnTo>
                    <a:pt x="88" y="14"/>
                  </a:lnTo>
                  <a:lnTo>
                    <a:pt x="14" y="39"/>
                  </a:lnTo>
                  <a:lnTo>
                    <a:pt x="39" y="114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62" name="Freeform 38"/>
            <p:cNvSpPr>
              <a:spLocks/>
            </p:cNvSpPr>
            <p:nvPr userDrawn="1"/>
          </p:nvSpPr>
          <p:spPr bwMode="auto">
            <a:xfrm>
              <a:off x="2530402" y="2438732"/>
              <a:ext cx="120594" cy="100771"/>
            </a:xfrm>
            <a:custGeom>
              <a:avLst/>
              <a:gdLst/>
              <a:ahLst/>
              <a:cxnLst>
                <a:cxn ang="0">
                  <a:pos x="69" y="40"/>
                </a:cxn>
                <a:cxn ang="0">
                  <a:pos x="69" y="40"/>
                </a:cxn>
                <a:cxn ang="0">
                  <a:pos x="65" y="40"/>
                </a:cxn>
                <a:cxn ang="0">
                  <a:pos x="61" y="36"/>
                </a:cxn>
                <a:cxn ang="0">
                  <a:pos x="61" y="36"/>
                </a:cxn>
                <a:cxn ang="0">
                  <a:pos x="55" y="26"/>
                </a:cxn>
                <a:cxn ang="0">
                  <a:pos x="47" y="18"/>
                </a:cxn>
                <a:cxn ang="0">
                  <a:pos x="38" y="14"/>
                </a:cxn>
                <a:cxn ang="0">
                  <a:pos x="32" y="12"/>
                </a:cxn>
                <a:cxn ang="0">
                  <a:pos x="28" y="14"/>
                </a:cxn>
                <a:cxn ang="0">
                  <a:pos x="28" y="14"/>
                </a:cxn>
                <a:cxn ang="0">
                  <a:pos x="24" y="16"/>
                </a:cxn>
                <a:cxn ang="0">
                  <a:pos x="20" y="20"/>
                </a:cxn>
                <a:cxn ang="0">
                  <a:pos x="14" y="28"/>
                </a:cxn>
                <a:cxn ang="0">
                  <a:pos x="12" y="40"/>
                </a:cxn>
                <a:cxn ang="0">
                  <a:pos x="14" y="51"/>
                </a:cxn>
                <a:cxn ang="0">
                  <a:pos x="14" y="51"/>
                </a:cxn>
                <a:cxn ang="0">
                  <a:pos x="14" y="57"/>
                </a:cxn>
                <a:cxn ang="0">
                  <a:pos x="10" y="61"/>
                </a:cxn>
                <a:cxn ang="0">
                  <a:pos x="10" y="61"/>
                </a:cxn>
                <a:cxn ang="0">
                  <a:pos x="6" y="59"/>
                </a:cxn>
                <a:cxn ang="0">
                  <a:pos x="2" y="55"/>
                </a:cxn>
                <a:cxn ang="0">
                  <a:pos x="2" y="55"/>
                </a:cxn>
                <a:cxn ang="0">
                  <a:pos x="0" y="48"/>
                </a:cxn>
                <a:cxn ang="0">
                  <a:pos x="0" y="40"/>
                </a:cxn>
                <a:cxn ang="0">
                  <a:pos x="0" y="30"/>
                </a:cxn>
                <a:cxn ang="0">
                  <a:pos x="2" y="22"/>
                </a:cxn>
                <a:cxn ang="0">
                  <a:pos x="6" y="16"/>
                </a:cxn>
                <a:cxn ang="0">
                  <a:pos x="12" y="10"/>
                </a:cxn>
                <a:cxn ang="0">
                  <a:pos x="16" y="6"/>
                </a:cxn>
                <a:cxn ang="0">
                  <a:pos x="24" y="2"/>
                </a:cxn>
                <a:cxn ang="0">
                  <a:pos x="24" y="2"/>
                </a:cxn>
                <a:cxn ang="0">
                  <a:pos x="32" y="0"/>
                </a:cxn>
                <a:cxn ang="0">
                  <a:pos x="38" y="0"/>
                </a:cxn>
                <a:cxn ang="0">
                  <a:pos x="45" y="2"/>
                </a:cxn>
                <a:cxn ang="0">
                  <a:pos x="53" y="6"/>
                </a:cxn>
                <a:cxn ang="0">
                  <a:pos x="59" y="10"/>
                </a:cxn>
                <a:cxn ang="0">
                  <a:pos x="65" y="18"/>
                </a:cxn>
                <a:cxn ang="0">
                  <a:pos x="69" y="24"/>
                </a:cxn>
                <a:cxn ang="0">
                  <a:pos x="73" y="32"/>
                </a:cxn>
                <a:cxn ang="0">
                  <a:pos x="73" y="32"/>
                </a:cxn>
                <a:cxn ang="0">
                  <a:pos x="73" y="38"/>
                </a:cxn>
                <a:cxn ang="0">
                  <a:pos x="69" y="40"/>
                </a:cxn>
                <a:cxn ang="0">
                  <a:pos x="69" y="40"/>
                </a:cxn>
              </a:cxnLst>
              <a:rect l="0" t="0" r="r" b="b"/>
              <a:pathLst>
                <a:path w="73" h="61">
                  <a:moveTo>
                    <a:pt x="69" y="40"/>
                  </a:moveTo>
                  <a:lnTo>
                    <a:pt x="69" y="40"/>
                  </a:lnTo>
                  <a:lnTo>
                    <a:pt x="65" y="40"/>
                  </a:lnTo>
                  <a:lnTo>
                    <a:pt x="61" y="36"/>
                  </a:lnTo>
                  <a:lnTo>
                    <a:pt x="61" y="36"/>
                  </a:lnTo>
                  <a:lnTo>
                    <a:pt x="55" y="26"/>
                  </a:lnTo>
                  <a:lnTo>
                    <a:pt x="47" y="18"/>
                  </a:lnTo>
                  <a:lnTo>
                    <a:pt x="38" y="14"/>
                  </a:lnTo>
                  <a:lnTo>
                    <a:pt x="32" y="12"/>
                  </a:lnTo>
                  <a:lnTo>
                    <a:pt x="28" y="14"/>
                  </a:lnTo>
                  <a:lnTo>
                    <a:pt x="28" y="14"/>
                  </a:lnTo>
                  <a:lnTo>
                    <a:pt x="24" y="16"/>
                  </a:lnTo>
                  <a:lnTo>
                    <a:pt x="20" y="20"/>
                  </a:lnTo>
                  <a:lnTo>
                    <a:pt x="14" y="28"/>
                  </a:lnTo>
                  <a:lnTo>
                    <a:pt x="12" y="40"/>
                  </a:lnTo>
                  <a:lnTo>
                    <a:pt x="14" y="51"/>
                  </a:lnTo>
                  <a:lnTo>
                    <a:pt x="14" y="51"/>
                  </a:lnTo>
                  <a:lnTo>
                    <a:pt x="14" y="57"/>
                  </a:lnTo>
                  <a:lnTo>
                    <a:pt x="10" y="61"/>
                  </a:lnTo>
                  <a:lnTo>
                    <a:pt x="10" y="61"/>
                  </a:lnTo>
                  <a:lnTo>
                    <a:pt x="6" y="59"/>
                  </a:lnTo>
                  <a:lnTo>
                    <a:pt x="2" y="55"/>
                  </a:lnTo>
                  <a:lnTo>
                    <a:pt x="2" y="55"/>
                  </a:lnTo>
                  <a:lnTo>
                    <a:pt x="0" y="48"/>
                  </a:lnTo>
                  <a:lnTo>
                    <a:pt x="0" y="40"/>
                  </a:lnTo>
                  <a:lnTo>
                    <a:pt x="0" y="30"/>
                  </a:lnTo>
                  <a:lnTo>
                    <a:pt x="2" y="22"/>
                  </a:lnTo>
                  <a:lnTo>
                    <a:pt x="6" y="16"/>
                  </a:lnTo>
                  <a:lnTo>
                    <a:pt x="12" y="10"/>
                  </a:lnTo>
                  <a:lnTo>
                    <a:pt x="16" y="6"/>
                  </a:lnTo>
                  <a:lnTo>
                    <a:pt x="24" y="2"/>
                  </a:lnTo>
                  <a:lnTo>
                    <a:pt x="24" y="2"/>
                  </a:lnTo>
                  <a:lnTo>
                    <a:pt x="32" y="0"/>
                  </a:lnTo>
                  <a:lnTo>
                    <a:pt x="38" y="0"/>
                  </a:lnTo>
                  <a:lnTo>
                    <a:pt x="45" y="2"/>
                  </a:lnTo>
                  <a:lnTo>
                    <a:pt x="53" y="6"/>
                  </a:lnTo>
                  <a:lnTo>
                    <a:pt x="59" y="10"/>
                  </a:lnTo>
                  <a:lnTo>
                    <a:pt x="65" y="18"/>
                  </a:lnTo>
                  <a:lnTo>
                    <a:pt x="69" y="24"/>
                  </a:lnTo>
                  <a:lnTo>
                    <a:pt x="73" y="32"/>
                  </a:lnTo>
                  <a:lnTo>
                    <a:pt x="73" y="32"/>
                  </a:lnTo>
                  <a:lnTo>
                    <a:pt x="73" y="38"/>
                  </a:lnTo>
                  <a:lnTo>
                    <a:pt x="69" y="40"/>
                  </a:lnTo>
                  <a:lnTo>
                    <a:pt x="69" y="4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69" name="그룹 68"/>
          <p:cNvGrpSpPr/>
          <p:nvPr userDrawn="1"/>
        </p:nvGrpSpPr>
        <p:grpSpPr>
          <a:xfrm>
            <a:off x="2816265" y="1162418"/>
            <a:ext cx="287442" cy="323786"/>
            <a:chOff x="2862448" y="1204712"/>
            <a:chExt cx="287442" cy="323786"/>
          </a:xfrm>
        </p:grpSpPr>
        <p:sp>
          <p:nvSpPr>
            <p:cNvPr id="1063" name="Freeform 39"/>
            <p:cNvSpPr>
              <a:spLocks noEditPoints="1"/>
            </p:cNvSpPr>
            <p:nvPr userDrawn="1"/>
          </p:nvSpPr>
          <p:spPr bwMode="auto">
            <a:xfrm>
              <a:off x="2862448" y="1221232"/>
              <a:ext cx="287442" cy="307266"/>
            </a:xfrm>
            <a:custGeom>
              <a:avLst/>
              <a:gdLst/>
              <a:ahLst/>
              <a:cxnLst>
                <a:cxn ang="0">
                  <a:pos x="76" y="186"/>
                </a:cxn>
                <a:cxn ang="0">
                  <a:pos x="76" y="186"/>
                </a:cxn>
                <a:cxn ang="0">
                  <a:pos x="72" y="186"/>
                </a:cxn>
                <a:cxn ang="0">
                  <a:pos x="70" y="184"/>
                </a:cxn>
                <a:cxn ang="0">
                  <a:pos x="1" y="131"/>
                </a:cxn>
                <a:cxn ang="0">
                  <a:pos x="1" y="131"/>
                </a:cxn>
                <a:cxn ang="0">
                  <a:pos x="0" y="127"/>
                </a:cxn>
                <a:cxn ang="0">
                  <a:pos x="0" y="127"/>
                </a:cxn>
                <a:cxn ang="0">
                  <a:pos x="0" y="123"/>
                </a:cxn>
                <a:cxn ang="0">
                  <a:pos x="96" y="2"/>
                </a:cxn>
                <a:cxn ang="0">
                  <a:pos x="96" y="2"/>
                </a:cxn>
                <a:cxn ang="0">
                  <a:pos x="100" y="0"/>
                </a:cxn>
                <a:cxn ang="0">
                  <a:pos x="100" y="0"/>
                </a:cxn>
                <a:cxn ang="0">
                  <a:pos x="104" y="0"/>
                </a:cxn>
                <a:cxn ang="0">
                  <a:pos x="172" y="55"/>
                </a:cxn>
                <a:cxn ang="0">
                  <a:pos x="172" y="55"/>
                </a:cxn>
                <a:cxn ang="0">
                  <a:pos x="174" y="59"/>
                </a:cxn>
                <a:cxn ang="0">
                  <a:pos x="174" y="63"/>
                </a:cxn>
                <a:cxn ang="0">
                  <a:pos x="78" y="184"/>
                </a:cxn>
                <a:cxn ang="0">
                  <a:pos x="78" y="184"/>
                </a:cxn>
                <a:cxn ang="0">
                  <a:pos x="76" y="186"/>
                </a:cxn>
                <a:cxn ang="0">
                  <a:pos x="76" y="186"/>
                </a:cxn>
                <a:cxn ang="0">
                  <a:pos x="13" y="125"/>
                </a:cxn>
                <a:cxn ang="0">
                  <a:pos x="72" y="172"/>
                </a:cxn>
                <a:cxn ang="0">
                  <a:pos x="160" y="61"/>
                </a:cxn>
                <a:cxn ang="0">
                  <a:pos x="102" y="13"/>
                </a:cxn>
                <a:cxn ang="0">
                  <a:pos x="13" y="125"/>
                </a:cxn>
              </a:cxnLst>
              <a:rect l="0" t="0" r="r" b="b"/>
              <a:pathLst>
                <a:path w="174" h="186">
                  <a:moveTo>
                    <a:pt x="76" y="186"/>
                  </a:moveTo>
                  <a:lnTo>
                    <a:pt x="76" y="186"/>
                  </a:lnTo>
                  <a:lnTo>
                    <a:pt x="72" y="186"/>
                  </a:lnTo>
                  <a:lnTo>
                    <a:pt x="70" y="184"/>
                  </a:lnTo>
                  <a:lnTo>
                    <a:pt x="1" y="131"/>
                  </a:lnTo>
                  <a:lnTo>
                    <a:pt x="1" y="131"/>
                  </a:lnTo>
                  <a:lnTo>
                    <a:pt x="0" y="127"/>
                  </a:lnTo>
                  <a:lnTo>
                    <a:pt x="0" y="127"/>
                  </a:lnTo>
                  <a:lnTo>
                    <a:pt x="0" y="123"/>
                  </a:lnTo>
                  <a:lnTo>
                    <a:pt x="96" y="2"/>
                  </a:lnTo>
                  <a:lnTo>
                    <a:pt x="96" y="2"/>
                  </a:lnTo>
                  <a:lnTo>
                    <a:pt x="100" y="0"/>
                  </a:lnTo>
                  <a:lnTo>
                    <a:pt x="100" y="0"/>
                  </a:lnTo>
                  <a:lnTo>
                    <a:pt x="104" y="0"/>
                  </a:lnTo>
                  <a:lnTo>
                    <a:pt x="172" y="55"/>
                  </a:lnTo>
                  <a:lnTo>
                    <a:pt x="172" y="55"/>
                  </a:lnTo>
                  <a:lnTo>
                    <a:pt x="174" y="59"/>
                  </a:lnTo>
                  <a:lnTo>
                    <a:pt x="174" y="63"/>
                  </a:lnTo>
                  <a:lnTo>
                    <a:pt x="78" y="184"/>
                  </a:lnTo>
                  <a:lnTo>
                    <a:pt x="78" y="184"/>
                  </a:lnTo>
                  <a:lnTo>
                    <a:pt x="76" y="186"/>
                  </a:lnTo>
                  <a:lnTo>
                    <a:pt x="76" y="186"/>
                  </a:lnTo>
                  <a:close/>
                  <a:moveTo>
                    <a:pt x="13" y="125"/>
                  </a:moveTo>
                  <a:lnTo>
                    <a:pt x="72" y="172"/>
                  </a:lnTo>
                  <a:lnTo>
                    <a:pt x="160" y="61"/>
                  </a:lnTo>
                  <a:lnTo>
                    <a:pt x="102" y="13"/>
                  </a:lnTo>
                  <a:lnTo>
                    <a:pt x="13" y="125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64" name="Freeform 40"/>
            <p:cNvSpPr>
              <a:spLocks/>
            </p:cNvSpPr>
            <p:nvPr userDrawn="1"/>
          </p:nvSpPr>
          <p:spPr bwMode="auto">
            <a:xfrm>
              <a:off x="3049120" y="1204712"/>
              <a:ext cx="84251" cy="104074"/>
            </a:xfrm>
            <a:custGeom>
              <a:avLst/>
              <a:gdLst/>
              <a:ahLst/>
              <a:cxnLst>
                <a:cxn ang="0">
                  <a:pos x="10" y="63"/>
                </a:cxn>
                <a:cxn ang="0">
                  <a:pos x="10" y="63"/>
                </a:cxn>
                <a:cxn ang="0">
                  <a:pos x="6" y="63"/>
                </a:cxn>
                <a:cxn ang="0">
                  <a:pos x="4" y="61"/>
                </a:cxn>
                <a:cxn ang="0">
                  <a:pos x="4" y="61"/>
                </a:cxn>
                <a:cxn ang="0">
                  <a:pos x="0" y="49"/>
                </a:cxn>
                <a:cxn ang="0">
                  <a:pos x="0" y="37"/>
                </a:cxn>
                <a:cxn ang="0">
                  <a:pos x="4" y="25"/>
                </a:cxn>
                <a:cxn ang="0">
                  <a:pos x="12" y="14"/>
                </a:cxn>
                <a:cxn ang="0">
                  <a:pos x="12" y="14"/>
                </a:cxn>
                <a:cxn ang="0">
                  <a:pos x="20" y="6"/>
                </a:cxn>
                <a:cxn ang="0">
                  <a:pos x="30" y="2"/>
                </a:cxn>
                <a:cxn ang="0">
                  <a:pos x="38" y="0"/>
                </a:cxn>
                <a:cxn ang="0">
                  <a:pos x="44" y="0"/>
                </a:cxn>
                <a:cxn ang="0">
                  <a:pos x="47" y="4"/>
                </a:cxn>
                <a:cxn ang="0">
                  <a:pos x="47" y="4"/>
                </a:cxn>
                <a:cxn ang="0">
                  <a:pos x="49" y="6"/>
                </a:cxn>
                <a:cxn ang="0">
                  <a:pos x="51" y="12"/>
                </a:cxn>
                <a:cxn ang="0">
                  <a:pos x="51" y="12"/>
                </a:cxn>
                <a:cxn ang="0">
                  <a:pos x="51" y="20"/>
                </a:cxn>
                <a:cxn ang="0">
                  <a:pos x="47" y="25"/>
                </a:cxn>
                <a:cxn ang="0">
                  <a:pos x="40" y="37"/>
                </a:cxn>
                <a:cxn ang="0">
                  <a:pos x="40" y="37"/>
                </a:cxn>
                <a:cxn ang="0">
                  <a:pos x="36" y="39"/>
                </a:cxn>
                <a:cxn ang="0">
                  <a:pos x="32" y="37"/>
                </a:cxn>
                <a:cxn ang="0">
                  <a:pos x="32" y="37"/>
                </a:cxn>
                <a:cxn ang="0">
                  <a:pos x="30" y="33"/>
                </a:cxn>
                <a:cxn ang="0">
                  <a:pos x="32" y="29"/>
                </a:cxn>
                <a:cxn ang="0">
                  <a:pos x="32" y="29"/>
                </a:cxn>
                <a:cxn ang="0">
                  <a:pos x="36" y="23"/>
                </a:cxn>
                <a:cxn ang="0">
                  <a:pos x="38" y="20"/>
                </a:cxn>
                <a:cxn ang="0">
                  <a:pos x="40" y="12"/>
                </a:cxn>
                <a:cxn ang="0">
                  <a:pos x="40" y="12"/>
                </a:cxn>
                <a:cxn ang="0">
                  <a:pos x="36" y="12"/>
                </a:cxn>
                <a:cxn ang="0">
                  <a:pos x="32" y="14"/>
                </a:cxn>
                <a:cxn ang="0">
                  <a:pos x="26" y="16"/>
                </a:cxn>
                <a:cxn ang="0">
                  <a:pos x="22" y="20"/>
                </a:cxn>
                <a:cxn ang="0">
                  <a:pos x="22" y="20"/>
                </a:cxn>
                <a:cxn ang="0">
                  <a:pos x="16" y="29"/>
                </a:cxn>
                <a:cxn ang="0">
                  <a:pos x="12" y="39"/>
                </a:cxn>
                <a:cxn ang="0">
                  <a:pos x="12" y="47"/>
                </a:cxn>
                <a:cxn ang="0">
                  <a:pos x="14" y="55"/>
                </a:cxn>
                <a:cxn ang="0">
                  <a:pos x="14" y="55"/>
                </a:cxn>
                <a:cxn ang="0">
                  <a:pos x="14" y="59"/>
                </a:cxn>
                <a:cxn ang="0">
                  <a:pos x="12" y="63"/>
                </a:cxn>
                <a:cxn ang="0">
                  <a:pos x="12" y="63"/>
                </a:cxn>
                <a:cxn ang="0">
                  <a:pos x="10" y="63"/>
                </a:cxn>
                <a:cxn ang="0">
                  <a:pos x="10" y="63"/>
                </a:cxn>
              </a:cxnLst>
              <a:rect l="0" t="0" r="r" b="b"/>
              <a:pathLst>
                <a:path w="51" h="63">
                  <a:moveTo>
                    <a:pt x="10" y="63"/>
                  </a:moveTo>
                  <a:lnTo>
                    <a:pt x="10" y="63"/>
                  </a:lnTo>
                  <a:lnTo>
                    <a:pt x="6" y="63"/>
                  </a:lnTo>
                  <a:lnTo>
                    <a:pt x="4" y="61"/>
                  </a:lnTo>
                  <a:lnTo>
                    <a:pt x="4" y="61"/>
                  </a:lnTo>
                  <a:lnTo>
                    <a:pt x="0" y="49"/>
                  </a:lnTo>
                  <a:lnTo>
                    <a:pt x="0" y="37"/>
                  </a:lnTo>
                  <a:lnTo>
                    <a:pt x="4" y="25"/>
                  </a:lnTo>
                  <a:lnTo>
                    <a:pt x="12" y="14"/>
                  </a:lnTo>
                  <a:lnTo>
                    <a:pt x="12" y="14"/>
                  </a:lnTo>
                  <a:lnTo>
                    <a:pt x="20" y="6"/>
                  </a:lnTo>
                  <a:lnTo>
                    <a:pt x="30" y="2"/>
                  </a:lnTo>
                  <a:lnTo>
                    <a:pt x="38" y="0"/>
                  </a:lnTo>
                  <a:lnTo>
                    <a:pt x="44" y="0"/>
                  </a:lnTo>
                  <a:lnTo>
                    <a:pt x="47" y="4"/>
                  </a:lnTo>
                  <a:lnTo>
                    <a:pt x="47" y="4"/>
                  </a:lnTo>
                  <a:lnTo>
                    <a:pt x="49" y="6"/>
                  </a:lnTo>
                  <a:lnTo>
                    <a:pt x="51" y="12"/>
                  </a:lnTo>
                  <a:lnTo>
                    <a:pt x="51" y="12"/>
                  </a:lnTo>
                  <a:lnTo>
                    <a:pt x="51" y="20"/>
                  </a:lnTo>
                  <a:lnTo>
                    <a:pt x="47" y="25"/>
                  </a:lnTo>
                  <a:lnTo>
                    <a:pt x="40" y="37"/>
                  </a:lnTo>
                  <a:lnTo>
                    <a:pt x="40" y="37"/>
                  </a:lnTo>
                  <a:lnTo>
                    <a:pt x="36" y="39"/>
                  </a:lnTo>
                  <a:lnTo>
                    <a:pt x="32" y="37"/>
                  </a:lnTo>
                  <a:lnTo>
                    <a:pt x="32" y="37"/>
                  </a:lnTo>
                  <a:lnTo>
                    <a:pt x="30" y="33"/>
                  </a:lnTo>
                  <a:lnTo>
                    <a:pt x="32" y="29"/>
                  </a:lnTo>
                  <a:lnTo>
                    <a:pt x="32" y="29"/>
                  </a:lnTo>
                  <a:lnTo>
                    <a:pt x="36" y="23"/>
                  </a:lnTo>
                  <a:lnTo>
                    <a:pt x="38" y="20"/>
                  </a:lnTo>
                  <a:lnTo>
                    <a:pt x="40" y="12"/>
                  </a:lnTo>
                  <a:lnTo>
                    <a:pt x="40" y="12"/>
                  </a:lnTo>
                  <a:lnTo>
                    <a:pt x="36" y="12"/>
                  </a:lnTo>
                  <a:lnTo>
                    <a:pt x="32" y="14"/>
                  </a:lnTo>
                  <a:lnTo>
                    <a:pt x="26" y="16"/>
                  </a:lnTo>
                  <a:lnTo>
                    <a:pt x="22" y="20"/>
                  </a:lnTo>
                  <a:lnTo>
                    <a:pt x="22" y="20"/>
                  </a:lnTo>
                  <a:lnTo>
                    <a:pt x="16" y="29"/>
                  </a:lnTo>
                  <a:lnTo>
                    <a:pt x="12" y="39"/>
                  </a:lnTo>
                  <a:lnTo>
                    <a:pt x="12" y="47"/>
                  </a:lnTo>
                  <a:lnTo>
                    <a:pt x="14" y="55"/>
                  </a:lnTo>
                  <a:lnTo>
                    <a:pt x="14" y="55"/>
                  </a:lnTo>
                  <a:lnTo>
                    <a:pt x="14" y="59"/>
                  </a:lnTo>
                  <a:lnTo>
                    <a:pt x="12" y="63"/>
                  </a:lnTo>
                  <a:lnTo>
                    <a:pt x="12" y="63"/>
                  </a:lnTo>
                  <a:lnTo>
                    <a:pt x="10" y="63"/>
                  </a:lnTo>
                  <a:lnTo>
                    <a:pt x="10" y="63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70" name="그룹 69"/>
          <p:cNvGrpSpPr/>
          <p:nvPr userDrawn="1"/>
        </p:nvGrpSpPr>
        <p:grpSpPr>
          <a:xfrm>
            <a:off x="1369142" y="2756567"/>
            <a:ext cx="340305" cy="340305"/>
            <a:chOff x="1415325" y="2798861"/>
            <a:chExt cx="340305" cy="340305"/>
          </a:xfrm>
        </p:grpSpPr>
        <p:sp>
          <p:nvSpPr>
            <p:cNvPr id="1065" name="Freeform 41"/>
            <p:cNvSpPr>
              <a:spLocks noEditPoints="1"/>
            </p:cNvSpPr>
            <p:nvPr userDrawn="1"/>
          </p:nvSpPr>
          <p:spPr bwMode="auto">
            <a:xfrm>
              <a:off x="1415325" y="2798861"/>
              <a:ext cx="340305" cy="340305"/>
            </a:xfrm>
            <a:custGeom>
              <a:avLst/>
              <a:gdLst/>
              <a:ahLst/>
              <a:cxnLst>
                <a:cxn ang="0">
                  <a:pos x="132" y="196"/>
                </a:cxn>
                <a:cxn ang="0">
                  <a:pos x="124" y="202"/>
                </a:cxn>
                <a:cxn ang="0">
                  <a:pos x="95" y="200"/>
                </a:cxn>
                <a:cxn ang="0">
                  <a:pos x="79" y="204"/>
                </a:cxn>
                <a:cxn ang="0">
                  <a:pos x="57" y="191"/>
                </a:cxn>
                <a:cxn ang="0">
                  <a:pos x="38" y="185"/>
                </a:cxn>
                <a:cxn ang="0">
                  <a:pos x="28" y="165"/>
                </a:cxn>
                <a:cxn ang="0">
                  <a:pos x="10" y="147"/>
                </a:cxn>
                <a:cxn ang="0">
                  <a:pos x="10" y="132"/>
                </a:cxn>
                <a:cxn ang="0">
                  <a:pos x="2" y="102"/>
                </a:cxn>
                <a:cxn ang="0">
                  <a:pos x="4" y="85"/>
                </a:cxn>
                <a:cxn ang="0">
                  <a:pos x="10" y="65"/>
                </a:cxn>
                <a:cxn ang="0">
                  <a:pos x="18" y="49"/>
                </a:cxn>
                <a:cxn ang="0">
                  <a:pos x="42" y="28"/>
                </a:cxn>
                <a:cxn ang="0">
                  <a:pos x="51" y="14"/>
                </a:cxn>
                <a:cxn ang="0">
                  <a:pos x="75" y="10"/>
                </a:cxn>
                <a:cxn ang="0">
                  <a:pos x="83" y="6"/>
                </a:cxn>
                <a:cxn ang="0">
                  <a:pos x="112" y="6"/>
                </a:cxn>
                <a:cxn ang="0">
                  <a:pos x="128" y="4"/>
                </a:cxn>
                <a:cxn ang="0">
                  <a:pos x="149" y="18"/>
                </a:cxn>
                <a:cxn ang="0">
                  <a:pos x="169" y="24"/>
                </a:cxn>
                <a:cxn ang="0">
                  <a:pos x="179" y="41"/>
                </a:cxn>
                <a:cxn ang="0">
                  <a:pos x="197" y="59"/>
                </a:cxn>
                <a:cxn ang="0">
                  <a:pos x="197" y="75"/>
                </a:cxn>
                <a:cxn ang="0">
                  <a:pos x="202" y="104"/>
                </a:cxn>
                <a:cxn ang="0">
                  <a:pos x="202" y="122"/>
                </a:cxn>
                <a:cxn ang="0">
                  <a:pos x="195" y="143"/>
                </a:cxn>
                <a:cxn ang="0">
                  <a:pos x="187" y="159"/>
                </a:cxn>
                <a:cxn ang="0">
                  <a:pos x="165" y="179"/>
                </a:cxn>
                <a:cxn ang="0">
                  <a:pos x="155" y="193"/>
                </a:cxn>
                <a:cxn ang="0">
                  <a:pos x="144" y="185"/>
                </a:cxn>
                <a:cxn ang="0">
                  <a:pos x="157" y="169"/>
                </a:cxn>
                <a:cxn ang="0">
                  <a:pos x="175" y="159"/>
                </a:cxn>
                <a:cxn ang="0">
                  <a:pos x="189" y="132"/>
                </a:cxn>
                <a:cxn ang="0">
                  <a:pos x="187" y="112"/>
                </a:cxn>
                <a:cxn ang="0">
                  <a:pos x="193" y="92"/>
                </a:cxn>
                <a:cxn ang="0">
                  <a:pos x="183" y="63"/>
                </a:cxn>
                <a:cxn ang="0">
                  <a:pos x="169" y="49"/>
                </a:cxn>
                <a:cxn ang="0">
                  <a:pos x="157" y="32"/>
                </a:cxn>
                <a:cxn ang="0">
                  <a:pos x="132" y="18"/>
                </a:cxn>
                <a:cxn ang="0">
                  <a:pos x="110" y="20"/>
                </a:cxn>
                <a:cxn ang="0">
                  <a:pos x="91" y="14"/>
                </a:cxn>
                <a:cxn ang="0">
                  <a:pos x="77" y="22"/>
                </a:cxn>
                <a:cxn ang="0">
                  <a:pos x="57" y="26"/>
                </a:cxn>
                <a:cxn ang="0">
                  <a:pos x="36" y="45"/>
                </a:cxn>
                <a:cxn ang="0">
                  <a:pos x="28" y="63"/>
                </a:cxn>
                <a:cxn ang="0">
                  <a:pos x="16" y="81"/>
                </a:cxn>
                <a:cxn ang="0">
                  <a:pos x="12" y="110"/>
                </a:cxn>
                <a:cxn ang="0">
                  <a:pos x="22" y="128"/>
                </a:cxn>
                <a:cxn ang="0">
                  <a:pos x="26" y="149"/>
                </a:cxn>
                <a:cxn ang="0">
                  <a:pos x="44" y="171"/>
                </a:cxn>
                <a:cxn ang="0">
                  <a:pos x="63" y="179"/>
                </a:cxn>
                <a:cxn ang="0">
                  <a:pos x="79" y="191"/>
                </a:cxn>
                <a:cxn ang="0">
                  <a:pos x="108" y="195"/>
                </a:cxn>
                <a:cxn ang="0">
                  <a:pos x="128" y="185"/>
                </a:cxn>
              </a:cxnLst>
              <a:rect l="0" t="0" r="r" b="b"/>
              <a:pathLst>
                <a:path w="206" h="206">
                  <a:moveTo>
                    <a:pt x="149" y="196"/>
                  </a:moveTo>
                  <a:lnTo>
                    <a:pt x="149" y="196"/>
                  </a:lnTo>
                  <a:lnTo>
                    <a:pt x="142" y="196"/>
                  </a:lnTo>
                  <a:lnTo>
                    <a:pt x="142" y="196"/>
                  </a:lnTo>
                  <a:lnTo>
                    <a:pt x="132" y="196"/>
                  </a:lnTo>
                  <a:lnTo>
                    <a:pt x="132" y="196"/>
                  </a:lnTo>
                  <a:lnTo>
                    <a:pt x="132" y="196"/>
                  </a:lnTo>
                  <a:lnTo>
                    <a:pt x="132" y="196"/>
                  </a:lnTo>
                  <a:lnTo>
                    <a:pt x="132" y="196"/>
                  </a:lnTo>
                  <a:lnTo>
                    <a:pt x="132" y="196"/>
                  </a:lnTo>
                  <a:lnTo>
                    <a:pt x="124" y="202"/>
                  </a:lnTo>
                  <a:lnTo>
                    <a:pt x="124" y="202"/>
                  </a:lnTo>
                  <a:lnTo>
                    <a:pt x="116" y="206"/>
                  </a:lnTo>
                  <a:lnTo>
                    <a:pt x="116" y="206"/>
                  </a:lnTo>
                  <a:lnTo>
                    <a:pt x="108" y="206"/>
                  </a:lnTo>
                  <a:lnTo>
                    <a:pt x="102" y="204"/>
                  </a:lnTo>
                  <a:lnTo>
                    <a:pt x="102" y="204"/>
                  </a:lnTo>
                  <a:lnTo>
                    <a:pt x="95" y="200"/>
                  </a:lnTo>
                  <a:lnTo>
                    <a:pt x="95" y="200"/>
                  </a:lnTo>
                  <a:lnTo>
                    <a:pt x="93" y="200"/>
                  </a:lnTo>
                  <a:lnTo>
                    <a:pt x="93" y="200"/>
                  </a:lnTo>
                  <a:lnTo>
                    <a:pt x="85" y="202"/>
                  </a:lnTo>
                  <a:lnTo>
                    <a:pt x="85" y="202"/>
                  </a:lnTo>
                  <a:lnTo>
                    <a:pt x="79" y="204"/>
                  </a:lnTo>
                  <a:lnTo>
                    <a:pt x="73" y="202"/>
                  </a:lnTo>
                  <a:lnTo>
                    <a:pt x="67" y="200"/>
                  </a:lnTo>
                  <a:lnTo>
                    <a:pt x="63" y="196"/>
                  </a:lnTo>
                  <a:lnTo>
                    <a:pt x="63" y="196"/>
                  </a:lnTo>
                  <a:lnTo>
                    <a:pt x="57" y="191"/>
                  </a:lnTo>
                  <a:lnTo>
                    <a:pt x="57" y="191"/>
                  </a:lnTo>
                  <a:lnTo>
                    <a:pt x="57" y="191"/>
                  </a:lnTo>
                  <a:lnTo>
                    <a:pt x="57" y="191"/>
                  </a:lnTo>
                  <a:lnTo>
                    <a:pt x="47" y="189"/>
                  </a:lnTo>
                  <a:lnTo>
                    <a:pt x="47" y="189"/>
                  </a:lnTo>
                  <a:lnTo>
                    <a:pt x="42" y="187"/>
                  </a:lnTo>
                  <a:lnTo>
                    <a:pt x="38" y="185"/>
                  </a:lnTo>
                  <a:lnTo>
                    <a:pt x="34" y="179"/>
                  </a:lnTo>
                  <a:lnTo>
                    <a:pt x="32" y="175"/>
                  </a:lnTo>
                  <a:lnTo>
                    <a:pt x="32" y="175"/>
                  </a:lnTo>
                  <a:lnTo>
                    <a:pt x="28" y="165"/>
                  </a:lnTo>
                  <a:lnTo>
                    <a:pt x="28" y="165"/>
                  </a:lnTo>
                  <a:lnTo>
                    <a:pt x="28" y="165"/>
                  </a:lnTo>
                  <a:lnTo>
                    <a:pt x="28" y="165"/>
                  </a:lnTo>
                  <a:lnTo>
                    <a:pt x="20" y="161"/>
                  </a:lnTo>
                  <a:lnTo>
                    <a:pt x="20" y="161"/>
                  </a:lnTo>
                  <a:lnTo>
                    <a:pt x="16" y="157"/>
                  </a:lnTo>
                  <a:lnTo>
                    <a:pt x="12" y="153"/>
                  </a:lnTo>
                  <a:lnTo>
                    <a:pt x="10" y="147"/>
                  </a:lnTo>
                  <a:lnTo>
                    <a:pt x="10" y="142"/>
                  </a:lnTo>
                  <a:lnTo>
                    <a:pt x="10" y="142"/>
                  </a:lnTo>
                  <a:lnTo>
                    <a:pt x="10" y="132"/>
                  </a:lnTo>
                  <a:lnTo>
                    <a:pt x="10" y="132"/>
                  </a:lnTo>
                  <a:lnTo>
                    <a:pt x="10" y="132"/>
                  </a:lnTo>
                  <a:lnTo>
                    <a:pt x="10" y="132"/>
                  </a:lnTo>
                  <a:lnTo>
                    <a:pt x="4" y="124"/>
                  </a:lnTo>
                  <a:lnTo>
                    <a:pt x="4" y="124"/>
                  </a:lnTo>
                  <a:lnTo>
                    <a:pt x="2" y="120"/>
                  </a:lnTo>
                  <a:lnTo>
                    <a:pt x="0" y="114"/>
                  </a:lnTo>
                  <a:lnTo>
                    <a:pt x="0" y="108"/>
                  </a:lnTo>
                  <a:lnTo>
                    <a:pt x="2" y="102"/>
                  </a:lnTo>
                  <a:lnTo>
                    <a:pt x="2" y="102"/>
                  </a:lnTo>
                  <a:lnTo>
                    <a:pt x="6" y="94"/>
                  </a:lnTo>
                  <a:lnTo>
                    <a:pt x="6" y="94"/>
                  </a:lnTo>
                  <a:lnTo>
                    <a:pt x="6" y="94"/>
                  </a:lnTo>
                  <a:lnTo>
                    <a:pt x="6" y="94"/>
                  </a:lnTo>
                  <a:lnTo>
                    <a:pt x="4" y="85"/>
                  </a:lnTo>
                  <a:lnTo>
                    <a:pt x="4" y="85"/>
                  </a:lnTo>
                  <a:lnTo>
                    <a:pt x="2" y="79"/>
                  </a:lnTo>
                  <a:lnTo>
                    <a:pt x="4" y="73"/>
                  </a:lnTo>
                  <a:lnTo>
                    <a:pt x="6" y="69"/>
                  </a:lnTo>
                  <a:lnTo>
                    <a:pt x="10" y="65"/>
                  </a:lnTo>
                  <a:lnTo>
                    <a:pt x="10" y="65"/>
                  </a:lnTo>
                  <a:lnTo>
                    <a:pt x="16" y="57"/>
                  </a:lnTo>
                  <a:lnTo>
                    <a:pt x="16" y="57"/>
                  </a:lnTo>
                  <a:lnTo>
                    <a:pt x="16" y="57"/>
                  </a:lnTo>
                  <a:lnTo>
                    <a:pt x="16" y="57"/>
                  </a:lnTo>
                  <a:lnTo>
                    <a:pt x="18" y="49"/>
                  </a:lnTo>
                  <a:lnTo>
                    <a:pt x="18" y="49"/>
                  </a:lnTo>
                  <a:lnTo>
                    <a:pt x="20" y="43"/>
                  </a:lnTo>
                  <a:lnTo>
                    <a:pt x="22" y="38"/>
                  </a:lnTo>
                  <a:lnTo>
                    <a:pt x="28" y="34"/>
                  </a:lnTo>
                  <a:lnTo>
                    <a:pt x="32" y="32"/>
                  </a:lnTo>
                  <a:lnTo>
                    <a:pt x="32" y="32"/>
                  </a:lnTo>
                  <a:lnTo>
                    <a:pt x="42" y="28"/>
                  </a:lnTo>
                  <a:lnTo>
                    <a:pt x="42" y="28"/>
                  </a:lnTo>
                  <a:lnTo>
                    <a:pt x="42" y="28"/>
                  </a:lnTo>
                  <a:lnTo>
                    <a:pt x="42" y="28"/>
                  </a:lnTo>
                  <a:lnTo>
                    <a:pt x="45" y="20"/>
                  </a:lnTo>
                  <a:lnTo>
                    <a:pt x="45" y="20"/>
                  </a:lnTo>
                  <a:lnTo>
                    <a:pt x="51" y="14"/>
                  </a:lnTo>
                  <a:lnTo>
                    <a:pt x="57" y="12"/>
                  </a:lnTo>
                  <a:lnTo>
                    <a:pt x="57" y="12"/>
                  </a:lnTo>
                  <a:lnTo>
                    <a:pt x="65" y="10"/>
                  </a:lnTo>
                  <a:lnTo>
                    <a:pt x="65" y="10"/>
                  </a:lnTo>
                  <a:lnTo>
                    <a:pt x="75" y="10"/>
                  </a:lnTo>
                  <a:lnTo>
                    <a:pt x="75" y="10"/>
                  </a:lnTo>
                  <a:lnTo>
                    <a:pt x="75" y="10"/>
                  </a:lnTo>
                  <a:lnTo>
                    <a:pt x="75" y="10"/>
                  </a:lnTo>
                  <a:lnTo>
                    <a:pt x="75" y="10"/>
                  </a:lnTo>
                  <a:lnTo>
                    <a:pt x="75" y="10"/>
                  </a:lnTo>
                  <a:lnTo>
                    <a:pt x="83" y="6"/>
                  </a:lnTo>
                  <a:lnTo>
                    <a:pt x="83" y="6"/>
                  </a:lnTo>
                  <a:lnTo>
                    <a:pt x="89" y="2"/>
                  </a:lnTo>
                  <a:lnTo>
                    <a:pt x="89" y="2"/>
                  </a:lnTo>
                  <a:lnTo>
                    <a:pt x="96" y="0"/>
                  </a:lnTo>
                  <a:lnTo>
                    <a:pt x="104" y="4"/>
                  </a:lnTo>
                  <a:lnTo>
                    <a:pt x="104" y="4"/>
                  </a:lnTo>
                  <a:lnTo>
                    <a:pt x="112" y="6"/>
                  </a:lnTo>
                  <a:lnTo>
                    <a:pt x="112" y="6"/>
                  </a:lnTo>
                  <a:lnTo>
                    <a:pt x="112" y="6"/>
                  </a:lnTo>
                  <a:lnTo>
                    <a:pt x="112" y="6"/>
                  </a:lnTo>
                  <a:lnTo>
                    <a:pt x="122" y="4"/>
                  </a:lnTo>
                  <a:lnTo>
                    <a:pt x="122" y="4"/>
                  </a:lnTo>
                  <a:lnTo>
                    <a:pt x="128" y="4"/>
                  </a:lnTo>
                  <a:lnTo>
                    <a:pt x="134" y="4"/>
                  </a:lnTo>
                  <a:lnTo>
                    <a:pt x="138" y="6"/>
                  </a:lnTo>
                  <a:lnTo>
                    <a:pt x="142" y="12"/>
                  </a:lnTo>
                  <a:lnTo>
                    <a:pt x="142" y="12"/>
                  </a:lnTo>
                  <a:lnTo>
                    <a:pt x="149" y="18"/>
                  </a:lnTo>
                  <a:lnTo>
                    <a:pt x="149" y="18"/>
                  </a:lnTo>
                  <a:lnTo>
                    <a:pt x="149" y="18"/>
                  </a:lnTo>
                  <a:lnTo>
                    <a:pt x="149" y="18"/>
                  </a:lnTo>
                  <a:lnTo>
                    <a:pt x="157" y="20"/>
                  </a:lnTo>
                  <a:lnTo>
                    <a:pt x="157" y="20"/>
                  </a:lnTo>
                  <a:lnTo>
                    <a:pt x="163" y="20"/>
                  </a:lnTo>
                  <a:lnTo>
                    <a:pt x="169" y="24"/>
                  </a:lnTo>
                  <a:lnTo>
                    <a:pt x="173" y="28"/>
                  </a:lnTo>
                  <a:lnTo>
                    <a:pt x="175" y="34"/>
                  </a:lnTo>
                  <a:lnTo>
                    <a:pt x="175" y="34"/>
                  </a:lnTo>
                  <a:lnTo>
                    <a:pt x="179" y="41"/>
                  </a:lnTo>
                  <a:lnTo>
                    <a:pt x="179" y="41"/>
                  </a:lnTo>
                  <a:lnTo>
                    <a:pt x="179" y="41"/>
                  </a:lnTo>
                  <a:lnTo>
                    <a:pt x="179" y="41"/>
                  </a:lnTo>
                  <a:lnTo>
                    <a:pt x="187" y="47"/>
                  </a:lnTo>
                  <a:lnTo>
                    <a:pt x="187" y="47"/>
                  </a:lnTo>
                  <a:lnTo>
                    <a:pt x="191" y="49"/>
                  </a:lnTo>
                  <a:lnTo>
                    <a:pt x="195" y="55"/>
                  </a:lnTo>
                  <a:lnTo>
                    <a:pt x="197" y="59"/>
                  </a:lnTo>
                  <a:lnTo>
                    <a:pt x="197" y="65"/>
                  </a:lnTo>
                  <a:lnTo>
                    <a:pt x="197" y="65"/>
                  </a:lnTo>
                  <a:lnTo>
                    <a:pt x="197" y="75"/>
                  </a:lnTo>
                  <a:lnTo>
                    <a:pt x="197" y="75"/>
                  </a:lnTo>
                  <a:lnTo>
                    <a:pt x="197" y="75"/>
                  </a:lnTo>
                  <a:lnTo>
                    <a:pt x="197" y="75"/>
                  </a:lnTo>
                  <a:lnTo>
                    <a:pt x="200" y="83"/>
                  </a:lnTo>
                  <a:lnTo>
                    <a:pt x="200" y="83"/>
                  </a:lnTo>
                  <a:lnTo>
                    <a:pt x="204" y="89"/>
                  </a:lnTo>
                  <a:lnTo>
                    <a:pt x="206" y="92"/>
                  </a:lnTo>
                  <a:lnTo>
                    <a:pt x="206" y="98"/>
                  </a:lnTo>
                  <a:lnTo>
                    <a:pt x="202" y="104"/>
                  </a:lnTo>
                  <a:lnTo>
                    <a:pt x="202" y="104"/>
                  </a:lnTo>
                  <a:lnTo>
                    <a:pt x="200" y="112"/>
                  </a:lnTo>
                  <a:lnTo>
                    <a:pt x="200" y="112"/>
                  </a:lnTo>
                  <a:lnTo>
                    <a:pt x="200" y="114"/>
                  </a:lnTo>
                  <a:lnTo>
                    <a:pt x="200" y="114"/>
                  </a:lnTo>
                  <a:lnTo>
                    <a:pt x="202" y="122"/>
                  </a:lnTo>
                  <a:lnTo>
                    <a:pt x="202" y="122"/>
                  </a:lnTo>
                  <a:lnTo>
                    <a:pt x="202" y="128"/>
                  </a:lnTo>
                  <a:lnTo>
                    <a:pt x="202" y="134"/>
                  </a:lnTo>
                  <a:lnTo>
                    <a:pt x="200" y="140"/>
                  </a:lnTo>
                  <a:lnTo>
                    <a:pt x="195" y="143"/>
                  </a:lnTo>
                  <a:lnTo>
                    <a:pt x="195" y="143"/>
                  </a:lnTo>
                  <a:lnTo>
                    <a:pt x="189" y="149"/>
                  </a:lnTo>
                  <a:lnTo>
                    <a:pt x="189" y="149"/>
                  </a:lnTo>
                  <a:lnTo>
                    <a:pt x="189" y="149"/>
                  </a:lnTo>
                  <a:lnTo>
                    <a:pt x="189" y="149"/>
                  </a:lnTo>
                  <a:lnTo>
                    <a:pt x="187" y="159"/>
                  </a:lnTo>
                  <a:lnTo>
                    <a:pt x="187" y="159"/>
                  </a:lnTo>
                  <a:lnTo>
                    <a:pt x="187" y="165"/>
                  </a:lnTo>
                  <a:lnTo>
                    <a:pt x="183" y="169"/>
                  </a:lnTo>
                  <a:lnTo>
                    <a:pt x="179" y="173"/>
                  </a:lnTo>
                  <a:lnTo>
                    <a:pt x="173" y="175"/>
                  </a:lnTo>
                  <a:lnTo>
                    <a:pt x="173" y="175"/>
                  </a:lnTo>
                  <a:lnTo>
                    <a:pt x="165" y="179"/>
                  </a:lnTo>
                  <a:lnTo>
                    <a:pt x="165" y="179"/>
                  </a:lnTo>
                  <a:lnTo>
                    <a:pt x="165" y="179"/>
                  </a:lnTo>
                  <a:lnTo>
                    <a:pt x="165" y="179"/>
                  </a:lnTo>
                  <a:lnTo>
                    <a:pt x="159" y="187"/>
                  </a:lnTo>
                  <a:lnTo>
                    <a:pt x="159" y="187"/>
                  </a:lnTo>
                  <a:lnTo>
                    <a:pt x="155" y="193"/>
                  </a:lnTo>
                  <a:lnTo>
                    <a:pt x="149" y="196"/>
                  </a:lnTo>
                  <a:lnTo>
                    <a:pt x="149" y="196"/>
                  </a:lnTo>
                  <a:close/>
                  <a:moveTo>
                    <a:pt x="128" y="185"/>
                  </a:moveTo>
                  <a:lnTo>
                    <a:pt x="128" y="185"/>
                  </a:lnTo>
                  <a:lnTo>
                    <a:pt x="136" y="185"/>
                  </a:lnTo>
                  <a:lnTo>
                    <a:pt x="144" y="185"/>
                  </a:lnTo>
                  <a:lnTo>
                    <a:pt x="144" y="185"/>
                  </a:lnTo>
                  <a:lnTo>
                    <a:pt x="146" y="185"/>
                  </a:lnTo>
                  <a:lnTo>
                    <a:pt x="148" y="181"/>
                  </a:lnTo>
                  <a:lnTo>
                    <a:pt x="148" y="181"/>
                  </a:lnTo>
                  <a:lnTo>
                    <a:pt x="151" y="175"/>
                  </a:lnTo>
                  <a:lnTo>
                    <a:pt x="157" y="169"/>
                  </a:lnTo>
                  <a:lnTo>
                    <a:pt x="157" y="169"/>
                  </a:lnTo>
                  <a:lnTo>
                    <a:pt x="163" y="165"/>
                  </a:lnTo>
                  <a:lnTo>
                    <a:pt x="171" y="163"/>
                  </a:lnTo>
                  <a:lnTo>
                    <a:pt x="171" y="163"/>
                  </a:lnTo>
                  <a:lnTo>
                    <a:pt x="173" y="161"/>
                  </a:lnTo>
                  <a:lnTo>
                    <a:pt x="175" y="159"/>
                  </a:lnTo>
                  <a:lnTo>
                    <a:pt x="175" y="159"/>
                  </a:lnTo>
                  <a:lnTo>
                    <a:pt x="175" y="151"/>
                  </a:lnTo>
                  <a:lnTo>
                    <a:pt x="179" y="143"/>
                  </a:lnTo>
                  <a:lnTo>
                    <a:pt x="179" y="143"/>
                  </a:lnTo>
                  <a:lnTo>
                    <a:pt x="183" y="138"/>
                  </a:lnTo>
                  <a:lnTo>
                    <a:pt x="189" y="132"/>
                  </a:lnTo>
                  <a:lnTo>
                    <a:pt x="189" y="132"/>
                  </a:lnTo>
                  <a:lnTo>
                    <a:pt x="191" y="130"/>
                  </a:lnTo>
                  <a:lnTo>
                    <a:pt x="191" y="128"/>
                  </a:lnTo>
                  <a:lnTo>
                    <a:pt x="191" y="128"/>
                  </a:lnTo>
                  <a:lnTo>
                    <a:pt x="189" y="120"/>
                  </a:lnTo>
                  <a:lnTo>
                    <a:pt x="187" y="112"/>
                  </a:lnTo>
                  <a:lnTo>
                    <a:pt x="187" y="112"/>
                  </a:lnTo>
                  <a:lnTo>
                    <a:pt x="189" y="104"/>
                  </a:lnTo>
                  <a:lnTo>
                    <a:pt x="193" y="98"/>
                  </a:lnTo>
                  <a:lnTo>
                    <a:pt x="193" y="98"/>
                  </a:lnTo>
                  <a:lnTo>
                    <a:pt x="193" y="94"/>
                  </a:lnTo>
                  <a:lnTo>
                    <a:pt x="193" y="92"/>
                  </a:lnTo>
                  <a:lnTo>
                    <a:pt x="193" y="92"/>
                  </a:lnTo>
                  <a:lnTo>
                    <a:pt x="187" y="85"/>
                  </a:lnTo>
                  <a:lnTo>
                    <a:pt x="185" y="79"/>
                  </a:lnTo>
                  <a:lnTo>
                    <a:pt x="185" y="79"/>
                  </a:lnTo>
                  <a:lnTo>
                    <a:pt x="183" y="71"/>
                  </a:lnTo>
                  <a:lnTo>
                    <a:pt x="183" y="63"/>
                  </a:lnTo>
                  <a:lnTo>
                    <a:pt x="183" y="63"/>
                  </a:lnTo>
                  <a:lnTo>
                    <a:pt x="183" y="61"/>
                  </a:lnTo>
                  <a:lnTo>
                    <a:pt x="181" y="59"/>
                  </a:lnTo>
                  <a:lnTo>
                    <a:pt x="181" y="59"/>
                  </a:lnTo>
                  <a:lnTo>
                    <a:pt x="173" y="55"/>
                  </a:lnTo>
                  <a:lnTo>
                    <a:pt x="169" y="49"/>
                  </a:lnTo>
                  <a:lnTo>
                    <a:pt x="169" y="49"/>
                  </a:lnTo>
                  <a:lnTo>
                    <a:pt x="165" y="43"/>
                  </a:lnTo>
                  <a:lnTo>
                    <a:pt x="161" y="36"/>
                  </a:lnTo>
                  <a:lnTo>
                    <a:pt x="161" y="36"/>
                  </a:lnTo>
                  <a:lnTo>
                    <a:pt x="161" y="34"/>
                  </a:lnTo>
                  <a:lnTo>
                    <a:pt x="157" y="32"/>
                  </a:lnTo>
                  <a:lnTo>
                    <a:pt x="157" y="32"/>
                  </a:lnTo>
                  <a:lnTo>
                    <a:pt x="149" y="32"/>
                  </a:lnTo>
                  <a:lnTo>
                    <a:pt x="144" y="28"/>
                  </a:lnTo>
                  <a:lnTo>
                    <a:pt x="144" y="28"/>
                  </a:lnTo>
                  <a:lnTo>
                    <a:pt x="138" y="24"/>
                  </a:lnTo>
                  <a:lnTo>
                    <a:pt x="132" y="18"/>
                  </a:lnTo>
                  <a:lnTo>
                    <a:pt x="132" y="18"/>
                  </a:lnTo>
                  <a:lnTo>
                    <a:pt x="130" y="16"/>
                  </a:lnTo>
                  <a:lnTo>
                    <a:pt x="126" y="16"/>
                  </a:lnTo>
                  <a:lnTo>
                    <a:pt x="126" y="16"/>
                  </a:lnTo>
                  <a:lnTo>
                    <a:pt x="118" y="18"/>
                  </a:lnTo>
                  <a:lnTo>
                    <a:pt x="110" y="20"/>
                  </a:lnTo>
                  <a:lnTo>
                    <a:pt x="110" y="20"/>
                  </a:lnTo>
                  <a:lnTo>
                    <a:pt x="104" y="18"/>
                  </a:lnTo>
                  <a:lnTo>
                    <a:pt x="96" y="14"/>
                  </a:lnTo>
                  <a:lnTo>
                    <a:pt x="96" y="14"/>
                  </a:lnTo>
                  <a:lnTo>
                    <a:pt x="95" y="14"/>
                  </a:lnTo>
                  <a:lnTo>
                    <a:pt x="91" y="14"/>
                  </a:lnTo>
                  <a:lnTo>
                    <a:pt x="91" y="14"/>
                  </a:lnTo>
                  <a:lnTo>
                    <a:pt x="85" y="20"/>
                  </a:lnTo>
                  <a:lnTo>
                    <a:pt x="79" y="22"/>
                  </a:lnTo>
                  <a:lnTo>
                    <a:pt x="79" y="22"/>
                  </a:lnTo>
                  <a:lnTo>
                    <a:pt x="77" y="22"/>
                  </a:lnTo>
                  <a:lnTo>
                    <a:pt x="77" y="22"/>
                  </a:lnTo>
                  <a:lnTo>
                    <a:pt x="71" y="24"/>
                  </a:lnTo>
                  <a:lnTo>
                    <a:pt x="63" y="24"/>
                  </a:lnTo>
                  <a:lnTo>
                    <a:pt x="63" y="24"/>
                  </a:lnTo>
                  <a:lnTo>
                    <a:pt x="59" y="24"/>
                  </a:lnTo>
                  <a:lnTo>
                    <a:pt x="57" y="26"/>
                  </a:lnTo>
                  <a:lnTo>
                    <a:pt x="57" y="26"/>
                  </a:lnTo>
                  <a:lnTo>
                    <a:pt x="53" y="34"/>
                  </a:lnTo>
                  <a:lnTo>
                    <a:pt x="49" y="38"/>
                  </a:lnTo>
                  <a:lnTo>
                    <a:pt x="49" y="38"/>
                  </a:lnTo>
                  <a:lnTo>
                    <a:pt x="44" y="41"/>
                  </a:lnTo>
                  <a:lnTo>
                    <a:pt x="36" y="45"/>
                  </a:lnTo>
                  <a:lnTo>
                    <a:pt x="36" y="45"/>
                  </a:lnTo>
                  <a:lnTo>
                    <a:pt x="32" y="45"/>
                  </a:lnTo>
                  <a:lnTo>
                    <a:pt x="32" y="49"/>
                  </a:lnTo>
                  <a:lnTo>
                    <a:pt x="32" y="49"/>
                  </a:lnTo>
                  <a:lnTo>
                    <a:pt x="30" y="57"/>
                  </a:lnTo>
                  <a:lnTo>
                    <a:pt x="28" y="63"/>
                  </a:lnTo>
                  <a:lnTo>
                    <a:pt x="28" y="63"/>
                  </a:lnTo>
                  <a:lnTo>
                    <a:pt x="24" y="69"/>
                  </a:lnTo>
                  <a:lnTo>
                    <a:pt x="18" y="75"/>
                  </a:lnTo>
                  <a:lnTo>
                    <a:pt x="18" y="75"/>
                  </a:lnTo>
                  <a:lnTo>
                    <a:pt x="16" y="77"/>
                  </a:lnTo>
                  <a:lnTo>
                    <a:pt x="16" y="81"/>
                  </a:lnTo>
                  <a:lnTo>
                    <a:pt x="16" y="81"/>
                  </a:lnTo>
                  <a:lnTo>
                    <a:pt x="18" y="89"/>
                  </a:lnTo>
                  <a:lnTo>
                    <a:pt x="18" y="96"/>
                  </a:lnTo>
                  <a:lnTo>
                    <a:pt x="18" y="96"/>
                  </a:lnTo>
                  <a:lnTo>
                    <a:pt x="16" y="102"/>
                  </a:lnTo>
                  <a:lnTo>
                    <a:pt x="12" y="110"/>
                  </a:lnTo>
                  <a:lnTo>
                    <a:pt x="12" y="110"/>
                  </a:lnTo>
                  <a:lnTo>
                    <a:pt x="12" y="112"/>
                  </a:lnTo>
                  <a:lnTo>
                    <a:pt x="14" y="116"/>
                  </a:lnTo>
                  <a:lnTo>
                    <a:pt x="14" y="116"/>
                  </a:lnTo>
                  <a:lnTo>
                    <a:pt x="18" y="122"/>
                  </a:lnTo>
                  <a:lnTo>
                    <a:pt x="22" y="128"/>
                  </a:lnTo>
                  <a:lnTo>
                    <a:pt x="22" y="128"/>
                  </a:lnTo>
                  <a:lnTo>
                    <a:pt x="22" y="136"/>
                  </a:lnTo>
                  <a:lnTo>
                    <a:pt x="22" y="143"/>
                  </a:lnTo>
                  <a:lnTo>
                    <a:pt x="22" y="143"/>
                  </a:lnTo>
                  <a:lnTo>
                    <a:pt x="22" y="147"/>
                  </a:lnTo>
                  <a:lnTo>
                    <a:pt x="26" y="149"/>
                  </a:lnTo>
                  <a:lnTo>
                    <a:pt x="26" y="149"/>
                  </a:lnTo>
                  <a:lnTo>
                    <a:pt x="32" y="153"/>
                  </a:lnTo>
                  <a:lnTo>
                    <a:pt x="38" y="157"/>
                  </a:lnTo>
                  <a:lnTo>
                    <a:pt x="38" y="157"/>
                  </a:lnTo>
                  <a:lnTo>
                    <a:pt x="42" y="163"/>
                  </a:lnTo>
                  <a:lnTo>
                    <a:pt x="44" y="171"/>
                  </a:lnTo>
                  <a:lnTo>
                    <a:pt x="44" y="171"/>
                  </a:lnTo>
                  <a:lnTo>
                    <a:pt x="45" y="175"/>
                  </a:lnTo>
                  <a:lnTo>
                    <a:pt x="47" y="175"/>
                  </a:lnTo>
                  <a:lnTo>
                    <a:pt x="47" y="175"/>
                  </a:lnTo>
                  <a:lnTo>
                    <a:pt x="55" y="177"/>
                  </a:lnTo>
                  <a:lnTo>
                    <a:pt x="63" y="179"/>
                  </a:lnTo>
                  <a:lnTo>
                    <a:pt x="63" y="179"/>
                  </a:lnTo>
                  <a:lnTo>
                    <a:pt x="69" y="183"/>
                  </a:lnTo>
                  <a:lnTo>
                    <a:pt x="75" y="189"/>
                  </a:lnTo>
                  <a:lnTo>
                    <a:pt x="75" y="189"/>
                  </a:lnTo>
                  <a:lnTo>
                    <a:pt x="77" y="191"/>
                  </a:lnTo>
                  <a:lnTo>
                    <a:pt x="79" y="191"/>
                  </a:lnTo>
                  <a:lnTo>
                    <a:pt x="79" y="191"/>
                  </a:lnTo>
                  <a:lnTo>
                    <a:pt x="87" y="189"/>
                  </a:lnTo>
                  <a:lnTo>
                    <a:pt x="95" y="189"/>
                  </a:lnTo>
                  <a:lnTo>
                    <a:pt x="95" y="189"/>
                  </a:lnTo>
                  <a:lnTo>
                    <a:pt x="102" y="191"/>
                  </a:lnTo>
                  <a:lnTo>
                    <a:pt x="108" y="195"/>
                  </a:lnTo>
                  <a:lnTo>
                    <a:pt x="108" y="195"/>
                  </a:lnTo>
                  <a:lnTo>
                    <a:pt x="112" y="195"/>
                  </a:lnTo>
                  <a:lnTo>
                    <a:pt x="114" y="193"/>
                  </a:lnTo>
                  <a:lnTo>
                    <a:pt x="114" y="193"/>
                  </a:lnTo>
                  <a:lnTo>
                    <a:pt x="120" y="189"/>
                  </a:lnTo>
                  <a:lnTo>
                    <a:pt x="128" y="185"/>
                  </a:lnTo>
                  <a:lnTo>
                    <a:pt x="128" y="185"/>
                  </a:lnTo>
                  <a:lnTo>
                    <a:pt x="128" y="185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66" name="Freeform 42"/>
            <p:cNvSpPr>
              <a:spLocks/>
            </p:cNvSpPr>
            <p:nvPr userDrawn="1"/>
          </p:nvSpPr>
          <p:spPr bwMode="auto">
            <a:xfrm>
              <a:off x="1468188" y="2949189"/>
              <a:ext cx="80947" cy="89206"/>
            </a:xfrm>
            <a:custGeom>
              <a:avLst/>
              <a:gdLst/>
              <a:ahLst/>
              <a:cxnLst>
                <a:cxn ang="0">
                  <a:pos x="17" y="54"/>
                </a:cxn>
                <a:cxn ang="0">
                  <a:pos x="17" y="54"/>
                </a:cxn>
                <a:cxn ang="0">
                  <a:pos x="17" y="54"/>
                </a:cxn>
                <a:cxn ang="0">
                  <a:pos x="17" y="54"/>
                </a:cxn>
                <a:cxn ang="0">
                  <a:pos x="15" y="54"/>
                </a:cxn>
                <a:cxn ang="0">
                  <a:pos x="12" y="52"/>
                </a:cxn>
                <a:cxn ang="0">
                  <a:pos x="12" y="52"/>
                </a:cxn>
                <a:cxn ang="0">
                  <a:pos x="6" y="33"/>
                </a:cxn>
                <a:cxn ang="0">
                  <a:pos x="6" y="33"/>
                </a:cxn>
                <a:cxn ang="0">
                  <a:pos x="2" y="15"/>
                </a:cxn>
                <a:cxn ang="0">
                  <a:pos x="2" y="15"/>
                </a:cxn>
                <a:cxn ang="0">
                  <a:pos x="0" y="15"/>
                </a:cxn>
                <a:cxn ang="0">
                  <a:pos x="0" y="15"/>
                </a:cxn>
                <a:cxn ang="0">
                  <a:pos x="0" y="11"/>
                </a:cxn>
                <a:cxn ang="0">
                  <a:pos x="0" y="11"/>
                </a:cxn>
                <a:cxn ang="0">
                  <a:pos x="2" y="9"/>
                </a:cxn>
                <a:cxn ang="0">
                  <a:pos x="2" y="9"/>
                </a:cxn>
                <a:cxn ang="0">
                  <a:pos x="2" y="9"/>
                </a:cxn>
                <a:cxn ang="0">
                  <a:pos x="2" y="9"/>
                </a:cxn>
                <a:cxn ang="0">
                  <a:pos x="4" y="7"/>
                </a:cxn>
                <a:cxn ang="0">
                  <a:pos x="4" y="7"/>
                </a:cxn>
                <a:cxn ang="0">
                  <a:pos x="8" y="7"/>
                </a:cxn>
                <a:cxn ang="0">
                  <a:pos x="10" y="9"/>
                </a:cxn>
                <a:cxn ang="0">
                  <a:pos x="10" y="9"/>
                </a:cxn>
                <a:cxn ang="0">
                  <a:pos x="35" y="29"/>
                </a:cxn>
                <a:cxn ang="0">
                  <a:pos x="35" y="29"/>
                </a:cxn>
                <a:cxn ang="0">
                  <a:pos x="27" y="7"/>
                </a:cxn>
                <a:cxn ang="0">
                  <a:pos x="27" y="7"/>
                </a:cxn>
                <a:cxn ang="0">
                  <a:pos x="27" y="3"/>
                </a:cxn>
                <a:cxn ang="0">
                  <a:pos x="31" y="0"/>
                </a:cxn>
                <a:cxn ang="0">
                  <a:pos x="31" y="0"/>
                </a:cxn>
                <a:cxn ang="0">
                  <a:pos x="35" y="1"/>
                </a:cxn>
                <a:cxn ang="0">
                  <a:pos x="37" y="3"/>
                </a:cxn>
                <a:cxn ang="0">
                  <a:pos x="37" y="3"/>
                </a:cxn>
                <a:cxn ang="0">
                  <a:pos x="49" y="41"/>
                </a:cxn>
                <a:cxn ang="0">
                  <a:pos x="49" y="41"/>
                </a:cxn>
                <a:cxn ang="0">
                  <a:pos x="47" y="45"/>
                </a:cxn>
                <a:cxn ang="0">
                  <a:pos x="45" y="47"/>
                </a:cxn>
                <a:cxn ang="0">
                  <a:pos x="45" y="47"/>
                </a:cxn>
                <a:cxn ang="0">
                  <a:pos x="43" y="47"/>
                </a:cxn>
                <a:cxn ang="0">
                  <a:pos x="39" y="47"/>
                </a:cxn>
                <a:cxn ang="0">
                  <a:pos x="21" y="33"/>
                </a:cxn>
                <a:cxn ang="0">
                  <a:pos x="21" y="33"/>
                </a:cxn>
                <a:cxn ang="0">
                  <a:pos x="15" y="27"/>
                </a:cxn>
                <a:cxn ang="0">
                  <a:pos x="15" y="27"/>
                </a:cxn>
                <a:cxn ang="0">
                  <a:pos x="21" y="49"/>
                </a:cxn>
                <a:cxn ang="0">
                  <a:pos x="21" y="49"/>
                </a:cxn>
                <a:cxn ang="0">
                  <a:pos x="21" y="51"/>
                </a:cxn>
                <a:cxn ang="0">
                  <a:pos x="21" y="51"/>
                </a:cxn>
                <a:cxn ang="0">
                  <a:pos x="21" y="52"/>
                </a:cxn>
                <a:cxn ang="0">
                  <a:pos x="17" y="54"/>
                </a:cxn>
                <a:cxn ang="0">
                  <a:pos x="17" y="54"/>
                </a:cxn>
              </a:cxnLst>
              <a:rect l="0" t="0" r="r" b="b"/>
              <a:pathLst>
                <a:path w="49" h="54">
                  <a:moveTo>
                    <a:pt x="17" y="54"/>
                  </a:moveTo>
                  <a:lnTo>
                    <a:pt x="17" y="54"/>
                  </a:lnTo>
                  <a:lnTo>
                    <a:pt x="17" y="54"/>
                  </a:lnTo>
                  <a:lnTo>
                    <a:pt x="17" y="54"/>
                  </a:lnTo>
                  <a:lnTo>
                    <a:pt x="15" y="54"/>
                  </a:lnTo>
                  <a:lnTo>
                    <a:pt x="12" y="52"/>
                  </a:lnTo>
                  <a:lnTo>
                    <a:pt x="12" y="52"/>
                  </a:lnTo>
                  <a:lnTo>
                    <a:pt x="6" y="33"/>
                  </a:lnTo>
                  <a:lnTo>
                    <a:pt x="6" y="33"/>
                  </a:lnTo>
                  <a:lnTo>
                    <a:pt x="2" y="15"/>
                  </a:lnTo>
                  <a:lnTo>
                    <a:pt x="2" y="15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4" y="7"/>
                  </a:lnTo>
                  <a:lnTo>
                    <a:pt x="4" y="7"/>
                  </a:lnTo>
                  <a:lnTo>
                    <a:pt x="8" y="7"/>
                  </a:lnTo>
                  <a:lnTo>
                    <a:pt x="10" y="9"/>
                  </a:lnTo>
                  <a:lnTo>
                    <a:pt x="10" y="9"/>
                  </a:lnTo>
                  <a:lnTo>
                    <a:pt x="35" y="29"/>
                  </a:lnTo>
                  <a:lnTo>
                    <a:pt x="35" y="29"/>
                  </a:lnTo>
                  <a:lnTo>
                    <a:pt x="27" y="7"/>
                  </a:lnTo>
                  <a:lnTo>
                    <a:pt x="27" y="7"/>
                  </a:lnTo>
                  <a:lnTo>
                    <a:pt x="27" y="3"/>
                  </a:lnTo>
                  <a:lnTo>
                    <a:pt x="31" y="0"/>
                  </a:lnTo>
                  <a:lnTo>
                    <a:pt x="31" y="0"/>
                  </a:lnTo>
                  <a:lnTo>
                    <a:pt x="35" y="1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49" y="41"/>
                  </a:lnTo>
                  <a:lnTo>
                    <a:pt x="49" y="41"/>
                  </a:lnTo>
                  <a:lnTo>
                    <a:pt x="47" y="45"/>
                  </a:lnTo>
                  <a:lnTo>
                    <a:pt x="45" y="47"/>
                  </a:lnTo>
                  <a:lnTo>
                    <a:pt x="45" y="47"/>
                  </a:lnTo>
                  <a:lnTo>
                    <a:pt x="43" y="47"/>
                  </a:lnTo>
                  <a:lnTo>
                    <a:pt x="39" y="47"/>
                  </a:lnTo>
                  <a:lnTo>
                    <a:pt x="21" y="33"/>
                  </a:lnTo>
                  <a:lnTo>
                    <a:pt x="21" y="33"/>
                  </a:lnTo>
                  <a:lnTo>
                    <a:pt x="15" y="27"/>
                  </a:lnTo>
                  <a:lnTo>
                    <a:pt x="15" y="27"/>
                  </a:lnTo>
                  <a:lnTo>
                    <a:pt x="21" y="49"/>
                  </a:lnTo>
                  <a:lnTo>
                    <a:pt x="21" y="49"/>
                  </a:lnTo>
                  <a:lnTo>
                    <a:pt x="21" y="51"/>
                  </a:lnTo>
                  <a:lnTo>
                    <a:pt x="21" y="51"/>
                  </a:lnTo>
                  <a:lnTo>
                    <a:pt x="21" y="52"/>
                  </a:lnTo>
                  <a:lnTo>
                    <a:pt x="17" y="54"/>
                  </a:lnTo>
                  <a:lnTo>
                    <a:pt x="17" y="54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67" name="Freeform 43"/>
            <p:cNvSpPr>
              <a:spLocks/>
            </p:cNvSpPr>
            <p:nvPr userDrawn="1"/>
          </p:nvSpPr>
          <p:spPr bwMode="auto">
            <a:xfrm>
              <a:off x="1549134" y="2929366"/>
              <a:ext cx="47908" cy="87555"/>
            </a:xfrm>
            <a:custGeom>
              <a:avLst/>
              <a:gdLst/>
              <a:ahLst/>
              <a:cxnLst>
                <a:cxn ang="0">
                  <a:pos x="15" y="53"/>
                </a:cxn>
                <a:cxn ang="0">
                  <a:pos x="15" y="53"/>
                </a:cxn>
                <a:cxn ang="0">
                  <a:pos x="14" y="53"/>
                </a:cxn>
                <a:cxn ang="0">
                  <a:pos x="12" y="51"/>
                </a:cxn>
                <a:cxn ang="0">
                  <a:pos x="12" y="51"/>
                </a:cxn>
                <a:cxn ang="0">
                  <a:pos x="10" y="45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2" y="6"/>
                </a:cxn>
                <a:cxn ang="0">
                  <a:pos x="2" y="6"/>
                </a:cxn>
                <a:cxn ang="0">
                  <a:pos x="17" y="2"/>
                </a:cxn>
                <a:cxn ang="0">
                  <a:pos x="17" y="2"/>
                </a:cxn>
                <a:cxn ang="0">
                  <a:pos x="23" y="0"/>
                </a:cxn>
                <a:cxn ang="0">
                  <a:pos x="23" y="0"/>
                </a:cxn>
                <a:cxn ang="0">
                  <a:pos x="27" y="0"/>
                </a:cxn>
                <a:cxn ang="0">
                  <a:pos x="29" y="2"/>
                </a:cxn>
                <a:cxn ang="0">
                  <a:pos x="29" y="2"/>
                </a:cxn>
                <a:cxn ang="0">
                  <a:pos x="29" y="6"/>
                </a:cxn>
                <a:cxn ang="0">
                  <a:pos x="27" y="10"/>
                </a:cxn>
                <a:cxn ang="0">
                  <a:pos x="27" y="10"/>
                </a:cxn>
                <a:cxn ang="0">
                  <a:pos x="21" y="10"/>
                </a:cxn>
                <a:cxn ang="0">
                  <a:pos x="21" y="10"/>
                </a:cxn>
                <a:cxn ang="0">
                  <a:pos x="10" y="13"/>
                </a:cxn>
                <a:cxn ang="0">
                  <a:pos x="10" y="13"/>
                </a:cxn>
                <a:cxn ang="0">
                  <a:pos x="19" y="45"/>
                </a:cxn>
                <a:cxn ang="0">
                  <a:pos x="19" y="45"/>
                </a:cxn>
                <a:cxn ang="0">
                  <a:pos x="19" y="49"/>
                </a:cxn>
                <a:cxn ang="0">
                  <a:pos x="17" y="51"/>
                </a:cxn>
                <a:cxn ang="0">
                  <a:pos x="17" y="51"/>
                </a:cxn>
                <a:cxn ang="0">
                  <a:pos x="15" y="53"/>
                </a:cxn>
                <a:cxn ang="0">
                  <a:pos x="15" y="53"/>
                </a:cxn>
              </a:cxnLst>
              <a:rect l="0" t="0" r="r" b="b"/>
              <a:pathLst>
                <a:path w="29" h="53">
                  <a:moveTo>
                    <a:pt x="15" y="53"/>
                  </a:moveTo>
                  <a:lnTo>
                    <a:pt x="15" y="53"/>
                  </a:lnTo>
                  <a:lnTo>
                    <a:pt x="14" y="53"/>
                  </a:lnTo>
                  <a:lnTo>
                    <a:pt x="12" y="51"/>
                  </a:lnTo>
                  <a:lnTo>
                    <a:pt x="12" y="51"/>
                  </a:lnTo>
                  <a:lnTo>
                    <a:pt x="10" y="45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6"/>
                  </a:lnTo>
                  <a:lnTo>
                    <a:pt x="2" y="6"/>
                  </a:lnTo>
                  <a:lnTo>
                    <a:pt x="17" y="2"/>
                  </a:lnTo>
                  <a:lnTo>
                    <a:pt x="17" y="2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7" y="0"/>
                  </a:lnTo>
                  <a:lnTo>
                    <a:pt x="29" y="2"/>
                  </a:lnTo>
                  <a:lnTo>
                    <a:pt x="29" y="2"/>
                  </a:lnTo>
                  <a:lnTo>
                    <a:pt x="29" y="6"/>
                  </a:lnTo>
                  <a:lnTo>
                    <a:pt x="27" y="10"/>
                  </a:lnTo>
                  <a:lnTo>
                    <a:pt x="27" y="10"/>
                  </a:lnTo>
                  <a:lnTo>
                    <a:pt x="21" y="10"/>
                  </a:lnTo>
                  <a:lnTo>
                    <a:pt x="21" y="10"/>
                  </a:lnTo>
                  <a:lnTo>
                    <a:pt x="10" y="13"/>
                  </a:lnTo>
                  <a:lnTo>
                    <a:pt x="10" y="13"/>
                  </a:lnTo>
                  <a:lnTo>
                    <a:pt x="19" y="45"/>
                  </a:lnTo>
                  <a:lnTo>
                    <a:pt x="19" y="45"/>
                  </a:lnTo>
                  <a:lnTo>
                    <a:pt x="19" y="49"/>
                  </a:lnTo>
                  <a:lnTo>
                    <a:pt x="17" y="51"/>
                  </a:lnTo>
                  <a:lnTo>
                    <a:pt x="17" y="51"/>
                  </a:lnTo>
                  <a:lnTo>
                    <a:pt x="15" y="53"/>
                  </a:lnTo>
                  <a:lnTo>
                    <a:pt x="15" y="53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68" name="Freeform 44"/>
            <p:cNvSpPr>
              <a:spLocks/>
            </p:cNvSpPr>
            <p:nvPr userDrawn="1"/>
          </p:nvSpPr>
          <p:spPr bwMode="auto">
            <a:xfrm>
              <a:off x="1555742" y="2957450"/>
              <a:ext cx="51212" cy="26431"/>
            </a:xfrm>
            <a:custGeom>
              <a:avLst/>
              <a:gdLst/>
              <a:ahLst/>
              <a:cxnLst>
                <a:cxn ang="0">
                  <a:pos x="13" y="14"/>
                </a:cxn>
                <a:cxn ang="0">
                  <a:pos x="13" y="14"/>
                </a:cxn>
                <a:cxn ang="0">
                  <a:pos x="6" y="16"/>
                </a:cxn>
                <a:cxn ang="0">
                  <a:pos x="6" y="16"/>
                </a:cxn>
                <a:cxn ang="0">
                  <a:pos x="2" y="16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2" y="8"/>
                </a:cxn>
                <a:cxn ang="0">
                  <a:pos x="4" y="6"/>
                </a:cxn>
                <a:cxn ang="0">
                  <a:pos x="4" y="6"/>
                </a:cxn>
                <a:cxn ang="0">
                  <a:pos x="19" y="2"/>
                </a:cxn>
                <a:cxn ang="0">
                  <a:pos x="19" y="2"/>
                </a:cxn>
                <a:cxn ang="0">
                  <a:pos x="25" y="0"/>
                </a:cxn>
                <a:cxn ang="0">
                  <a:pos x="25" y="0"/>
                </a:cxn>
                <a:cxn ang="0">
                  <a:pos x="29" y="0"/>
                </a:cxn>
                <a:cxn ang="0">
                  <a:pos x="31" y="2"/>
                </a:cxn>
                <a:cxn ang="0">
                  <a:pos x="31" y="2"/>
                </a:cxn>
                <a:cxn ang="0">
                  <a:pos x="31" y="6"/>
                </a:cxn>
                <a:cxn ang="0">
                  <a:pos x="27" y="10"/>
                </a:cxn>
                <a:cxn ang="0">
                  <a:pos x="27" y="10"/>
                </a:cxn>
                <a:cxn ang="0">
                  <a:pos x="21" y="12"/>
                </a:cxn>
                <a:cxn ang="0">
                  <a:pos x="21" y="12"/>
                </a:cxn>
                <a:cxn ang="0">
                  <a:pos x="13" y="14"/>
                </a:cxn>
                <a:cxn ang="0">
                  <a:pos x="13" y="14"/>
                </a:cxn>
              </a:cxnLst>
              <a:rect l="0" t="0" r="r" b="b"/>
              <a:pathLst>
                <a:path w="31" h="16">
                  <a:moveTo>
                    <a:pt x="13" y="14"/>
                  </a:moveTo>
                  <a:lnTo>
                    <a:pt x="13" y="14"/>
                  </a:lnTo>
                  <a:lnTo>
                    <a:pt x="6" y="16"/>
                  </a:lnTo>
                  <a:lnTo>
                    <a:pt x="6" y="16"/>
                  </a:lnTo>
                  <a:lnTo>
                    <a:pt x="2" y="16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2" y="8"/>
                  </a:lnTo>
                  <a:lnTo>
                    <a:pt x="4" y="6"/>
                  </a:lnTo>
                  <a:lnTo>
                    <a:pt x="4" y="6"/>
                  </a:lnTo>
                  <a:lnTo>
                    <a:pt x="19" y="2"/>
                  </a:lnTo>
                  <a:lnTo>
                    <a:pt x="19" y="2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9" y="0"/>
                  </a:lnTo>
                  <a:lnTo>
                    <a:pt x="31" y="2"/>
                  </a:lnTo>
                  <a:lnTo>
                    <a:pt x="31" y="2"/>
                  </a:lnTo>
                  <a:lnTo>
                    <a:pt x="31" y="6"/>
                  </a:lnTo>
                  <a:lnTo>
                    <a:pt x="27" y="10"/>
                  </a:lnTo>
                  <a:lnTo>
                    <a:pt x="27" y="10"/>
                  </a:lnTo>
                  <a:lnTo>
                    <a:pt x="21" y="12"/>
                  </a:lnTo>
                  <a:lnTo>
                    <a:pt x="21" y="12"/>
                  </a:lnTo>
                  <a:lnTo>
                    <a:pt x="13" y="14"/>
                  </a:lnTo>
                  <a:lnTo>
                    <a:pt x="13" y="14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69" name="Freeform 45"/>
            <p:cNvSpPr>
              <a:spLocks/>
            </p:cNvSpPr>
            <p:nvPr userDrawn="1"/>
          </p:nvSpPr>
          <p:spPr bwMode="auto">
            <a:xfrm>
              <a:off x="1565654" y="2990489"/>
              <a:ext cx="51212" cy="26431"/>
            </a:xfrm>
            <a:custGeom>
              <a:avLst/>
              <a:gdLst/>
              <a:ahLst/>
              <a:cxnLst>
                <a:cxn ang="0">
                  <a:pos x="13" y="14"/>
                </a:cxn>
                <a:cxn ang="0">
                  <a:pos x="13" y="14"/>
                </a:cxn>
                <a:cxn ang="0">
                  <a:pos x="5" y="16"/>
                </a:cxn>
                <a:cxn ang="0">
                  <a:pos x="5" y="16"/>
                </a:cxn>
                <a:cxn ang="0">
                  <a:pos x="2" y="16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2" y="8"/>
                </a:cxn>
                <a:cxn ang="0">
                  <a:pos x="4" y="6"/>
                </a:cxn>
                <a:cxn ang="0">
                  <a:pos x="4" y="6"/>
                </a:cxn>
                <a:cxn ang="0">
                  <a:pos x="19" y="2"/>
                </a:cxn>
                <a:cxn ang="0">
                  <a:pos x="19" y="2"/>
                </a:cxn>
                <a:cxn ang="0">
                  <a:pos x="25" y="0"/>
                </a:cxn>
                <a:cxn ang="0">
                  <a:pos x="25" y="0"/>
                </a:cxn>
                <a:cxn ang="0">
                  <a:pos x="29" y="0"/>
                </a:cxn>
                <a:cxn ang="0">
                  <a:pos x="31" y="4"/>
                </a:cxn>
                <a:cxn ang="0">
                  <a:pos x="31" y="4"/>
                </a:cxn>
                <a:cxn ang="0">
                  <a:pos x="31" y="8"/>
                </a:cxn>
                <a:cxn ang="0">
                  <a:pos x="27" y="10"/>
                </a:cxn>
                <a:cxn ang="0">
                  <a:pos x="27" y="10"/>
                </a:cxn>
                <a:cxn ang="0">
                  <a:pos x="21" y="12"/>
                </a:cxn>
                <a:cxn ang="0">
                  <a:pos x="21" y="12"/>
                </a:cxn>
                <a:cxn ang="0">
                  <a:pos x="13" y="14"/>
                </a:cxn>
                <a:cxn ang="0">
                  <a:pos x="13" y="14"/>
                </a:cxn>
              </a:cxnLst>
              <a:rect l="0" t="0" r="r" b="b"/>
              <a:pathLst>
                <a:path w="31" h="16">
                  <a:moveTo>
                    <a:pt x="13" y="14"/>
                  </a:moveTo>
                  <a:lnTo>
                    <a:pt x="13" y="14"/>
                  </a:lnTo>
                  <a:lnTo>
                    <a:pt x="5" y="16"/>
                  </a:lnTo>
                  <a:lnTo>
                    <a:pt x="5" y="16"/>
                  </a:lnTo>
                  <a:lnTo>
                    <a:pt x="2" y="16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2" y="8"/>
                  </a:lnTo>
                  <a:lnTo>
                    <a:pt x="4" y="6"/>
                  </a:lnTo>
                  <a:lnTo>
                    <a:pt x="4" y="6"/>
                  </a:lnTo>
                  <a:lnTo>
                    <a:pt x="19" y="2"/>
                  </a:lnTo>
                  <a:lnTo>
                    <a:pt x="19" y="2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9" y="0"/>
                  </a:lnTo>
                  <a:lnTo>
                    <a:pt x="31" y="4"/>
                  </a:lnTo>
                  <a:lnTo>
                    <a:pt x="31" y="4"/>
                  </a:lnTo>
                  <a:lnTo>
                    <a:pt x="31" y="8"/>
                  </a:lnTo>
                  <a:lnTo>
                    <a:pt x="27" y="10"/>
                  </a:lnTo>
                  <a:lnTo>
                    <a:pt x="27" y="10"/>
                  </a:lnTo>
                  <a:lnTo>
                    <a:pt x="21" y="12"/>
                  </a:lnTo>
                  <a:lnTo>
                    <a:pt x="21" y="12"/>
                  </a:lnTo>
                  <a:lnTo>
                    <a:pt x="13" y="14"/>
                  </a:lnTo>
                  <a:lnTo>
                    <a:pt x="13" y="14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70" name="Freeform 46"/>
            <p:cNvSpPr>
              <a:spLocks/>
            </p:cNvSpPr>
            <p:nvPr userDrawn="1"/>
          </p:nvSpPr>
          <p:spPr bwMode="auto">
            <a:xfrm>
              <a:off x="1606953" y="2899630"/>
              <a:ext cx="90859" cy="94163"/>
            </a:xfrm>
            <a:custGeom>
              <a:avLst/>
              <a:gdLst/>
              <a:ahLst/>
              <a:cxnLst>
                <a:cxn ang="0">
                  <a:pos x="28" y="57"/>
                </a:cxn>
                <a:cxn ang="0">
                  <a:pos x="28" y="57"/>
                </a:cxn>
                <a:cxn ang="0">
                  <a:pos x="26" y="57"/>
                </a:cxn>
                <a:cxn ang="0">
                  <a:pos x="24" y="55"/>
                </a:cxn>
                <a:cxn ang="0">
                  <a:pos x="20" y="49"/>
                </a:cxn>
                <a:cxn ang="0">
                  <a:pos x="20" y="49"/>
                </a:cxn>
                <a:cxn ang="0">
                  <a:pos x="12" y="37"/>
                </a:cxn>
                <a:cxn ang="0">
                  <a:pos x="12" y="37"/>
                </a:cxn>
                <a:cxn ang="0">
                  <a:pos x="0" y="20"/>
                </a:cxn>
                <a:cxn ang="0">
                  <a:pos x="0" y="20"/>
                </a:cxn>
                <a:cxn ang="0">
                  <a:pos x="0" y="16"/>
                </a:cxn>
                <a:cxn ang="0">
                  <a:pos x="2" y="14"/>
                </a:cxn>
                <a:cxn ang="0">
                  <a:pos x="2" y="14"/>
                </a:cxn>
                <a:cxn ang="0">
                  <a:pos x="6" y="12"/>
                </a:cxn>
                <a:cxn ang="0">
                  <a:pos x="10" y="16"/>
                </a:cxn>
                <a:cxn ang="0">
                  <a:pos x="10" y="16"/>
                </a:cxn>
                <a:cxn ang="0">
                  <a:pos x="26" y="39"/>
                </a:cxn>
                <a:cxn ang="0">
                  <a:pos x="28" y="30"/>
                </a:cxn>
                <a:cxn ang="0">
                  <a:pos x="28" y="30"/>
                </a:cxn>
                <a:cxn ang="0">
                  <a:pos x="30" y="26"/>
                </a:cxn>
                <a:cxn ang="0">
                  <a:pos x="30" y="26"/>
                </a:cxn>
                <a:cxn ang="0">
                  <a:pos x="35" y="26"/>
                </a:cxn>
                <a:cxn ang="0">
                  <a:pos x="35" y="26"/>
                </a:cxn>
                <a:cxn ang="0">
                  <a:pos x="43" y="33"/>
                </a:cxn>
                <a:cxn ang="0">
                  <a:pos x="43" y="33"/>
                </a:cxn>
                <a:cxn ang="0">
                  <a:pos x="45" y="4"/>
                </a:cxn>
                <a:cxn ang="0">
                  <a:pos x="45" y="4"/>
                </a:cxn>
                <a:cxn ang="0">
                  <a:pos x="45" y="2"/>
                </a:cxn>
                <a:cxn ang="0">
                  <a:pos x="49" y="0"/>
                </a:cxn>
                <a:cxn ang="0">
                  <a:pos x="49" y="0"/>
                </a:cxn>
                <a:cxn ang="0">
                  <a:pos x="53" y="2"/>
                </a:cxn>
                <a:cxn ang="0">
                  <a:pos x="55" y="4"/>
                </a:cxn>
                <a:cxn ang="0">
                  <a:pos x="55" y="4"/>
                </a:cxn>
                <a:cxn ang="0">
                  <a:pos x="53" y="45"/>
                </a:cxn>
                <a:cxn ang="0">
                  <a:pos x="53" y="45"/>
                </a:cxn>
                <a:cxn ang="0">
                  <a:pos x="53" y="47"/>
                </a:cxn>
                <a:cxn ang="0">
                  <a:pos x="51" y="49"/>
                </a:cxn>
                <a:cxn ang="0">
                  <a:pos x="51" y="49"/>
                </a:cxn>
                <a:cxn ang="0">
                  <a:pos x="47" y="49"/>
                </a:cxn>
                <a:cxn ang="0">
                  <a:pos x="45" y="49"/>
                </a:cxn>
                <a:cxn ang="0">
                  <a:pos x="45" y="49"/>
                </a:cxn>
                <a:cxn ang="0">
                  <a:pos x="37" y="43"/>
                </a:cxn>
                <a:cxn ang="0">
                  <a:pos x="37" y="43"/>
                </a:cxn>
                <a:cxn ang="0">
                  <a:pos x="35" y="39"/>
                </a:cxn>
                <a:cxn ang="0">
                  <a:pos x="32" y="53"/>
                </a:cxn>
                <a:cxn ang="0">
                  <a:pos x="32" y="53"/>
                </a:cxn>
                <a:cxn ang="0">
                  <a:pos x="30" y="55"/>
                </a:cxn>
                <a:cxn ang="0">
                  <a:pos x="30" y="55"/>
                </a:cxn>
                <a:cxn ang="0">
                  <a:pos x="28" y="57"/>
                </a:cxn>
                <a:cxn ang="0">
                  <a:pos x="28" y="57"/>
                </a:cxn>
              </a:cxnLst>
              <a:rect l="0" t="0" r="r" b="b"/>
              <a:pathLst>
                <a:path w="55" h="57">
                  <a:moveTo>
                    <a:pt x="28" y="57"/>
                  </a:moveTo>
                  <a:lnTo>
                    <a:pt x="28" y="57"/>
                  </a:lnTo>
                  <a:lnTo>
                    <a:pt x="26" y="57"/>
                  </a:lnTo>
                  <a:lnTo>
                    <a:pt x="24" y="55"/>
                  </a:lnTo>
                  <a:lnTo>
                    <a:pt x="20" y="49"/>
                  </a:lnTo>
                  <a:lnTo>
                    <a:pt x="20" y="49"/>
                  </a:lnTo>
                  <a:lnTo>
                    <a:pt x="12" y="37"/>
                  </a:lnTo>
                  <a:lnTo>
                    <a:pt x="12" y="37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16"/>
                  </a:lnTo>
                  <a:lnTo>
                    <a:pt x="2" y="14"/>
                  </a:lnTo>
                  <a:lnTo>
                    <a:pt x="2" y="14"/>
                  </a:lnTo>
                  <a:lnTo>
                    <a:pt x="6" y="12"/>
                  </a:lnTo>
                  <a:lnTo>
                    <a:pt x="10" y="16"/>
                  </a:lnTo>
                  <a:lnTo>
                    <a:pt x="10" y="16"/>
                  </a:lnTo>
                  <a:lnTo>
                    <a:pt x="26" y="39"/>
                  </a:lnTo>
                  <a:lnTo>
                    <a:pt x="28" y="30"/>
                  </a:lnTo>
                  <a:lnTo>
                    <a:pt x="28" y="30"/>
                  </a:lnTo>
                  <a:lnTo>
                    <a:pt x="30" y="26"/>
                  </a:lnTo>
                  <a:lnTo>
                    <a:pt x="30" y="26"/>
                  </a:lnTo>
                  <a:lnTo>
                    <a:pt x="35" y="26"/>
                  </a:lnTo>
                  <a:lnTo>
                    <a:pt x="35" y="26"/>
                  </a:lnTo>
                  <a:lnTo>
                    <a:pt x="43" y="33"/>
                  </a:lnTo>
                  <a:lnTo>
                    <a:pt x="43" y="33"/>
                  </a:lnTo>
                  <a:lnTo>
                    <a:pt x="45" y="4"/>
                  </a:lnTo>
                  <a:lnTo>
                    <a:pt x="45" y="4"/>
                  </a:lnTo>
                  <a:lnTo>
                    <a:pt x="45" y="2"/>
                  </a:lnTo>
                  <a:lnTo>
                    <a:pt x="49" y="0"/>
                  </a:lnTo>
                  <a:lnTo>
                    <a:pt x="49" y="0"/>
                  </a:lnTo>
                  <a:lnTo>
                    <a:pt x="53" y="2"/>
                  </a:lnTo>
                  <a:lnTo>
                    <a:pt x="55" y="4"/>
                  </a:lnTo>
                  <a:lnTo>
                    <a:pt x="55" y="4"/>
                  </a:lnTo>
                  <a:lnTo>
                    <a:pt x="53" y="45"/>
                  </a:lnTo>
                  <a:lnTo>
                    <a:pt x="53" y="45"/>
                  </a:lnTo>
                  <a:lnTo>
                    <a:pt x="53" y="47"/>
                  </a:lnTo>
                  <a:lnTo>
                    <a:pt x="51" y="49"/>
                  </a:lnTo>
                  <a:lnTo>
                    <a:pt x="51" y="49"/>
                  </a:lnTo>
                  <a:lnTo>
                    <a:pt x="47" y="49"/>
                  </a:lnTo>
                  <a:lnTo>
                    <a:pt x="45" y="49"/>
                  </a:lnTo>
                  <a:lnTo>
                    <a:pt x="45" y="49"/>
                  </a:lnTo>
                  <a:lnTo>
                    <a:pt x="37" y="43"/>
                  </a:lnTo>
                  <a:lnTo>
                    <a:pt x="37" y="43"/>
                  </a:lnTo>
                  <a:lnTo>
                    <a:pt x="35" y="39"/>
                  </a:lnTo>
                  <a:lnTo>
                    <a:pt x="32" y="53"/>
                  </a:lnTo>
                  <a:lnTo>
                    <a:pt x="32" y="53"/>
                  </a:lnTo>
                  <a:lnTo>
                    <a:pt x="30" y="55"/>
                  </a:lnTo>
                  <a:lnTo>
                    <a:pt x="30" y="55"/>
                  </a:lnTo>
                  <a:lnTo>
                    <a:pt x="28" y="57"/>
                  </a:lnTo>
                  <a:lnTo>
                    <a:pt x="28" y="57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sp>
        <p:nvSpPr>
          <p:cNvPr id="1083" name="Freeform 59"/>
          <p:cNvSpPr>
            <a:spLocks noEditPoints="1"/>
          </p:cNvSpPr>
          <p:nvPr userDrawn="1"/>
        </p:nvSpPr>
        <p:spPr bwMode="auto">
          <a:xfrm>
            <a:off x="0" y="0"/>
            <a:ext cx="5251450" cy="4368800"/>
          </a:xfrm>
          <a:custGeom>
            <a:avLst/>
            <a:gdLst/>
            <a:ahLst/>
            <a:cxnLst>
              <a:cxn ang="0">
                <a:pos x="128" y="1188"/>
              </a:cxn>
              <a:cxn ang="0">
                <a:pos x="232" y="1830"/>
              </a:cxn>
              <a:cxn ang="0">
                <a:pos x="148" y="2246"/>
              </a:cxn>
              <a:cxn ang="0">
                <a:pos x="6" y="2666"/>
              </a:cxn>
              <a:cxn ang="0">
                <a:pos x="2364" y="0"/>
              </a:cxn>
              <a:cxn ang="0">
                <a:pos x="2036" y="68"/>
              </a:cxn>
              <a:cxn ang="0">
                <a:pos x="458" y="1068"/>
              </a:cxn>
              <a:cxn ang="0">
                <a:pos x="1130" y="1222"/>
              </a:cxn>
              <a:cxn ang="0">
                <a:pos x="1372" y="840"/>
              </a:cxn>
              <a:cxn ang="0">
                <a:pos x="1416" y="1092"/>
              </a:cxn>
              <a:cxn ang="0">
                <a:pos x="758" y="1314"/>
              </a:cxn>
              <a:cxn ang="0">
                <a:pos x="688" y="1364"/>
              </a:cxn>
              <a:cxn ang="0">
                <a:pos x="624" y="1106"/>
              </a:cxn>
              <a:cxn ang="0">
                <a:pos x="638" y="1722"/>
              </a:cxn>
              <a:cxn ang="0">
                <a:pos x="1134" y="1276"/>
              </a:cxn>
              <a:cxn ang="0">
                <a:pos x="1212" y="1266"/>
              </a:cxn>
              <a:cxn ang="0">
                <a:pos x="1312" y="1510"/>
              </a:cxn>
              <a:cxn ang="0">
                <a:pos x="1888" y="1296"/>
              </a:cxn>
              <a:cxn ang="0">
                <a:pos x="2138" y="1566"/>
              </a:cxn>
              <a:cxn ang="0">
                <a:pos x="1818" y="1404"/>
              </a:cxn>
              <a:cxn ang="0">
                <a:pos x="2150" y="974"/>
              </a:cxn>
              <a:cxn ang="0">
                <a:pos x="2478" y="860"/>
              </a:cxn>
              <a:cxn ang="0">
                <a:pos x="2090" y="892"/>
              </a:cxn>
              <a:cxn ang="0">
                <a:pos x="2346" y="818"/>
              </a:cxn>
              <a:cxn ang="0">
                <a:pos x="1682" y="750"/>
              </a:cxn>
              <a:cxn ang="0">
                <a:pos x="1438" y="496"/>
              </a:cxn>
              <a:cxn ang="0">
                <a:pos x="1450" y="744"/>
              </a:cxn>
              <a:cxn ang="0">
                <a:pos x="1344" y="506"/>
              </a:cxn>
              <a:cxn ang="0">
                <a:pos x="778" y="726"/>
              </a:cxn>
              <a:cxn ang="0">
                <a:pos x="558" y="1064"/>
              </a:cxn>
              <a:cxn ang="0">
                <a:pos x="788" y="952"/>
              </a:cxn>
              <a:cxn ang="0">
                <a:pos x="300" y="1226"/>
              </a:cxn>
              <a:cxn ang="0">
                <a:pos x="492" y="1508"/>
              </a:cxn>
              <a:cxn ang="0">
                <a:pos x="222" y="2212"/>
              </a:cxn>
              <a:cxn ang="0">
                <a:pos x="478" y="2138"/>
              </a:cxn>
              <a:cxn ang="0">
                <a:pos x="724" y="1768"/>
              </a:cxn>
              <a:cxn ang="0">
                <a:pos x="802" y="1764"/>
              </a:cxn>
              <a:cxn ang="0">
                <a:pos x="1246" y="1894"/>
              </a:cxn>
              <a:cxn ang="0">
                <a:pos x="1476" y="1782"/>
              </a:cxn>
              <a:cxn ang="0">
                <a:pos x="1740" y="1466"/>
              </a:cxn>
              <a:cxn ang="0">
                <a:pos x="1618" y="2124"/>
              </a:cxn>
              <a:cxn ang="0">
                <a:pos x="1942" y="2036"/>
              </a:cxn>
              <a:cxn ang="0">
                <a:pos x="2188" y="1662"/>
              </a:cxn>
              <a:cxn ang="0">
                <a:pos x="2304" y="1794"/>
              </a:cxn>
              <a:cxn ang="0">
                <a:pos x="2568" y="1538"/>
              </a:cxn>
              <a:cxn ang="0">
                <a:pos x="2642" y="1652"/>
              </a:cxn>
              <a:cxn ang="0">
                <a:pos x="2654" y="1678"/>
              </a:cxn>
              <a:cxn ang="0">
                <a:pos x="3230" y="1616"/>
              </a:cxn>
              <a:cxn ang="0">
                <a:pos x="3210" y="1494"/>
              </a:cxn>
              <a:cxn ang="0">
                <a:pos x="2152" y="1306"/>
              </a:cxn>
              <a:cxn ang="0">
                <a:pos x="2770" y="1038"/>
              </a:cxn>
              <a:cxn ang="0">
                <a:pos x="2390" y="508"/>
              </a:cxn>
              <a:cxn ang="0">
                <a:pos x="2748" y="346"/>
              </a:cxn>
              <a:cxn ang="0">
                <a:pos x="2108" y="546"/>
              </a:cxn>
              <a:cxn ang="0">
                <a:pos x="2026" y="292"/>
              </a:cxn>
              <a:cxn ang="0">
                <a:pos x="1758" y="318"/>
              </a:cxn>
              <a:cxn ang="0">
                <a:pos x="1686" y="308"/>
              </a:cxn>
              <a:cxn ang="0">
                <a:pos x="1060" y="380"/>
              </a:cxn>
              <a:cxn ang="0">
                <a:pos x="1066" y="510"/>
              </a:cxn>
              <a:cxn ang="0">
                <a:pos x="1014" y="562"/>
              </a:cxn>
              <a:cxn ang="0">
                <a:pos x="648" y="526"/>
              </a:cxn>
              <a:cxn ang="0">
                <a:pos x="378" y="614"/>
              </a:cxn>
              <a:cxn ang="0">
                <a:pos x="104" y="858"/>
              </a:cxn>
            </a:cxnLst>
            <a:rect l="0" t="0" r="r" b="b"/>
            <a:pathLst>
              <a:path w="3308" h="2752">
                <a:moveTo>
                  <a:pt x="0" y="754"/>
                </a:moveTo>
                <a:lnTo>
                  <a:pt x="0" y="754"/>
                </a:lnTo>
                <a:lnTo>
                  <a:pt x="4" y="762"/>
                </a:lnTo>
                <a:lnTo>
                  <a:pt x="32" y="848"/>
                </a:lnTo>
                <a:lnTo>
                  <a:pt x="32" y="848"/>
                </a:lnTo>
                <a:lnTo>
                  <a:pt x="34" y="856"/>
                </a:lnTo>
                <a:lnTo>
                  <a:pt x="34" y="862"/>
                </a:lnTo>
                <a:lnTo>
                  <a:pt x="32" y="868"/>
                </a:lnTo>
                <a:lnTo>
                  <a:pt x="30" y="874"/>
                </a:lnTo>
                <a:lnTo>
                  <a:pt x="26" y="880"/>
                </a:lnTo>
                <a:lnTo>
                  <a:pt x="22" y="886"/>
                </a:lnTo>
                <a:lnTo>
                  <a:pt x="16" y="890"/>
                </a:lnTo>
                <a:lnTo>
                  <a:pt x="10" y="892"/>
                </a:lnTo>
                <a:lnTo>
                  <a:pt x="0" y="896"/>
                </a:lnTo>
                <a:lnTo>
                  <a:pt x="0" y="944"/>
                </a:lnTo>
                <a:lnTo>
                  <a:pt x="16" y="940"/>
                </a:lnTo>
                <a:lnTo>
                  <a:pt x="16" y="940"/>
                </a:lnTo>
                <a:lnTo>
                  <a:pt x="22" y="938"/>
                </a:lnTo>
                <a:lnTo>
                  <a:pt x="28" y="938"/>
                </a:lnTo>
                <a:lnTo>
                  <a:pt x="36" y="938"/>
                </a:lnTo>
                <a:lnTo>
                  <a:pt x="42" y="942"/>
                </a:lnTo>
                <a:lnTo>
                  <a:pt x="48" y="944"/>
                </a:lnTo>
                <a:lnTo>
                  <a:pt x="52" y="950"/>
                </a:lnTo>
                <a:lnTo>
                  <a:pt x="56" y="954"/>
                </a:lnTo>
                <a:lnTo>
                  <a:pt x="58" y="962"/>
                </a:lnTo>
                <a:lnTo>
                  <a:pt x="126" y="1168"/>
                </a:lnTo>
                <a:lnTo>
                  <a:pt x="126" y="1168"/>
                </a:lnTo>
                <a:lnTo>
                  <a:pt x="128" y="1176"/>
                </a:lnTo>
                <a:lnTo>
                  <a:pt x="128" y="1182"/>
                </a:lnTo>
                <a:lnTo>
                  <a:pt x="128" y="1188"/>
                </a:lnTo>
                <a:lnTo>
                  <a:pt x="124" y="1196"/>
                </a:lnTo>
                <a:lnTo>
                  <a:pt x="120" y="1200"/>
                </a:lnTo>
                <a:lnTo>
                  <a:pt x="116" y="1206"/>
                </a:lnTo>
                <a:lnTo>
                  <a:pt x="110" y="1210"/>
                </a:lnTo>
                <a:lnTo>
                  <a:pt x="104" y="1212"/>
                </a:lnTo>
                <a:lnTo>
                  <a:pt x="0" y="1246"/>
                </a:lnTo>
                <a:lnTo>
                  <a:pt x="0" y="1430"/>
                </a:lnTo>
                <a:lnTo>
                  <a:pt x="36" y="1542"/>
                </a:lnTo>
                <a:lnTo>
                  <a:pt x="36" y="1542"/>
                </a:lnTo>
                <a:lnTo>
                  <a:pt x="38" y="1548"/>
                </a:lnTo>
                <a:lnTo>
                  <a:pt x="38" y="1556"/>
                </a:lnTo>
                <a:lnTo>
                  <a:pt x="36" y="1562"/>
                </a:lnTo>
                <a:lnTo>
                  <a:pt x="34" y="1568"/>
                </a:lnTo>
                <a:lnTo>
                  <a:pt x="30" y="1574"/>
                </a:lnTo>
                <a:lnTo>
                  <a:pt x="26" y="1580"/>
                </a:lnTo>
                <a:lnTo>
                  <a:pt x="20" y="1584"/>
                </a:lnTo>
                <a:lnTo>
                  <a:pt x="14" y="1586"/>
                </a:lnTo>
                <a:lnTo>
                  <a:pt x="0" y="1590"/>
                </a:lnTo>
                <a:lnTo>
                  <a:pt x="0" y="1640"/>
                </a:lnTo>
                <a:lnTo>
                  <a:pt x="122" y="1600"/>
                </a:lnTo>
                <a:lnTo>
                  <a:pt x="122" y="1600"/>
                </a:lnTo>
                <a:lnTo>
                  <a:pt x="128" y="1598"/>
                </a:lnTo>
                <a:lnTo>
                  <a:pt x="134" y="1598"/>
                </a:lnTo>
                <a:lnTo>
                  <a:pt x="142" y="1600"/>
                </a:lnTo>
                <a:lnTo>
                  <a:pt x="148" y="1602"/>
                </a:lnTo>
                <a:lnTo>
                  <a:pt x="154" y="1606"/>
                </a:lnTo>
                <a:lnTo>
                  <a:pt x="158" y="1610"/>
                </a:lnTo>
                <a:lnTo>
                  <a:pt x="162" y="1616"/>
                </a:lnTo>
                <a:lnTo>
                  <a:pt x="164" y="1622"/>
                </a:lnTo>
                <a:lnTo>
                  <a:pt x="232" y="1830"/>
                </a:lnTo>
                <a:lnTo>
                  <a:pt x="232" y="1830"/>
                </a:lnTo>
                <a:lnTo>
                  <a:pt x="234" y="1836"/>
                </a:lnTo>
                <a:lnTo>
                  <a:pt x="234" y="1844"/>
                </a:lnTo>
                <a:lnTo>
                  <a:pt x="234" y="1850"/>
                </a:lnTo>
                <a:lnTo>
                  <a:pt x="230" y="1856"/>
                </a:lnTo>
                <a:lnTo>
                  <a:pt x="228" y="1862"/>
                </a:lnTo>
                <a:lnTo>
                  <a:pt x="222" y="1866"/>
                </a:lnTo>
                <a:lnTo>
                  <a:pt x="216" y="1870"/>
                </a:lnTo>
                <a:lnTo>
                  <a:pt x="210" y="1874"/>
                </a:lnTo>
                <a:lnTo>
                  <a:pt x="4" y="1940"/>
                </a:lnTo>
                <a:lnTo>
                  <a:pt x="4" y="1940"/>
                </a:lnTo>
                <a:lnTo>
                  <a:pt x="0" y="1942"/>
                </a:lnTo>
                <a:lnTo>
                  <a:pt x="0" y="1998"/>
                </a:lnTo>
                <a:lnTo>
                  <a:pt x="42" y="1984"/>
                </a:lnTo>
                <a:lnTo>
                  <a:pt x="42" y="1984"/>
                </a:lnTo>
                <a:lnTo>
                  <a:pt x="48" y="1982"/>
                </a:lnTo>
                <a:lnTo>
                  <a:pt x="56" y="1982"/>
                </a:lnTo>
                <a:lnTo>
                  <a:pt x="62" y="1984"/>
                </a:lnTo>
                <a:lnTo>
                  <a:pt x="68" y="1986"/>
                </a:lnTo>
                <a:lnTo>
                  <a:pt x="74" y="1990"/>
                </a:lnTo>
                <a:lnTo>
                  <a:pt x="78" y="1994"/>
                </a:lnTo>
                <a:lnTo>
                  <a:pt x="82" y="2000"/>
                </a:lnTo>
                <a:lnTo>
                  <a:pt x="86" y="2006"/>
                </a:lnTo>
                <a:lnTo>
                  <a:pt x="154" y="2214"/>
                </a:lnTo>
                <a:lnTo>
                  <a:pt x="154" y="2214"/>
                </a:lnTo>
                <a:lnTo>
                  <a:pt x="154" y="2220"/>
                </a:lnTo>
                <a:lnTo>
                  <a:pt x="154" y="2228"/>
                </a:lnTo>
                <a:lnTo>
                  <a:pt x="154" y="2234"/>
                </a:lnTo>
                <a:lnTo>
                  <a:pt x="152" y="2240"/>
                </a:lnTo>
                <a:lnTo>
                  <a:pt x="148" y="2246"/>
                </a:lnTo>
                <a:lnTo>
                  <a:pt x="144" y="2250"/>
                </a:lnTo>
                <a:lnTo>
                  <a:pt x="138" y="2254"/>
                </a:lnTo>
                <a:lnTo>
                  <a:pt x="132" y="2258"/>
                </a:lnTo>
                <a:lnTo>
                  <a:pt x="0" y="2300"/>
                </a:lnTo>
                <a:lnTo>
                  <a:pt x="0" y="2350"/>
                </a:lnTo>
                <a:lnTo>
                  <a:pt x="1426" y="1884"/>
                </a:lnTo>
                <a:lnTo>
                  <a:pt x="1426" y="1884"/>
                </a:lnTo>
                <a:lnTo>
                  <a:pt x="1434" y="1882"/>
                </a:lnTo>
                <a:lnTo>
                  <a:pt x="1440" y="1882"/>
                </a:lnTo>
                <a:lnTo>
                  <a:pt x="1446" y="1884"/>
                </a:lnTo>
                <a:lnTo>
                  <a:pt x="1454" y="1886"/>
                </a:lnTo>
                <a:lnTo>
                  <a:pt x="1458" y="1890"/>
                </a:lnTo>
                <a:lnTo>
                  <a:pt x="1464" y="1894"/>
                </a:lnTo>
                <a:lnTo>
                  <a:pt x="1468" y="1900"/>
                </a:lnTo>
                <a:lnTo>
                  <a:pt x="1470" y="1906"/>
                </a:lnTo>
                <a:lnTo>
                  <a:pt x="1544" y="2132"/>
                </a:lnTo>
                <a:lnTo>
                  <a:pt x="1544" y="2132"/>
                </a:lnTo>
                <a:lnTo>
                  <a:pt x="1546" y="2140"/>
                </a:lnTo>
                <a:lnTo>
                  <a:pt x="1546" y="2146"/>
                </a:lnTo>
                <a:lnTo>
                  <a:pt x="1544" y="2154"/>
                </a:lnTo>
                <a:lnTo>
                  <a:pt x="1542" y="2160"/>
                </a:lnTo>
                <a:lnTo>
                  <a:pt x="1538" y="2164"/>
                </a:lnTo>
                <a:lnTo>
                  <a:pt x="1534" y="2170"/>
                </a:lnTo>
                <a:lnTo>
                  <a:pt x="1528" y="2174"/>
                </a:lnTo>
                <a:lnTo>
                  <a:pt x="1522" y="2176"/>
                </a:lnTo>
                <a:lnTo>
                  <a:pt x="28" y="2664"/>
                </a:lnTo>
                <a:lnTo>
                  <a:pt x="28" y="2664"/>
                </a:lnTo>
                <a:lnTo>
                  <a:pt x="20" y="2666"/>
                </a:lnTo>
                <a:lnTo>
                  <a:pt x="14" y="2666"/>
                </a:lnTo>
                <a:lnTo>
                  <a:pt x="6" y="2666"/>
                </a:lnTo>
                <a:lnTo>
                  <a:pt x="0" y="2662"/>
                </a:lnTo>
                <a:lnTo>
                  <a:pt x="0" y="2752"/>
                </a:lnTo>
                <a:lnTo>
                  <a:pt x="3284" y="1678"/>
                </a:lnTo>
                <a:lnTo>
                  <a:pt x="3284" y="1678"/>
                </a:lnTo>
                <a:lnTo>
                  <a:pt x="3292" y="1676"/>
                </a:lnTo>
                <a:lnTo>
                  <a:pt x="3296" y="1672"/>
                </a:lnTo>
                <a:lnTo>
                  <a:pt x="3302" y="1668"/>
                </a:lnTo>
                <a:lnTo>
                  <a:pt x="3306" y="1662"/>
                </a:lnTo>
                <a:lnTo>
                  <a:pt x="3308" y="1656"/>
                </a:lnTo>
                <a:lnTo>
                  <a:pt x="3308" y="1648"/>
                </a:lnTo>
                <a:lnTo>
                  <a:pt x="3308" y="1642"/>
                </a:lnTo>
                <a:lnTo>
                  <a:pt x="3308" y="1636"/>
                </a:lnTo>
                <a:lnTo>
                  <a:pt x="2772" y="0"/>
                </a:lnTo>
                <a:lnTo>
                  <a:pt x="2678" y="0"/>
                </a:lnTo>
                <a:lnTo>
                  <a:pt x="2678" y="0"/>
                </a:lnTo>
                <a:lnTo>
                  <a:pt x="2676" y="10"/>
                </a:lnTo>
                <a:lnTo>
                  <a:pt x="2670" y="16"/>
                </a:lnTo>
                <a:lnTo>
                  <a:pt x="2664" y="24"/>
                </a:lnTo>
                <a:lnTo>
                  <a:pt x="2656" y="28"/>
                </a:lnTo>
                <a:lnTo>
                  <a:pt x="2432" y="100"/>
                </a:lnTo>
                <a:lnTo>
                  <a:pt x="2432" y="100"/>
                </a:lnTo>
                <a:lnTo>
                  <a:pt x="2426" y="102"/>
                </a:lnTo>
                <a:lnTo>
                  <a:pt x="2418" y="102"/>
                </a:lnTo>
                <a:lnTo>
                  <a:pt x="2412" y="100"/>
                </a:lnTo>
                <a:lnTo>
                  <a:pt x="2406" y="98"/>
                </a:lnTo>
                <a:lnTo>
                  <a:pt x="2400" y="94"/>
                </a:lnTo>
                <a:lnTo>
                  <a:pt x="2396" y="90"/>
                </a:lnTo>
                <a:lnTo>
                  <a:pt x="2392" y="84"/>
                </a:lnTo>
                <a:lnTo>
                  <a:pt x="2388" y="78"/>
                </a:lnTo>
                <a:lnTo>
                  <a:pt x="2364" y="0"/>
                </a:lnTo>
                <a:lnTo>
                  <a:pt x="2316" y="0"/>
                </a:lnTo>
                <a:lnTo>
                  <a:pt x="2316" y="0"/>
                </a:lnTo>
                <a:lnTo>
                  <a:pt x="2318" y="6"/>
                </a:lnTo>
                <a:lnTo>
                  <a:pt x="2346" y="92"/>
                </a:lnTo>
                <a:lnTo>
                  <a:pt x="2346" y="92"/>
                </a:lnTo>
                <a:lnTo>
                  <a:pt x="2348" y="98"/>
                </a:lnTo>
                <a:lnTo>
                  <a:pt x="2348" y="106"/>
                </a:lnTo>
                <a:lnTo>
                  <a:pt x="2348" y="112"/>
                </a:lnTo>
                <a:lnTo>
                  <a:pt x="2344" y="118"/>
                </a:lnTo>
                <a:lnTo>
                  <a:pt x="2342" y="124"/>
                </a:lnTo>
                <a:lnTo>
                  <a:pt x="2336" y="128"/>
                </a:lnTo>
                <a:lnTo>
                  <a:pt x="2330" y="132"/>
                </a:lnTo>
                <a:lnTo>
                  <a:pt x="2324" y="136"/>
                </a:lnTo>
                <a:lnTo>
                  <a:pt x="2102" y="208"/>
                </a:lnTo>
                <a:lnTo>
                  <a:pt x="2102" y="208"/>
                </a:lnTo>
                <a:lnTo>
                  <a:pt x="2094" y="210"/>
                </a:lnTo>
                <a:lnTo>
                  <a:pt x="2088" y="210"/>
                </a:lnTo>
                <a:lnTo>
                  <a:pt x="2082" y="208"/>
                </a:lnTo>
                <a:lnTo>
                  <a:pt x="2076" y="206"/>
                </a:lnTo>
                <a:lnTo>
                  <a:pt x="2070" y="202"/>
                </a:lnTo>
                <a:lnTo>
                  <a:pt x="2064" y="198"/>
                </a:lnTo>
                <a:lnTo>
                  <a:pt x="2060" y="192"/>
                </a:lnTo>
                <a:lnTo>
                  <a:pt x="2058" y="186"/>
                </a:lnTo>
                <a:lnTo>
                  <a:pt x="2030" y="100"/>
                </a:lnTo>
                <a:lnTo>
                  <a:pt x="2030" y="100"/>
                </a:lnTo>
                <a:lnTo>
                  <a:pt x="2028" y="94"/>
                </a:lnTo>
                <a:lnTo>
                  <a:pt x="2028" y="86"/>
                </a:lnTo>
                <a:lnTo>
                  <a:pt x="2030" y="80"/>
                </a:lnTo>
                <a:lnTo>
                  <a:pt x="2032" y="74"/>
                </a:lnTo>
                <a:lnTo>
                  <a:pt x="2036" y="68"/>
                </a:lnTo>
                <a:lnTo>
                  <a:pt x="2040" y="64"/>
                </a:lnTo>
                <a:lnTo>
                  <a:pt x="2046" y="60"/>
                </a:lnTo>
                <a:lnTo>
                  <a:pt x="2052" y="56"/>
                </a:lnTo>
                <a:lnTo>
                  <a:pt x="2224" y="0"/>
                </a:lnTo>
                <a:lnTo>
                  <a:pt x="1060" y="0"/>
                </a:lnTo>
                <a:lnTo>
                  <a:pt x="0" y="346"/>
                </a:lnTo>
                <a:lnTo>
                  <a:pt x="0" y="754"/>
                </a:lnTo>
                <a:close/>
                <a:moveTo>
                  <a:pt x="116" y="942"/>
                </a:moveTo>
                <a:lnTo>
                  <a:pt x="116" y="942"/>
                </a:lnTo>
                <a:lnTo>
                  <a:pt x="114" y="936"/>
                </a:lnTo>
                <a:lnTo>
                  <a:pt x="114" y="928"/>
                </a:lnTo>
                <a:lnTo>
                  <a:pt x="116" y="922"/>
                </a:lnTo>
                <a:lnTo>
                  <a:pt x="118" y="916"/>
                </a:lnTo>
                <a:lnTo>
                  <a:pt x="122" y="910"/>
                </a:lnTo>
                <a:lnTo>
                  <a:pt x="126" y="906"/>
                </a:lnTo>
                <a:lnTo>
                  <a:pt x="132" y="902"/>
                </a:lnTo>
                <a:lnTo>
                  <a:pt x="138" y="898"/>
                </a:lnTo>
                <a:lnTo>
                  <a:pt x="346" y="832"/>
                </a:lnTo>
                <a:lnTo>
                  <a:pt x="346" y="832"/>
                </a:lnTo>
                <a:lnTo>
                  <a:pt x="352" y="830"/>
                </a:lnTo>
                <a:lnTo>
                  <a:pt x="360" y="830"/>
                </a:lnTo>
                <a:lnTo>
                  <a:pt x="366" y="830"/>
                </a:lnTo>
                <a:lnTo>
                  <a:pt x="372" y="834"/>
                </a:lnTo>
                <a:lnTo>
                  <a:pt x="378" y="836"/>
                </a:lnTo>
                <a:lnTo>
                  <a:pt x="382" y="842"/>
                </a:lnTo>
                <a:lnTo>
                  <a:pt x="386" y="846"/>
                </a:lnTo>
                <a:lnTo>
                  <a:pt x="390" y="854"/>
                </a:lnTo>
                <a:lnTo>
                  <a:pt x="458" y="1060"/>
                </a:lnTo>
                <a:lnTo>
                  <a:pt x="458" y="1060"/>
                </a:lnTo>
                <a:lnTo>
                  <a:pt x="458" y="1068"/>
                </a:lnTo>
                <a:lnTo>
                  <a:pt x="458" y="1074"/>
                </a:lnTo>
                <a:lnTo>
                  <a:pt x="458" y="1080"/>
                </a:lnTo>
                <a:lnTo>
                  <a:pt x="456" y="1088"/>
                </a:lnTo>
                <a:lnTo>
                  <a:pt x="452" y="1092"/>
                </a:lnTo>
                <a:lnTo>
                  <a:pt x="448" y="1098"/>
                </a:lnTo>
                <a:lnTo>
                  <a:pt x="442" y="1102"/>
                </a:lnTo>
                <a:lnTo>
                  <a:pt x="436" y="1104"/>
                </a:lnTo>
                <a:lnTo>
                  <a:pt x="228" y="1172"/>
                </a:lnTo>
                <a:lnTo>
                  <a:pt x="228" y="1172"/>
                </a:lnTo>
                <a:lnTo>
                  <a:pt x="220" y="1174"/>
                </a:lnTo>
                <a:lnTo>
                  <a:pt x="214" y="1174"/>
                </a:lnTo>
                <a:lnTo>
                  <a:pt x="208" y="1172"/>
                </a:lnTo>
                <a:lnTo>
                  <a:pt x="202" y="1170"/>
                </a:lnTo>
                <a:lnTo>
                  <a:pt x="196" y="1166"/>
                </a:lnTo>
                <a:lnTo>
                  <a:pt x="190" y="1162"/>
                </a:lnTo>
                <a:lnTo>
                  <a:pt x="186" y="1156"/>
                </a:lnTo>
                <a:lnTo>
                  <a:pt x="184" y="1150"/>
                </a:lnTo>
                <a:lnTo>
                  <a:pt x="116" y="942"/>
                </a:lnTo>
                <a:close/>
                <a:moveTo>
                  <a:pt x="1360" y="1110"/>
                </a:moveTo>
                <a:lnTo>
                  <a:pt x="1360" y="1110"/>
                </a:lnTo>
                <a:lnTo>
                  <a:pt x="1360" y="1116"/>
                </a:lnTo>
                <a:lnTo>
                  <a:pt x="1360" y="1124"/>
                </a:lnTo>
                <a:lnTo>
                  <a:pt x="1360" y="1130"/>
                </a:lnTo>
                <a:lnTo>
                  <a:pt x="1358" y="1136"/>
                </a:lnTo>
                <a:lnTo>
                  <a:pt x="1354" y="1142"/>
                </a:lnTo>
                <a:lnTo>
                  <a:pt x="1348" y="1146"/>
                </a:lnTo>
                <a:lnTo>
                  <a:pt x="1344" y="1150"/>
                </a:lnTo>
                <a:lnTo>
                  <a:pt x="1336" y="1154"/>
                </a:lnTo>
                <a:lnTo>
                  <a:pt x="1130" y="1222"/>
                </a:lnTo>
                <a:lnTo>
                  <a:pt x="1130" y="1222"/>
                </a:lnTo>
                <a:lnTo>
                  <a:pt x="1122" y="1222"/>
                </a:lnTo>
                <a:lnTo>
                  <a:pt x="1116" y="1224"/>
                </a:lnTo>
                <a:lnTo>
                  <a:pt x="1110" y="1222"/>
                </a:lnTo>
                <a:lnTo>
                  <a:pt x="1104" y="1220"/>
                </a:lnTo>
                <a:lnTo>
                  <a:pt x="1098" y="1216"/>
                </a:lnTo>
                <a:lnTo>
                  <a:pt x="1092" y="1212"/>
                </a:lnTo>
                <a:lnTo>
                  <a:pt x="1088" y="1206"/>
                </a:lnTo>
                <a:lnTo>
                  <a:pt x="1086" y="1200"/>
                </a:lnTo>
                <a:lnTo>
                  <a:pt x="1018" y="992"/>
                </a:lnTo>
                <a:lnTo>
                  <a:pt x="1018" y="992"/>
                </a:lnTo>
                <a:lnTo>
                  <a:pt x="1016" y="986"/>
                </a:lnTo>
                <a:lnTo>
                  <a:pt x="1016" y="978"/>
                </a:lnTo>
                <a:lnTo>
                  <a:pt x="1018" y="972"/>
                </a:lnTo>
                <a:lnTo>
                  <a:pt x="1020" y="966"/>
                </a:lnTo>
                <a:lnTo>
                  <a:pt x="1024" y="960"/>
                </a:lnTo>
                <a:lnTo>
                  <a:pt x="1028" y="954"/>
                </a:lnTo>
                <a:lnTo>
                  <a:pt x="1034" y="950"/>
                </a:lnTo>
                <a:lnTo>
                  <a:pt x="1040" y="948"/>
                </a:lnTo>
                <a:lnTo>
                  <a:pt x="1248" y="880"/>
                </a:lnTo>
                <a:lnTo>
                  <a:pt x="1248" y="880"/>
                </a:lnTo>
                <a:lnTo>
                  <a:pt x="1254" y="878"/>
                </a:lnTo>
                <a:lnTo>
                  <a:pt x="1262" y="878"/>
                </a:lnTo>
                <a:lnTo>
                  <a:pt x="1268" y="880"/>
                </a:lnTo>
                <a:lnTo>
                  <a:pt x="1274" y="882"/>
                </a:lnTo>
                <a:lnTo>
                  <a:pt x="1280" y="886"/>
                </a:lnTo>
                <a:lnTo>
                  <a:pt x="1284" y="890"/>
                </a:lnTo>
                <a:lnTo>
                  <a:pt x="1288" y="896"/>
                </a:lnTo>
                <a:lnTo>
                  <a:pt x="1292" y="902"/>
                </a:lnTo>
                <a:lnTo>
                  <a:pt x="1360" y="1110"/>
                </a:lnTo>
                <a:close/>
                <a:moveTo>
                  <a:pt x="1372" y="840"/>
                </a:moveTo>
                <a:lnTo>
                  <a:pt x="1578" y="772"/>
                </a:lnTo>
                <a:lnTo>
                  <a:pt x="1578" y="772"/>
                </a:lnTo>
                <a:lnTo>
                  <a:pt x="1586" y="770"/>
                </a:lnTo>
                <a:lnTo>
                  <a:pt x="1592" y="770"/>
                </a:lnTo>
                <a:lnTo>
                  <a:pt x="1598" y="772"/>
                </a:lnTo>
                <a:lnTo>
                  <a:pt x="1604" y="774"/>
                </a:lnTo>
                <a:lnTo>
                  <a:pt x="1610" y="778"/>
                </a:lnTo>
                <a:lnTo>
                  <a:pt x="1616" y="782"/>
                </a:lnTo>
                <a:lnTo>
                  <a:pt x="1620" y="788"/>
                </a:lnTo>
                <a:lnTo>
                  <a:pt x="1622" y="794"/>
                </a:lnTo>
                <a:lnTo>
                  <a:pt x="1690" y="1002"/>
                </a:lnTo>
                <a:lnTo>
                  <a:pt x="1690" y="1002"/>
                </a:lnTo>
                <a:lnTo>
                  <a:pt x="1692" y="1008"/>
                </a:lnTo>
                <a:lnTo>
                  <a:pt x="1692" y="1016"/>
                </a:lnTo>
                <a:lnTo>
                  <a:pt x="1690" y="1022"/>
                </a:lnTo>
                <a:lnTo>
                  <a:pt x="1688" y="1028"/>
                </a:lnTo>
                <a:lnTo>
                  <a:pt x="1684" y="1034"/>
                </a:lnTo>
                <a:lnTo>
                  <a:pt x="1680" y="1038"/>
                </a:lnTo>
                <a:lnTo>
                  <a:pt x="1674" y="1042"/>
                </a:lnTo>
                <a:lnTo>
                  <a:pt x="1668" y="1046"/>
                </a:lnTo>
                <a:lnTo>
                  <a:pt x="1460" y="1114"/>
                </a:lnTo>
                <a:lnTo>
                  <a:pt x="1460" y="1114"/>
                </a:lnTo>
                <a:lnTo>
                  <a:pt x="1454" y="1114"/>
                </a:lnTo>
                <a:lnTo>
                  <a:pt x="1446" y="1116"/>
                </a:lnTo>
                <a:lnTo>
                  <a:pt x="1440" y="1114"/>
                </a:lnTo>
                <a:lnTo>
                  <a:pt x="1434" y="1112"/>
                </a:lnTo>
                <a:lnTo>
                  <a:pt x="1428" y="1108"/>
                </a:lnTo>
                <a:lnTo>
                  <a:pt x="1424" y="1104"/>
                </a:lnTo>
                <a:lnTo>
                  <a:pt x="1420" y="1098"/>
                </a:lnTo>
                <a:lnTo>
                  <a:pt x="1416" y="1092"/>
                </a:lnTo>
                <a:lnTo>
                  <a:pt x="1348" y="884"/>
                </a:lnTo>
                <a:lnTo>
                  <a:pt x="1348" y="884"/>
                </a:lnTo>
                <a:lnTo>
                  <a:pt x="1348" y="878"/>
                </a:lnTo>
                <a:lnTo>
                  <a:pt x="1348" y="870"/>
                </a:lnTo>
                <a:lnTo>
                  <a:pt x="1348" y="864"/>
                </a:lnTo>
                <a:lnTo>
                  <a:pt x="1350" y="858"/>
                </a:lnTo>
                <a:lnTo>
                  <a:pt x="1354" y="852"/>
                </a:lnTo>
                <a:lnTo>
                  <a:pt x="1360" y="846"/>
                </a:lnTo>
                <a:lnTo>
                  <a:pt x="1364" y="842"/>
                </a:lnTo>
                <a:lnTo>
                  <a:pt x="1372" y="840"/>
                </a:lnTo>
                <a:lnTo>
                  <a:pt x="1372" y="840"/>
                </a:lnTo>
                <a:close/>
                <a:moveTo>
                  <a:pt x="1028" y="1218"/>
                </a:moveTo>
                <a:lnTo>
                  <a:pt x="1028" y="1218"/>
                </a:lnTo>
                <a:lnTo>
                  <a:pt x="1030" y="1224"/>
                </a:lnTo>
                <a:lnTo>
                  <a:pt x="1030" y="1232"/>
                </a:lnTo>
                <a:lnTo>
                  <a:pt x="1028" y="1238"/>
                </a:lnTo>
                <a:lnTo>
                  <a:pt x="1026" y="1244"/>
                </a:lnTo>
                <a:lnTo>
                  <a:pt x="1022" y="1250"/>
                </a:lnTo>
                <a:lnTo>
                  <a:pt x="1018" y="1256"/>
                </a:lnTo>
                <a:lnTo>
                  <a:pt x="1012" y="1258"/>
                </a:lnTo>
                <a:lnTo>
                  <a:pt x="1006" y="1262"/>
                </a:lnTo>
                <a:lnTo>
                  <a:pt x="798" y="1330"/>
                </a:lnTo>
                <a:lnTo>
                  <a:pt x="798" y="1330"/>
                </a:lnTo>
                <a:lnTo>
                  <a:pt x="792" y="1332"/>
                </a:lnTo>
                <a:lnTo>
                  <a:pt x="786" y="1332"/>
                </a:lnTo>
                <a:lnTo>
                  <a:pt x="778" y="1330"/>
                </a:lnTo>
                <a:lnTo>
                  <a:pt x="772" y="1328"/>
                </a:lnTo>
                <a:lnTo>
                  <a:pt x="766" y="1324"/>
                </a:lnTo>
                <a:lnTo>
                  <a:pt x="762" y="1320"/>
                </a:lnTo>
                <a:lnTo>
                  <a:pt x="758" y="1314"/>
                </a:lnTo>
                <a:lnTo>
                  <a:pt x="756" y="1308"/>
                </a:lnTo>
                <a:lnTo>
                  <a:pt x="688" y="1100"/>
                </a:lnTo>
                <a:lnTo>
                  <a:pt x="688" y="1100"/>
                </a:lnTo>
                <a:lnTo>
                  <a:pt x="686" y="1094"/>
                </a:lnTo>
                <a:lnTo>
                  <a:pt x="686" y="1086"/>
                </a:lnTo>
                <a:lnTo>
                  <a:pt x="688" y="1080"/>
                </a:lnTo>
                <a:lnTo>
                  <a:pt x="690" y="1074"/>
                </a:lnTo>
                <a:lnTo>
                  <a:pt x="694" y="1068"/>
                </a:lnTo>
                <a:lnTo>
                  <a:pt x="698" y="1062"/>
                </a:lnTo>
                <a:lnTo>
                  <a:pt x="704" y="1058"/>
                </a:lnTo>
                <a:lnTo>
                  <a:pt x="710" y="1056"/>
                </a:lnTo>
                <a:lnTo>
                  <a:pt x="916" y="988"/>
                </a:lnTo>
                <a:lnTo>
                  <a:pt x="916" y="988"/>
                </a:lnTo>
                <a:lnTo>
                  <a:pt x="924" y="986"/>
                </a:lnTo>
                <a:lnTo>
                  <a:pt x="930" y="986"/>
                </a:lnTo>
                <a:lnTo>
                  <a:pt x="938" y="988"/>
                </a:lnTo>
                <a:lnTo>
                  <a:pt x="944" y="990"/>
                </a:lnTo>
                <a:lnTo>
                  <a:pt x="950" y="994"/>
                </a:lnTo>
                <a:lnTo>
                  <a:pt x="954" y="998"/>
                </a:lnTo>
                <a:lnTo>
                  <a:pt x="958" y="1004"/>
                </a:lnTo>
                <a:lnTo>
                  <a:pt x="960" y="1010"/>
                </a:lnTo>
                <a:lnTo>
                  <a:pt x="1028" y="1218"/>
                </a:lnTo>
                <a:close/>
                <a:moveTo>
                  <a:pt x="698" y="1326"/>
                </a:moveTo>
                <a:lnTo>
                  <a:pt x="698" y="1326"/>
                </a:lnTo>
                <a:lnTo>
                  <a:pt x="700" y="1332"/>
                </a:lnTo>
                <a:lnTo>
                  <a:pt x="700" y="1340"/>
                </a:lnTo>
                <a:lnTo>
                  <a:pt x="698" y="1346"/>
                </a:lnTo>
                <a:lnTo>
                  <a:pt x="696" y="1352"/>
                </a:lnTo>
                <a:lnTo>
                  <a:pt x="692" y="1358"/>
                </a:lnTo>
                <a:lnTo>
                  <a:pt x="688" y="1364"/>
                </a:lnTo>
                <a:lnTo>
                  <a:pt x="682" y="1368"/>
                </a:lnTo>
                <a:lnTo>
                  <a:pt x="676" y="1370"/>
                </a:lnTo>
                <a:lnTo>
                  <a:pt x="468" y="1438"/>
                </a:lnTo>
                <a:lnTo>
                  <a:pt x="468" y="1438"/>
                </a:lnTo>
                <a:lnTo>
                  <a:pt x="462" y="1440"/>
                </a:lnTo>
                <a:lnTo>
                  <a:pt x="454" y="1440"/>
                </a:lnTo>
                <a:lnTo>
                  <a:pt x="448" y="1438"/>
                </a:lnTo>
                <a:lnTo>
                  <a:pt x="442" y="1436"/>
                </a:lnTo>
                <a:lnTo>
                  <a:pt x="436" y="1432"/>
                </a:lnTo>
                <a:lnTo>
                  <a:pt x="432" y="1428"/>
                </a:lnTo>
                <a:lnTo>
                  <a:pt x="428" y="1422"/>
                </a:lnTo>
                <a:lnTo>
                  <a:pt x="424" y="1416"/>
                </a:lnTo>
                <a:lnTo>
                  <a:pt x="356" y="1208"/>
                </a:lnTo>
                <a:lnTo>
                  <a:pt x="356" y="1208"/>
                </a:lnTo>
                <a:lnTo>
                  <a:pt x="356" y="1202"/>
                </a:lnTo>
                <a:lnTo>
                  <a:pt x="356" y="1194"/>
                </a:lnTo>
                <a:lnTo>
                  <a:pt x="356" y="1188"/>
                </a:lnTo>
                <a:lnTo>
                  <a:pt x="358" y="1182"/>
                </a:lnTo>
                <a:lnTo>
                  <a:pt x="362" y="1176"/>
                </a:lnTo>
                <a:lnTo>
                  <a:pt x="366" y="1170"/>
                </a:lnTo>
                <a:lnTo>
                  <a:pt x="372" y="1168"/>
                </a:lnTo>
                <a:lnTo>
                  <a:pt x="378" y="1164"/>
                </a:lnTo>
                <a:lnTo>
                  <a:pt x="586" y="1096"/>
                </a:lnTo>
                <a:lnTo>
                  <a:pt x="586" y="1096"/>
                </a:lnTo>
                <a:lnTo>
                  <a:pt x="594" y="1094"/>
                </a:lnTo>
                <a:lnTo>
                  <a:pt x="600" y="1094"/>
                </a:lnTo>
                <a:lnTo>
                  <a:pt x="606" y="1096"/>
                </a:lnTo>
                <a:lnTo>
                  <a:pt x="612" y="1098"/>
                </a:lnTo>
                <a:lnTo>
                  <a:pt x="618" y="1102"/>
                </a:lnTo>
                <a:lnTo>
                  <a:pt x="624" y="1106"/>
                </a:lnTo>
                <a:lnTo>
                  <a:pt x="628" y="1112"/>
                </a:lnTo>
                <a:lnTo>
                  <a:pt x="630" y="1118"/>
                </a:lnTo>
                <a:lnTo>
                  <a:pt x="698" y="1326"/>
                </a:lnTo>
                <a:close/>
                <a:moveTo>
                  <a:pt x="576" y="1452"/>
                </a:moveTo>
                <a:lnTo>
                  <a:pt x="782" y="1384"/>
                </a:lnTo>
                <a:lnTo>
                  <a:pt x="782" y="1384"/>
                </a:lnTo>
                <a:lnTo>
                  <a:pt x="790" y="1382"/>
                </a:lnTo>
                <a:lnTo>
                  <a:pt x="796" y="1382"/>
                </a:lnTo>
                <a:lnTo>
                  <a:pt x="802" y="1384"/>
                </a:lnTo>
                <a:lnTo>
                  <a:pt x="810" y="1386"/>
                </a:lnTo>
                <a:lnTo>
                  <a:pt x="814" y="1390"/>
                </a:lnTo>
                <a:lnTo>
                  <a:pt x="820" y="1394"/>
                </a:lnTo>
                <a:lnTo>
                  <a:pt x="824" y="1400"/>
                </a:lnTo>
                <a:lnTo>
                  <a:pt x="826" y="1406"/>
                </a:lnTo>
                <a:lnTo>
                  <a:pt x="894" y="1614"/>
                </a:lnTo>
                <a:lnTo>
                  <a:pt x="894" y="1614"/>
                </a:lnTo>
                <a:lnTo>
                  <a:pt x="896" y="1620"/>
                </a:lnTo>
                <a:lnTo>
                  <a:pt x="896" y="1626"/>
                </a:lnTo>
                <a:lnTo>
                  <a:pt x="894" y="1634"/>
                </a:lnTo>
                <a:lnTo>
                  <a:pt x="892" y="1640"/>
                </a:lnTo>
                <a:lnTo>
                  <a:pt x="888" y="1646"/>
                </a:lnTo>
                <a:lnTo>
                  <a:pt x="884" y="1650"/>
                </a:lnTo>
                <a:lnTo>
                  <a:pt x="878" y="1654"/>
                </a:lnTo>
                <a:lnTo>
                  <a:pt x="872" y="1658"/>
                </a:lnTo>
                <a:lnTo>
                  <a:pt x="664" y="1724"/>
                </a:lnTo>
                <a:lnTo>
                  <a:pt x="664" y="1724"/>
                </a:lnTo>
                <a:lnTo>
                  <a:pt x="658" y="1726"/>
                </a:lnTo>
                <a:lnTo>
                  <a:pt x="650" y="1726"/>
                </a:lnTo>
                <a:lnTo>
                  <a:pt x="644" y="1726"/>
                </a:lnTo>
                <a:lnTo>
                  <a:pt x="638" y="1722"/>
                </a:lnTo>
                <a:lnTo>
                  <a:pt x="632" y="1720"/>
                </a:lnTo>
                <a:lnTo>
                  <a:pt x="628" y="1714"/>
                </a:lnTo>
                <a:lnTo>
                  <a:pt x="624" y="1708"/>
                </a:lnTo>
                <a:lnTo>
                  <a:pt x="620" y="1702"/>
                </a:lnTo>
                <a:lnTo>
                  <a:pt x="554" y="1496"/>
                </a:lnTo>
                <a:lnTo>
                  <a:pt x="554" y="1496"/>
                </a:lnTo>
                <a:lnTo>
                  <a:pt x="552" y="1488"/>
                </a:lnTo>
                <a:lnTo>
                  <a:pt x="552" y="1482"/>
                </a:lnTo>
                <a:lnTo>
                  <a:pt x="552" y="1474"/>
                </a:lnTo>
                <a:lnTo>
                  <a:pt x="556" y="1468"/>
                </a:lnTo>
                <a:lnTo>
                  <a:pt x="558" y="1464"/>
                </a:lnTo>
                <a:lnTo>
                  <a:pt x="564" y="1458"/>
                </a:lnTo>
                <a:lnTo>
                  <a:pt x="568" y="1454"/>
                </a:lnTo>
                <a:lnTo>
                  <a:pt x="576" y="1452"/>
                </a:lnTo>
                <a:lnTo>
                  <a:pt x="576" y="1452"/>
                </a:lnTo>
                <a:close/>
                <a:moveTo>
                  <a:pt x="884" y="1388"/>
                </a:moveTo>
                <a:lnTo>
                  <a:pt x="884" y="1388"/>
                </a:lnTo>
                <a:lnTo>
                  <a:pt x="882" y="1380"/>
                </a:lnTo>
                <a:lnTo>
                  <a:pt x="882" y="1374"/>
                </a:lnTo>
                <a:lnTo>
                  <a:pt x="884" y="1366"/>
                </a:lnTo>
                <a:lnTo>
                  <a:pt x="886" y="1360"/>
                </a:lnTo>
                <a:lnTo>
                  <a:pt x="890" y="1356"/>
                </a:lnTo>
                <a:lnTo>
                  <a:pt x="894" y="1350"/>
                </a:lnTo>
                <a:lnTo>
                  <a:pt x="900" y="1346"/>
                </a:lnTo>
                <a:lnTo>
                  <a:pt x="906" y="1344"/>
                </a:lnTo>
                <a:lnTo>
                  <a:pt x="1114" y="1276"/>
                </a:lnTo>
                <a:lnTo>
                  <a:pt x="1114" y="1276"/>
                </a:lnTo>
                <a:lnTo>
                  <a:pt x="1120" y="1274"/>
                </a:lnTo>
                <a:lnTo>
                  <a:pt x="1126" y="1274"/>
                </a:lnTo>
                <a:lnTo>
                  <a:pt x="1134" y="1276"/>
                </a:lnTo>
                <a:lnTo>
                  <a:pt x="1140" y="1278"/>
                </a:lnTo>
                <a:lnTo>
                  <a:pt x="1146" y="1282"/>
                </a:lnTo>
                <a:lnTo>
                  <a:pt x="1150" y="1286"/>
                </a:lnTo>
                <a:lnTo>
                  <a:pt x="1154" y="1292"/>
                </a:lnTo>
                <a:lnTo>
                  <a:pt x="1158" y="1298"/>
                </a:lnTo>
                <a:lnTo>
                  <a:pt x="1224" y="1506"/>
                </a:lnTo>
                <a:lnTo>
                  <a:pt x="1224" y="1506"/>
                </a:lnTo>
                <a:lnTo>
                  <a:pt x="1226" y="1512"/>
                </a:lnTo>
                <a:lnTo>
                  <a:pt x="1226" y="1518"/>
                </a:lnTo>
                <a:lnTo>
                  <a:pt x="1226" y="1526"/>
                </a:lnTo>
                <a:lnTo>
                  <a:pt x="1222" y="1532"/>
                </a:lnTo>
                <a:lnTo>
                  <a:pt x="1220" y="1538"/>
                </a:lnTo>
                <a:lnTo>
                  <a:pt x="1214" y="1542"/>
                </a:lnTo>
                <a:lnTo>
                  <a:pt x="1208" y="1546"/>
                </a:lnTo>
                <a:lnTo>
                  <a:pt x="1202" y="1550"/>
                </a:lnTo>
                <a:lnTo>
                  <a:pt x="996" y="1616"/>
                </a:lnTo>
                <a:lnTo>
                  <a:pt x="996" y="1616"/>
                </a:lnTo>
                <a:lnTo>
                  <a:pt x="988" y="1618"/>
                </a:lnTo>
                <a:lnTo>
                  <a:pt x="982" y="1618"/>
                </a:lnTo>
                <a:lnTo>
                  <a:pt x="974" y="1618"/>
                </a:lnTo>
                <a:lnTo>
                  <a:pt x="968" y="1614"/>
                </a:lnTo>
                <a:lnTo>
                  <a:pt x="964" y="1612"/>
                </a:lnTo>
                <a:lnTo>
                  <a:pt x="958" y="1606"/>
                </a:lnTo>
                <a:lnTo>
                  <a:pt x="954" y="1600"/>
                </a:lnTo>
                <a:lnTo>
                  <a:pt x="952" y="1594"/>
                </a:lnTo>
                <a:lnTo>
                  <a:pt x="884" y="1388"/>
                </a:lnTo>
                <a:close/>
                <a:moveTo>
                  <a:pt x="1214" y="1280"/>
                </a:moveTo>
                <a:lnTo>
                  <a:pt x="1214" y="1280"/>
                </a:lnTo>
                <a:lnTo>
                  <a:pt x="1212" y="1272"/>
                </a:lnTo>
                <a:lnTo>
                  <a:pt x="1212" y="1266"/>
                </a:lnTo>
                <a:lnTo>
                  <a:pt x="1214" y="1258"/>
                </a:lnTo>
                <a:lnTo>
                  <a:pt x="1216" y="1252"/>
                </a:lnTo>
                <a:lnTo>
                  <a:pt x="1220" y="1248"/>
                </a:lnTo>
                <a:lnTo>
                  <a:pt x="1224" y="1242"/>
                </a:lnTo>
                <a:lnTo>
                  <a:pt x="1230" y="1238"/>
                </a:lnTo>
                <a:lnTo>
                  <a:pt x="1236" y="1236"/>
                </a:lnTo>
                <a:lnTo>
                  <a:pt x="1444" y="1168"/>
                </a:lnTo>
                <a:lnTo>
                  <a:pt x="1444" y="1168"/>
                </a:lnTo>
                <a:lnTo>
                  <a:pt x="1450" y="1166"/>
                </a:lnTo>
                <a:lnTo>
                  <a:pt x="1458" y="1166"/>
                </a:lnTo>
                <a:lnTo>
                  <a:pt x="1464" y="1168"/>
                </a:lnTo>
                <a:lnTo>
                  <a:pt x="1470" y="1170"/>
                </a:lnTo>
                <a:lnTo>
                  <a:pt x="1476" y="1174"/>
                </a:lnTo>
                <a:lnTo>
                  <a:pt x="1482" y="1178"/>
                </a:lnTo>
                <a:lnTo>
                  <a:pt x="1484" y="1184"/>
                </a:lnTo>
                <a:lnTo>
                  <a:pt x="1488" y="1190"/>
                </a:lnTo>
                <a:lnTo>
                  <a:pt x="1556" y="1398"/>
                </a:lnTo>
                <a:lnTo>
                  <a:pt x="1556" y="1398"/>
                </a:lnTo>
                <a:lnTo>
                  <a:pt x="1558" y="1404"/>
                </a:lnTo>
                <a:lnTo>
                  <a:pt x="1558" y="1410"/>
                </a:lnTo>
                <a:lnTo>
                  <a:pt x="1556" y="1418"/>
                </a:lnTo>
                <a:lnTo>
                  <a:pt x="1554" y="1424"/>
                </a:lnTo>
                <a:lnTo>
                  <a:pt x="1550" y="1430"/>
                </a:lnTo>
                <a:lnTo>
                  <a:pt x="1546" y="1434"/>
                </a:lnTo>
                <a:lnTo>
                  <a:pt x="1540" y="1438"/>
                </a:lnTo>
                <a:lnTo>
                  <a:pt x="1534" y="1442"/>
                </a:lnTo>
                <a:lnTo>
                  <a:pt x="1326" y="1508"/>
                </a:lnTo>
                <a:lnTo>
                  <a:pt x="1326" y="1508"/>
                </a:lnTo>
                <a:lnTo>
                  <a:pt x="1320" y="1510"/>
                </a:lnTo>
                <a:lnTo>
                  <a:pt x="1312" y="1510"/>
                </a:lnTo>
                <a:lnTo>
                  <a:pt x="1306" y="1510"/>
                </a:lnTo>
                <a:lnTo>
                  <a:pt x="1300" y="1506"/>
                </a:lnTo>
                <a:lnTo>
                  <a:pt x="1294" y="1504"/>
                </a:lnTo>
                <a:lnTo>
                  <a:pt x="1288" y="1498"/>
                </a:lnTo>
                <a:lnTo>
                  <a:pt x="1284" y="1492"/>
                </a:lnTo>
                <a:lnTo>
                  <a:pt x="1282" y="1486"/>
                </a:lnTo>
                <a:lnTo>
                  <a:pt x="1214" y="1280"/>
                </a:lnTo>
                <a:close/>
                <a:moveTo>
                  <a:pt x="1546" y="1172"/>
                </a:moveTo>
                <a:lnTo>
                  <a:pt x="1546" y="1172"/>
                </a:lnTo>
                <a:lnTo>
                  <a:pt x="1544" y="1164"/>
                </a:lnTo>
                <a:lnTo>
                  <a:pt x="1544" y="1158"/>
                </a:lnTo>
                <a:lnTo>
                  <a:pt x="1544" y="1150"/>
                </a:lnTo>
                <a:lnTo>
                  <a:pt x="1548" y="1144"/>
                </a:lnTo>
                <a:lnTo>
                  <a:pt x="1550" y="1138"/>
                </a:lnTo>
                <a:lnTo>
                  <a:pt x="1556" y="1134"/>
                </a:lnTo>
                <a:lnTo>
                  <a:pt x="1560" y="1130"/>
                </a:lnTo>
                <a:lnTo>
                  <a:pt x="1568" y="1128"/>
                </a:lnTo>
                <a:lnTo>
                  <a:pt x="1774" y="1060"/>
                </a:lnTo>
                <a:lnTo>
                  <a:pt x="1774" y="1060"/>
                </a:lnTo>
                <a:lnTo>
                  <a:pt x="1782" y="1058"/>
                </a:lnTo>
                <a:lnTo>
                  <a:pt x="1788" y="1058"/>
                </a:lnTo>
                <a:lnTo>
                  <a:pt x="1796" y="1060"/>
                </a:lnTo>
                <a:lnTo>
                  <a:pt x="1802" y="1062"/>
                </a:lnTo>
                <a:lnTo>
                  <a:pt x="1806" y="1066"/>
                </a:lnTo>
                <a:lnTo>
                  <a:pt x="1812" y="1070"/>
                </a:lnTo>
                <a:lnTo>
                  <a:pt x="1816" y="1076"/>
                </a:lnTo>
                <a:lnTo>
                  <a:pt x="1818" y="1082"/>
                </a:lnTo>
                <a:lnTo>
                  <a:pt x="1886" y="1290"/>
                </a:lnTo>
                <a:lnTo>
                  <a:pt x="1886" y="1290"/>
                </a:lnTo>
                <a:lnTo>
                  <a:pt x="1888" y="1296"/>
                </a:lnTo>
                <a:lnTo>
                  <a:pt x="1888" y="1302"/>
                </a:lnTo>
                <a:lnTo>
                  <a:pt x="1886" y="1310"/>
                </a:lnTo>
                <a:lnTo>
                  <a:pt x="1884" y="1316"/>
                </a:lnTo>
                <a:lnTo>
                  <a:pt x="1880" y="1322"/>
                </a:lnTo>
                <a:lnTo>
                  <a:pt x="1876" y="1326"/>
                </a:lnTo>
                <a:lnTo>
                  <a:pt x="1870" y="1330"/>
                </a:lnTo>
                <a:lnTo>
                  <a:pt x="1864" y="1332"/>
                </a:lnTo>
                <a:lnTo>
                  <a:pt x="1656" y="1400"/>
                </a:lnTo>
                <a:lnTo>
                  <a:pt x="1656" y="1400"/>
                </a:lnTo>
                <a:lnTo>
                  <a:pt x="1650" y="1402"/>
                </a:lnTo>
                <a:lnTo>
                  <a:pt x="1642" y="1402"/>
                </a:lnTo>
                <a:lnTo>
                  <a:pt x="1636" y="1402"/>
                </a:lnTo>
                <a:lnTo>
                  <a:pt x="1630" y="1398"/>
                </a:lnTo>
                <a:lnTo>
                  <a:pt x="1624" y="1396"/>
                </a:lnTo>
                <a:lnTo>
                  <a:pt x="1620" y="1390"/>
                </a:lnTo>
                <a:lnTo>
                  <a:pt x="1616" y="1384"/>
                </a:lnTo>
                <a:lnTo>
                  <a:pt x="1612" y="1378"/>
                </a:lnTo>
                <a:lnTo>
                  <a:pt x="1546" y="1172"/>
                </a:lnTo>
                <a:close/>
                <a:moveTo>
                  <a:pt x="1818" y="1404"/>
                </a:moveTo>
                <a:lnTo>
                  <a:pt x="2026" y="1336"/>
                </a:lnTo>
                <a:lnTo>
                  <a:pt x="2026" y="1336"/>
                </a:lnTo>
                <a:lnTo>
                  <a:pt x="2032" y="1334"/>
                </a:lnTo>
                <a:lnTo>
                  <a:pt x="2040" y="1334"/>
                </a:lnTo>
                <a:lnTo>
                  <a:pt x="2046" y="1336"/>
                </a:lnTo>
                <a:lnTo>
                  <a:pt x="2052" y="1338"/>
                </a:lnTo>
                <a:lnTo>
                  <a:pt x="2058" y="1342"/>
                </a:lnTo>
                <a:lnTo>
                  <a:pt x="2064" y="1346"/>
                </a:lnTo>
                <a:lnTo>
                  <a:pt x="2068" y="1352"/>
                </a:lnTo>
                <a:lnTo>
                  <a:pt x="2070" y="1358"/>
                </a:lnTo>
                <a:lnTo>
                  <a:pt x="2138" y="1566"/>
                </a:lnTo>
                <a:lnTo>
                  <a:pt x="2138" y="1566"/>
                </a:lnTo>
                <a:lnTo>
                  <a:pt x="2140" y="1572"/>
                </a:lnTo>
                <a:lnTo>
                  <a:pt x="2140" y="1580"/>
                </a:lnTo>
                <a:lnTo>
                  <a:pt x="2138" y="1586"/>
                </a:lnTo>
                <a:lnTo>
                  <a:pt x="2136" y="1592"/>
                </a:lnTo>
                <a:lnTo>
                  <a:pt x="2132" y="1598"/>
                </a:lnTo>
                <a:lnTo>
                  <a:pt x="2128" y="1602"/>
                </a:lnTo>
                <a:lnTo>
                  <a:pt x="2122" y="1606"/>
                </a:lnTo>
                <a:lnTo>
                  <a:pt x="2116" y="1610"/>
                </a:lnTo>
                <a:lnTo>
                  <a:pt x="1908" y="1678"/>
                </a:lnTo>
                <a:lnTo>
                  <a:pt x="1908" y="1678"/>
                </a:lnTo>
                <a:lnTo>
                  <a:pt x="1902" y="1678"/>
                </a:lnTo>
                <a:lnTo>
                  <a:pt x="1894" y="1678"/>
                </a:lnTo>
                <a:lnTo>
                  <a:pt x="1888" y="1678"/>
                </a:lnTo>
                <a:lnTo>
                  <a:pt x="1882" y="1676"/>
                </a:lnTo>
                <a:lnTo>
                  <a:pt x="1876" y="1672"/>
                </a:lnTo>
                <a:lnTo>
                  <a:pt x="1872" y="1666"/>
                </a:lnTo>
                <a:lnTo>
                  <a:pt x="1868" y="1662"/>
                </a:lnTo>
                <a:lnTo>
                  <a:pt x="1864" y="1654"/>
                </a:lnTo>
                <a:lnTo>
                  <a:pt x="1796" y="1448"/>
                </a:lnTo>
                <a:lnTo>
                  <a:pt x="1796" y="1448"/>
                </a:lnTo>
                <a:lnTo>
                  <a:pt x="1796" y="1440"/>
                </a:lnTo>
                <a:lnTo>
                  <a:pt x="1794" y="1434"/>
                </a:lnTo>
                <a:lnTo>
                  <a:pt x="1796" y="1428"/>
                </a:lnTo>
                <a:lnTo>
                  <a:pt x="1798" y="1422"/>
                </a:lnTo>
                <a:lnTo>
                  <a:pt x="1802" y="1416"/>
                </a:lnTo>
                <a:lnTo>
                  <a:pt x="1806" y="1410"/>
                </a:lnTo>
                <a:lnTo>
                  <a:pt x="1812" y="1406"/>
                </a:lnTo>
                <a:lnTo>
                  <a:pt x="1818" y="1404"/>
                </a:lnTo>
                <a:lnTo>
                  <a:pt x="1818" y="1404"/>
                </a:lnTo>
                <a:close/>
                <a:moveTo>
                  <a:pt x="1988" y="1292"/>
                </a:moveTo>
                <a:lnTo>
                  <a:pt x="1988" y="1292"/>
                </a:lnTo>
                <a:lnTo>
                  <a:pt x="1980" y="1294"/>
                </a:lnTo>
                <a:lnTo>
                  <a:pt x="1974" y="1294"/>
                </a:lnTo>
                <a:lnTo>
                  <a:pt x="1968" y="1294"/>
                </a:lnTo>
                <a:lnTo>
                  <a:pt x="1960" y="1290"/>
                </a:lnTo>
                <a:lnTo>
                  <a:pt x="1956" y="1288"/>
                </a:lnTo>
                <a:lnTo>
                  <a:pt x="1950" y="1282"/>
                </a:lnTo>
                <a:lnTo>
                  <a:pt x="1946" y="1276"/>
                </a:lnTo>
                <a:lnTo>
                  <a:pt x="1944" y="1270"/>
                </a:lnTo>
                <a:lnTo>
                  <a:pt x="1876" y="1064"/>
                </a:lnTo>
                <a:lnTo>
                  <a:pt x="1876" y="1064"/>
                </a:lnTo>
                <a:lnTo>
                  <a:pt x="1874" y="1056"/>
                </a:lnTo>
                <a:lnTo>
                  <a:pt x="1874" y="1050"/>
                </a:lnTo>
                <a:lnTo>
                  <a:pt x="1876" y="1042"/>
                </a:lnTo>
                <a:lnTo>
                  <a:pt x="1878" y="1036"/>
                </a:lnTo>
                <a:lnTo>
                  <a:pt x="1882" y="1030"/>
                </a:lnTo>
                <a:lnTo>
                  <a:pt x="1886" y="1026"/>
                </a:lnTo>
                <a:lnTo>
                  <a:pt x="1892" y="1022"/>
                </a:lnTo>
                <a:lnTo>
                  <a:pt x="1898" y="1020"/>
                </a:lnTo>
                <a:lnTo>
                  <a:pt x="2106" y="952"/>
                </a:lnTo>
                <a:lnTo>
                  <a:pt x="2106" y="952"/>
                </a:lnTo>
                <a:lnTo>
                  <a:pt x="2112" y="950"/>
                </a:lnTo>
                <a:lnTo>
                  <a:pt x="2120" y="950"/>
                </a:lnTo>
                <a:lnTo>
                  <a:pt x="2126" y="952"/>
                </a:lnTo>
                <a:lnTo>
                  <a:pt x="2132" y="954"/>
                </a:lnTo>
                <a:lnTo>
                  <a:pt x="2138" y="958"/>
                </a:lnTo>
                <a:lnTo>
                  <a:pt x="2142" y="962"/>
                </a:lnTo>
                <a:lnTo>
                  <a:pt x="2146" y="968"/>
                </a:lnTo>
                <a:lnTo>
                  <a:pt x="2150" y="974"/>
                </a:lnTo>
                <a:lnTo>
                  <a:pt x="2216" y="1182"/>
                </a:lnTo>
                <a:lnTo>
                  <a:pt x="2216" y="1182"/>
                </a:lnTo>
                <a:lnTo>
                  <a:pt x="2218" y="1188"/>
                </a:lnTo>
                <a:lnTo>
                  <a:pt x="2218" y="1194"/>
                </a:lnTo>
                <a:lnTo>
                  <a:pt x="2218" y="1202"/>
                </a:lnTo>
                <a:lnTo>
                  <a:pt x="2214" y="1208"/>
                </a:lnTo>
                <a:lnTo>
                  <a:pt x="2212" y="1214"/>
                </a:lnTo>
                <a:lnTo>
                  <a:pt x="2206" y="1218"/>
                </a:lnTo>
                <a:lnTo>
                  <a:pt x="2202" y="1222"/>
                </a:lnTo>
                <a:lnTo>
                  <a:pt x="2194" y="1224"/>
                </a:lnTo>
                <a:lnTo>
                  <a:pt x="1988" y="1292"/>
                </a:lnTo>
                <a:close/>
                <a:moveTo>
                  <a:pt x="2206" y="956"/>
                </a:moveTo>
                <a:lnTo>
                  <a:pt x="2206" y="956"/>
                </a:lnTo>
                <a:lnTo>
                  <a:pt x="2206" y="948"/>
                </a:lnTo>
                <a:lnTo>
                  <a:pt x="2204" y="942"/>
                </a:lnTo>
                <a:lnTo>
                  <a:pt x="2206" y="934"/>
                </a:lnTo>
                <a:lnTo>
                  <a:pt x="2208" y="928"/>
                </a:lnTo>
                <a:lnTo>
                  <a:pt x="2212" y="922"/>
                </a:lnTo>
                <a:lnTo>
                  <a:pt x="2216" y="918"/>
                </a:lnTo>
                <a:lnTo>
                  <a:pt x="2222" y="914"/>
                </a:lnTo>
                <a:lnTo>
                  <a:pt x="2228" y="912"/>
                </a:lnTo>
                <a:lnTo>
                  <a:pt x="2436" y="844"/>
                </a:lnTo>
                <a:lnTo>
                  <a:pt x="2436" y="844"/>
                </a:lnTo>
                <a:lnTo>
                  <a:pt x="2442" y="842"/>
                </a:lnTo>
                <a:lnTo>
                  <a:pt x="2450" y="842"/>
                </a:lnTo>
                <a:lnTo>
                  <a:pt x="2456" y="844"/>
                </a:lnTo>
                <a:lnTo>
                  <a:pt x="2462" y="846"/>
                </a:lnTo>
                <a:lnTo>
                  <a:pt x="2468" y="850"/>
                </a:lnTo>
                <a:lnTo>
                  <a:pt x="2474" y="854"/>
                </a:lnTo>
                <a:lnTo>
                  <a:pt x="2478" y="860"/>
                </a:lnTo>
                <a:lnTo>
                  <a:pt x="2480" y="866"/>
                </a:lnTo>
                <a:lnTo>
                  <a:pt x="2548" y="1074"/>
                </a:lnTo>
                <a:lnTo>
                  <a:pt x="2548" y="1074"/>
                </a:lnTo>
                <a:lnTo>
                  <a:pt x="2550" y="1080"/>
                </a:lnTo>
                <a:lnTo>
                  <a:pt x="2550" y="1086"/>
                </a:lnTo>
                <a:lnTo>
                  <a:pt x="2548" y="1094"/>
                </a:lnTo>
                <a:lnTo>
                  <a:pt x="2546" y="1100"/>
                </a:lnTo>
                <a:lnTo>
                  <a:pt x="2542" y="1106"/>
                </a:lnTo>
                <a:lnTo>
                  <a:pt x="2538" y="1110"/>
                </a:lnTo>
                <a:lnTo>
                  <a:pt x="2532" y="1114"/>
                </a:lnTo>
                <a:lnTo>
                  <a:pt x="2526" y="1116"/>
                </a:lnTo>
                <a:lnTo>
                  <a:pt x="2318" y="1184"/>
                </a:lnTo>
                <a:lnTo>
                  <a:pt x="2318" y="1184"/>
                </a:lnTo>
                <a:lnTo>
                  <a:pt x="2312" y="1186"/>
                </a:lnTo>
                <a:lnTo>
                  <a:pt x="2304" y="1186"/>
                </a:lnTo>
                <a:lnTo>
                  <a:pt x="2298" y="1184"/>
                </a:lnTo>
                <a:lnTo>
                  <a:pt x="2292" y="1182"/>
                </a:lnTo>
                <a:lnTo>
                  <a:pt x="2286" y="1178"/>
                </a:lnTo>
                <a:lnTo>
                  <a:pt x="2282" y="1174"/>
                </a:lnTo>
                <a:lnTo>
                  <a:pt x="2278" y="1168"/>
                </a:lnTo>
                <a:lnTo>
                  <a:pt x="2274" y="1162"/>
                </a:lnTo>
                <a:lnTo>
                  <a:pt x="2206" y="956"/>
                </a:lnTo>
                <a:close/>
                <a:moveTo>
                  <a:pt x="2330" y="830"/>
                </a:moveTo>
                <a:lnTo>
                  <a:pt x="2122" y="898"/>
                </a:lnTo>
                <a:lnTo>
                  <a:pt x="2122" y="898"/>
                </a:lnTo>
                <a:lnTo>
                  <a:pt x="2114" y="898"/>
                </a:lnTo>
                <a:lnTo>
                  <a:pt x="2108" y="898"/>
                </a:lnTo>
                <a:lnTo>
                  <a:pt x="2102" y="898"/>
                </a:lnTo>
                <a:lnTo>
                  <a:pt x="2096" y="896"/>
                </a:lnTo>
                <a:lnTo>
                  <a:pt x="2090" y="892"/>
                </a:lnTo>
                <a:lnTo>
                  <a:pt x="2084" y="888"/>
                </a:lnTo>
                <a:lnTo>
                  <a:pt x="2080" y="882"/>
                </a:lnTo>
                <a:lnTo>
                  <a:pt x="2078" y="876"/>
                </a:lnTo>
                <a:lnTo>
                  <a:pt x="2010" y="668"/>
                </a:lnTo>
                <a:lnTo>
                  <a:pt x="2010" y="668"/>
                </a:lnTo>
                <a:lnTo>
                  <a:pt x="2008" y="660"/>
                </a:lnTo>
                <a:lnTo>
                  <a:pt x="2008" y="654"/>
                </a:lnTo>
                <a:lnTo>
                  <a:pt x="2010" y="648"/>
                </a:lnTo>
                <a:lnTo>
                  <a:pt x="2012" y="642"/>
                </a:lnTo>
                <a:lnTo>
                  <a:pt x="2016" y="636"/>
                </a:lnTo>
                <a:lnTo>
                  <a:pt x="2020" y="630"/>
                </a:lnTo>
                <a:lnTo>
                  <a:pt x="2026" y="626"/>
                </a:lnTo>
                <a:lnTo>
                  <a:pt x="2032" y="624"/>
                </a:lnTo>
                <a:lnTo>
                  <a:pt x="2240" y="556"/>
                </a:lnTo>
                <a:lnTo>
                  <a:pt x="2240" y="556"/>
                </a:lnTo>
                <a:lnTo>
                  <a:pt x="2246" y="554"/>
                </a:lnTo>
                <a:lnTo>
                  <a:pt x="2254" y="554"/>
                </a:lnTo>
                <a:lnTo>
                  <a:pt x="2260" y="556"/>
                </a:lnTo>
                <a:lnTo>
                  <a:pt x="2266" y="558"/>
                </a:lnTo>
                <a:lnTo>
                  <a:pt x="2272" y="562"/>
                </a:lnTo>
                <a:lnTo>
                  <a:pt x="2276" y="566"/>
                </a:lnTo>
                <a:lnTo>
                  <a:pt x="2280" y="572"/>
                </a:lnTo>
                <a:lnTo>
                  <a:pt x="2284" y="578"/>
                </a:lnTo>
                <a:lnTo>
                  <a:pt x="2352" y="786"/>
                </a:lnTo>
                <a:lnTo>
                  <a:pt x="2352" y="786"/>
                </a:lnTo>
                <a:lnTo>
                  <a:pt x="2352" y="792"/>
                </a:lnTo>
                <a:lnTo>
                  <a:pt x="2352" y="800"/>
                </a:lnTo>
                <a:lnTo>
                  <a:pt x="2352" y="806"/>
                </a:lnTo>
                <a:lnTo>
                  <a:pt x="2350" y="812"/>
                </a:lnTo>
                <a:lnTo>
                  <a:pt x="2346" y="818"/>
                </a:lnTo>
                <a:lnTo>
                  <a:pt x="2342" y="822"/>
                </a:lnTo>
                <a:lnTo>
                  <a:pt x="2336" y="826"/>
                </a:lnTo>
                <a:lnTo>
                  <a:pt x="2330" y="830"/>
                </a:lnTo>
                <a:lnTo>
                  <a:pt x="2330" y="830"/>
                </a:lnTo>
                <a:close/>
                <a:moveTo>
                  <a:pt x="2020" y="894"/>
                </a:moveTo>
                <a:lnTo>
                  <a:pt x="2020" y="894"/>
                </a:lnTo>
                <a:lnTo>
                  <a:pt x="2022" y="900"/>
                </a:lnTo>
                <a:lnTo>
                  <a:pt x="2022" y="908"/>
                </a:lnTo>
                <a:lnTo>
                  <a:pt x="2022" y="914"/>
                </a:lnTo>
                <a:lnTo>
                  <a:pt x="2018" y="920"/>
                </a:lnTo>
                <a:lnTo>
                  <a:pt x="2014" y="926"/>
                </a:lnTo>
                <a:lnTo>
                  <a:pt x="2010" y="930"/>
                </a:lnTo>
                <a:lnTo>
                  <a:pt x="2004" y="934"/>
                </a:lnTo>
                <a:lnTo>
                  <a:pt x="1998" y="938"/>
                </a:lnTo>
                <a:lnTo>
                  <a:pt x="1792" y="1006"/>
                </a:lnTo>
                <a:lnTo>
                  <a:pt x="1792" y="1006"/>
                </a:lnTo>
                <a:lnTo>
                  <a:pt x="1784" y="1006"/>
                </a:lnTo>
                <a:lnTo>
                  <a:pt x="1778" y="1008"/>
                </a:lnTo>
                <a:lnTo>
                  <a:pt x="1770" y="1006"/>
                </a:lnTo>
                <a:lnTo>
                  <a:pt x="1764" y="1004"/>
                </a:lnTo>
                <a:lnTo>
                  <a:pt x="1758" y="1000"/>
                </a:lnTo>
                <a:lnTo>
                  <a:pt x="1754" y="996"/>
                </a:lnTo>
                <a:lnTo>
                  <a:pt x="1750" y="990"/>
                </a:lnTo>
                <a:lnTo>
                  <a:pt x="1748" y="984"/>
                </a:lnTo>
                <a:lnTo>
                  <a:pt x="1680" y="776"/>
                </a:lnTo>
                <a:lnTo>
                  <a:pt x="1680" y="776"/>
                </a:lnTo>
                <a:lnTo>
                  <a:pt x="1678" y="770"/>
                </a:lnTo>
                <a:lnTo>
                  <a:pt x="1678" y="762"/>
                </a:lnTo>
                <a:lnTo>
                  <a:pt x="1680" y="756"/>
                </a:lnTo>
                <a:lnTo>
                  <a:pt x="1682" y="750"/>
                </a:lnTo>
                <a:lnTo>
                  <a:pt x="1686" y="744"/>
                </a:lnTo>
                <a:lnTo>
                  <a:pt x="1690" y="738"/>
                </a:lnTo>
                <a:lnTo>
                  <a:pt x="1696" y="734"/>
                </a:lnTo>
                <a:lnTo>
                  <a:pt x="1702" y="732"/>
                </a:lnTo>
                <a:lnTo>
                  <a:pt x="1910" y="664"/>
                </a:lnTo>
                <a:lnTo>
                  <a:pt x="1910" y="664"/>
                </a:lnTo>
                <a:lnTo>
                  <a:pt x="1916" y="662"/>
                </a:lnTo>
                <a:lnTo>
                  <a:pt x="1922" y="662"/>
                </a:lnTo>
                <a:lnTo>
                  <a:pt x="1930" y="664"/>
                </a:lnTo>
                <a:lnTo>
                  <a:pt x="1936" y="666"/>
                </a:lnTo>
                <a:lnTo>
                  <a:pt x="1942" y="670"/>
                </a:lnTo>
                <a:lnTo>
                  <a:pt x="1946" y="674"/>
                </a:lnTo>
                <a:lnTo>
                  <a:pt x="1950" y="680"/>
                </a:lnTo>
                <a:lnTo>
                  <a:pt x="1952" y="686"/>
                </a:lnTo>
                <a:lnTo>
                  <a:pt x="2020" y="894"/>
                </a:lnTo>
                <a:close/>
                <a:moveTo>
                  <a:pt x="1758" y="672"/>
                </a:moveTo>
                <a:lnTo>
                  <a:pt x="1550" y="740"/>
                </a:lnTo>
                <a:lnTo>
                  <a:pt x="1550" y="740"/>
                </a:lnTo>
                <a:lnTo>
                  <a:pt x="1544" y="742"/>
                </a:lnTo>
                <a:lnTo>
                  <a:pt x="1536" y="742"/>
                </a:lnTo>
                <a:lnTo>
                  <a:pt x="1530" y="740"/>
                </a:lnTo>
                <a:lnTo>
                  <a:pt x="1524" y="738"/>
                </a:lnTo>
                <a:lnTo>
                  <a:pt x="1518" y="734"/>
                </a:lnTo>
                <a:lnTo>
                  <a:pt x="1514" y="730"/>
                </a:lnTo>
                <a:lnTo>
                  <a:pt x="1510" y="724"/>
                </a:lnTo>
                <a:lnTo>
                  <a:pt x="1506" y="718"/>
                </a:lnTo>
                <a:lnTo>
                  <a:pt x="1440" y="510"/>
                </a:lnTo>
                <a:lnTo>
                  <a:pt x="1440" y="510"/>
                </a:lnTo>
                <a:lnTo>
                  <a:pt x="1438" y="504"/>
                </a:lnTo>
                <a:lnTo>
                  <a:pt x="1438" y="496"/>
                </a:lnTo>
                <a:lnTo>
                  <a:pt x="1438" y="490"/>
                </a:lnTo>
                <a:lnTo>
                  <a:pt x="1442" y="484"/>
                </a:lnTo>
                <a:lnTo>
                  <a:pt x="1444" y="478"/>
                </a:lnTo>
                <a:lnTo>
                  <a:pt x="1450" y="474"/>
                </a:lnTo>
                <a:lnTo>
                  <a:pt x="1454" y="470"/>
                </a:lnTo>
                <a:lnTo>
                  <a:pt x="1462" y="466"/>
                </a:lnTo>
                <a:lnTo>
                  <a:pt x="1668" y="398"/>
                </a:lnTo>
                <a:lnTo>
                  <a:pt x="1668" y="398"/>
                </a:lnTo>
                <a:lnTo>
                  <a:pt x="1676" y="398"/>
                </a:lnTo>
                <a:lnTo>
                  <a:pt x="1682" y="398"/>
                </a:lnTo>
                <a:lnTo>
                  <a:pt x="1688" y="398"/>
                </a:lnTo>
                <a:lnTo>
                  <a:pt x="1696" y="400"/>
                </a:lnTo>
                <a:lnTo>
                  <a:pt x="1700" y="404"/>
                </a:lnTo>
                <a:lnTo>
                  <a:pt x="1706" y="410"/>
                </a:lnTo>
                <a:lnTo>
                  <a:pt x="1710" y="414"/>
                </a:lnTo>
                <a:lnTo>
                  <a:pt x="1712" y="422"/>
                </a:lnTo>
                <a:lnTo>
                  <a:pt x="1780" y="628"/>
                </a:lnTo>
                <a:lnTo>
                  <a:pt x="1780" y="628"/>
                </a:lnTo>
                <a:lnTo>
                  <a:pt x="1782" y="636"/>
                </a:lnTo>
                <a:lnTo>
                  <a:pt x="1782" y="642"/>
                </a:lnTo>
                <a:lnTo>
                  <a:pt x="1780" y="648"/>
                </a:lnTo>
                <a:lnTo>
                  <a:pt x="1778" y="654"/>
                </a:lnTo>
                <a:lnTo>
                  <a:pt x="1774" y="660"/>
                </a:lnTo>
                <a:lnTo>
                  <a:pt x="1770" y="666"/>
                </a:lnTo>
                <a:lnTo>
                  <a:pt x="1764" y="670"/>
                </a:lnTo>
                <a:lnTo>
                  <a:pt x="1758" y="672"/>
                </a:lnTo>
                <a:lnTo>
                  <a:pt x="1758" y="672"/>
                </a:lnTo>
                <a:close/>
                <a:moveTo>
                  <a:pt x="1450" y="736"/>
                </a:moveTo>
                <a:lnTo>
                  <a:pt x="1450" y="736"/>
                </a:lnTo>
                <a:lnTo>
                  <a:pt x="1450" y="744"/>
                </a:lnTo>
                <a:lnTo>
                  <a:pt x="1452" y="750"/>
                </a:lnTo>
                <a:lnTo>
                  <a:pt x="1450" y="756"/>
                </a:lnTo>
                <a:lnTo>
                  <a:pt x="1448" y="762"/>
                </a:lnTo>
                <a:lnTo>
                  <a:pt x="1444" y="768"/>
                </a:lnTo>
                <a:lnTo>
                  <a:pt x="1440" y="774"/>
                </a:lnTo>
                <a:lnTo>
                  <a:pt x="1434" y="778"/>
                </a:lnTo>
                <a:lnTo>
                  <a:pt x="1428" y="780"/>
                </a:lnTo>
                <a:lnTo>
                  <a:pt x="1220" y="848"/>
                </a:lnTo>
                <a:lnTo>
                  <a:pt x="1220" y="848"/>
                </a:lnTo>
                <a:lnTo>
                  <a:pt x="1214" y="850"/>
                </a:lnTo>
                <a:lnTo>
                  <a:pt x="1206" y="850"/>
                </a:lnTo>
                <a:lnTo>
                  <a:pt x="1200" y="848"/>
                </a:lnTo>
                <a:lnTo>
                  <a:pt x="1194" y="846"/>
                </a:lnTo>
                <a:lnTo>
                  <a:pt x="1188" y="842"/>
                </a:lnTo>
                <a:lnTo>
                  <a:pt x="1182" y="838"/>
                </a:lnTo>
                <a:lnTo>
                  <a:pt x="1178" y="832"/>
                </a:lnTo>
                <a:lnTo>
                  <a:pt x="1176" y="826"/>
                </a:lnTo>
                <a:lnTo>
                  <a:pt x="1108" y="618"/>
                </a:lnTo>
                <a:lnTo>
                  <a:pt x="1108" y="618"/>
                </a:lnTo>
                <a:lnTo>
                  <a:pt x="1106" y="612"/>
                </a:lnTo>
                <a:lnTo>
                  <a:pt x="1106" y="604"/>
                </a:lnTo>
                <a:lnTo>
                  <a:pt x="1108" y="598"/>
                </a:lnTo>
                <a:lnTo>
                  <a:pt x="1110" y="592"/>
                </a:lnTo>
                <a:lnTo>
                  <a:pt x="1114" y="586"/>
                </a:lnTo>
                <a:lnTo>
                  <a:pt x="1118" y="582"/>
                </a:lnTo>
                <a:lnTo>
                  <a:pt x="1124" y="578"/>
                </a:lnTo>
                <a:lnTo>
                  <a:pt x="1130" y="574"/>
                </a:lnTo>
                <a:lnTo>
                  <a:pt x="1338" y="506"/>
                </a:lnTo>
                <a:lnTo>
                  <a:pt x="1338" y="506"/>
                </a:lnTo>
                <a:lnTo>
                  <a:pt x="1344" y="506"/>
                </a:lnTo>
                <a:lnTo>
                  <a:pt x="1352" y="506"/>
                </a:lnTo>
                <a:lnTo>
                  <a:pt x="1358" y="506"/>
                </a:lnTo>
                <a:lnTo>
                  <a:pt x="1364" y="508"/>
                </a:lnTo>
                <a:lnTo>
                  <a:pt x="1370" y="512"/>
                </a:lnTo>
                <a:lnTo>
                  <a:pt x="1374" y="518"/>
                </a:lnTo>
                <a:lnTo>
                  <a:pt x="1378" y="522"/>
                </a:lnTo>
                <a:lnTo>
                  <a:pt x="1382" y="530"/>
                </a:lnTo>
                <a:lnTo>
                  <a:pt x="1450" y="736"/>
                </a:lnTo>
                <a:close/>
                <a:moveTo>
                  <a:pt x="1118" y="844"/>
                </a:moveTo>
                <a:lnTo>
                  <a:pt x="1118" y="844"/>
                </a:lnTo>
                <a:lnTo>
                  <a:pt x="1120" y="852"/>
                </a:lnTo>
                <a:lnTo>
                  <a:pt x="1120" y="858"/>
                </a:lnTo>
                <a:lnTo>
                  <a:pt x="1120" y="864"/>
                </a:lnTo>
                <a:lnTo>
                  <a:pt x="1116" y="870"/>
                </a:lnTo>
                <a:lnTo>
                  <a:pt x="1114" y="876"/>
                </a:lnTo>
                <a:lnTo>
                  <a:pt x="1108" y="882"/>
                </a:lnTo>
                <a:lnTo>
                  <a:pt x="1102" y="886"/>
                </a:lnTo>
                <a:lnTo>
                  <a:pt x="1096" y="888"/>
                </a:lnTo>
                <a:lnTo>
                  <a:pt x="890" y="956"/>
                </a:lnTo>
                <a:lnTo>
                  <a:pt x="890" y="956"/>
                </a:lnTo>
                <a:lnTo>
                  <a:pt x="882" y="958"/>
                </a:lnTo>
                <a:lnTo>
                  <a:pt x="876" y="958"/>
                </a:lnTo>
                <a:lnTo>
                  <a:pt x="868" y="956"/>
                </a:lnTo>
                <a:lnTo>
                  <a:pt x="862" y="954"/>
                </a:lnTo>
                <a:lnTo>
                  <a:pt x="858" y="950"/>
                </a:lnTo>
                <a:lnTo>
                  <a:pt x="852" y="946"/>
                </a:lnTo>
                <a:lnTo>
                  <a:pt x="848" y="940"/>
                </a:lnTo>
                <a:lnTo>
                  <a:pt x="846" y="934"/>
                </a:lnTo>
                <a:lnTo>
                  <a:pt x="778" y="726"/>
                </a:lnTo>
                <a:lnTo>
                  <a:pt x="778" y="726"/>
                </a:lnTo>
                <a:lnTo>
                  <a:pt x="776" y="720"/>
                </a:lnTo>
                <a:lnTo>
                  <a:pt x="776" y="712"/>
                </a:lnTo>
                <a:lnTo>
                  <a:pt x="778" y="706"/>
                </a:lnTo>
                <a:lnTo>
                  <a:pt x="780" y="700"/>
                </a:lnTo>
                <a:lnTo>
                  <a:pt x="784" y="694"/>
                </a:lnTo>
                <a:lnTo>
                  <a:pt x="788" y="690"/>
                </a:lnTo>
                <a:lnTo>
                  <a:pt x="794" y="686"/>
                </a:lnTo>
                <a:lnTo>
                  <a:pt x="800" y="682"/>
                </a:lnTo>
                <a:lnTo>
                  <a:pt x="1008" y="614"/>
                </a:lnTo>
                <a:lnTo>
                  <a:pt x="1008" y="614"/>
                </a:lnTo>
                <a:lnTo>
                  <a:pt x="1014" y="614"/>
                </a:lnTo>
                <a:lnTo>
                  <a:pt x="1020" y="614"/>
                </a:lnTo>
                <a:lnTo>
                  <a:pt x="1028" y="614"/>
                </a:lnTo>
                <a:lnTo>
                  <a:pt x="1034" y="616"/>
                </a:lnTo>
                <a:lnTo>
                  <a:pt x="1040" y="620"/>
                </a:lnTo>
                <a:lnTo>
                  <a:pt x="1044" y="626"/>
                </a:lnTo>
                <a:lnTo>
                  <a:pt x="1048" y="630"/>
                </a:lnTo>
                <a:lnTo>
                  <a:pt x="1052" y="638"/>
                </a:lnTo>
                <a:lnTo>
                  <a:pt x="1118" y="844"/>
                </a:lnTo>
                <a:close/>
                <a:moveTo>
                  <a:pt x="788" y="952"/>
                </a:moveTo>
                <a:lnTo>
                  <a:pt x="788" y="952"/>
                </a:lnTo>
                <a:lnTo>
                  <a:pt x="790" y="960"/>
                </a:lnTo>
                <a:lnTo>
                  <a:pt x="790" y="966"/>
                </a:lnTo>
                <a:lnTo>
                  <a:pt x="788" y="972"/>
                </a:lnTo>
                <a:lnTo>
                  <a:pt x="786" y="980"/>
                </a:lnTo>
                <a:lnTo>
                  <a:pt x="782" y="984"/>
                </a:lnTo>
                <a:lnTo>
                  <a:pt x="778" y="990"/>
                </a:lnTo>
                <a:lnTo>
                  <a:pt x="772" y="994"/>
                </a:lnTo>
                <a:lnTo>
                  <a:pt x="766" y="996"/>
                </a:lnTo>
                <a:lnTo>
                  <a:pt x="558" y="1064"/>
                </a:lnTo>
                <a:lnTo>
                  <a:pt x="558" y="1064"/>
                </a:lnTo>
                <a:lnTo>
                  <a:pt x="552" y="1066"/>
                </a:lnTo>
                <a:lnTo>
                  <a:pt x="544" y="1066"/>
                </a:lnTo>
                <a:lnTo>
                  <a:pt x="538" y="1064"/>
                </a:lnTo>
                <a:lnTo>
                  <a:pt x="532" y="1062"/>
                </a:lnTo>
                <a:lnTo>
                  <a:pt x="526" y="1058"/>
                </a:lnTo>
                <a:lnTo>
                  <a:pt x="522" y="1054"/>
                </a:lnTo>
                <a:lnTo>
                  <a:pt x="518" y="1048"/>
                </a:lnTo>
                <a:lnTo>
                  <a:pt x="514" y="1042"/>
                </a:lnTo>
                <a:lnTo>
                  <a:pt x="446" y="834"/>
                </a:lnTo>
                <a:lnTo>
                  <a:pt x="446" y="834"/>
                </a:lnTo>
                <a:lnTo>
                  <a:pt x="446" y="828"/>
                </a:lnTo>
                <a:lnTo>
                  <a:pt x="446" y="820"/>
                </a:lnTo>
                <a:lnTo>
                  <a:pt x="446" y="814"/>
                </a:lnTo>
                <a:lnTo>
                  <a:pt x="448" y="808"/>
                </a:lnTo>
                <a:lnTo>
                  <a:pt x="452" y="802"/>
                </a:lnTo>
                <a:lnTo>
                  <a:pt x="458" y="798"/>
                </a:lnTo>
                <a:lnTo>
                  <a:pt x="462" y="794"/>
                </a:lnTo>
                <a:lnTo>
                  <a:pt x="470" y="790"/>
                </a:lnTo>
                <a:lnTo>
                  <a:pt x="676" y="722"/>
                </a:lnTo>
                <a:lnTo>
                  <a:pt x="676" y="722"/>
                </a:lnTo>
                <a:lnTo>
                  <a:pt x="684" y="722"/>
                </a:lnTo>
                <a:lnTo>
                  <a:pt x="690" y="722"/>
                </a:lnTo>
                <a:lnTo>
                  <a:pt x="696" y="722"/>
                </a:lnTo>
                <a:lnTo>
                  <a:pt x="704" y="726"/>
                </a:lnTo>
                <a:lnTo>
                  <a:pt x="708" y="728"/>
                </a:lnTo>
                <a:lnTo>
                  <a:pt x="714" y="734"/>
                </a:lnTo>
                <a:lnTo>
                  <a:pt x="718" y="738"/>
                </a:lnTo>
                <a:lnTo>
                  <a:pt x="720" y="746"/>
                </a:lnTo>
                <a:lnTo>
                  <a:pt x="788" y="952"/>
                </a:lnTo>
                <a:close/>
                <a:moveTo>
                  <a:pt x="138" y="1546"/>
                </a:moveTo>
                <a:lnTo>
                  <a:pt x="138" y="1546"/>
                </a:lnTo>
                <a:lnTo>
                  <a:pt x="130" y="1548"/>
                </a:lnTo>
                <a:lnTo>
                  <a:pt x="124" y="1548"/>
                </a:lnTo>
                <a:lnTo>
                  <a:pt x="118" y="1546"/>
                </a:lnTo>
                <a:lnTo>
                  <a:pt x="112" y="1544"/>
                </a:lnTo>
                <a:lnTo>
                  <a:pt x="106" y="1540"/>
                </a:lnTo>
                <a:lnTo>
                  <a:pt x="100" y="1536"/>
                </a:lnTo>
                <a:lnTo>
                  <a:pt x="96" y="1530"/>
                </a:lnTo>
                <a:lnTo>
                  <a:pt x="94" y="1524"/>
                </a:lnTo>
                <a:lnTo>
                  <a:pt x="26" y="1316"/>
                </a:lnTo>
                <a:lnTo>
                  <a:pt x="26" y="1316"/>
                </a:lnTo>
                <a:lnTo>
                  <a:pt x="24" y="1310"/>
                </a:lnTo>
                <a:lnTo>
                  <a:pt x="24" y="1302"/>
                </a:lnTo>
                <a:lnTo>
                  <a:pt x="26" y="1296"/>
                </a:lnTo>
                <a:lnTo>
                  <a:pt x="28" y="1290"/>
                </a:lnTo>
                <a:lnTo>
                  <a:pt x="32" y="1284"/>
                </a:lnTo>
                <a:lnTo>
                  <a:pt x="36" y="1280"/>
                </a:lnTo>
                <a:lnTo>
                  <a:pt x="42" y="1276"/>
                </a:lnTo>
                <a:lnTo>
                  <a:pt x="48" y="1272"/>
                </a:lnTo>
                <a:lnTo>
                  <a:pt x="256" y="1204"/>
                </a:lnTo>
                <a:lnTo>
                  <a:pt x="256" y="1204"/>
                </a:lnTo>
                <a:lnTo>
                  <a:pt x="262" y="1204"/>
                </a:lnTo>
                <a:lnTo>
                  <a:pt x="270" y="1202"/>
                </a:lnTo>
                <a:lnTo>
                  <a:pt x="276" y="1204"/>
                </a:lnTo>
                <a:lnTo>
                  <a:pt x="282" y="1206"/>
                </a:lnTo>
                <a:lnTo>
                  <a:pt x="288" y="1210"/>
                </a:lnTo>
                <a:lnTo>
                  <a:pt x="292" y="1214"/>
                </a:lnTo>
                <a:lnTo>
                  <a:pt x="296" y="1220"/>
                </a:lnTo>
                <a:lnTo>
                  <a:pt x="300" y="1226"/>
                </a:lnTo>
                <a:lnTo>
                  <a:pt x="368" y="1434"/>
                </a:lnTo>
                <a:lnTo>
                  <a:pt x="368" y="1434"/>
                </a:lnTo>
                <a:lnTo>
                  <a:pt x="368" y="1440"/>
                </a:lnTo>
                <a:lnTo>
                  <a:pt x="368" y="1448"/>
                </a:lnTo>
                <a:lnTo>
                  <a:pt x="368" y="1454"/>
                </a:lnTo>
                <a:lnTo>
                  <a:pt x="366" y="1460"/>
                </a:lnTo>
                <a:lnTo>
                  <a:pt x="362" y="1466"/>
                </a:lnTo>
                <a:lnTo>
                  <a:pt x="356" y="1472"/>
                </a:lnTo>
                <a:lnTo>
                  <a:pt x="352" y="1476"/>
                </a:lnTo>
                <a:lnTo>
                  <a:pt x="344" y="1478"/>
                </a:lnTo>
                <a:lnTo>
                  <a:pt x="138" y="1546"/>
                </a:lnTo>
                <a:close/>
                <a:moveTo>
                  <a:pt x="222" y="1604"/>
                </a:moveTo>
                <a:lnTo>
                  <a:pt x="222" y="1604"/>
                </a:lnTo>
                <a:lnTo>
                  <a:pt x="220" y="1596"/>
                </a:lnTo>
                <a:lnTo>
                  <a:pt x="220" y="1590"/>
                </a:lnTo>
                <a:lnTo>
                  <a:pt x="222" y="1584"/>
                </a:lnTo>
                <a:lnTo>
                  <a:pt x="224" y="1576"/>
                </a:lnTo>
                <a:lnTo>
                  <a:pt x="228" y="1572"/>
                </a:lnTo>
                <a:lnTo>
                  <a:pt x="232" y="1566"/>
                </a:lnTo>
                <a:lnTo>
                  <a:pt x="238" y="1562"/>
                </a:lnTo>
                <a:lnTo>
                  <a:pt x="244" y="1560"/>
                </a:lnTo>
                <a:lnTo>
                  <a:pt x="452" y="1492"/>
                </a:lnTo>
                <a:lnTo>
                  <a:pt x="452" y="1492"/>
                </a:lnTo>
                <a:lnTo>
                  <a:pt x="458" y="1490"/>
                </a:lnTo>
                <a:lnTo>
                  <a:pt x="466" y="1490"/>
                </a:lnTo>
                <a:lnTo>
                  <a:pt x="472" y="1492"/>
                </a:lnTo>
                <a:lnTo>
                  <a:pt x="478" y="1494"/>
                </a:lnTo>
                <a:lnTo>
                  <a:pt x="484" y="1498"/>
                </a:lnTo>
                <a:lnTo>
                  <a:pt x="488" y="1502"/>
                </a:lnTo>
                <a:lnTo>
                  <a:pt x="492" y="1508"/>
                </a:lnTo>
                <a:lnTo>
                  <a:pt x="496" y="1514"/>
                </a:lnTo>
                <a:lnTo>
                  <a:pt x="564" y="1722"/>
                </a:lnTo>
                <a:lnTo>
                  <a:pt x="564" y="1722"/>
                </a:lnTo>
                <a:lnTo>
                  <a:pt x="564" y="1728"/>
                </a:lnTo>
                <a:lnTo>
                  <a:pt x="566" y="1734"/>
                </a:lnTo>
                <a:lnTo>
                  <a:pt x="564" y="1742"/>
                </a:lnTo>
                <a:lnTo>
                  <a:pt x="562" y="1748"/>
                </a:lnTo>
                <a:lnTo>
                  <a:pt x="558" y="1754"/>
                </a:lnTo>
                <a:lnTo>
                  <a:pt x="554" y="1758"/>
                </a:lnTo>
                <a:lnTo>
                  <a:pt x="548" y="1762"/>
                </a:lnTo>
                <a:lnTo>
                  <a:pt x="542" y="1766"/>
                </a:lnTo>
                <a:lnTo>
                  <a:pt x="334" y="1832"/>
                </a:lnTo>
                <a:lnTo>
                  <a:pt x="334" y="1832"/>
                </a:lnTo>
                <a:lnTo>
                  <a:pt x="328" y="1834"/>
                </a:lnTo>
                <a:lnTo>
                  <a:pt x="320" y="1834"/>
                </a:lnTo>
                <a:lnTo>
                  <a:pt x="314" y="1834"/>
                </a:lnTo>
                <a:lnTo>
                  <a:pt x="308" y="1830"/>
                </a:lnTo>
                <a:lnTo>
                  <a:pt x="302" y="1828"/>
                </a:lnTo>
                <a:lnTo>
                  <a:pt x="296" y="1822"/>
                </a:lnTo>
                <a:lnTo>
                  <a:pt x="292" y="1818"/>
                </a:lnTo>
                <a:lnTo>
                  <a:pt x="290" y="1810"/>
                </a:lnTo>
                <a:lnTo>
                  <a:pt x="222" y="1604"/>
                </a:lnTo>
                <a:close/>
                <a:moveTo>
                  <a:pt x="462" y="2150"/>
                </a:moveTo>
                <a:lnTo>
                  <a:pt x="254" y="2218"/>
                </a:lnTo>
                <a:lnTo>
                  <a:pt x="254" y="2218"/>
                </a:lnTo>
                <a:lnTo>
                  <a:pt x="248" y="2218"/>
                </a:lnTo>
                <a:lnTo>
                  <a:pt x="240" y="2220"/>
                </a:lnTo>
                <a:lnTo>
                  <a:pt x="234" y="2218"/>
                </a:lnTo>
                <a:lnTo>
                  <a:pt x="228" y="2216"/>
                </a:lnTo>
                <a:lnTo>
                  <a:pt x="222" y="2212"/>
                </a:lnTo>
                <a:lnTo>
                  <a:pt x="218" y="2208"/>
                </a:lnTo>
                <a:lnTo>
                  <a:pt x="214" y="2202"/>
                </a:lnTo>
                <a:lnTo>
                  <a:pt x="210" y="2196"/>
                </a:lnTo>
                <a:lnTo>
                  <a:pt x="144" y="1988"/>
                </a:lnTo>
                <a:lnTo>
                  <a:pt x="144" y="1988"/>
                </a:lnTo>
                <a:lnTo>
                  <a:pt x="142" y="1982"/>
                </a:lnTo>
                <a:lnTo>
                  <a:pt x="142" y="1974"/>
                </a:lnTo>
                <a:lnTo>
                  <a:pt x="142" y="1968"/>
                </a:lnTo>
                <a:lnTo>
                  <a:pt x="146" y="1962"/>
                </a:lnTo>
                <a:lnTo>
                  <a:pt x="148" y="1956"/>
                </a:lnTo>
                <a:lnTo>
                  <a:pt x="154" y="1950"/>
                </a:lnTo>
                <a:lnTo>
                  <a:pt x="158" y="1946"/>
                </a:lnTo>
                <a:lnTo>
                  <a:pt x="166" y="1944"/>
                </a:lnTo>
                <a:lnTo>
                  <a:pt x="372" y="1876"/>
                </a:lnTo>
                <a:lnTo>
                  <a:pt x="372" y="1876"/>
                </a:lnTo>
                <a:lnTo>
                  <a:pt x="380" y="1874"/>
                </a:lnTo>
                <a:lnTo>
                  <a:pt x="386" y="1874"/>
                </a:lnTo>
                <a:lnTo>
                  <a:pt x="392" y="1876"/>
                </a:lnTo>
                <a:lnTo>
                  <a:pt x="400" y="1878"/>
                </a:lnTo>
                <a:lnTo>
                  <a:pt x="404" y="1882"/>
                </a:lnTo>
                <a:lnTo>
                  <a:pt x="410" y="1886"/>
                </a:lnTo>
                <a:lnTo>
                  <a:pt x="414" y="1892"/>
                </a:lnTo>
                <a:lnTo>
                  <a:pt x="416" y="1898"/>
                </a:lnTo>
                <a:lnTo>
                  <a:pt x="484" y="2106"/>
                </a:lnTo>
                <a:lnTo>
                  <a:pt x="484" y="2106"/>
                </a:lnTo>
                <a:lnTo>
                  <a:pt x="486" y="2112"/>
                </a:lnTo>
                <a:lnTo>
                  <a:pt x="486" y="2120"/>
                </a:lnTo>
                <a:lnTo>
                  <a:pt x="484" y="2126"/>
                </a:lnTo>
                <a:lnTo>
                  <a:pt x="482" y="2132"/>
                </a:lnTo>
                <a:lnTo>
                  <a:pt x="478" y="2138"/>
                </a:lnTo>
                <a:lnTo>
                  <a:pt x="474" y="2142"/>
                </a:lnTo>
                <a:lnTo>
                  <a:pt x="468" y="2146"/>
                </a:lnTo>
                <a:lnTo>
                  <a:pt x="462" y="2150"/>
                </a:lnTo>
                <a:lnTo>
                  <a:pt x="462" y="2150"/>
                </a:lnTo>
                <a:close/>
                <a:moveTo>
                  <a:pt x="792" y="2042"/>
                </a:moveTo>
                <a:lnTo>
                  <a:pt x="586" y="2110"/>
                </a:lnTo>
                <a:lnTo>
                  <a:pt x="586" y="2110"/>
                </a:lnTo>
                <a:lnTo>
                  <a:pt x="578" y="2110"/>
                </a:lnTo>
                <a:lnTo>
                  <a:pt x="572" y="2112"/>
                </a:lnTo>
                <a:lnTo>
                  <a:pt x="564" y="2110"/>
                </a:lnTo>
                <a:lnTo>
                  <a:pt x="558" y="2108"/>
                </a:lnTo>
                <a:lnTo>
                  <a:pt x="554" y="2104"/>
                </a:lnTo>
                <a:lnTo>
                  <a:pt x="548" y="2100"/>
                </a:lnTo>
                <a:lnTo>
                  <a:pt x="544" y="2094"/>
                </a:lnTo>
                <a:lnTo>
                  <a:pt x="542" y="2088"/>
                </a:lnTo>
                <a:lnTo>
                  <a:pt x="474" y="1880"/>
                </a:lnTo>
                <a:lnTo>
                  <a:pt x="474" y="1880"/>
                </a:lnTo>
                <a:lnTo>
                  <a:pt x="472" y="1874"/>
                </a:lnTo>
                <a:lnTo>
                  <a:pt x="472" y="1866"/>
                </a:lnTo>
                <a:lnTo>
                  <a:pt x="474" y="1860"/>
                </a:lnTo>
                <a:lnTo>
                  <a:pt x="476" y="1854"/>
                </a:lnTo>
                <a:lnTo>
                  <a:pt x="480" y="1848"/>
                </a:lnTo>
                <a:lnTo>
                  <a:pt x="484" y="1842"/>
                </a:lnTo>
                <a:lnTo>
                  <a:pt x="490" y="1838"/>
                </a:lnTo>
                <a:lnTo>
                  <a:pt x="496" y="1836"/>
                </a:lnTo>
                <a:lnTo>
                  <a:pt x="704" y="1768"/>
                </a:lnTo>
                <a:lnTo>
                  <a:pt x="704" y="1768"/>
                </a:lnTo>
                <a:lnTo>
                  <a:pt x="710" y="1766"/>
                </a:lnTo>
                <a:lnTo>
                  <a:pt x="716" y="1766"/>
                </a:lnTo>
                <a:lnTo>
                  <a:pt x="724" y="1768"/>
                </a:lnTo>
                <a:lnTo>
                  <a:pt x="730" y="1770"/>
                </a:lnTo>
                <a:lnTo>
                  <a:pt x="736" y="1774"/>
                </a:lnTo>
                <a:lnTo>
                  <a:pt x="740" y="1778"/>
                </a:lnTo>
                <a:lnTo>
                  <a:pt x="744" y="1784"/>
                </a:lnTo>
                <a:lnTo>
                  <a:pt x="748" y="1790"/>
                </a:lnTo>
                <a:lnTo>
                  <a:pt x="814" y="1998"/>
                </a:lnTo>
                <a:lnTo>
                  <a:pt x="814" y="1998"/>
                </a:lnTo>
                <a:lnTo>
                  <a:pt x="816" y="2004"/>
                </a:lnTo>
                <a:lnTo>
                  <a:pt x="816" y="2012"/>
                </a:lnTo>
                <a:lnTo>
                  <a:pt x="816" y="2018"/>
                </a:lnTo>
                <a:lnTo>
                  <a:pt x="812" y="2024"/>
                </a:lnTo>
                <a:lnTo>
                  <a:pt x="810" y="2030"/>
                </a:lnTo>
                <a:lnTo>
                  <a:pt x="804" y="2034"/>
                </a:lnTo>
                <a:lnTo>
                  <a:pt x="798" y="2038"/>
                </a:lnTo>
                <a:lnTo>
                  <a:pt x="792" y="2042"/>
                </a:lnTo>
                <a:lnTo>
                  <a:pt x="792" y="2042"/>
                </a:lnTo>
                <a:close/>
                <a:moveTo>
                  <a:pt x="1124" y="1934"/>
                </a:moveTo>
                <a:lnTo>
                  <a:pt x="916" y="2002"/>
                </a:lnTo>
                <a:lnTo>
                  <a:pt x="916" y="2002"/>
                </a:lnTo>
                <a:lnTo>
                  <a:pt x="910" y="2002"/>
                </a:lnTo>
                <a:lnTo>
                  <a:pt x="902" y="2002"/>
                </a:lnTo>
                <a:lnTo>
                  <a:pt x="896" y="2002"/>
                </a:lnTo>
                <a:lnTo>
                  <a:pt x="890" y="2000"/>
                </a:lnTo>
                <a:lnTo>
                  <a:pt x="884" y="1996"/>
                </a:lnTo>
                <a:lnTo>
                  <a:pt x="878" y="1992"/>
                </a:lnTo>
                <a:lnTo>
                  <a:pt x="874" y="1986"/>
                </a:lnTo>
                <a:lnTo>
                  <a:pt x="872" y="1980"/>
                </a:lnTo>
                <a:lnTo>
                  <a:pt x="804" y="1772"/>
                </a:lnTo>
                <a:lnTo>
                  <a:pt x="804" y="1772"/>
                </a:lnTo>
                <a:lnTo>
                  <a:pt x="802" y="1764"/>
                </a:lnTo>
                <a:lnTo>
                  <a:pt x="802" y="1758"/>
                </a:lnTo>
                <a:lnTo>
                  <a:pt x="804" y="1752"/>
                </a:lnTo>
                <a:lnTo>
                  <a:pt x="806" y="1746"/>
                </a:lnTo>
                <a:lnTo>
                  <a:pt x="810" y="1740"/>
                </a:lnTo>
                <a:lnTo>
                  <a:pt x="814" y="1734"/>
                </a:lnTo>
                <a:lnTo>
                  <a:pt x="820" y="1730"/>
                </a:lnTo>
                <a:lnTo>
                  <a:pt x="826" y="1728"/>
                </a:lnTo>
                <a:lnTo>
                  <a:pt x="1034" y="1660"/>
                </a:lnTo>
                <a:lnTo>
                  <a:pt x="1034" y="1660"/>
                </a:lnTo>
                <a:lnTo>
                  <a:pt x="1040" y="1658"/>
                </a:lnTo>
                <a:lnTo>
                  <a:pt x="1048" y="1658"/>
                </a:lnTo>
                <a:lnTo>
                  <a:pt x="1054" y="1660"/>
                </a:lnTo>
                <a:lnTo>
                  <a:pt x="1060" y="1662"/>
                </a:lnTo>
                <a:lnTo>
                  <a:pt x="1066" y="1666"/>
                </a:lnTo>
                <a:lnTo>
                  <a:pt x="1070" y="1670"/>
                </a:lnTo>
                <a:lnTo>
                  <a:pt x="1074" y="1676"/>
                </a:lnTo>
                <a:lnTo>
                  <a:pt x="1078" y="1682"/>
                </a:lnTo>
                <a:lnTo>
                  <a:pt x="1146" y="1890"/>
                </a:lnTo>
                <a:lnTo>
                  <a:pt x="1146" y="1890"/>
                </a:lnTo>
                <a:lnTo>
                  <a:pt x="1148" y="1896"/>
                </a:lnTo>
                <a:lnTo>
                  <a:pt x="1148" y="1904"/>
                </a:lnTo>
                <a:lnTo>
                  <a:pt x="1146" y="1910"/>
                </a:lnTo>
                <a:lnTo>
                  <a:pt x="1144" y="1916"/>
                </a:lnTo>
                <a:lnTo>
                  <a:pt x="1140" y="1922"/>
                </a:lnTo>
                <a:lnTo>
                  <a:pt x="1136" y="1926"/>
                </a:lnTo>
                <a:lnTo>
                  <a:pt x="1130" y="1930"/>
                </a:lnTo>
                <a:lnTo>
                  <a:pt x="1124" y="1934"/>
                </a:lnTo>
                <a:lnTo>
                  <a:pt x="1124" y="1934"/>
                </a:lnTo>
                <a:close/>
                <a:moveTo>
                  <a:pt x="1454" y="1826"/>
                </a:moveTo>
                <a:lnTo>
                  <a:pt x="1246" y="1894"/>
                </a:lnTo>
                <a:lnTo>
                  <a:pt x="1246" y="1894"/>
                </a:lnTo>
                <a:lnTo>
                  <a:pt x="1240" y="1894"/>
                </a:lnTo>
                <a:lnTo>
                  <a:pt x="1232" y="1894"/>
                </a:lnTo>
                <a:lnTo>
                  <a:pt x="1226" y="1894"/>
                </a:lnTo>
                <a:lnTo>
                  <a:pt x="1220" y="1892"/>
                </a:lnTo>
                <a:lnTo>
                  <a:pt x="1214" y="1888"/>
                </a:lnTo>
                <a:lnTo>
                  <a:pt x="1210" y="1884"/>
                </a:lnTo>
                <a:lnTo>
                  <a:pt x="1206" y="1878"/>
                </a:lnTo>
                <a:lnTo>
                  <a:pt x="1202" y="1872"/>
                </a:lnTo>
                <a:lnTo>
                  <a:pt x="1136" y="1664"/>
                </a:lnTo>
                <a:lnTo>
                  <a:pt x="1136" y="1664"/>
                </a:lnTo>
                <a:lnTo>
                  <a:pt x="1134" y="1656"/>
                </a:lnTo>
                <a:lnTo>
                  <a:pt x="1134" y="1650"/>
                </a:lnTo>
                <a:lnTo>
                  <a:pt x="1134" y="1644"/>
                </a:lnTo>
                <a:lnTo>
                  <a:pt x="1138" y="1638"/>
                </a:lnTo>
                <a:lnTo>
                  <a:pt x="1140" y="1632"/>
                </a:lnTo>
                <a:lnTo>
                  <a:pt x="1146" y="1626"/>
                </a:lnTo>
                <a:lnTo>
                  <a:pt x="1150" y="1622"/>
                </a:lnTo>
                <a:lnTo>
                  <a:pt x="1158" y="1620"/>
                </a:lnTo>
                <a:lnTo>
                  <a:pt x="1364" y="1552"/>
                </a:lnTo>
                <a:lnTo>
                  <a:pt x="1364" y="1552"/>
                </a:lnTo>
                <a:lnTo>
                  <a:pt x="1372" y="1550"/>
                </a:lnTo>
                <a:lnTo>
                  <a:pt x="1378" y="1550"/>
                </a:lnTo>
                <a:lnTo>
                  <a:pt x="1384" y="1552"/>
                </a:lnTo>
                <a:lnTo>
                  <a:pt x="1392" y="1554"/>
                </a:lnTo>
                <a:lnTo>
                  <a:pt x="1396" y="1558"/>
                </a:lnTo>
                <a:lnTo>
                  <a:pt x="1402" y="1562"/>
                </a:lnTo>
                <a:lnTo>
                  <a:pt x="1406" y="1568"/>
                </a:lnTo>
                <a:lnTo>
                  <a:pt x="1408" y="1574"/>
                </a:lnTo>
                <a:lnTo>
                  <a:pt x="1476" y="1782"/>
                </a:lnTo>
                <a:lnTo>
                  <a:pt x="1476" y="1782"/>
                </a:lnTo>
                <a:lnTo>
                  <a:pt x="1478" y="1788"/>
                </a:lnTo>
                <a:lnTo>
                  <a:pt x="1478" y="1796"/>
                </a:lnTo>
                <a:lnTo>
                  <a:pt x="1476" y="1802"/>
                </a:lnTo>
                <a:lnTo>
                  <a:pt x="1474" y="1808"/>
                </a:lnTo>
                <a:lnTo>
                  <a:pt x="1470" y="1814"/>
                </a:lnTo>
                <a:lnTo>
                  <a:pt x="1466" y="1818"/>
                </a:lnTo>
                <a:lnTo>
                  <a:pt x="1460" y="1822"/>
                </a:lnTo>
                <a:lnTo>
                  <a:pt x="1454" y="1826"/>
                </a:lnTo>
                <a:lnTo>
                  <a:pt x="1454" y="1826"/>
                </a:lnTo>
                <a:close/>
                <a:moveTo>
                  <a:pt x="1466" y="1556"/>
                </a:moveTo>
                <a:lnTo>
                  <a:pt x="1466" y="1556"/>
                </a:lnTo>
                <a:lnTo>
                  <a:pt x="1464" y="1548"/>
                </a:lnTo>
                <a:lnTo>
                  <a:pt x="1464" y="1542"/>
                </a:lnTo>
                <a:lnTo>
                  <a:pt x="1466" y="1536"/>
                </a:lnTo>
                <a:lnTo>
                  <a:pt x="1468" y="1530"/>
                </a:lnTo>
                <a:lnTo>
                  <a:pt x="1472" y="1524"/>
                </a:lnTo>
                <a:lnTo>
                  <a:pt x="1476" y="1518"/>
                </a:lnTo>
                <a:lnTo>
                  <a:pt x="1482" y="1514"/>
                </a:lnTo>
                <a:lnTo>
                  <a:pt x="1488" y="1512"/>
                </a:lnTo>
                <a:lnTo>
                  <a:pt x="1696" y="1444"/>
                </a:lnTo>
                <a:lnTo>
                  <a:pt x="1696" y="1444"/>
                </a:lnTo>
                <a:lnTo>
                  <a:pt x="1702" y="1442"/>
                </a:lnTo>
                <a:lnTo>
                  <a:pt x="1710" y="1442"/>
                </a:lnTo>
                <a:lnTo>
                  <a:pt x="1716" y="1444"/>
                </a:lnTo>
                <a:lnTo>
                  <a:pt x="1722" y="1446"/>
                </a:lnTo>
                <a:lnTo>
                  <a:pt x="1728" y="1450"/>
                </a:lnTo>
                <a:lnTo>
                  <a:pt x="1732" y="1454"/>
                </a:lnTo>
                <a:lnTo>
                  <a:pt x="1736" y="1460"/>
                </a:lnTo>
                <a:lnTo>
                  <a:pt x="1740" y="1466"/>
                </a:lnTo>
                <a:lnTo>
                  <a:pt x="1806" y="1674"/>
                </a:lnTo>
                <a:lnTo>
                  <a:pt x="1806" y="1674"/>
                </a:lnTo>
                <a:lnTo>
                  <a:pt x="1808" y="1680"/>
                </a:lnTo>
                <a:lnTo>
                  <a:pt x="1808" y="1688"/>
                </a:lnTo>
                <a:lnTo>
                  <a:pt x="1808" y="1694"/>
                </a:lnTo>
                <a:lnTo>
                  <a:pt x="1804" y="1700"/>
                </a:lnTo>
                <a:lnTo>
                  <a:pt x="1802" y="1706"/>
                </a:lnTo>
                <a:lnTo>
                  <a:pt x="1796" y="1710"/>
                </a:lnTo>
                <a:lnTo>
                  <a:pt x="1792" y="1714"/>
                </a:lnTo>
                <a:lnTo>
                  <a:pt x="1784" y="1718"/>
                </a:lnTo>
                <a:lnTo>
                  <a:pt x="1578" y="1786"/>
                </a:lnTo>
                <a:lnTo>
                  <a:pt x="1578" y="1786"/>
                </a:lnTo>
                <a:lnTo>
                  <a:pt x="1570" y="1786"/>
                </a:lnTo>
                <a:lnTo>
                  <a:pt x="1564" y="1786"/>
                </a:lnTo>
                <a:lnTo>
                  <a:pt x="1558" y="1786"/>
                </a:lnTo>
                <a:lnTo>
                  <a:pt x="1550" y="1784"/>
                </a:lnTo>
                <a:lnTo>
                  <a:pt x="1546" y="1780"/>
                </a:lnTo>
                <a:lnTo>
                  <a:pt x="1540" y="1776"/>
                </a:lnTo>
                <a:lnTo>
                  <a:pt x="1536" y="1770"/>
                </a:lnTo>
                <a:lnTo>
                  <a:pt x="1534" y="1764"/>
                </a:lnTo>
                <a:lnTo>
                  <a:pt x="1466" y="1556"/>
                </a:lnTo>
                <a:close/>
                <a:moveTo>
                  <a:pt x="1930" y="2044"/>
                </a:moveTo>
                <a:lnTo>
                  <a:pt x="1654" y="2134"/>
                </a:lnTo>
                <a:lnTo>
                  <a:pt x="1654" y="2134"/>
                </a:lnTo>
                <a:lnTo>
                  <a:pt x="1648" y="2134"/>
                </a:lnTo>
                <a:lnTo>
                  <a:pt x="1640" y="2136"/>
                </a:lnTo>
                <a:lnTo>
                  <a:pt x="1634" y="2134"/>
                </a:lnTo>
                <a:lnTo>
                  <a:pt x="1628" y="2132"/>
                </a:lnTo>
                <a:lnTo>
                  <a:pt x="1622" y="2128"/>
                </a:lnTo>
                <a:lnTo>
                  <a:pt x="1618" y="2124"/>
                </a:lnTo>
                <a:lnTo>
                  <a:pt x="1614" y="2118"/>
                </a:lnTo>
                <a:lnTo>
                  <a:pt x="1610" y="2112"/>
                </a:lnTo>
                <a:lnTo>
                  <a:pt x="1540" y="1892"/>
                </a:lnTo>
                <a:lnTo>
                  <a:pt x="1540" y="1892"/>
                </a:lnTo>
                <a:lnTo>
                  <a:pt x="1538" y="1886"/>
                </a:lnTo>
                <a:lnTo>
                  <a:pt x="1538" y="1880"/>
                </a:lnTo>
                <a:lnTo>
                  <a:pt x="1538" y="1872"/>
                </a:lnTo>
                <a:lnTo>
                  <a:pt x="1542" y="1866"/>
                </a:lnTo>
                <a:lnTo>
                  <a:pt x="1544" y="1860"/>
                </a:lnTo>
                <a:lnTo>
                  <a:pt x="1550" y="1856"/>
                </a:lnTo>
                <a:lnTo>
                  <a:pt x="1556" y="1852"/>
                </a:lnTo>
                <a:lnTo>
                  <a:pt x="1562" y="1848"/>
                </a:lnTo>
                <a:lnTo>
                  <a:pt x="1838" y="1758"/>
                </a:lnTo>
                <a:lnTo>
                  <a:pt x="1838" y="1758"/>
                </a:lnTo>
                <a:lnTo>
                  <a:pt x="1844" y="1758"/>
                </a:lnTo>
                <a:lnTo>
                  <a:pt x="1850" y="1758"/>
                </a:lnTo>
                <a:lnTo>
                  <a:pt x="1858" y="1758"/>
                </a:lnTo>
                <a:lnTo>
                  <a:pt x="1864" y="1760"/>
                </a:lnTo>
                <a:lnTo>
                  <a:pt x="1870" y="1764"/>
                </a:lnTo>
                <a:lnTo>
                  <a:pt x="1874" y="1770"/>
                </a:lnTo>
                <a:lnTo>
                  <a:pt x="1878" y="1774"/>
                </a:lnTo>
                <a:lnTo>
                  <a:pt x="1882" y="1782"/>
                </a:lnTo>
                <a:lnTo>
                  <a:pt x="1952" y="2000"/>
                </a:lnTo>
                <a:lnTo>
                  <a:pt x="1952" y="2000"/>
                </a:lnTo>
                <a:lnTo>
                  <a:pt x="1954" y="2006"/>
                </a:lnTo>
                <a:lnTo>
                  <a:pt x="1954" y="2014"/>
                </a:lnTo>
                <a:lnTo>
                  <a:pt x="1952" y="2020"/>
                </a:lnTo>
                <a:lnTo>
                  <a:pt x="1950" y="2026"/>
                </a:lnTo>
                <a:lnTo>
                  <a:pt x="1946" y="2032"/>
                </a:lnTo>
                <a:lnTo>
                  <a:pt x="1942" y="2036"/>
                </a:lnTo>
                <a:lnTo>
                  <a:pt x="1936" y="2040"/>
                </a:lnTo>
                <a:lnTo>
                  <a:pt x="1930" y="2044"/>
                </a:lnTo>
                <a:lnTo>
                  <a:pt x="1930" y="2044"/>
                </a:lnTo>
                <a:close/>
                <a:moveTo>
                  <a:pt x="2252" y="1938"/>
                </a:moveTo>
                <a:lnTo>
                  <a:pt x="2060" y="2000"/>
                </a:lnTo>
                <a:lnTo>
                  <a:pt x="2060" y="2000"/>
                </a:lnTo>
                <a:lnTo>
                  <a:pt x="2054" y="2002"/>
                </a:lnTo>
                <a:lnTo>
                  <a:pt x="2046" y="2002"/>
                </a:lnTo>
                <a:lnTo>
                  <a:pt x="2040" y="2002"/>
                </a:lnTo>
                <a:lnTo>
                  <a:pt x="2034" y="1998"/>
                </a:lnTo>
                <a:lnTo>
                  <a:pt x="2028" y="1996"/>
                </a:lnTo>
                <a:lnTo>
                  <a:pt x="2024" y="1990"/>
                </a:lnTo>
                <a:lnTo>
                  <a:pt x="2020" y="1986"/>
                </a:lnTo>
                <a:lnTo>
                  <a:pt x="2016" y="1978"/>
                </a:lnTo>
                <a:lnTo>
                  <a:pt x="1948" y="1766"/>
                </a:lnTo>
                <a:lnTo>
                  <a:pt x="1948" y="1766"/>
                </a:lnTo>
                <a:lnTo>
                  <a:pt x="1946" y="1760"/>
                </a:lnTo>
                <a:lnTo>
                  <a:pt x="1946" y="1754"/>
                </a:lnTo>
                <a:lnTo>
                  <a:pt x="1946" y="1746"/>
                </a:lnTo>
                <a:lnTo>
                  <a:pt x="1950" y="1740"/>
                </a:lnTo>
                <a:lnTo>
                  <a:pt x="1952" y="1734"/>
                </a:lnTo>
                <a:lnTo>
                  <a:pt x="1958" y="1730"/>
                </a:lnTo>
                <a:lnTo>
                  <a:pt x="1964" y="1726"/>
                </a:lnTo>
                <a:lnTo>
                  <a:pt x="1970" y="1724"/>
                </a:lnTo>
                <a:lnTo>
                  <a:pt x="2162" y="1660"/>
                </a:lnTo>
                <a:lnTo>
                  <a:pt x="2162" y="1660"/>
                </a:lnTo>
                <a:lnTo>
                  <a:pt x="2168" y="1658"/>
                </a:lnTo>
                <a:lnTo>
                  <a:pt x="2174" y="1658"/>
                </a:lnTo>
                <a:lnTo>
                  <a:pt x="2182" y="1660"/>
                </a:lnTo>
                <a:lnTo>
                  <a:pt x="2188" y="1662"/>
                </a:lnTo>
                <a:lnTo>
                  <a:pt x="2194" y="1666"/>
                </a:lnTo>
                <a:lnTo>
                  <a:pt x="2198" y="1670"/>
                </a:lnTo>
                <a:lnTo>
                  <a:pt x="2202" y="1676"/>
                </a:lnTo>
                <a:lnTo>
                  <a:pt x="2206" y="1682"/>
                </a:lnTo>
                <a:lnTo>
                  <a:pt x="2274" y="1894"/>
                </a:lnTo>
                <a:lnTo>
                  <a:pt x="2274" y="1894"/>
                </a:lnTo>
                <a:lnTo>
                  <a:pt x="2276" y="1902"/>
                </a:lnTo>
                <a:lnTo>
                  <a:pt x="2276" y="1908"/>
                </a:lnTo>
                <a:lnTo>
                  <a:pt x="2274" y="1914"/>
                </a:lnTo>
                <a:lnTo>
                  <a:pt x="2272" y="1920"/>
                </a:lnTo>
                <a:lnTo>
                  <a:pt x="2268" y="1926"/>
                </a:lnTo>
                <a:lnTo>
                  <a:pt x="2264" y="1932"/>
                </a:lnTo>
                <a:lnTo>
                  <a:pt x="2258" y="1936"/>
                </a:lnTo>
                <a:lnTo>
                  <a:pt x="2252" y="1938"/>
                </a:lnTo>
                <a:lnTo>
                  <a:pt x="2252" y="1938"/>
                </a:lnTo>
                <a:close/>
                <a:moveTo>
                  <a:pt x="2584" y="1830"/>
                </a:moveTo>
                <a:lnTo>
                  <a:pt x="2372" y="1900"/>
                </a:lnTo>
                <a:lnTo>
                  <a:pt x="2372" y="1900"/>
                </a:lnTo>
                <a:lnTo>
                  <a:pt x="2364" y="1900"/>
                </a:lnTo>
                <a:lnTo>
                  <a:pt x="2358" y="1900"/>
                </a:lnTo>
                <a:lnTo>
                  <a:pt x="2350" y="1900"/>
                </a:lnTo>
                <a:lnTo>
                  <a:pt x="2344" y="1898"/>
                </a:lnTo>
                <a:lnTo>
                  <a:pt x="2338" y="1894"/>
                </a:lnTo>
                <a:lnTo>
                  <a:pt x="2334" y="1890"/>
                </a:lnTo>
                <a:lnTo>
                  <a:pt x="2330" y="1884"/>
                </a:lnTo>
                <a:lnTo>
                  <a:pt x="2328" y="1878"/>
                </a:lnTo>
                <a:lnTo>
                  <a:pt x="2304" y="1808"/>
                </a:lnTo>
                <a:lnTo>
                  <a:pt x="2304" y="1808"/>
                </a:lnTo>
                <a:lnTo>
                  <a:pt x="2304" y="1802"/>
                </a:lnTo>
                <a:lnTo>
                  <a:pt x="2304" y="1794"/>
                </a:lnTo>
                <a:lnTo>
                  <a:pt x="2304" y="1788"/>
                </a:lnTo>
                <a:lnTo>
                  <a:pt x="2306" y="1782"/>
                </a:lnTo>
                <a:lnTo>
                  <a:pt x="2310" y="1776"/>
                </a:lnTo>
                <a:lnTo>
                  <a:pt x="2316" y="1772"/>
                </a:lnTo>
                <a:lnTo>
                  <a:pt x="2320" y="1768"/>
                </a:lnTo>
                <a:lnTo>
                  <a:pt x="2328" y="1764"/>
                </a:lnTo>
                <a:lnTo>
                  <a:pt x="2542" y="1694"/>
                </a:lnTo>
                <a:lnTo>
                  <a:pt x="2542" y="1694"/>
                </a:lnTo>
                <a:lnTo>
                  <a:pt x="2548" y="1694"/>
                </a:lnTo>
                <a:lnTo>
                  <a:pt x="2554" y="1694"/>
                </a:lnTo>
                <a:lnTo>
                  <a:pt x="2562" y="1694"/>
                </a:lnTo>
                <a:lnTo>
                  <a:pt x="2568" y="1698"/>
                </a:lnTo>
                <a:lnTo>
                  <a:pt x="2574" y="1700"/>
                </a:lnTo>
                <a:lnTo>
                  <a:pt x="2578" y="1706"/>
                </a:lnTo>
                <a:lnTo>
                  <a:pt x="2582" y="1710"/>
                </a:lnTo>
                <a:lnTo>
                  <a:pt x="2584" y="1718"/>
                </a:lnTo>
                <a:lnTo>
                  <a:pt x="2608" y="1786"/>
                </a:lnTo>
                <a:lnTo>
                  <a:pt x="2608" y="1786"/>
                </a:lnTo>
                <a:lnTo>
                  <a:pt x="2608" y="1792"/>
                </a:lnTo>
                <a:lnTo>
                  <a:pt x="2608" y="1800"/>
                </a:lnTo>
                <a:lnTo>
                  <a:pt x="2608" y="1806"/>
                </a:lnTo>
                <a:lnTo>
                  <a:pt x="2606" y="1812"/>
                </a:lnTo>
                <a:lnTo>
                  <a:pt x="2602" y="1818"/>
                </a:lnTo>
                <a:lnTo>
                  <a:pt x="2596" y="1822"/>
                </a:lnTo>
                <a:lnTo>
                  <a:pt x="2592" y="1826"/>
                </a:lnTo>
                <a:lnTo>
                  <a:pt x="2584" y="1830"/>
                </a:lnTo>
                <a:lnTo>
                  <a:pt x="2584" y="1830"/>
                </a:lnTo>
                <a:close/>
                <a:moveTo>
                  <a:pt x="2598" y="1630"/>
                </a:moveTo>
                <a:lnTo>
                  <a:pt x="2568" y="1538"/>
                </a:lnTo>
                <a:lnTo>
                  <a:pt x="2568" y="1538"/>
                </a:lnTo>
                <a:lnTo>
                  <a:pt x="2566" y="1530"/>
                </a:lnTo>
                <a:lnTo>
                  <a:pt x="2566" y="1524"/>
                </a:lnTo>
                <a:lnTo>
                  <a:pt x="2568" y="1518"/>
                </a:lnTo>
                <a:lnTo>
                  <a:pt x="2570" y="1510"/>
                </a:lnTo>
                <a:lnTo>
                  <a:pt x="2574" y="1506"/>
                </a:lnTo>
                <a:lnTo>
                  <a:pt x="2578" y="1500"/>
                </a:lnTo>
                <a:lnTo>
                  <a:pt x="2584" y="1496"/>
                </a:lnTo>
                <a:lnTo>
                  <a:pt x="2590" y="1494"/>
                </a:lnTo>
                <a:lnTo>
                  <a:pt x="2792" y="1428"/>
                </a:lnTo>
                <a:lnTo>
                  <a:pt x="2792" y="1428"/>
                </a:lnTo>
                <a:lnTo>
                  <a:pt x="2800" y="1426"/>
                </a:lnTo>
                <a:lnTo>
                  <a:pt x="2806" y="1426"/>
                </a:lnTo>
                <a:lnTo>
                  <a:pt x="2814" y="1426"/>
                </a:lnTo>
                <a:lnTo>
                  <a:pt x="2820" y="1430"/>
                </a:lnTo>
                <a:lnTo>
                  <a:pt x="2824" y="1432"/>
                </a:lnTo>
                <a:lnTo>
                  <a:pt x="2830" y="1438"/>
                </a:lnTo>
                <a:lnTo>
                  <a:pt x="2834" y="1444"/>
                </a:lnTo>
                <a:lnTo>
                  <a:pt x="2836" y="1450"/>
                </a:lnTo>
                <a:lnTo>
                  <a:pt x="2866" y="1542"/>
                </a:lnTo>
                <a:lnTo>
                  <a:pt x="2866" y="1542"/>
                </a:lnTo>
                <a:lnTo>
                  <a:pt x="2868" y="1550"/>
                </a:lnTo>
                <a:lnTo>
                  <a:pt x="2868" y="1556"/>
                </a:lnTo>
                <a:lnTo>
                  <a:pt x="2868" y="1562"/>
                </a:lnTo>
                <a:lnTo>
                  <a:pt x="2864" y="1568"/>
                </a:lnTo>
                <a:lnTo>
                  <a:pt x="2862" y="1574"/>
                </a:lnTo>
                <a:lnTo>
                  <a:pt x="2856" y="1580"/>
                </a:lnTo>
                <a:lnTo>
                  <a:pt x="2852" y="1584"/>
                </a:lnTo>
                <a:lnTo>
                  <a:pt x="2844" y="1586"/>
                </a:lnTo>
                <a:lnTo>
                  <a:pt x="2642" y="1652"/>
                </a:lnTo>
                <a:lnTo>
                  <a:pt x="2642" y="1652"/>
                </a:lnTo>
                <a:lnTo>
                  <a:pt x="2634" y="1654"/>
                </a:lnTo>
                <a:lnTo>
                  <a:pt x="2628" y="1654"/>
                </a:lnTo>
                <a:lnTo>
                  <a:pt x="2622" y="1652"/>
                </a:lnTo>
                <a:lnTo>
                  <a:pt x="2616" y="1650"/>
                </a:lnTo>
                <a:lnTo>
                  <a:pt x="2610" y="1646"/>
                </a:lnTo>
                <a:lnTo>
                  <a:pt x="2604" y="1642"/>
                </a:lnTo>
                <a:lnTo>
                  <a:pt x="2600" y="1636"/>
                </a:lnTo>
                <a:lnTo>
                  <a:pt x="2598" y="1630"/>
                </a:lnTo>
                <a:lnTo>
                  <a:pt x="2598" y="1630"/>
                </a:lnTo>
                <a:close/>
                <a:moveTo>
                  <a:pt x="2902" y="1726"/>
                </a:moveTo>
                <a:lnTo>
                  <a:pt x="2692" y="1794"/>
                </a:lnTo>
                <a:lnTo>
                  <a:pt x="2692" y="1794"/>
                </a:lnTo>
                <a:lnTo>
                  <a:pt x="2686" y="1796"/>
                </a:lnTo>
                <a:lnTo>
                  <a:pt x="2680" y="1796"/>
                </a:lnTo>
                <a:lnTo>
                  <a:pt x="2672" y="1794"/>
                </a:lnTo>
                <a:lnTo>
                  <a:pt x="2666" y="1792"/>
                </a:lnTo>
                <a:lnTo>
                  <a:pt x="2660" y="1788"/>
                </a:lnTo>
                <a:lnTo>
                  <a:pt x="2656" y="1784"/>
                </a:lnTo>
                <a:lnTo>
                  <a:pt x="2652" y="1778"/>
                </a:lnTo>
                <a:lnTo>
                  <a:pt x="2650" y="1772"/>
                </a:lnTo>
                <a:lnTo>
                  <a:pt x="2632" y="1722"/>
                </a:lnTo>
                <a:lnTo>
                  <a:pt x="2632" y="1722"/>
                </a:lnTo>
                <a:lnTo>
                  <a:pt x="2632" y="1714"/>
                </a:lnTo>
                <a:lnTo>
                  <a:pt x="2630" y="1708"/>
                </a:lnTo>
                <a:lnTo>
                  <a:pt x="2632" y="1700"/>
                </a:lnTo>
                <a:lnTo>
                  <a:pt x="2634" y="1694"/>
                </a:lnTo>
                <a:lnTo>
                  <a:pt x="2638" y="1688"/>
                </a:lnTo>
                <a:lnTo>
                  <a:pt x="2642" y="1684"/>
                </a:lnTo>
                <a:lnTo>
                  <a:pt x="2648" y="1680"/>
                </a:lnTo>
                <a:lnTo>
                  <a:pt x="2654" y="1678"/>
                </a:lnTo>
                <a:lnTo>
                  <a:pt x="2864" y="1608"/>
                </a:lnTo>
                <a:lnTo>
                  <a:pt x="2864" y="1608"/>
                </a:lnTo>
                <a:lnTo>
                  <a:pt x="2872" y="1608"/>
                </a:lnTo>
                <a:lnTo>
                  <a:pt x="2878" y="1608"/>
                </a:lnTo>
                <a:lnTo>
                  <a:pt x="2884" y="1608"/>
                </a:lnTo>
                <a:lnTo>
                  <a:pt x="2890" y="1610"/>
                </a:lnTo>
                <a:lnTo>
                  <a:pt x="2896" y="1614"/>
                </a:lnTo>
                <a:lnTo>
                  <a:pt x="2902" y="1620"/>
                </a:lnTo>
                <a:lnTo>
                  <a:pt x="2906" y="1624"/>
                </a:lnTo>
                <a:lnTo>
                  <a:pt x="2908" y="1632"/>
                </a:lnTo>
                <a:lnTo>
                  <a:pt x="2924" y="1682"/>
                </a:lnTo>
                <a:lnTo>
                  <a:pt x="2924" y="1682"/>
                </a:lnTo>
                <a:lnTo>
                  <a:pt x="2926" y="1688"/>
                </a:lnTo>
                <a:lnTo>
                  <a:pt x="2926" y="1696"/>
                </a:lnTo>
                <a:lnTo>
                  <a:pt x="2926" y="1702"/>
                </a:lnTo>
                <a:lnTo>
                  <a:pt x="2922" y="1708"/>
                </a:lnTo>
                <a:lnTo>
                  <a:pt x="2920" y="1714"/>
                </a:lnTo>
                <a:lnTo>
                  <a:pt x="2914" y="1718"/>
                </a:lnTo>
                <a:lnTo>
                  <a:pt x="2908" y="1722"/>
                </a:lnTo>
                <a:lnTo>
                  <a:pt x="2902" y="1726"/>
                </a:lnTo>
                <a:lnTo>
                  <a:pt x="2902" y="1726"/>
                </a:lnTo>
                <a:close/>
                <a:moveTo>
                  <a:pt x="3216" y="1506"/>
                </a:moveTo>
                <a:lnTo>
                  <a:pt x="3240" y="1578"/>
                </a:lnTo>
                <a:lnTo>
                  <a:pt x="3240" y="1578"/>
                </a:lnTo>
                <a:lnTo>
                  <a:pt x="3242" y="1586"/>
                </a:lnTo>
                <a:lnTo>
                  <a:pt x="3242" y="1592"/>
                </a:lnTo>
                <a:lnTo>
                  <a:pt x="3240" y="1600"/>
                </a:lnTo>
                <a:lnTo>
                  <a:pt x="3238" y="1606"/>
                </a:lnTo>
                <a:lnTo>
                  <a:pt x="3234" y="1612"/>
                </a:lnTo>
                <a:lnTo>
                  <a:pt x="3230" y="1616"/>
                </a:lnTo>
                <a:lnTo>
                  <a:pt x="3224" y="1620"/>
                </a:lnTo>
                <a:lnTo>
                  <a:pt x="3218" y="1622"/>
                </a:lnTo>
                <a:lnTo>
                  <a:pt x="3010" y="1690"/>
                </a:lnTo>
                <a:lnTo>
                  <a:pt x="3010" y="1690"/>
                </a:lnTo>
                <a:lnTo>
                  <a:pt x="3004" y="1692"/>
                </a:lnTo>
                <a:lnTo>
                  <a:pt x="2996" y="1692"/>
                </a:lnTo>
                <a:lnTo>
                  <a:pt x="2990" y="1690"/>
                </a:lnTo>
                <a:lnTo>
                  <a:pt x="2984" y="1688"/>
                </a:lnTo>
                <a:lnTo>
                  <a:pt x="2978" y="1684"/>
                </a:lnTo>
                <a:lnTo>
                  <a:pt x="2974" y="1680"/>
                </a:lnTo>
                <a:lnTo>
                  <a:pt x="2970" y="1674"/>
                </a:lnTo>
                <a:lnTo>
                  <a:pt x="2966" y="1668"/>
                </a:lnTo>
                <a:lnTo>
                  <a:pt x="2942" y="1596"/>
                </a:lnTo>
                <a:lnTo>
                  <a:pt x="2942" y="1596"/>
                </a:lnTo>
                <a:lnTo>
                  <a:pt x="2942" y="1588"/>
                </a:lnTo>
                <a:lnTo>
                  <a:pt x="2942" y="1582"/>
                </a:lnTo>
                <a:lnTo>
                  <a:pt x="2942" y="1576"/>
                </a:lnTo>
                <a:lnTo>
                  <a:pt x="2944" y="1568"/>
                </a:lnTo>
                <a:lnTo>
                  <a:pt x="2948" y="1564"/>
                </a:lnTo>
                <a:lnTo>
                  <a:pt x="2954" y="1558"/>
                </a:lnTo>
                <a:lnTo>
                  <a:pt x="2958" y="1554"/>
                </a:lnTo>
                <a:lnTo>
                  <a:pt x="2966" y="1552"/>
                </a:lnTo>
                <a:lnTo>
                  <a:pt x="3172" y="1484"/>
                </a:lnTo>
                <a:lnTo>
                  <a:pt x="3172" y="1484"/>
                </a:lnTo>
                <a:lnTo>
                  <a:pt x="3180" y="1482"/>
                </a:lnTo>
                <a:lnTo>
                  <a:pt x="3186" y="1482"/>
                </a:lnTo>
                <a:lnTo>
                  <a:pt x="3192" y="1484"/>
                </a:lnTo>
                <a:lnTo>
                  <a:pt x="3198" y="1486"/>
                </a:lnTo>
                <a:lnTo>
                  <a:pt x="3204" y="1490"/>
                </a:lnTo>
                <a:lnTo>
                  <a:pt x="3210" y="1494"/>
                </a:lnTo>
                <a:lnTo>
                  <a:pt x="3214" y="1500"/>
                </a:lnTo>
                <a:lnTo>
                  <a:pt x="3216" y="1506"/>
                </a:lnTo>
                <a:lnTo>
                  <a:pt x="3216" y="1506"/>
                </a:lnTo>
                <a:close/>
                <a:moveTo>
                  <a:pt x="3048" y="1038"/>
                </a:moveTo>
                <a:lnTo>
                  <a:pt x="3116" y="1246"/>
                </a:lnTo>
                <a:lnTo>
                  <a:pt x="3116" y="1246"/>
                </a:lnTo>
                <a:lnTo>
                  <a:pt x="3116" y="1254"/>
                </a:lnTo>
                <a:lnTo>
                  <a:pt x="3112" y="1262"/>
                </a:lnTo>
                <a:lnTo>
                  <a:pt x="3104" y="1270"/>
                </a:lnTo>
                <a:lnTo>
                  <a:pt x="3092" y="1280"/>
                </a:lnTo>
                <a:lnTo>
                  <a:pt x="3076" y="1290"/>
                </a:lnTo>
                <a:lnTo>
                  <a:pt x="3058" y="1298"/>
                </a:lnTo>
                <a:lnTo>
                  <a:pt x="3038" y="1308"/>
                </a:lnTo>
                <a:lnTo>
                  <a:pt x="3016" y="1316"/>
                </a:lnTo>
                <a:lnTo>
                  <a:pt x="2318" y="1544"/>
                </a:lnTo>
                <a:lnTo>
                  <a:pt x="2318" y="1544"/>
                </a:lnTo>
                <a:lnTo>
                  <a:pt x="2294" y="1550"/>
                </a:lnTo>
                <a:lnTo>
                  <a:pt x="2272" y="1556"/>
                </a:lnTo>
                <a:lnTo>
                  <a:pt x="2254" y="1558"/>
                </a:lnTo>
                <a:lnTo>
                  <a:pt x="2236" y="1560"/>
                </a:lnTo>
                <a:lnTo>
                  <a:pt x="2220" y="1560"/>
                </a:lnTo>
                <a:lnTo>
                  <a:pt x="2208" y="1556"/>
                </a:lnTo>
                <a:lnTo>
                  <a:pt x="2200" y="1552"/>
                </a:lnTo>
                <a:lnTo>
                  <a:pt x="2194" y="1546"/>
                </a:lnTo>
                <a:lnTo>
                  <a:pt x="2128" y="1340"/>
                </a:lnTo>
                <a:lnTo>
                  <a:pt x="2128" y="1340"/>
                </a:lnTo>
                <a:lnTo>
                  <a:pt x="2128" y="1332"/>
                </a:lnTo>
                <a:lnTo>
                  <a:pt x="2132" y="1324"/>
                </a:lnTo>
                <a:lnTo>
                  <a:pt x="2140" y="1314"/>
                </a:lnTo>
                <a:lnTo>
                  <a:pt x="2152" y="1306"/>
                </a:lnTo>
                <a:lnTo>
                  <a:pt x="2168" y="1296"/>
                </a:lnTo>
                <a:lnTo>
                  <a:pt x="2186" y="1286"/>
                </a:lnTo>
                <a:lnTo>
                  <a:pt x="2206" y="1278"/>
                </a:lnTo>
                <a:lnTo>
                  <a:pt x="2228" y="1270"/>
                </a:lnTo>
                <a:lnTo>
                  <a:pt x="2926" y="1042"/>
                </a:lnTo>
                <a:lnTo>
                  <a:pt x="2926" y="1042"/>
                </a:lnTo>
                <a:lnTo>
                  <a:pt x="2950" y="1036"/>
                </a:lnTo>
                <a:lnTo>
                  <a:pt x="2970" y="1030"/>
                </a:lnTo>
                <a:lnTo>
                  <a:pt x="2990" y="1028"/>
                </a:lnTo>
                <a:lnTo>
                  <a:pt x="3008" y="1026"/>
                </a:lnTo>
                <a:lnTo>
                  <a:pt x="3024" y="1026"/>
                </a:lnTo>
                <a:lnTo>
                  <a:pt x="3036" y="1028"/>
                </a:lnTo>
                <a:lnTo>
                  <a:pt x="3044" y="1032"/>
                </a:lnTo>
                <a:lnTo>
                  <a:pt x="3048" y="1038"/>
                </a:lnTo>
                <a:lnTo>
                  <a:pt x="3048" y="1038"/>
                </a:lnTo>
                <a:close/>
                <a:moveTo>
                  <a:pt x="2828" y="400"/>
                </a:moveTo>
                <a:lnTo>
                  <a:pt x="2896" y="608"/>
                </a:lnTo>
                <a:lnTo>
                  <a:pt x="2896" y="608"/>
                </a:lnTo>
                <a:lnTo>
                  <a:pt x="2896" y="614"/>
                </a:lnTo>
                <a:lnTo>
                  <a:pt x="2990" y="900"/>
                </a:lnTo>
                <a:lnTo>
                  <a:pt x="2990" y="900"/>
                </a:lnTo>
                <a:lnTo>
                  <a:pt x="2994" y="914"/>
                </a:lnTo>
                <a:lnTo>
                  <a:pt x="2996" y="924"/>
                </a:lnTo>
                <a:lnTo>
                  <a:pt x="2996" y="936"/>
                </a:lnTo>
                <a:lnTo>
                  <a:pt x="2994" y="946"/>
                </a:lnTo>
                <a:lnTo>
                  <a:pt x="2992" y="954"/>
                </a:lnTo>
                <a:lnTo>
                  <a:pt x="2988" y="962"/>
                </a:lnTo>
                <a:lnTo>
                  <a:pt x="2982" y="968"/>
                </a:lnTo>
                <a:lnTo>
                  <a:pt x="2976" y="970"/>
                </a:lnTo>
                <a:lnTo>
                  <a:pt x="2770" y="1038"/>
                </a:lnTo>
                <a:lnTo>
                  <a:pt x="2770" y="1038"/>
                </a:lnTo>
                <a:lnTo>
                  <a:pt x="2762" y="1040"/>
                </a:lnTo>
                <a:lnTo>
                  <a:pt x="2754" y="1038"/>
                </a:lnTo>
                <a:lnTo>
                  <a:pt x="2748" y="1034"/>
                </a:lnTo>
                <a:lnTo>
                  <a:pt x="2740" y="1028"/>
                </a:lnTo>
                <a:lnTo>
                  <a:pt x="2734" y="1022"/>
                </a:lnTo>
                <a:lnTo>
                  <a:pt x="2728" y="1012"/>
                </a:lnTo>
                <a:lnTo>
                  <a:pt x="2722" y="1002"/>
                </a:lnTo>
                <a:lnTo>
                  <a:pt x="2718" y="990"/>
                </a:lnTo>
                <a:lnTo>
                  <a:pt x="2632" y="730"/>
                </a:lnTo>
                <a:lnTo>
                  <a:pt x="2478" y="780"/>
                </a:lnTo>
                <a:lnTo>
                  <a:pt x="2478" y="780"/>
                </a:lnTo>
                <a:lnTo>
                  <a:pt x="2466" y="784"/>
                </a:lnTo>
                <a:lnTo>
                  <a:pt x="2454" y="786"/>
                </a:lnTo>
                <a:lnTo>
                  <a:pt x="2444" y="786"/>
                </a:lnTo>
                <a:lnTo>
                  <a:pt x="2434" y="784"/>
                </a:lnTo>
                <a:lnTo>
                  <a:pt x="2424" y="782"/>
                </a:lnTo>
                <a:lnTo>
                  <a:pt x="2418" y="778"/>
                </a:lnTo>
                <a:lnTo>
                  <a:pt x="2412" y="774"/>
                </a:lnTo>
                <a:lnTo>
                  <a:pt x="2408" y="768"/>
                </a:lnTo>
                <a:lnTo>
                  <a:pt x="2340" y="560"/>
                </a:lnTo>
                <a:lnTo>
                  <a:pt x="2340" y="560"/>
                </a:lnTo>
                <a:lnTo>
                  <a:pt x="2340" y="552"/>
                </a:lnTo>
                <a:lnTo>
                  <a:pt x="2342" y="546"/>
                </a:lnTo>
                <a:lnTo>
                  <a:pt x="2344" y="538"/>
                </a:lnTo>
                <a:lnTo>
                  <a:pt x="2350" y="530"/>
                </a:lnTo>
                <a:lnTo>
                  <a:pt x="2358" y="524"/>
                </a:lnTo>
                <a:lnTo>
                  <a:pt x="2368" y="518"/>
                </a:lnTo>
                <a:lnTo>
                  <a:pt x="2378" y="512"/>
                </a:lnTo>
                <a:lnTo>
                  <a:pt x="2390" y="508"/>
                </a:lnTo>
                <a:lnTo>
                  <a:pt x="2758" y="386"/>
                </a:lnTo>
                <a:lnTo>
                  <a:pt x="2758" y="386"/>
                </a:lnTo>
                <a:lnTo>
                  <a:pt x="2770" y="384"/>
                </a:lnTo>
                <a:lnTo>
                  <a:pt x="2782" y="382"/>
                </a:lnTo>
                <a:lnTo>
                  <a:pt x="2794" y="382"/>
                </a:lnTo>
                <a:lnTo>
                  <a:pt x="2804" y="382"/>
                </a:lnTo>
                <a:lnTo>
                  <a:pt x="2812" y="386"/>
                </a:lnTo>
                <a:lnTo>
                  <a:pt x="2820" y="390"/>
                </a:lnTo>
                <a:lnTo>
                  <a:pt x="2824" y="394"/>
                </a:lnTo>
                <a:lnTo>
                  <a:pt x="2828" y="400"/>
                </a:lnTo>
                <a:lnTo>
                  <a:pt x="2828" y="400"/>
                </a:lnTo>
                <a:close/>
                <a:moveTo>
                  <a:pt x="2164" y="236"/>
                </a:moveTo>
                <a:lnTo>
                  <a:pt x="2630" y="84"/>
                </a:lnTo>
                <a:lnTo>
                  <a:pt x="2630" y="84"/>
                </a:lnTo>
                <a:lnTo>
                  <a:pt x="2646" y="80"/>
                </a:lnTo>
                <a:lnTo>
                  <a:pt x="2660" y="78"/>
                </a:lnTo>
                <a:lnTo>
                  <a:pt x="2674" y="76"/>
                </a:lnTo>
                <a:lnTo>
                  <a:pt x="2686" y="78"/>
                </a:lnTo>
                <a:lnTo>
                  <a:pt x="2696" y="80"/>
                </a:lnTo>
                <a:lnTo>
                  <a:pt x="2706" y="82"/>
                </a:lnTo>
                <a:lnTo>
                  <a:pt x="2712" y="88"/>
                </a:lnTo>
                <a:lnTo>
                  <a:pt x="2716" y="94"/>
                </a:lnTo>
                <a:lnTo>
                  <a:pt x="2784" y="300"/>
                </a:lnTo>
                <a:lnTo>
                  <a:pt x="2784" y="300"/>
                </a:lnTo>
                <a:lnTo>
                  <a:pt x="2784" y="308"/>
                </a:lnTo>
                <a:lnTo>
                  <a:pt x="2782" y="316"/>
                </a:lnTo>
                <a:lnTo>
                  <a:pt x="2776" y="324"/>
                </a:lnTo>
                <a:lnTo>
                  <a:pt x="2770" y="332"/>
                </a:lnTo>
                <a:lnTo>
                  <a:pt x="2760" y="338"/>
                </a:lnTo>
                <a:lnTo>
                  <a:pt x="2748" y="346"/>
                </a:lnTo>
                <a:lnTo>
                  <a:pt x="2734" y="352"/>
                </a:lnTo>
                <a:lnTo>
                  <a:pt x="2720" y="358"/>
                </a:lnTo>
                <a:lnTo>
                  <a:pt x="2254" y="510"/>
                </a:lnTo>
                <a:lnTo>
                  <a:pt x="2254" y="510"/>
                </a:lnTo>
                <a:lnTo>
                  <a:pt x="2238" y="514"/>
                </a:lnTo>
                <a:lnTo>
                  <a:pt x="2224" y="518"/>
                </a:lnTo>
                <a:lnTo>
                  <a:pt x="2210" y="518"/>
                </a:lnTo>
                <a:lnTo>
                  <a:pt x="2198" y="518"/>
                </a:lnTo>
                <a:lnTo>
                  <a:pt x="2186" y="516"/>
                </a:lnTo>
                <a:lnTo>
                  <a:pt x="2178" y="512"/>
                </a:lnTo>
                <a:lnTo>
                  <a:pt x="2172" y="508"/>
                </a:lnTo>
                <a:lnTo>
                  <a:pt x="2168" y="502"/>
                </a:lnTo>
                <a:lnTo>
                  <a:pt x="2100" y="294"/>
                </a:lnTo>
                <a:lnTo>
                  <a:pt x="2100" y="294"/>
                </a:lnTo>
                <a:lnTo>
                  <a:pt x="2100" y="288"/>
                </a:lnTo>
                <a:lnTo>
                  <a:pt x="2102" y="280"/>
                </a:lnTo>
                <a:lnTo>
                  <a:pt x="2108" y="272"/>
                </a:lnTo>
                <a:lnTo>
                  <a:pt x="2114" y="264"/>
                </a:lnTo>
                <a:lnTo>
                  <a:pt x="2124" y="256"/>
                </a:lnTo>
                <a:lnTo>
                  <a:pt x="2136" y="250"/>
                </a:lnTo>
                <a:lnTo>
                  <a:pt x="2150" y="242"/>
                </a:lnTo>
                <a:lnTo>
                  <a:pt x="2164" y="236"/>
                </a:lnTo>
                <a:lnTo>
                  <a:pt x="2164" y="236"/>
                </a:lnTo>
                <a:close/>
                <a:moveTo>
                  <a:pt x="2044" y="314"/>
                </a:moveTo>
                <a:lnTo>
                  <a:pt x="2110" y="520"/>
                </a:lnTo>
                <a:lnTo>
                  <a:pt x="2110" y="520"/>
                </a:lnTo>
                <a:lnTo>
                  <a:pt x="2112" y="528"/>
                </a:lnTo>
                <a:lnTo>
                  <a:pt x="2112" y="534"/>
                </a:lnTo>
                <a:lnTo>
                  <a:pt x="2112" y="540"/>
                </a:lnTo>
                <a:lnTo>
                  <a:pt x="2108" y="546"/>
                </a:lnTo>
                <a:lnTo>
                  <a:pt x="2106" y="552"/>
                </a:lnTo>
                <a:lnTo>
                  <a:pt x="2100" y="558"/>
                </a:lnTo>
                <a:lnTo>
                  <a:pt x="2096" y="562"/>
                </a:lnTo>
                <a:lnTo>
                  <a:pt x="2088" y="564"/>
                </a:lnTo>
                <a:lnTo>
                  <a:pt x="1882" y="632"/>
                </a:lnTo>
                <a:lnTo>
                  <a:pt x="1882" y="632"/>
                </a:lnTo>
                <a:lnTo>
                  <a:pt x="1874" y="634"/>
                </a:lnTo>
                <a:lnTo>
                  <a:pt x="1868" y="634"/>
                </a:lnTo>
                <a:lnTo>
                  <a:pt x="1862" y="632"/>
                </a:lnTo>
                <a:lnTo>
                  <a:pt x="1854" y="630"/>
                </a:lnTo>
                <a:lnTo>
                  <a:pt x="1850" y="626"/>
                </a:lnTo>
                <a:lnTo>
                  <a:pt x="1844" y="622"/>
                </a:lnTo>
                <a:lnTo>
                  <a:pt x="1840" y="616"/>
                </a:lnTo>
                <a:lnTo>
                  <a:pt x="1838" y="610"/>
                </a:lnTo>
                <a:lnTo>
                  <a:pt x="1770" y="402"/>
                </a:lnTo>
                <a:lnTo>
                  <a:pt x="1770" y="402"/>
                </a:lnTo>
                <a:lnTo>
                  <a:pt x="1768" y="396"/>
                </a:lnTo>
                <a:lnTo>
                  <a:pt x="1768" y="388"/>
                </a:lnTo>
                <a:lnTo>
                  <a:pt x="1770" y="382"/>
                </a:lnTo>
                <a:lnTo>
                  <a:pt x="1772" y="376"/>
                </a:lnTo>
                <a:lnTo>
                  <a:pt x="1776" y="370"/>
                </a:lnTo>
                <a:lnTo>
                  <a:pt x="1780" y="366"/>
                </a:lnTo>
                <a:lnTo>
                  <a:pt x="1786" y="362"/>
                </a:lnTo>
                <a:lnTo>
                  <a:pt x="1792" y="358"/>
                </a:lnTo>
                <a:lnTo>
                  <a:pt x="2000" y="290"/>
                </a:lnTo>
                <a:lnTo>
                  <a:pt x="2000" y="290"/>
                </a:lnTo>
                <a:lnTo>
                  <a:pt x="2006" y="290"/>
                </a:lnTo>
                <a:lnTo>
                  <a:pt x="2014" y="290"/>
                </a:lnTo>
                <a:lnTo>
                  <a:pt x="2020" y="290"/>
                </a:lnTo>
                <a:lnTo>
                  <a:pt x="2026" y="292"/>
                </a:lnTo>
                <a:lnTo>
                  <a:pt x="2032" y="296"/>
                </a:lnTo>
                <a:lnTo>
                  <a:pt x="2036" y="302"/>
                </a:lnTo>
                <a:lnTo>
                  <a:pt x="2040" y="306"/>
                </a:lnTo>
                <a:lnTo>
                  <a:pt x="2044" y="314"/>
                </a:lnTo>
                <a:lnTo>
                  <a:pt x="2044" y="314"/>
                </a:lnTo>
                <a:close/>
                <a:moveTo>
                  <a:pt x="1722" y="164"/>
                </a:moveTo>
                <a:lnTo>
                  <a:pt x="1944" y="92"/>
                </a:lnTo>
                <a:lnTo>
                  <a:pt x="1944" y="92"/>
                </a:lnTo>
                <a:lnTo>
                  <a:pt x="1950" y="90"/>
                </a:lnTo>
                <a:lnTo>
                  <a:pt x="1958" y="90"/>
                </a:lnTo>
                <a:lnTo>
                  <a:pt x="1964" y="92"/>
                </a:lnTo>
                <a:lnTo>
                  <a:pt x="1970" y="94"/>
                </a:lnTo>
                <a:lnTo>
                  <a:pt x="1976" y="98"/>
                </a:lnTo>
                <a:lnTo>
                  <a:pt x="1982" y="102"/>
                </a:lnTo>
                <a:lnTo>
                  <a:pt x="1986" y="108"/>
                </a:lnTo>
                <a:lnTo>
                  <a:pt x="1988" y="114"/>
                </a:lnTo>
                <a:lnTo>
                  <a:pt x="2016" y="200"/>
                </a:lnTo>
                <a:lnTo>
                  <a:pt x="2016" y="200"/>
                </a:lnTo>
                <a:lnTo>
                  <a:pt x="2018" y="206"/>
                </a:lnTo>
                <a:lnTo>
                  <a:pt x="2018" y="214"/>
                </a:lnTo>
                <a:lnTo>
                  <a:pt x="2016" y="220"/>
                </a:lnTo>
                <a:lnTo>
                  <a:pt x="2014" y="226"/>
                </a:lnTo>
                <a:lnTo>
                  <a:pt x="2010" y="232"/>
                </a:lnTo>
                <a:lnTo>
                  <a:pt x="2006" y="238"/>
                </a:lnTo>
                <a:lnTo>
                  <a:pt x="2000" y="240"/>
                </a:lnTo>
                <a:lnTo>
                  <a:pt x="1994" y="244"/>
                </a:lnTo>
                <a:lnTo>
                  <a:pt x="1772" y="316"/>
                </a:lnTo>
                <a:lnTo>
                  <a:pt x="1772" y="316"/>
                </a:lnTo>
                <a:lnTo>
                  <a:pt x="1764" y="318"/>
                </a:lnTo>
                <a:lnTo>
                  <a:pt x="1758" y="318"/>
                </a:lnTo>
                <a:lnTo>
                  <a:pt x="1750" y="316"/>
                </a:lnTo>
                <a:lnTo>
                  <a:pt x="1744" y="314"/>
                </a:lnTo>
                <a:lnTo>
                  <a:pt x="1738" y="310"/>
                </a:lnTo>
                <a:lnTo>
                  <a:pt x="1734" y="306"/>
                </a:lnTo>
                <a:lnTo>
                  <a:pt x="1730" y="300"/>
                </a:lnTo>
                <a:lnTo>
                  <a:pt x="1728" y="294"/>
                </a:lnTo>
                <a:lnTo>
                  <a:pt x="1700" y="208"/>
                </a:lnTo>
                <a:lnTo>
                  <a:pt x="1700" y="208"/>
                </a:lnTo>
                <a:lnTo>
                  <a:pt x="1698" y="202"/>
                </a:lnTo>
                <a:lnTo>
                  <a:pt x="1698" y="194"/>
                </a:lnTo>
                <a:lnTo>
                  <a:pt x="1698" y="188"/>
                </a:lnTo>
                <a:lnTo>
                  <a:pt x="1702" y="182"/>
                </a:lnTo>
                <a:lnTo>
                  <a:pt x="1704" y="176"/>
                </a:lnTo>
                <a:lnTo>
                  <a:pt x="1710" y="172"/>
                </a:lnTo>
                <a:lnTo>
                  <a:pt x="1714" y="168"/>
                </a:lnTo>
                <a:lnTo>
                  <a:pt x="1722" y="164"/>
                </a:lnTo>
                <a:lnTo>
                  <a:pt x="1722" y="164"/>
                </a:lnTo>
                <a:close/>
                <a:moveTo>
                  <a:pt x="1390" y="272"/>
                </a:moveTo>
                <a:lnTo>
                  <a:pt x="1614" y="200"/>
                </a:lnTo>
                <a:lnTo>
                  <a:pt x="1614" y="200"/>
                </a:lnTo>
                <a:lnTo>
                  <a:pt x="1620" y="198"/>
                </a:lnTo>
                <a:lnTo>
                  <a:pt x="1628" y="198"/>
                </a:lnTo>
                <a:lnTo>
                  <a:pt x="1634" y="200"/>
                </a:lnTo>
                <a:lnTo>
                  <a:pt x="1640" y="202"/>
                </a:lnTo>
                <a:lnTo>
                  <a:pt x="1646" y="206"/>
                </a:lnTo>
                <a:lnTo>
                  <a:pt x="1650" y="210"/>
                </a:lnTo>
                <a:lnTo>
                  <a:pt x="1654" y="216"/>
                </a:lnTo>
                <a:lnTo>
                  <a:pt x="1658" y="222"/>
                </a:lnTo>
                <a:lnTo>
                  <a:pt x="1686" y="308"/>
                </a:lnTo>
                <a:lnTo>
                  <a:pt x="1686" y="308"/>
                </a:lnTo>
                <a:lnTo>
                  <a:pt x="1686" y="314"/>
                </a:lnTo>
                <a:lnTo>
                  <a:pt x="1686" y="322"/>
                </a:lnTo>
                <a:lnTo>
                  <a:pt x="1686" y="328"/>
                </a:lnTo>
                <a:lnTo>
                  <a:pt x="1684" y="334"/>
                </a:lnTo>
                <a:lnTo>
                  <a:pt x="1680" y="340"/>
                </a:lnTo>
                <a:lnTo>
                  <a:pt x="1676" y="346"/>
                </a:lnTo>
                <a:lnTo>
                  <a:pt x="1670" y="350"/>
                </a:lnTo>
                <a:lnTo>
                  <a:pt x="1664" y="352"/>
                </a:lnTo>
                <a:lnTo>
                  <a:pt x="1440" y="424"/>
                </a:lnTo>
                <a:lnTo>
                  <a:pt x="1440" y="424"/>
                </a:lnTo>
                <a:lnTo>
                  <a:pt x="1434" y="426"/>
                </a:lnTo>
                <a:lnTo>
                  <a:pt x="1426" y="426"/>
                </a:lnTo>
                <a:lnTo>
                  <a:pt x="1420" y="424"/>
                </a:lnTo>
                <a:lnTo>
                  <a:pt x="1414" y="422"/>
                </a:lnTo>
                <a:lnTo>
                  <a:pt x="1408" y="418"/>
                </a:lnTo>
                <a:lnTo>
                  <a:pt x="1404" y="414"/>
                </a:lnTo>
                <a:lnTo>
                  <a:pt x="1400" y="408"/>
                </a:lnTo>
                <a:lnTo>
                  <a:pt x="1396" y="402"/>
                </a:lnTo>
                <a:lnTo>
                  <a:pt x="1368" y="316"/>
                </a:lnTo>
                <a:lnTo>
                  <a:pt x="1368" y="316"/>
                </a:lnTo>
                <a:lnTo>
                  <a:pt x="1366" y="310"/>
                </a:lnTo>
                <a:lnTo>
                  <a:pt x="1366" y="302"/>
                </a:lnTo>
                <a:lnTo>
                  <a:pt x="1368" y="296"/>
                </a:lnTo>
                <a:lnTo>
                  <a:pt x="1370" y="290"/>
                </a:lnTo>
                <a:lnTo>
                  <a:pt x="1374" y="284"/>
                </a:lnTo>
                <a:lnTo>
                  <a:pt x="1378" y="280"/>
                </a:lnTo>
                <a:lnTo>
                  <a:pt x="1384" y="276"/>
                </a:lnTo>
                <a:lnTo>
                  <a:pt x="1390" y="272"/>
                </a:lnTo>
                <a:lnTo>
                  <a:pt x="1390" y="272"/>
                </a:lnTo>
                <a:close/>
                <a:moveTo>
                  <a:pt x="1060" y="380"/>
                </a:moveTo>
                <a:lnTo>
                  <a:pt x="1282" y="308"/>
                </a:lnTo>
                <a:lnTo>
                  <a:pt x="1282" y="308"/>
                </a:lnTo>
                <a:lnTo>
                  <a:pt x="1290" y="306"/>
                </a:lnTo>
                <a:lnTo>
                  <a:pt x="1296" y="306"/>
                </a:lnTo>
                <a:lnTo>
                  <a:pt x="1302" y="308"/>
                </a:lnTo>
                <a:lnTo>
                  <a:pt x="1310" y="310"/>
                </a:lnTo>
                <a:lnTo>
                  <a:pt x="1314" y="314"/>
                </a:lnTo>
                <a:lnTo>
                  <a:pt x="1320" y="318"/>
                </a:lnTo>
                <a:lnTo>
                  <a:pt x="1324" y="324"/>
                </a:lnTo>
                <a:lnTo>
                  <a:pt x="1326" y="330"/>
                </a:lnTo>
                <a:lnTo>
                  <a:pt x="1354" y="416"/>
                </a:lnTo>
                <a:lnTo>
                  <a:pt x="1354" y="416"/>
                </a:lnTo>
                <a:lnTo>
                  <a:pt x="1356" y="422"/>
                </a:lnTo>
                <a:lnTo>
                  <a:pt x="1356" y="430"/>
                </a:lnTo>
                <a:lnTo>
                  <a:pt x="1354" y="436"/>
                </a:lnTo>
                <a:lnTo>
                  <a:pt x="1352" y="442"/>
                </a:lnTo>
                <a:lnTo>
                  <a:pt x="1348" y="448"/>
                </a:lnTo>
                <a:lnTo>
                  <a:pt x="1344" y="454"/>
                </a:lnTo>
                <a:lnTo>
                  <a:pt x="1338" y="458"/>
                </a:lnTo>
                <a:lnTo>
                  <a:pt x="1332" y="460"/>
                </a:lnTo>
                <a:lnTo>
                  <a:pt x="1110" y="532"/>
                </a:lnTo>
                <a:lnTo>
                  <a:pt x="1110" y="532"/>
                </a:lnTo>
                <a:lnTo>
                  <a:pt x="1102" y="534"/>
                </a:lnTo>
                <a:lnTo>
                  <a:pt x="1096" y="534"/>
                </a:lnTo>
                <a:lnTo>
                  <a:pt x="1090" y="534"/>
                </a:lnTo>
                <a:lnTo>
                  <a:pt x="1084" y="530"/>
                </a:lnTo>
                <a:lnTo>
                  <a:pt x="1078" y="528"/>
                </a:lnTo>
                <a:lnTo>
                  <a:pt x="1072" y="522"/>
                </a:lnTo>
                <a:lnTo>
                  <a:pt x="1068" y="516"/>
                </a:lnTo>
                <a:lnTo>
                  <a:pt x="1066" y="510"/>
                </a:lnTo>
                <a:lnTo>
                  <a:pt x="1038" y="424"/>
                </a:lnTo>
                <a:lnTo>
                  <a:pt x="1038" y="424"/>
                </a:lnTo>
                <a:lnTo>
                  <a:pt x="1036" y="418"/>
                </a:lnTo>
                <a:lnTo>
                  <a:pt x="1036" y="410"/>
                </a:lnTo>
                <a:lnTo>
                  <a:pt x="1038" y="404"/>
                </a:lnTo>
                <a:lnTo>
                  <a:pt x="1040" y="398"/>
                </a:lnTo>
                <a:lnTo>
                  <a:pt x="1044" y="392"/>
                </a:lnTo>
                <a:lnTo>
                  <a:pt x="1048" y="388"/>
                </a:lnTo>
                <a:lnTo>
                  <a:pt x="1054" y="384"/>
                </a:lnTo>
                <a:lnTo>
                  <a:pt x="1060" y="380"/>
                </a:lnTo>
                <a:lnTo>
                  <a:pt x="1060" y="380"/>
                </a:lnTo>
                <a:close/>
                <a:moveTo>
                  <a:pt x="730" y="488"/>
                </a:moveTo>
                <a:lnTo>
                  <a:pt x="952" y="416"/>
                </a:lnTo>
                <a:lnTo>
                  <a:pt x="952" y="416"/>
                </a:lnTo>
                <a:lnTo>
                  <a:pt x="958" y="414"/>
                </a:lnTo>
                <a:lnTo>
                  <a:pt x="966" y="414"/>
                </a:lnTo>
                <a:lnTo>
                  <a:pt x="972" y="416"/>
                </a:lnTo>
                <a:lnTo>
                  <a:pt x="978" y="418"/>
                </a:lnTo>
                <a:lnTo>
                  <a:pt x="984" y="422"/>
                </a:lnTo>
                <a:lnTo>
                  <a:pt x="988" y="426"/>
                </a:lnTo>
                <a:lnTo>
                  <a:pt x="992" y="432"/>
                </a:lnTo>
                <a:lnTo>
                  <a:pt x="996" y="438"/>
                </a:lnTo>
                <a:lnTo>
                  <a:pt x="1024" y="524"/>
                </a:lnTo>
                <a:lnTo>
                  <a:pt x="1024" y="524"/>
                </a:lnTo>
                <a:lnTo>
                  <a:pt x="1026" y="530"/>
                </a:lnTo>
                <a:lnTo>
                  <a:pt x="1026" y="538"/>
                </a:lnTo>
                <a:lnTo>
                  <a:pt x="1024" y="544"/>
                </a:lnTo>
                <a:lnTo>
                  <a:pt x="1022" y="550"/>
                </a:lnTo>
                <a:lnTo>
                  <a:pt x="1018" y="556"/>
                </a:lnTo>
                <a:lnTo>
                  <a:pt x="1014" y="562"/>
                </a:lnTo>
                <a:lnTo>
                  <a:pt x="1008" y="566"/>
                </a:lnTo>
                <a:lnTo>
                  <a:pt x="1002" y="568"/>
                </a:lnTo>
                <a:lnTo>
                  <a:pt x="778" y="640"/>
                </a:lnTo>
                <a:lnTo>
                  <a:pt x="778" y="640"/>
                </a:lnTo>
                <a:lnTo>
                  <a:pt x="772" y="642"/>
                </a:lnTo>
                <a:lnTo>
                  <a:pt x="766" y="642"/>
                </a:lnTo>
                <a:lnTo>
                  <a:pt x="758" y="642"/>
                </a:lnTo>
                <a:lnTo>
                  <a:pt x="752" y="638"/>
                </a:lnTo>
                <a:lnTo>
                  <a:pt x="746" y="636"/>
                </a:lnTo>
                <a:lnTo>
                  <a:pt x="742" y="630"/>
                </a:lnTo>
                <a:lnTo>
                  <a:pt x="738" y="624"/>
                </a:lnTo>
                <a:lnTo>
                  <a:pt x="736" y="618"/>
                </a:lnTo>
                <a:lnTo>
                  <a:pt x="706" y="532"/>
                </a:lnTo>
                <a:lnTo>
                  <a:pt x="706" y="532"/>
                </a:lnTo>
                <a:lnTo>
                  <a:pt x="706" y="526"/>
                </a:lnTo>
                <a:lnTo>
                  <a:pt x="706" y="518"/>
                </a:lnTo>
                <a:lnTo>
                  <a:pt x="706" y="512"/>
                </a:lnTo>
                <a:lnTo>
                  <a:pt x="708" y="506"/>
                </a:lnTo>
                <a:lnTo>
                  <a:pt x="712" y="500"/>
                </a:lnTo>
                <a:lnTo>
                  <a:pt x="718" y="496"/>
                </a:lnTo>
                <a:lnTo>
                  <a:pt x="722" y="492"/>
                </a:lnTo>
                <a:lnTo>
                  <a:pt x="730" y="488"/>
                </a:lnTo>
                <a:lnTo>
                  <a:pt x="730" y="488"/>
                </a:lnTo>
                <a:close/>
                <a:moveTo>
                  <a:pt x="398" y="596"/>
                </a:moveTo>
                <a:lnTo>
                  <a:pt x="622" y="524"/>
                </a:lnTo>
                <a:lnTo>
                  <a:pt x="622" y="524"/>
                </a:lnTo>
                <a:lnTo>
                  <a:pt x="628" y="522"/>
                </a:lnTo>
                <a:lnTo>
                  <a:pt x="634" y="522"/>
                </a:lnTo>
                <a:lnTo>
                  <a:pt x="642" y="524"/>
                </a:lnTo>
                <a:lnTo>
                  <a:pt x="648" y="526"/>
                </a:lnTo>
                <a:lnTo>
                  <a:pt x="654" y="530"/>
                </a:lnTo>
                <a:lnTo>
                  <a:pt x="658" y="534"/>
                </a:lnTo>
                <a:lnTo>
                  <a:pt x="662" y="540"/>
                </a:lnTo>
                <a:lnTo>
                  <a:pt x="666" y="546"/>
                </a:lnTo>
                <a:lnTo>
                  <a:pt x="694" y="632"/>
                </a:lnTo>
                <a:lnTo>
                  <a:pt x="694" y="632"/>
                </a:lnTo>
                <a:lnTo>
                  <a:pt x="694" y="638"/>
                </a:lnTo>
                <a:lnTo>
                  <a:pt x="694" y="646"/>
                </a:lnTo>
                <a:lnTo>
                  <a:pt x="694" y="652"/>
                </a:lnTo>
                <a:lnTo>
                  <a:pt x="692" y="658"/>
                </a:lnTo>
                <a:lnTo>
                  <a:pt x="688" y="664"/>
                </a:lnTo>
                <a:lnTo>
                  <a:pt x="682" y="670"/>
                </a:lnTo>
                <a:lnTo>
                  <a:pt x="678" y="674"/>
                </a:lnTo>
                <a:lnTo>
                  <a:pt x="670" y="676"/>
                </a:lnTo>
                <a:lnTo>
                  <a:pt x="448" y="748"/>
                </a:lnTo>
                <a:lnTo>
                  <a:pt x="448" y="748"/>
                </a:lnTo>
                <a:lnTo>
                  <a:pt x="442" y="750"/>
                </a:lnTo>
                <a:lnTo>
                  <a:pt x="434" y="750"/>
                </a:lnTo>
                <a:lnTo>
                  <a:pt x="428" y="750"/>
                </a:lnTo>
                <a:lnTo>
                  <a:pt x="422" y="746"/>
                </a:lnTo>
                <a:lnTo>
                  <a:pt x="416" y="744"/>
                </a:lnTo>
                <a:lnTo>
                  <a:pt x="412" y="738"/>
                </a:lnTo>
                <a:lnTo>
                  <a:pt x="408" y="732"/>
                </a:lnTo>
                <a:lnTo>
                  <a:pt x="404" y="726"/>
                </a:lnTo>
                <a:lnTo>
                  <a:pt x="376" y="640"/>
                </a:lnTo>
                <a:lnTo>
                  <a:pt x="376" y="640"/>
                </a:lnTo>
                <a:lnTo>
                  <a:pt x="374" y="634"/>
                </a:lnTo>
                <a:lnTo>
                  <a:pt x="374" y="626"/>
                </a:lnTo>
                <a:lnTo>
                  <a:pt x="376" y="620"/>
                </a:lnTo>
                <a:lnTo>
                  <a:pt x="378" y="614"/>
                </a:lnTo>
                <a:lnTo>
                  <a:pt x="382" y="608"/>
                </a:lnTo>
                <a:lnTo>
                  <a:pt x="386" y="604"/>
                </a:lnTo>
                <a:lnTo>
                  <a:pt x="392" y="600"/>
                </a:lnTo>
                <a:lnTo>
                  <a:pt x="398" y="596"/>
                </a:lnTo>
                <a:lnTo>
                  <a:pt x="398" y="596"/>
                </a:lnTo>
                <a:close/>
                <a:moveTo>
                  <a:pt x="68" y="704"/>
                </a:moveTo>
                <a:lnTo>
                  <a:pt x="290" y="632"/>
                </a:lnTo>
                <a:lnTo>
                  <a:pt x="290" y="632"/>
                </a:lnTo>
                <a:lnTo>
                  <a:pt x="298" y="630"/>
                </a:lnTo>
                <a:lnTo>
                  <a:pt x="304" y="630"/>
                </a:lnTo>
                <a:lnTo>
                  <a:pt x="310" y="632"/>
                </a:lnTo>
                <a:lnTo>
                  <a:pt x="318" y="634"/>
                </a:lnTo>
                <a:lnTo>
                  <a:pt x="322" y="638"/>
                </a:lnTo>
                <a:lnTo>
                  <a:pt x="328" y="642"/>
                </a:lnTo>
                <a:lnTo>
                  <a:pt x="332" y="648"/>
                </a:lnTo>
                <a:lnTo>
                  <a:pt x="334" y="654"/>
                </a:lnTo>
                <a:lnTo>
                  <a:pt x="362" y="740"/>
                </a:lnTo>
                <a:lnTo>
                  <a:pt x="362" y="740"/>
                </a:lnTo>
                <a:lnTo>
                  <a:pt x="364" y="748"/>
                </a:lnTo>
                <a:lnTo>
                  <a:pt x="364" y="754"/>
                </a:lnTo>
                <a:lnTo>
                  <a:pt x="362" y="760"/>
                </a:lnTo>
                <a:lnTo>
                  <a:pt x="360" y="766"/>
                </a:lnTo>
                <a:lnTo>
                  <a:pt x="356" y="772"/>
                </a:lnTo>
                <a:lnTo>
                  <a:pt x="352" y="778"/>
                </a:lnTo>
                <a:lnTo>
                  <a:pt x="346" y="782"/>
                </a:lnTo>
                <a:lnTo>
                  <a:pt x="340" y="784"/>
                </a:lnTo>
                <a:lnTo>
                  <a:pt x="118" y="856"/>
                </a:lnTo>
                <a:lnTo>
                  <a:pt x="118" y="856"/>
                </a:lnTo>
                <a:lnTo>
                  <a:pt x="110" y="858"/>
                </a:lnTo>
                <a:lnTo>
                  <a:pt x="104" y="858"/>
                </a:lnTo>
                <a:lnTo>
                  <a:pt x="98" y="858"/>
                </a:lnTo>
                <a:lnTo>
                  <a:pt x="90" y="854"/>
                </a:lnTo>
                <a:lnTo>
                  <a:pt x="86" y="852"/>
                </a:lnTo>
                <a:lnTo>
                  <a:pt x="80" y="846"/>
                </a:lnTo>
                <a:lnTo>
                  <a:pt x="76" y="840"/>
                </a:lnTo>
                <a:lnTo>
                  <a:pt x="74" y="834"/>
                </a:lnTo>
                <a:lnTo>
                  <a:pt x="46" y="748"/>
                </a:lnTo>
                <a:lnTo>
                  <a:pt x="46" y="748"/>
                </a:lnTo>
                <a:lnTo>
                  <a:pt x="44" y="742"/>
                </a:lnTo>
                <a:lnTo>
                  <a:pt x="44" y="734"/>
                </a:lnTo>
                <a:lnTo>
                  <a:pt x="46" y="728"/>
                </a:lnTo>
                <a:lnTo>
                  <a:pt x="48" y="722"/>
                </a:lnTo>
                <a:lnTo>
                  <a:pt x="52" y="716"/>
                </a:lnTo>
                <a:lnTo>
                  <a:pt x="56" y="712"/>
                </a:lnTo>
                <a:lnTo>
                  <a:pt x="62" y="708"/>
                </a:lnTo>
                <a:lnTo>
                  <a:pt x="68" y="704"/>
                </a:lnTo>
                <a:lnTo>
                  <a:pt x="68" y="704"/>
                </a:lnTo>
                <a:close/>
              </a:path>
            </a:pathLst>
          </a:custGeom>
          <a:solidFill>
            <a:srgbClr val="41414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grpSp>
        <p:nvGrpSpPr>
          <p:cNvPr id="89" name="그룹 88"/>
          <p:cNvGrpSpPr/>
          <p:nvPr userDrawn="1"/>
        </p:nvGrpSpPr>
        <p:grpSpPr>
          <a:xfrm>
            <a:off x="7308850" y="-6350"/>
            <a:ext cx="1476375" cy="876300"/>
            <a:chOff x="7308850" y="-6350"/>
            <a:chExt cx="1476375" cy="876300"/>
          </a:xfrm>
        </p:grpSpPr>
        <p:sp>
          <p:nvSpPr>
            <p:cNvPr id="1087" name="Freeform 63"/>
            <p:cNvSpPr>
              <a:spLocks/>
            </p:cNvSpPr>
            <p:nvPr userDrawn="1"/>
          </p:nvSpPr>
          <p:spPr bwMode="auto">
            <a:xfrm>
              <a:off x="7308850" y="-6350"/>
              <a:ext cx="1476375" cy="876300"/>
            </a:xfrm>
            <a:custGeom>
              <a:avLst/>
              <a:gdLst/>
              <a:ahLst/>
              <a:cxnLst>
                <a:cxn ang="0">
                  <a:pos x="264" y="520"/>
                </a:cxn>
                <a:cxn ang="0">
                  <a:pos x="342" y="544"/>
                </a:cxn>
                <a:cxn ang="0">
                  <a:pos x="420" y="552"/>
                </a:cxn>
                <a:cxn ang="0">
                  <a:pos x="498" y="548"/>
                </a:cxn>
                <a:cxn ang="0">
                  <a:pos x="574" y="530"/>
                </a:cxn>
                <a:cxn ang="0">
                  <a:pos x="644" y="498"/>
                </a:cxn>
                <a:cxn ang="0">
                  <a:pos x="708" y="454"/>
                </a:cxn>
                <a:cxn ang="0">
                  <a:pos x="764" y="400"/>
                </a:cxn>
                <a:cxn ang="0">
                  <a:pos x="808" y="334"/>
                </a:cxn>
                <a:cxn ang="0">
                  <a:pos x="812" y="336"/>
                </a:cxn>
                <a:cxn ang="0">
                  <a:pos x="842" y="348"/>
                </a:cxn>
                <a:cxn ang="0">
                  <a:pos x="870" y="356"/>
                </a:cxn>
                <a:cxn ang="0">
                  <a:pos x="896" y="356"/>
                </a:cxn>
                <a:cxn ang="0">
                  <a:pos x="916" y="348"/>
                </a:cxn>
                <a:cxn ang="0">
                  <a:pos x="928" y="334"/>
                </a:cxn>
                <a:cxn ang="0">
                  <a:pos x="930" y="324"/>
                </a:cxn>
                <a:cxn ang="0">
                  <a:pos x="926" y="306"/>
                </a:cxn>
                <a:cxn ang="0">
                  <a:pos x="914" y="286"/>
                </a:cxn>
                <a:cxn ang="0">
                  <a:pos x="892" y="270"/>
                </a:cxn>
                <a:cxn ang="0">
                  <a:pos x="848" y="250"/>
                </a:cxn>
                <a:cxn ang="0">
                  <a:pos x="846" y="250"/>
                </a:cxn>
                <a:cxn ang="0">
                  <a:pos x="854" y="218"/>
                </a:cxn>
                <a:cxn ang="0">
                  <a:pos x="864" y="156"/>
                </a:cxn>
                <a:cxn ang="0">
                  <a:pos x="864" y="92"/>
                </a:cxn>
                <a:cxn ang="0">
                  <a:pos x="856" y="30"/>
                </a:cxn>
                <a:cxn ang="0">
                  <a:pos x="16" y="0"/>
                </a:cxn>
                <a:cxn ang="0">
                  <a:pos x="6" y="40"/>
                </a:cxn>
                <a:cxn ang="0">
                  <a:pos x="0" y="118"/>
                </a:cxn>
                <a:cxn ang="0">
                  <a:pos x="6" y="196"/>
                </a:cxn>
                <a:cxn ang="0">
                  <a:pos x="26" y="270"/>
                </a:cxn>
                <a:cxn ang="0">
                  <a:pos x="60" y="340"/>
                </a:cxn>
                <a:cxn ang="0">
                  <a:pos x="104" y="402"/>
                </a:cxn>
                <a:cxn ang="0">
                  <a:pos x="160" y="458"/>
                </a:cxn>
                <a:cxn ang="0">
                  <a:pos x="228" y="502"/>
                </a:cxn>
                <a:cxn ang="0">
                  <a:pos x="264" y="520"/>
                </a:cxn>
              </a:cxnLst>
              <a:rect l="0" t="0" r="r" b="b"/>
              <a:pathLst>
                <a:path w="930" h="552">
                  <a:moveTo>
                    <a:pt x="264" y="520"/>
                  </a:moveTo>
                  <a:lnTo>
                    <a:pt x="264" y="520"/>
                  </a:lnTo>
                  <a:lnTo>
                    <a:pt x="304" y="534"/>
                  </a:lnTo>
                  <a:lnTo>
                    <a:pt x="342" y="544"/>
                  </a:lnTo>
                  <a:lnTo>
                    <a:pt x="382" y="550"/>
                  </a:lnTo>
                  <a:lnTo>
                    <a:pt x="420" y="552"/>
                  </a:lnTo>
                  <a:lnTo>
                    <a:pt x="460" y="552"/>
                  </a:lnTo>
                  <a:lnTo>
                    <a:pt x="498" y="548"/>
                  </a:lnTo>
                  <a:lnTo>
                    <a:pt x="536" y="540"/>
                  </a:lnTo>
                  <a:lnTo>
                    <a:pt x="574" y="530"/>
                  </a:lnTo>
                  <a:lnTo>
                    <a:pt x="610" y="516"/>
                  </a:lnTo>
                  <a:lnTo>
                    <a:pt x="644" y="498"/>
                  </a:lnTo>
                  <a:lnTo>
                    <a:pt x="676" y="478"/>
                  </a:lnTo>
                  <a:lnTo>
                    <a:pt x="708" y="454"/>
                  </a:lnTo>
                  <a:lnTo>
                    <a:pt x="736" y="428"/>
                  </a:lnTo>
                  <a:lnTo>
                    <a:pt x="764" y="400"/>
                  </a:lnTo>
                  <a:lnTo>
                    <a:pt x="788" y="368"/>
                  </a:lnTo>
                  <a:lnTo>
                    <a:pt x="808" y="334"/>
                  </a:lnTo>
                  <a:lnTo>
                    <a:pt x="808" y="334"/>
                  </a:lnTo>
                  <a:lnTo>
                    <a:pt x="812" y="336"/>
                  </a:lnTo>
                  <a:lnTo>
                    <a:pt x="842" y="348"/>
                  </a:lnTo>
                  <a:lnTo>
                    <a:pt x="842" y="348"/>
                  </a:lnTo>
                  <a:lnTo>
                    <a:pt x="856" y="354"/>
                  </a:lnTo>
                  <a:lnTo>
                    <a:pt x="870" y="356"/>
                  </a:lnTo>
                  <a:lnTo>
                    <a:pt x="884" y="356"/>
                  </a:lnTo>
                  <a:lnTo>
                    <a:pt x="896" y="356"/>
                  </a:lnTo>
                  <a:lnTo>
                    <a:pt x="906" y="352"/>
                  </a:lnTo>
                  <a:lnTo>
                    <a:pt x="916" y="348"/>
                  </a:lnTo>
                  <a:lnTo>
                    <a:pt x="922" y="342"/>
                  </a:lnTo>
                  <a:lnTo>
                    <a:pt x="928" y="334"/>
                  </a:lnTo>
                  <a:lnTo>
                    <a:pt x="928" y="334"/>
                  </a:lnTo>
                  <a:lnTo>
                    <a:pt x="930" y="324"/>
                  </a:lnTo>
                  <a:lnTo>
                    <a:pt x="930" y="316"/>
                  </a:lnTo>
                  <a:lnTo>
                    <a:pt x="926" y="306"/>
                  </a:lnTo>
                  <a:lnTo>
                    <a:pt x="920" y="296"/>
                  </a:lnTo>
                  <a:lnTo>
                    <a:pt x="914" y="286"/>
                  </a:lnTo>
                  <a:lnTo>
                    <a:pt x="904" y="278"/>
                  </a:lnTo>
                  <a:lnTo>
                    <a:pt x="892" y="270"/>
                  </a:lnTo>
                  <a:lnTo>
                    <a:pt x="878" y="264"/>
                  </a:lnTo>
                  <a:lnTo>
                    <a:pt x="848" y="250"/>
                  </a:lnTo>
                  <a:lnTo>
                    <a:pt x="848" y="250"/>
                  </a:lnTo>
                  <a:lnTo>
                    <a:pt x="846" y="250"/>
                  </a:lnTo>
                  <a:lnTo>
                    <a:pt x="846" y="250"/>
                  </a:lnTo>
                  <a:lnTo>
                    <a:pt x="854" y="218"/>
                  </a:lnTo>
                  <a:lnTo>
                    <a:pt x="860" y="186"/>
                  </a:lnTo>
                  <a:lnTo>
                    <a:pt x="864" y="156"/>
                  </a:lnTo>
                  <a:lnTo>
                    <a:pt x="866" y="124"/>
                  </a:lnTo>
                  <a:lnTo>
                    <a:pt x="864" y="92"/>
                  </a:lnTo>
                  <a:lnTo>
                    <a:pt x="862" y="62"/>
                  </a:lnTo>
                  <a:lnTo>
                    <a:pt x="856" y="30"/>
                  </a:lnTo>
                  <a:lnTo>
                    <a:pt x="848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6" y="40"/>
                  </a:lnTo>
                  <a:lnTo>
                    <a:pt x="2" y="80"/>
                  </a:lnTo>
                  <a:lnTo>
                    <a:pt x="0" y="118"/>
                  </a:lnTo>
                  <a:lnTo>
                    <a:pt x="0" y="158"/>
                  </a:lnTo>
                  <a:lnTo>
                    <a:pt x="6" y="196"/>
                  </a:lnTo>
                  <a:lnTo>
                    <a:pt x="14" y="234"/>
                  </a:lnTo>
                  <a:lnTo>
                    <a:pt x="26" y="270"/>
                  </a:lnTo>
                  <a:lnTo>
                    <a:pt x="42" y="306"/>
                  </a:lnTo>
                  <a:lnTo>
                    <a:pt x="60" y="340"/>
                  </a:lnTo>
                  <a:lnTo>
                    <a:pt x="80" y="372"/>
                  </a:lnTo>
                  <a:lnTo>
                    <a:pt x="104" y="402"/>
                  </a:lnTo>
                  <a:lnTo>
                    <a:pt x="130" y="432"/>
                  </a:lnTo>
                  <a:lnTo>
                    <a:pt x="160" y="458"/>
                  </a:lnTo>
                  <a:lnTo>
                    <a:pt x="192" y="480"/>
                  </a:lnTo>
                  <a:lnTo>
                    <a:pt x="228" y="502"/>
                  </a:lnTo>
                  <a:lnTo>
                    <a:pt x="264" y="520"/>
                  </a:lnTo>
                  <a:lnTo>
                    <a:pt x="264" y="52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88" name="Freeform 64"/>
            <p:cNvSpPr>
              <a:spLocks/>
            </p:cNvSpPr>
            <p:nvPr userDrawn="1"/>
          </p:nvSpPr>
          <p:spPr bwMode="auto">
            <a:xfrm>
              <a:off x="7378700" y="-6350"/>
              <a:ext cx="1231900" cy="806450"/>
            </a:xfrm>
            <a:custGeom>
              <a:avLst/>
              <a:gdLst/>
              <a:ahLst/>
              <a:cxnLst>
                <a:cxn ang="0">
                  <a:pos x="238" y="478"/>
                </a:cxn>
                <a:cxn ang="0">
                  <a:pos x="238" y="478"/>
                </a:cxn>
                <a:cxn ang="0">
                  <a:pos x="276" y="492"/>
                </a:cxn>
                <a:cxn ang="0">
                  <a:pos x="312" y="502"/>
                </a:cxn>
                <a:cxn ang="0">
                  <a:pos x="352" y="506"/>
                </a:cxn>
                <a:cxn ang="0">
                  <a:pos x="388" y="508"/>
                </a:cxn>
                <a:cxn ang="0">
                  <a:pos x="426" y="506"/>
                </a:cxn>
                <a:cxn ang="0">
                  <a:pos x="464" y="502"/>
                </a:cxn>
                <a:cxn ang="0">
                  <a:pos x="500" y="492"/>
                </a:cxn>
                <a:cxn ang="0">
                  <a:pos x="536" y="480"/>
                </a:cxn>
                <a:cxn ang="0">
                  <a:pos x="568" y="464"/>
                </a:cxn>
                <a:cxn ang="0">
                  <a:pos x="602" y="446"/>
                </a:cxn>
                <a:cxn ang="0">
                  <a:pos x="632" y="424"/>
                </a:cxn>
                <a:cxn ang="0">
                  <a:pos x="660" y="398"/>
                </a:cxn>
                <a:cxn ang="0">
                  <a:pos x="686" y="370"/>
                </a:cxn>
                <a:cxn ang="0">
                  <a:pos x="708" y="340"/>
                </a:cxn>
                <a:cxn ang="0">
                  <a:pos x="730" y="306"/>
                </a:cxn>
                <a:cxn ang="0">
                  <a:pos x="746" y="270"/>
                </a:cxn>
                <a:cxn ang="0">
                  <a:pos x="746" y="270"/>
                </a:cxn>
                <a:cxn ang="0">
                  <a:pos x="758" y="236"/>
                </a:cxn>
                <a:cxn ang="0">
                  <a:pos x="768" y="202"/>
                </a:cxn>
                <a:cxn ang="0">
                  <a:pos x="774" y="168"/>
                </a:cxn>
                <a:cxn ang="0">
                  <a:pos x="776" y="134"/>
                </a:cxn>
                <a:cxn ang="0">
                  <a:pos x="776" y="100"/>
                </a:cxn>
                <a:cxn ang="0">
                  <a:pos x="774" y="66"/>
                </a:cxn>
                <a:cxn ang="0">
                  <a:pos x="768" y="34"/>
                </a:cxn>
                <a:cxn ang="0">
                  <a:pos x="758" y="0"/>
                </a:cxn>
                <a:cxn ang="0">
                  <a:pos x="18" y="0"/>
                </a:cxn>
                <a:cxn ang="0">
                  <a:pos x="18" y="0"/>
                </a:cxn>
                <a:cxn ang="0">
                  <a:pos x="8" y="36"/>
                </a:cxn>
                <a:cxn ang="0">
                  <a:pos x="2" y="72"/>
                </a:cxn>
                <a:cxn ang="0">
                  <a:pos x="0" y="108"/>
                </a:cxn>
                <a:cxn ang="0">
                  <a:pos x="0" y="144"/>
                </a:cxn>
                <a:cxn ang="0">
                  <a:pos x="4" y="180"/>
                </a:cxn>
                <a:cxn ang="0">
                  <a:pos x="12" y="214"/>
                </a:cxn>
                <a:cxn ang="0">
                  <a:pos x="22" y="248"/>
                </a:cxn>
                <a:cxn ang="0">
                  <a:pos x="34" y="282"/>
                </a:cxn>
                <a:cxn ang="0">
                  <a:pos x="50" y="312"/>
                </a:cxn>
                <a:cxn ang="0">
                  <a:pos x="70" y="342"/>
                </a:cxn>
                <a:cxn ang="0">
                  <a:pos x="92" y="370"/>
                </a:cxn>
                <a:cxn ang="0">
                  <a:pos x="116" y="396"/>
                </a:cxn>
                <a:cxn ang="0">
                  <a:pos x="142" y="422"/>
                </a:cxn>
                <a:cxn ang="0">
                  <a:pos x="172" y="442"/>
                </a:cxn>
                <a:cxn ang="0">
                  <a:pos x="204" y="462"/>
                </a:cxn>
                <a:cxn ang="0">
                  <a:pos x="238" y="478"/>
                </a:cxn>
                <a:cxn ang="0">
                  <a:pos x="238" y="478"/>
                </a:cxn>
              </a:cxnLst>
              <a:rect l="0" t="0" r="r" b="b"/>
              <a:pathLst>
                <a:path w="776" h="508">
                  <a:moveTo>
                    <a:pt x="238" y="478"/>
                  </a:moveTo>
                  <a:lnTo>
                    <a:pt x="238" y="478"/>
                  </a:lnTo>
                  <a:lnTo>
                    <a:pt x="276" y="492"/>
                  </a:lnTo>
                  <a:lnTo>
                    <a:pt x="312" y="502"/>
                  </a:lnTo>
                  <a:lnTo>
                    <a:pt x="352" y="506"/>
                  </a:lnTo>
                  <a:lnTo>
                    <a:pt x="388" y="508"/>
                  </a:lnTo>
                  <a:lnTo>
                    <a:pt x="426" y="506"/>
                  </a:lnTo>
                  <a:lnTo>
                    <a:pt x="464" y="502"/>
                  </a:lnTo>
                  <a:lnTo>
                    <a:pt x="500" y="492"/>
                  </a:lnTo>
                  <a:lnTo>
                    <a:pt x="536" y="480"/>
                  </a:lnTo>
                  <a:lnTo>
                    <a:pt x="568" y="464"/>
                  </a:lnTo>
                  <a:lnTo>
                    <a:pt x="602" y="446"/>
                  </a:lnTo>
                  <a:lnTo>
                    <a:pt x="632" y="424"/>
                  </a:lnTo>
                  <a:lnTo>
                    <a:pt x="660" y="398"/>
                  </a:lnTo>
                  <a:lnTo>
                    <a:pt x="686" y="370"/>
                  </a:lnTo>
                  <a:lnTo>
                    <a:pt x="708" y="340"/>
                  </a:lnTo>
                  <a:lnTo>
                    <a:pt x="730" y="306"/>
                  </a:lnTo>
                  <a:lnTo>
                    <a:pt x="746" y="270"/>
                  </a:lnTo>
                  <a:lnTo>
                    <a:pt x="746" y="270"/>
                  </a:lnTo>
                  <a:lnTo>
                    <a:pt x="758" y="236"/>
                  </a:lnTo>
                  <a:lnTo>
                    <a:pt x="768" y="202"/>
                  </a:lnTo>
                  <a:lnTo>
                    <a:pt x="774" y="168"/>
                  </a:lnTo>
                  <a:lnTo>
                    <a:pt x="776" y="134"/>
                  </a:lnTo>
                  <a:lnTo>
                    <a:pt x="776" y="100"/>
                  </a:lnTo>
                  <a:lnTo>
                    <a:pt x="774" y="66"/>
                  </a:lnTo>
                  <a:lnTo>
                    <a:pt x="768" y="34"/>
                  </a:lnTo>
                  <a:lnTo>
                    <a:pt x="75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8" y="36"/>
                  </a:lnTo>
                  <a:lnTo>
                    <a:pt x="2" y="72"/>
                  </a:lnTo>
                  <a:lnTo>
                    <a:pt x="0" y="108"/>
                  </a:lnTo>
                  <a:lnTo>
                    <a:pt x="0" y="144"/>
                  </a:lnTo>
                  <a:lnTo>
                    <a:pt x="4" y="180"/>
                  </a:lnTo>
                  <a:lnTo>
                    <a:pt x="12" y="214"/>
                  </a:lnTo>
                  <a:lnTo>
                    <a:pt x="22" y="248"/>
                  </a:lnTo>
                  <a:lnTo>
                    <a:pt x="34" y="282"/>
                  </a:lnTo>
                  <a:lnTo>
                    <a:pt x="50" y="312"/>
                  </a:lnTo>
                  <a:lnTo>
                    <a:pt x="70" y="342"/>
                  </a:lnTo>
                  <a:lnTo>
                    <a:pt x="92" y="370"/>
                  </a:lnTo>
                  <a:lnTo>
                    <a:pt x="116" y="396"/>
                  </a:lnTo>
                  <a:lnTo>
                    <a:pt x="142" y="422"/>
                  </a:lnTo>
                  <a:lnTo>
                    <a:pt x="172" y="442"/>
                  </a:lnTo>
                  <a:lnTo>
                    <a:pt x="204" y="462"/>
                  </a:lnTo>
                  <a:lnTo>
                    <a:pt x="238" y="478"/>
                  </a:lnTo>
                  <a:lnTo>
                    <a:pt x="238" y="478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89" name="Freeform 65"/>
            <p:cNvSpPr>
              <a:spLocks/>
            </p:cNvSpPr>
            <p:nvPr userDrawn="1"/>
          </p:nvSpPr>
          <p:spPr bwMode="auto">
            <a:xfrm>
              <a:off x="7613650" y="-6350"/>
              <a:ext cx="942975" cy="628650"/>
            </a:xfrm>
            <a:custGeom>
              <a:avLst/>
              <a:gdLst/>
              <a:ahLst/>
              <a:cxnLst>
                <a:cxn ang="0">
                  <a:pos x="182" y="372"/>
                </a:cxn>
                <a:cxn ang="0">
                  <a:pos x="182" y="372"/>
                </a:cxn>
                <a:cxn ang="0">
                  <a:pos x="210" y="382"/>
                </a:cxn>
                <a:cxn ang="0">
                  <a:pos x="240" y="390"/>
                </a:cxn>
                <a:cxn ang="0">
                  <a:pos x="268" y="394"/>
                </a:cxn>
                <a:cxn ang="0">
                  <a:pos x="298" y="396"/>
                </a:cxn>
                <a:cxn ang="0">
                  <a:pos x="326" y="394"/>
                </a:cxn>
                <a:cxn ang="0">
                  <a:pos x="354" y="390"/>
                </a:cxn>
                <a:cxn ang="0">
                  <a:pos x="382" y="384"/>
                </a:cxn>
                <a:cxn ang="0">
                  <a:pos x="410" y="374"/>
                </a:cxn>
                <a:cxn ang="0">
                  <a:pos x="436" y="362"/>
                </a:cxn>
                <a:cxn ang="0">
                  <a:pos x="460" y="348"/>
                </a:cxn>
                <a:cxn ang="0">
                  <a:pos x="482" y="330"/>
                </a:cxn>
                <a:cxn ang="0">
                  <a:pos x="504" y="312"/>
                </a:cxn>
                <a:cxn ang="0">
                  <a:pos x="524" y="290"/>
                </a:cxn>
                <a:cxn ang="0">
                  <a:pos x="542" y="266"/>
                </a:cxn>
                <a:cxn ang="0">
                  <a:pos x="558" y="242"/>
                </a:cxn>
                <a:cxn ang="0">
                  <a:pos x="570" y="214"/>
                </a:cxn>
                <a:cxn ang="0">
                  <a:pos x="570" y="214"/>
                </a:cxn>
                <a:cxn ang="0">
                  <a:pos x="580" y="188"/>
                </a:cxn>
                <a:cxn ang="0">
                  <a:pos x="588" y="160"/>
                </a:cxn>
                <a:cxn ang="0">
                  <a:pos x="592" y="134"/>
                </a:cxn>
                <a:cxn ang="0">
                  <a:pos x="594" y="106"/>
                </a:cxn>
                <a:cxn ang="0">
                  <a:pos x="594" y="78"/>
                </a:cxn>
                <a:cxn ang="0">
                  <a:pos x="590" y="52"/>
                </a:cxn>
                <a:cxn ang="0">
                  <a:pos x="584" y="26"/>
                </a:cxn>
                <a:cxn ang="0">
                  <a:pos x="578" y="0"/>
                </a:cxn>
                <a:cxn ang="0">
                  <a:pos x="18" y="0"/>
                </a:cxn>
                <a:cxn ang="0">
                  <a:pos x="18" y="0"/>
                </a:cxn>
                <a:cxn ang="0">
                  <a:pos x="8" y="28"/>
                </a:cxn>
                <a:cxn ang="0">
                  <a:pos x="4" y="56"/>
                </a:cxn>
                <a:cxn ang="0">
                  <a:pos x="0" y="84"/>
                </a:cxn>
                <a:cxn ang="0">
                  <a:pos x="0" y="112"/>
                </a:cxn>
                <a:cxn ang="0">
                  <a:pos x="4" y="140"/>
                </a:cxn>
                <a:cxn ang="0">
                  <a:pos x="8" y="166"/>
                </a:cxn>
                <a:cxn ang="0">
                  <a:pos x="16" y="194"/>
                </a:cxn>
                <a:cxn ang="0">
                  <a:pos x="26" y="218"/>
                </a:cxn>
                <a:cxn ang="0">
                  <a:pos x="38" y="244"/>
                </a:cxn>
                <a:cxn ang="0">
                  <a:pos x="52" y="266"/>
                </a:cxn>
                <a:cxn ang="0">
                  <a:pos x="68" y="288"/>
                </a:cxn>
                <a:cxn ang="0">
                  <a:pos x="88" y="310"/>
                </a:cxn>
                <a:cxn ang="0">
                  <a:pos x="108" y="328"/>
                </a:cxn>
                <a:cxn ang="0">
                  <a:pos x="132" y="346"/>
                </a:cxn>
                <a:cxn ang="0">
                  <a:pos x="156" y="360"/>
                </a:cxn>
                <a:cxn ang="0">
                  <a:pos x="182" y="372"/>
                </a:cxn>
                <a:cxn ang="0">
                  <a:pos x="182" y="372"/>
                </a:cxn>
              </a:cxnLst>
              <a:rect l="0" t="0" r="r" b="b"/>
              <a:pathLst>
                <a:path w="594" h="396">
                  <a:moveTo>
                    <a:pt x="182" y="372"/>
                  </a:moveTo>
                  <a:lnTo>
                    <a:pt x="182" y="372"/>
                  </a:lnTo>
                  <a:lnTo>
                    <a:pt x="210" y="382"/>
                  </a:lnTo>
                  <a:lnTo>
                    <a:pt x="240" y="390"/>
                  </a:lnTo>
                  <a:lnTo>
                    <a:pt x="268" y="394"/>
                  </a:lnTo>
                  <a:lnTo>
                    <a:pt x="298" y="396"/>
                  </a:lnTo>
                  <a:lnTo>
                    <a:pt x="326" y="394"/>
                  </a:lnTo>
                  <a:lnTo>
                    <a:pt x="354" y="390"/>
                  </a:lnTo>
                  <a:lnTo>
                    <a:pt x="382" y="384"/>
                  </a:lnTo>
                  <a:lnTo>
                    <a:pt x="410" y="374"/>
                  </a:lnTo>
                  <a:lnTo>
                    <a:pt x="436" y="362"/>
                  </a:lnTo>
                  <a:lnTo>
                    <a:pt x="460" y="348"/>
                  </a:lnTo>
                  <a:lnTo>
                    <a:pt x="482" y="330"/>
                  </a:lnTo>
                  <a:lnTo>
                    <a:pt x="504" y="312"/>
                  </a:lnTo>
                  <a:lnTo>
                    <a:pt x="524" y="290"/>
                  </a:lnTo>
                  <a:lnTo>
                    <a:pt x="542" y="266"/>
                  </a:lnTo>
                  <a:lnTo>
                    <a:pt x="558" y="242"/>
                  </a:lnTo>
                  <a:lnTo>
                    <a:pt x="570" y="214"/>
                  </a:lnTo>
                  <a:lnTo>
                    <a:pt x="570" y="214"/>
                  </a:lnTo>
                  <a:lnTo>
                    <a:pt x="580" y="188"/>
                  </a:lnTo>
                  <a:lnTo>
                    <a:pt x="588" y="160"/>
                  </a:lnTo>
                  <a:lnTo>
                    <a:pt x="592" y="134"/>
                  </a:lnTo>
                  <a:lnTo>
                    <a:pt x="594" y="106"/>
                  </a:lnTo>
                  <a:lnTo>
                    <a:pt x="594" y="78"/>
                  </a:lnTo>
                  <a:lnTo>
                    <a:pt x="590" y="52"/>
                  </a:lnTo>
                  <a:lnTo>
                    <a:pt x="584" y="26"/>
                  </a:lnTo>
                  <a:lnTo>
                    <a:pt x="57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8" y="28"/>
                  </a:lnTo>
                  <a:lnTo>
                    <a:pt x="4" y="56"/>
                  </a:lnTo>
                  <a:lnTo>
                    <a:pt x="0" y="84"/>
                  </a:lnTo>
                  <a:lnTo>
                    <a:pt x="0" y="112"/>
                  </a:lnTo>
                  <a:lnTo>
                    <a:pt x="4" y="140"/>
                  </a:lnTo>
                  <a:lnTo>
                    <a:pt x="8" y="166"/>
                  </a:lnTo>
                  <a:lnTo>
                    <a:pt x="16" y="194"/>
                  </a:lnTo>
                  <a:lnTo>
                    <a:pt x="26" y="218"/>
                  </a:lnTo>
                  <a:lnTo>
                    <a:pt x="38" y="244"/>
                  </a:lnTo>
                  <a:lnTo>
                    <a:pt x="52" y="266"/>
                  </a:lnTo>
                  <a:lnTo>
                    <a:pt x="68" y="288"/>
                  </a:lnTo>
                  <a:lnTo>
                    <a:pt x="88" y="310"/>
                  </a:lnTo>
                  <a:lnTo>
                    <a:pt x="108" y="328"/>
                  </a:lnTo>
                  <a:lnTo>
                    <a:pt x="132" y="346"/>
                  </a:lnTo>
                  <a:lnTo>
                    <a:pt x="156" y="360"/>
                  </a:lnTo>
                  <a:lnTo>
                    <a:pt x="182" y="372"/>
                  </a:lnTo>
                  <a:lnTo>
                    <a:pt x="182" y="37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텍스트 개체 틀 210"/>
          <p:cNvSpPr>
            <a:spLocks noGrp="1"/>
          </p:cNvSpPr>
          <p:nvPr>
            <p:ph type="body" sz="quarter" idx="10" hasCustomPrompt="1"/>
          </p:nvPr>
        </p:nvSpPr>
        <p:spPr>
          <a:xfrm>
            <a:off x="791580" y="2348880"/>
            <a:ext cx="3384551" cy="572464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30000"/>
              </a:lnSpc>
              <a:buNone/>
              <a:defRPr sz="24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ko-KR" altLang="en-US" dirty="0"/>
              <a:t>목차를 입력하세요</a:t>
            </a:r>
          </a:p>
        </p:txBody>
      </p:sp>
      <p:grpSp>
        <p:nvGrpSpPr>
          <p:cNvPr id="70" name="그룹 69"/>
          <p:cNvGrpSpPr/>
          <p:nvPr userDrawn="1"/>
        </p:nvGrpSpPr>
        <p:grpSpPr>
          <a:xfrm>
            <a:off x="-1" y="0"/>
            <a:ext cx="3491881" cy="2159365"/>
            <a:chOff x="0" y="0"/>
            <a:chExt cx="7064730" cy="4368800"/>
          </a:xfrm>
        </p:grpSpPr>
        <p:grpSp>
          <p:nvGrpSpPr>
            <p:cNvPr id="24" name="그룹 23"/>
            <p:cNvGrpSpPr/>
            <p:nvPr userDrawn="1"/>
          </p:nvGrpSpPr>
          <p:grpSpPr>
            <a:xfrm>
              <a:off x="5478839" y="918016"/>
              <a:ext cx="1585891" cy="1724654"/>
              <a:chOff x="5478839" y="918016"/>
              <a:chExt cx="1585891" cy="1724654"/>
            </a:xfrm>
          </p:grpSpPr>
          <p:sp>
            <p:nvSpPr>
              <p:cNvPr id="27" name="Freeform 13"/>
              <p:cNvSpPr>
                <a:spLocks/>
              </p:cNvSpPr>
              <p:nvPr userDrawn="1"/>
            </p:nvSpPr>
            <p:spPr bwMode="auto">
              <a:xfrm>
                <a:off x="5478839" y="918016"/>
                <a:ext cx="1585891" cy="1724654"/>
              </a:xfrm>
              <a:custGeom>
                <a:avLst/>
                <a:gdLst/>
                <a:ahLst/>
                <a:cxnLst>
                  <a:cxn ang="0">
                    <a:pos x="864" y="977"/>
                  </a:cxn>
                  <a:cxn ang="0">
                    <a:pos x="903" y="940"/>
                  </a:cxn>
                  <a:cxn ang="0">
                    <a:pos x="932" y="903"/>
                  </a:cxn>
                  <a:cxn ang="0">
                    <a:pos x="950" y="865"/>
                  </a:cxn>
                  <a:cxn ang="0">
                    <a:pos x="960" y="826"/>
                  </a:cxn>
                  <a:cxn ang="0">
                    <a:pos x="958" y="785"/>
                  </a:cxn>
                  <a:cxn ang="0">
                    <a:pos x="948" y="740"/>
                  </a:cxn>
                  <a:cxn ang="0">
                    <a:pos x="930" y="693"/>
                  </a:cxn>
                  <a:cxn ang="0">
                    <a:pos x="903" y="644"/>
                  </a:cxn>
                  <a:cxn ang="0">
                    <a:pos x="883" y="614"/>
                  </a:cxn>
                  <a:cxn ang="0">
                    <a:pos x="801" y="491"/>
                  </a:cxn>
                  <a:cxn ang="0">
                    <a:pos x="719" y="381"/>
                  </a:cxn>
                  <a:cxn ang="0">
                    <a:pos x="673" y="324"/>
                  </a:cxn>
                  <a:cxn ang="0">
                    <a:pos x="591" y="230"/>
                  </a:cxn>
                  <a:cxn ang="0">
                    <a:pos x="438" y="75"/>
                  </a:cxn>
                  <a:cxn ang="0">
                    <a:pos x="412" y="47"/>
                  </a:cxn>
                  <a:cxn ang="0">
                    <a:pos x="391" y="30"/>
                  </a:cxn>
                  <a:cxn ang="0">
                    <a:pos x="367" y="14"/>
                  </a:cxn>
                  <a:cxn ang="0">
                    <a:pos x="340" y="4"/>
                  </a:cxn>
                  <a:cxn ang="0">
                    <a:pos x="312" y="0"/>
                  </a:cxn>
                  <a:cxn ang="0">
                    <a:pos x="283" y="0"/>
                  </a:cxn>
                  <a:cxn ang="0">
                    <a:pos x="255" y="6"/>
                  </a:cxn>
                  <a:cxn ang="0">
                    <a:pos x="230" y="16"/>
                  </a:cxn>
                  <a:cxn ang="0">
                    <a:pos x="206" y="32"/>
                  </a:cxn>
                  <a:cxn ang="0">
                    <a:pos x="57" y="157"/>
                  </a:cxn>
                  <a:cxn ang="0">
                    <a:pos x="38" y="177"/>
                  </a:cxn>
                  <a:cxn ang="0">
                    <a:pos x="22" y="202"/>
                  </a:cxn>
                  <a:cxn ang="0">
                    <a:pos x="10" y="230"/>
                  </a:cxn>
                  <a:cxn ang="0">
                    <a:pos x="2" y="257"/>
                  </a:cxn>
                  <a:cxn ang="0">
                    <a:pos x="0" y="287"/>
                  </a:cxn>
                  <a:cxn ang="0">
                    <a:pos x="2" y="316"/>
                  </a:cxn>
                  <a:cxn ang="0">
                    <a:pos x="12" y="343"/>
                  </a:cxn>
                  <a:cxn ang="0">
                    <a:pos x="26" y="367"/>
                  </a:cxn>
                  <a:cxn ang="0">
                    <a:pos x="110" y="483"/>
                  </a:cxn>
                  <a:cxn ang="0">
                    <a:pos x="250" y="663"/>
                  </a:cxn>
                  <a:cxn ang="0">
                    <a:pos x="322" y="748"/>
                  </a:cxn>
                  <a:cxn ang="0">
                    <a:pos x="516" y="962"/>
                  </a:cxn>
                  <a:cxn ang="0">
                    <a:pos x="536" y="979"/>
                  </a:cxn>
                  <a:cxn ang="0">
                    <a:pos x="575" y="1009"/>
                  </a:cxn>
                  <a:cxn ang="0">
                    <a:pos x="617" y="1028"/>
                  </a:cxn>
                  <a:cxn ang="0">
                    <a:pos x="660" y="1042"/>
                  </a:cxn>
                  <a:cxn ang="0">
                    <a:pos x="705" y="1044"/>
                  </a:cxn>
                  <a:cxn ang="0">
                    <a:pos x="750" y="1038"/>
                  </a:cxn>
                  <a:cxn ang="0">
                    <a:pos x="795" y="1020"/>
                  </a:cxn>
                  <a:cxn ang="0">
                    <a:pos x="840" y="993"/>
                  </a:cxn>
                  <a:cxn ang="0">
                    <a:pos x="864" y="977"/>
                  </a:cxn>
                </a:cxnLst>
                <a:rect l="0" t="0" r="r" b="b"/>
                <a:pathLst>
                  <a:path w="960" h="1044">
                    <a:moveTo>
                      <a:pt x="864" y="977"/>
                    </a:moveTo>
                    <a:lnTo>
                      <a:pt x="864" y="977"/>
                    </a:lnTo>
                    <a:lnTo>
                      <a:pt x="885" y="958"/>
                    </a:lnTo>
                    <a:lnTo>
                      <a:pt x="903" y="940"/>
                    </a:lnTo>
                    <a:lnTo>
                      <a:pt x="919" y="920"/>
                    </a:lnTo>
                    <a:lnTo>
                      <a:pt x="932" y="903"/>
                    </a:lnTo>
                    <a:lnTo>
                      <a:pt x="942" y="883"/>
                    </a:lnTo>
                    <a:lnTo>
                      <a:pt x="950" y="865"/>
                    </a:lnTo>
                    <a:lnTo>
                      <a:pt x="956" y="846"/>
                    </a:lnTo>
                    <a:lnTo>
                      <a:pt x="960" y="826"/>
                    </a:lnTo>
                    <a:lnTo>
                      <a:pt x="960" y="805"/>
                    </a:lnTo>
                    <a:lnTo>
                      <a:pt x="958" y="785"/>
                    </a:lnTo>
                    <a:lnTo>
                      <a:pt x="954" y="763"/>
                    </a:lnTo>
                    <a:lnTo>
                      <a:pt x="948" y="740"/>
                    </a:lnTo>
                    <a:lnTo>
                      <a:pt x="940" y="718"/>
                    </a:lnTo>
                    <a:lnTo>
                      <a:pt x="930" y="693"/>
                    </a:lnTo>
                    <a:lnTo>
                      <a:pt x="917" y="669"/>
                    </a:lnTo>
                    <a:lnTo>
                      <a:pt x="903" y="644"/>
                    </a:lnTo>
                    <a:lnTo>
                      <a:pt x="903" y="644"/>
                    </a:lnTo>
                    <a:lnTo>
                      <a:pt x="883" y="614"/>
                    </a:lnTo>
                    <a:lnTo>
                      <a:pt x="834" y="540"/>
                    </a:lnTo>
                    <a:lnTo>
                      <a:pt x="801" y="491"/>
                    </a:lnTo>
                    <a:lnTo>
                      <a:pt x="762" y="436"/>
                    </a:lnTo>
                    <a:lnTo>
                      <a:pt x="719" y="381"/>
                    </a:lnTo>
                    <a:lnTo>
                      <a:pt x="673" y="324"/>
                    </a:lnTo>
                    <a:lnTo>
                      <a:pt x="673" y="324"/>
                    </a:lnTo>
                    <a:lnTo>
                      <a:pt x="634" y="277"/>
                    </a:lnTo>
                    <a:lnTo>
                      <a:pt x="591" y="230"/>
                    </a:lnTo>
                    <a:lnTo>
                      <a:pt x="505" y="139"/>
                    </a:lnTo>
                    <a:lnTo>
                      <a:pt x="438" y="75"/>
                    </a:lnTo>
                    <a:lnTo>
                      <a:pt x="412" y="47"/>
                    </a:lnTo>
                    <a:lnTo>
                      <a:pt x="412" y="47"/>
                    </a:lnTo>
                    <a:lnTo>
                      <a:pt x="403" y="37"/>
                    </a:lnTo>
                    <a:lnTo>
                      <a:pt x="391" y="30"/>
                    </a:lnTo>
                    <a:lnTo>
                      <a:pt x="379" y="22"/>
                    </a:lnTo>
                    <a:lnTo>
                      <a:pt x="367" y="14"/>
                    </a:lnTo>
                    <a:lnTo>
                      <a:pt x="354" y="10"/>
                    </a:lnTo>
                    <a:lnTo>
                      <a:pt x="340" y="4"/>
                    </a:lnTo>
                    <a:lnTo>
                      <a:pt x="326" y="2"/>
                    </a:lnTo>
                    <a:lnTo>
                      <a:pt x="312" y="0"/>
                    </a:lnTo>
                    <a:lnTo>
                      <a:pt x="299" y="0"/>
                    </a:lnTo>
                    <a:lnTo>
                      <a:pt x="283" y="0"/>
                    </a:lnTo>
                    <a:lnTo>
                      <a:pt x="269" y="2"/>
                    </a:lnTo>
                    <a:lnTo>
                      <a:pt x="255" y="6"/>
                    </a:lnTo>
                    <a:lnTo>
                      <a:pt x="242" y="10"/>
                    </a:lnTo>
                    <a:lnTo>
                      <a:pt x="230" y="16"/>
                    </a:lnTo>
                    <a:lnTo>
                      <a:pt x="216" y="22"/>
                    </a:lnTo>
                    <a:lnTo>
                      <a:pt x="206" y="32"/>
                    </a:lnTo>
                    <a:lnTo>
                      <a:pt x="57" y="157"/>
                    </a:lnTo>
                    <a:lnTo>
                      <a:pt x="57" y="157"/>
                    </a:lnTo>
                    <a:lnTo>
                      <a:pt x="47" y="167"/>
                    </a:lnTo>
                    <a:lnTo>
                      <a:pt x="38" y="177"/>
                    </a:lnTo>
                    <a:lnTo>
                      <a:pt x="30" y="188"/>
                    </a:lnTo>
                    <a:lnTo>
                      <a:pt x="22" y="202"/>
                    </a:lnTo>
                    <a:lnTo>
                      <a:pt x="16" y="216"/>
                    </a:lnTo>
                    <a:lnTo>
                      <a:pt x="10" y="230"/>
                    </a:lnTo>
                    <a:lnTo>
                      <a:pt x="6" y="243"/>
                    </a:lnTo>
                    <a:lnTo>
                      <a:pt x="2" y="257"/>
                    </a:lnTo>
                    <a:lnTo>
                      <a:pt x="0" y="273"/>
                    </a:lnTo>
                    <a:lnTo>
                      <a:pt x="0" y="287"/>
                    </a:lnTo>
                    <a:lnTo>
                      <a:pt x="0" y="302"/>
                    </a:lnTo>
                    <a:lnTo>
                      <a:pt x="2" y="316"/>
                    </a:lnTo>
                    <a:lnTo>
                      <a:pt x="6" y="330"/>
                    </a:lnTo>
                    <a:lnTo>
                      <a:pt x="12" y="343"/>
                    </a:lnTo>
                    <a:lnTo>
                      <a:pt x="18" y="355"/>
                    </a:lnTo>
                    <a:lnTo>
                      <a:pt x="26" y="367"/>
                    </a:lnTo>
                    <a:lnTo>
                      <a:pt x="26" y="367"/>
                    </a:lnTo>
                    <a:lnTo>
                      <a:pt x="110" y="483"/>
                    </a:lnTo>
                    <a:lnTo>
                      <a:pt x="185" y="581"/>
                    </a:lnTo>
                    <a:lnTo>
                      <a:pt x="250" y="663"/>
                    </a:lnTo>
                    <a:lnTo>
                      <a:pt x="250" y="663"/>
                    </a:lnTo>
                    <a:lnTo>
                      <a:pt x="322" y="748"/>
                    </a:lnTo>
                    <a:lnTo>
                      <a:pt x="410" y="846"/>
                    </a:lnTo>
                    <a:lnTo>
                      <a:pt x="516" y="962"/>
                    </a:lnTo>
                    <a:lnTo>
                      <a:pt x="516" y="962"/>
                    </a:lnTo>
                    <a:lnTo>
                      <a:pt x="536" y="979"/>
                    </a:lnTo>
                    <a:lnTo>
                      <a:pt x="556" y="995"/>
                    </a:lnTo>
                    <a:lnTo>
                      <a:pt x="575" y="1009"/>
                    </a:lnTo>
                    <a:lnTo>
                      <a:pt x="597" y="1020"/>
                    </a:lnTo>
                    <a:lnTo>
                      <a:pt x="617" y="1028"/>
                    </a:lnTo>
                    <a:lnTo>
                      <a:pt x="638" y="1036"/>
                    </a:lnTo>
                    <a:lnTo>
                      <a:pt x="660" y="1042"/>
                    </a:lnTo>
                    <a:lnTo>
                      <a:pt x="681" y="1044"/>
                    </a:lnTo>
                    <a:lnTo>
                      <a:pt x="705" y="1044"/>
                    </a:lnTo>
                    <a:lnTo>
                      <a:pt x="726" y="1042"/>
                    </a:lnTo>
                    <a:lnTo>
                      <a:pt x="750" y="1038"/>
                    </a:lnTo>
                    <a:lnTo>
                      <a:pt x="772" y="1030"/>
                    </a:lnTo>
                    <a:lnTo>
                      <a:pt x="795" y="1020"/>
                    </a:lnTo>
                    <a:lnTo>
                      <a:pt x="817" y="1009"/>
                    </a:lnTo>
                    <a:lnTo>
                      <a:pt x="840" y="993"/>
                    </a:lnTo>
                    <a:lnTo>
                      <a:pt x="864" y="977"/>
                    </a:lnTo>
                    <a:lnTo>
                      <a:pt x="864" y="977"/>
                    </a:lnTo>
                    <a:close/>
                  </a:path>
                </a:pathLst>
              </a:custGeom>
              <a:solidFill>
                <a:schemeClr val="accent5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8" name="Freeform 14"/>
              <p:cNvSpPr>
                <a:spLocks/>
              </p:cNvSpPr>
              <p:nvPr userDrawn="1"/>
            </p:nvSpPr>
            <p:spPr bwMode="auto">
              <a:xfrm>
                <a:off x="5576305" y="1025394"/>
                <a:ext cx="1397566" cy="1516506"/>
              </a:xfrm>
              <a:custGeom>
                <a:avLst/>
                <a:gdLst/>
                <a:ahLst/>
                <a:cxnLst>
                  <a:cxn ang="0">
                    <a:pos x="363" y="41"/>
                  </a:cxn>
                  <a:cxn ang="0">
                    <a:pos x="346" y="23"/>
                  </a:cxn>
                  <a:cxn ang="0">
                    <a:pos x="324" y="12"/>
                  </a:cxn>
                  <a:cxn ang="0">
                    <a:pos x="275" y="0"/>
                  </a:cxn>
                  <a:cxn ang="0">
                    <a:pos x="226" y="4"/>
                  </a:cxn>
                  <a:cxn ang="0">
                    <a:pos x="202" y="12"/>
                  </a:cxn>
                  <a:cxn ang="0">
                    <a:pos x="181" y="25"/>
                  </a:cxn>
                  <a:cxn ang="0">
                    <a:pos x="51" y="137"/>
                  </a:cxn>
                  <a:cxn ang="0">
                    <a:pos x="34" y="155"/>
                  </a:cxn>
                  <a:cxn ang="0">
                    <a:pos x="10" y="200"/>
                  </a:cxn>
                  <a:cxn ang="0">
                    <a:pos x="0" y="251"/>
                  </a:cxn>
                  <a:cxn ang="0">
                    <a:pos x="2" y="277"/>
                  </a:cxn>
                  <a:cxn ang="0">
                    <a:pos x="10" y="300"/>
                  </a:cxn>
                  <a:cxn ang="0">
                    <a:pos x="24" y="322"/>
                  </a:cxn>
                  <a:cxn ang="0">
                    <a:pos x="98" y="424"/>
                  </a:cxn>
                  <a:cxn ang="0">
                    <a:pos x="220" y="583"/>
                  </a:cxn>
                  <a:cxn ang="0">
                    <a:pos x="285" y="657"/>
                  </a:cxn>
                  <a:cxn ang="0">
                    <a:pos x="455" y="845"/>
                  </a:cxn>
                  <a:cxn ang="0">
                    <a:pos x="473" y="861"/>
                  </a:cxn>
                  <a:cxn ang="0">
                    <a:pos x="508" y="887"/>
                  </a:cxn>
                  <a:cxn ang="0">
                    <a:pos x="544" y="904"/>
                  </a:cxn>
                  <a:cxn ang="0">
                    <a:pos x="581" y="916"/>
                  </a:cxn>
                  <a:cxn ang="0">
                    <a:pos x="620" y="918"/>
                  </a:cxn>
                  <a:cxn ang="0">
                    <a:pos x="660" y="912"/>
                  </a:cxn>
                  <a:cxn ang="0">
                    <a:pos x="701" y="898"/>
                  </a:cxn>
                  <a:cxn ang="0">
                    <a:pos x="740" y="875"/>
                  </a:cxn>
                  <a:cxn ang="0">
                    <a:pos x="760" y="859"/>
                  </a:cxn>
                  <a:cxn ang="0">
                    <a:pos x="795" y="826"/>
                  </a:cxn>
                  <a:cxn ang="0">
                    <a:pos x="820" y="794"/>
                  </a:cxn>
                  <a:cxn ang="0">
                    <a:pos x="838" y="761"/>
                  </a:cxn>
                  <a:cxn ang="0">
                    <a:pos x="846" y="726"/>
                  </a:cxn>
                  <a:cxn ang="0">
                    <a:pos x="844" y="690"/>
                  </a:cxn>
                  <a:cxn ang="0">
                    <a:pos x="836" y="651"/>
                  </a:cxn>
                  <a:cxn ang="0">
                    <a:pos x="819" y="610"/>
                  </a:cxn>
                  <a:cxn ang="0">
                    <a:pos x="795" y="565"/>
                  </a:cxn>
                  <a:cxn ang="0">
                    <a:pos x="736" y="475"/>
                  </a:cxn>
                  <a:cxn ang="0">
                    <a:pos x="634" y="333"/>
                  </a:cxn>
                  <a:cxn ang="0">
                    <a:pos x="593" y="284"/>
                  </a:cxn>
                  <a:cxn ang="0">
                    <a:pos x="520" y="200"/>
                  </a:cxn>
                  <a:cxn ang="0">
                    <a:pos x="387" y="65"/>
                  </a:cxn>
                  <a:cxn ang="0">
                    <a:pos x="363" y="41"/>
                  </a:cxn>
                </a:cxnLst>
                <a:rect l="0" t="0" r="r" b="b"/>
                <a:pathLst>
                  <a:path w="846" h="918">
                    <a:moveTo>
                      <a:pt x="363" y="41"/>
                    </a:moveTo>
                    <a:lnTo>
                      <a:pt x="363" y="41"/>
                    </a:lnTo>
                    <a:lnTo>
                      <a:pt x="353" y="31"/>
                    </a:lnTo>
                    <a:lnTo>
                      <a:pt x="346" y="23"/>
                    </a:lnTo>
                    <a:lnTo>
                      <a:pt x="334" y="18"/>
                    </a:lnTo>
                    <a:lnTo>
                      <a:pt x="324" y="12"/>
                    </a:lnTo>
                    <a:lnTo>
                      <a:pt x="300" y="4"/>
                    </a:lnTo>
                    <a:lnTo>
                      <a:pt x="275" y="0"/>
                    </a:lnTo>
                    <a:lnTo>
                      <a:pt x="249" y="0"/>
                    </a:lnTo>
                    <a:lnTo>
                      <a:pt x="226" y="4"/>
                    </a:lnTo>
                    <a:lnTo>
                      <a:pt x="214" y="8"/>
                    </a:lnTo>
                    <a:lnTo>
                      <a:pt x="202" y="12"/>
                    </a:lnTo>
                    <a:lnTo>
                      <a:pt x="191" y="19"/>
                    </a:lnTo>
                    <a:lnTo>
                      <a:pt x="181" y="25"/>
                    </a:lnTo>
                    <a:lnTo>
                      <a:pt x="51" y="137"/>
                    </a:lnTo>
                    <a:lnTo>
                      <a:pt x="51" y="137"/>
                    </a:lnTo>
                    <a:lnTo>
                      <a:pt x="41" y="145"/>
                    </a:lnTo>
                    <a:lnTo>
                      <a:pt x="34" y="155"/>
                    </a:lnTo>
                    <a:lnTo>
                      <a:pt x="20" y="176"/>
                    </a:lnTo>
                    <a:lnTo>
                      <a:pt x="10" y="200"/>
                    </a:lnTo>
                    <a:lnTo>
                      <a:pt x="2" y="225"/>
                    </a:lnTo>
                    <a:lnTo>
                      <a:pt x="0" y="251"/>
                    </a:lnTo>
                    <a:lnTo>
                      <a:pt x="0" y="265"/>
                    </a:lnTo>
                    <a:lnTo>
                      <a:pt x="2" y="277"/>
                    </a:lnTo>
                    <a:lnTo>
                      <a:pt x="6" y="288"/>
                    </a:lnTo>
                    <a:lnTo>
                      <a:pt x="10" y="300"/>
                    </a:lnTo>
                    <a:lnTo>
                      <a:pt x="16" y="312"/>
                    </a:lnTo>
                    <a:lnTo>
                      <a:pt x="24" y="322"/>
                    </a:lnTo>
                    <a:lnTo>
                      <a:pt x="24" y="322"/>
                    </a:lnTo>
                    <a:lnTo>
                      <a:pt x="98" y="424"/>
                    </a:lnTo>
                    <a:lnTo>
                      <a:pt x="163" y="510"/>
                    </a:lnTo>
                    <a:lnTo>
                      <a:pt x="220" y="583"/>
                    </a:lnTo>
                    <a:lnTo>
                      <a:pt x="220" y="583"/>
                    </a:lnTo>
                    <a:lnTo>
                      <a:pt x="285" y="657"/>
                    </a:lnTo>
                    <a:lnTo>
                      <a:pt x="361" y="743"/>
                    </a:lnTo>
                    <a:lnTo>
                      <a:pt x="455" y="845"/>
                    </a:lnTo>
                    <a:lnTo>
                      <a:pt x="455" y="845"/>
                    </a:lnTo>
                    <a:lnTo>
                      <a:pt x="473" y="861"/>
                    </a:lnTo>
                    <a:lnTo>
                      <a:pt x="491" y="875"/>
                    </a:lnTo>
                    <a:lnTo>
                      <a:pt x="508" y="887"/>
                    </a:lnTo>
                    <a:lnTo>
                      <a:pt x="526" y="897"/>
                    </a:lnTo>
                    <a:lnTo>
                      <a:pt x="544" y="904"/>
                    </a:lnTo>
                    <a:lnTo>
                      <a:pt x="563" y="912"/>
                    </a:lnTo>
                    <a:lnTo>
                      <a:pt x="581" y="916"/>
                    </a:lnTo>
                    <a:lnTo>
                      <a:pt x="601" y="918"/>
                    </a:lnTo>
                    <a:lnTo>
                      <a:pt x="620" y="918"/>
                    </a:lnTo>
                    <a:lnTo>
                      <a:pt x="640" y="916"/>
                    </a:lnTo>
                    <a:lnTo>
                      <a:pt x="660" y="912"/>
                    </a:lnTo>
                    <a:lnTo>
                      <a:pt x="679" y="906"/>
                    </a:lnTo>
                    <a:lnTo>
                      <a:pt x="701" y="898"/>
                    </a:lnTo>
                    <a:lnTo>
                      <a:pt x="720" y="887"/>
                    </a:lnTo>
                    <a:lnTo>
                      <a:pt x="740" y="875"/>
                    </a:lnTo>
                    <a:lnTo>
                      <a:pt x="760" y="859"/>
                    </a:lnTo>
                    <a:lnTo>
                      <a:pt x="760" y="859"/>
                    </a:lnTo>
                    <a:lnTo>
                      <a:pt x="779" y="844"/>
                    </a:lnTo>
                    <a:lnTo>
                      <a:pt x="795" y="826"/>
                    </a:lnTo>
                    <a:lnTo>
                      <a:pt x="811" y="810"/>
                    </a:lnTo>
                    <a:lnTo>
                      <a:pt x="820" y="794"/>
                    </a:lnTo>
                    <a:lnTo>
                      <a:pt x="830" y="777"/>
                    </a:lnTo>
                    <a:lnTo>
                      <a:pt x="838" y="761"/>
                    </a:lnTo>
                    <a:lnTo>
                      <a:pt x="842" y="743"/>
                    </a:lnTo>
                    <a:lnTo>
                      <a:pt x="846" y="726"/>
                    </a:lnTo>
                    <a:lnTo>
                      <a:pt x="846" y="708"/>
                    </a:lnTo>
                    <a:lnTo>
                      <a:pt x="844" y="690"/>
                    </a:lnTo>
                    <a:lnTo>
                      <a:pt x="840" y="671"/>
                    </a:lnTo>
                    <a:lnTo>
                      <a:pt x="836" y="651"/>
                    </a:lnTo>
                    <a:lnTo>
                      <a:pt x="828" y="632"/>
                    </a:lnTo>
                    <a:lnTo>
                      <a:pt x="819" y="610"/>
                    </a:lnTo>
                    <a:lnTo>
                      <a:pt x="795" y="565"/>
                    </a:lnTo>
                    <a:lnTo>
                      <a:pt x="795" y="565"/>
                    </a:lnTo>
                    <a:lnTo>
                      <a:pt x="779" y="539"/>
                    </a:lnTo>
                    <a:lnTo>
                      <a:pt x="736" y="475"/>
                    </a:lnTo>
                    <a:lnTo>
                      <a:pt x="671" y="382"/>
                    </a:lnTo>
                    <a:lnTo>
                      <a:pt x="634" y="333"/>
                    </a:lnTo>
                    <a:lnTo>
                      <a:pt x="593" y="284"/>
                    </a:lnTo>
                    <a:lnTo>
                      <a:pt x="593" y="284"/>
                    </a:lnTo>
                    <a:lnTo>
                      <a:pt x="558" y="243"/>
                    </a:lnTo>
                    <a:lnTo>
                      <a:pt x="520" y="200"/>
                    </a:lnTo>
                    <a:lnTo>
                      <a:pt x="446" y="122"/>
                    </a:lnTo>
                    <a:lnTo>
                      <a:pt x="387" y="65"/>
                    </a:lnTo>
                    <a:lnTo>
                      <a:pt x="363" y="41"/>
                    </a:lnTo>
                    <a:lnTo>
                      <a:pt x="363" y="41"/>
                    </a:lnTo>
                    <a:close/>
                  </a:path>
                </a:pathLst>
              </a:custGeom>
              <a:solidFill>
                <a:schemeClr val="accent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9" name="Freeform 15"/>
              <p:cNvSpPr>
                <a:spLocks/>
              </p:cNvSpPr>
              <p:nvPr userDrawn="1"/>
            </p:nvSpPr>
            <p:spPr bwMode="auto">
              <a:xfrm>
                <a:off x="5781149" y="1103035"/>
                <a:ext cx="784686" cy="852416"/>
              </a:xfrm>
              <a:custGeom>
                <a:avLst/>
                <a:gdLst/>
                <a:ahLst/>
                <a:cxnLst>
                  <a:cxn ang="0">
                    <a:pos x="333" y="161"/>
                  </a:cxn>
                  <a:cxn ang="0">
                    <a:pos x="333" y="161"/>
                  </a:cxn>
                  <a:cxn ang="0">
                    <a:pos x="292" y="114"/>
                  </a:cxn>
                  <a:cxn ang="0">
                    <a:pos x="249" y="69"/>
                  </a:cxn>
                  <a:cxn ang="0">
                    <a:pos x="204" y="23"/>
                  </a:cxn>
                  <a:cxn ang="0">
                    <a:pos x="204" y="23"/>
                  </a:cxn>
                  <a:cxn ang="0">
                    <a:pos x="194" y="16"/>
                  </a:cxn>
                  <a:cxn ang="0">
                    <a:pos x="182" y="8"/>
                  </a:cxn>
                  <a:cxn ang="0">
                    <a:pos x="169" y="4"/>
                  </a:cxn>
                  <a:cxn ang="0">
                    <a:pos x="155" y="0"/>
                  </a:cxn>
                  <a:cxn ang="0">
                    <a:pos x="141" y="0"/>
                  </a:cxn>
                  <a:cxn ang="0">
                    <a:pos x="125" y="4"/>
                  </a:cxn>
                  <a:cxn ang="0">
                    <a:pos x="114" y="8"/>
                  </a:cxn>
                  <a:cxn ang="0">
                    <a:pos x="102" y="16"/>
                  </a:cxn>
                  <a:cxn ang="0">
                    <a:pos x="29" y="78"/>
                  </a:cxn>
                  <a:cxn ang="0">
                    <a:pos x="29" y="78"/>
                  </a:cxn>
                  <a:cxn ang="0">
                    <a:pos x="19" y="88"/>
                  </a:cxn>
                  <a:cxn ang="0">
                    <a:pos x="12" y="100"/>
                  </a:cxn>
                  <a:cxn ang="0">
                    <a:pos x="6" y="114"/>
                  </a:cxn>
                  <a:cxn ang="0">
                    <a:pos x="2" y="127"/>
                  </a:cxn>
                  <a:cxn ang="0">
                    <a:pos x="0" y="143"/>
                  </a:cxn>
                  <a:cxn ang="0">
                    <a:pos x="2" y="157"/>
                  </a:cxn>
                  <a:cxn ang="0">
                    <a:pos x="6" y="169"/>
                  </a:cxn>
                  <a:cxn ang="0">
                    <a:pos x="14" y="180"/>
                  </a:cxn>
                  <a:cxn ang="0">
                    <a:pos x="14" y="180"/>
                  </a:cxn>
                  <a:cxn ang="0">
                    <a:pos x="55" y="239"/>
                  </a:cxn>
                  <a:cxn ang="0">
                    <a:pos x="92" y="286"/>
                  </a:cxn>
                  <a:cxn ang="0">
                    <a:pos x="123" y="328"/>
                  </a:cxn>
                  <a:cxn ang="0">
                    <a:pos x="123" y="328"/>
                  </a:cxn>
                  <a:cxn ang="0">
                    <a:pos x="159" y="369"/>
                  </a:cxn>
                  <a:cxn ang="0">
                    <a:pos x="204" y="418"/>
                  </a:cxn>
                  <a:cxn ang="0">
                    <a:pos x="255" y="475"/>
                  </a:cxn>
                  <a:cxn ang="0">
                    <a:pos x="255" y="475"/>
                  </a:cxn>
                  <a:cxn ang="0">
                    <a:pos x="275" y="490"/>
                  </a:cxn>
                  <a:cxn ang="0">
                    <a:pos x="294" y="504"/>
                  </a:cxn>
                  <a:cxn ang="0">
                    <a:pos x="316" y="512"/>
                  </a:cxn>
                  <a:cxn ang="0">
                    <a:pos x="337" y="516"/>
                  </a:cxn>
                  <a:cxn ang="0">
                    <a:pos x="359" y="514"/>
                  </a:cxn>
                  <a:cxn ang="0">
                    <a:pos x="381" y="508"/>
                  </a:cxn>
                  <a:cxn ang="0">
                    <a:pos x="404" y="498"/>
                  </a:cxn>
                  <a:cxn ang="0">
                    <a:pos x="426" y="483"/>
                  </a:cxn>
                  <a:cxn ang="0">
                    <a:pos x="426" y="483"/>
                  </a:cxn>
                  <a:cxn ang="0">
                    <a:pos x="445" y="465"/>
                  </a:cxn>
                  <a:cxn ang="0">
                    <a:pos x="461" y="445"/>
                  </a:cxn>
                  <a:cxn ang="0">
                    <a:pos x="465" y="437"/>
                  </a:cxn>
                  <a:cxn ang="0">
                    <a:pos x="469" y="428"/>
                  </a:cxn>
                  <a:cxn ang="0">
                    <a:pos x="473" y="418"/>
                  </a:cxn>
                  <a:cxn ang="0">
                    <a:pos x="475" y="408"/>
                  </a:cxn>
                  <a:cxn ang="0">
                    <a:pos x="473" y="388"/>
                  </a:cxn>
                  <a:cxn ang="0">
                    <a:pos x="469" y="367"/>
                  </a:cxn>
                  <a:cxn ang="0">
                    <a:pos x="459" y="343"/>
                  </a:cxn>
                  <a:cxn ang="0">
                    <a:pos x="445" y="318"/>
                  </a:cxn>
                  <a:cxn ang="0">
                    <a:pos x="445" y="318"/>
                  </a:cxn>
                  <a:cxn ang="0">
                    <a:pos x="412" y="267"/>
                  </a:cxn>
                  <a:cxn ang="0">
                    <a:pos x="377" y="216"/>
                  </a:cxn>
                  <a:cxn ang="0">
                    <a:pos x="333" y="161"/>
                  </a:cxn>
                  <a:cxn ang="0">
                    <a:pos x="333" y="161"/>
                  </a:cxn>
                </a:cxnLst>
                <a:rect l="0" t="0" r="r" b="b"/>
                <a:pathLst>
                  <a:path w="475" h="516">
                    <a:moveTo>
                      <a:pt x="333" y="161"/>
                    </a:moveTo>
                    <a:lnTo>
                      <a:pt x="333" y="161"/>
                    </a:lnTo>
                    <a:lnTo>
                      <a:pt x="292" y="114"/>
                    </a:lnTo>
                    <a:lnTo>
                      <a:pt x="249" y="69"/>
                    </a:lnTo>
                    <a:lnTo>
                      <a:pt x="204" y="23"/>
                    </a:lnTo>
                    <a:lnTo>
                      <a:pt x="204" y="23"/>
                    </a:lnTo>
                    <a:lnTo>
                      <a:pt x="194" y="16"/>
                    </a:lnTo>
                    <a:lnTo>
                      <a:pt x="182" y="8"/>
                    </a:lnTo>
                    <a:lnTo>
                      <a:pt x="169" y="4"/>
                    </a:lnTo>
                    <a:lnTo>
                      <a:pt x="155" y="0"/>
                    </a:lnTo>
                    <a:lnTo>
                      <a:pt x="141" y="0"/>
                    </a:lnTo>
                    <a:lnTo>
                      <a:pt x="125" y="4"/>
                    </a:lnTo>
                    <a:lnTo>
                      <a:pt x="114" y="8"/>
                    </a:lnTo>
                    <a:lnTo>
                      <a:pt x="102" y="16"/>
                    </a:lnTo>
                    <a:lnTo>
                      <a:pt x="29" y="78"/>
                    </a:lnTo>
                    <a:lnTo>
                      <a:pt x="29" y="78"/>
                    </a:lnTo>
                    <a:lnTo>
                      <a:pt x="19" y="88"/>
                    </a:lnTo>
                    <a:lnTo>
                      <a:pt x="12" y="100"/>
                    </a:lnTo>
                    <a:lnTo>
                      <a:pt x="6" y="114"/>
                    </a:lnTo>
                    <a:lnTo>
                      <a:pt x="2" y="127"/>
                    </a:lnTo>
                    <a:lnTo>
                      <a:pt x="0" y="143"/>
                    </a:lnTo>
                    <a:lnTo>
                      <a:pt x="2" y="157"/>
                    </a:lnTo>
                    <a:lnTo>
                      <a:pt x="6" y="169"/>
                    </a:lnTo>
                    <a:lnTo>
                      <a:pt x="14" y="180"/>
                    </a:lnTo>
                    <a:lnTo>
                      <a:pt x="14" y="180"/>
                    </a:lnTo>
                    <a:lnTo>
                      <a:pt x="55" y="239"/>
                    </a:lnTo>
                    <a:lnTo>
                      <a:pt x="92" y="286"/>
                    </a:lnTo>
                    <a:lnTo>
                      <a:pt x="123" y="328"/>
                    </a:lnTo>
                    <a:lnTo>
                      <a:pt x="123" y="328"/>
                    </a:lnTo>
                    <a:lnTo>
                      <a:pt x="159" y="369"/>
                    </a:lnTo>
                    <a:lnTo>
                      <a:pt x="204" y="418"/>
                    </a:lnTo>
                    <a:lnTo>
                      <a:pt x="255" y="475"/>
                    </a:lnTo>
                    <a:lnTo>
                      <a:pt x="255" y="475"/>
                    </a:lnTo>
                    <a:lnTo>
                      <a:pt x="275" y="490"/>
                    </a:lnTo>
                    <a:lnTo>
                      <a:pt x="294" y="504"/>
                    </a:lnTo>
                    <a:lnTo>
                      <a:pt x="316" y="512"/>
                    </a:lnTo>
                    <a:lnTo>
                      <a:pt x="337" y="516"/>
                    </a:lnTo>
                    <a:lnTo>
                      <a:pt x="359" y="514"/>
                    </a:lnTo>
                    <a:lnTo>
                      <a:pt x="381" y="508"/>
                    </a:lnTo>
                    <a:lnTo>
                      <a:pt x="404" y="498"/>
                    </a:lnTo>
                    <a:lnTo>
                      <a:pt x="426" y="483"/>
                    </a:lnTo>
                    <a:lnTo>
                      <a:pt x="426" y="483"/>
                    </a:lnTo>
                    <a:lnTo>
                      <a:pt x="445" y="465"/>
                    </a:lnTo>
                    <a:lnTo>
                      <a:pt x="461" y="445"/>
                    </a:lnTo>
                    <a:lnTo>
                      <a:pt x="465" y="437"/>
                    </a:lnTo>
                    <a:lnTo>
                      <a:pt x="469" y="428"/>
                    </a:lnTo>
                    <a:lnTo>
                      <a:pt x="473" y="418"/>
                    </a:lnTo>
                    <a:lnTo>
                      <a:pt x="475" y="408"/>
                    </a:lnTo>
                    <a:lnTo>
                      <a:pt x="473" y="388"/>
                    </a:lnTo>
                    <a:lnTo>
                      <a:pt x="469" y="367"/>
                    </a:lnTo>
                    <a:lnTo>
                      <a:pt x="459" y="343"/>
                    </a:lnTo>
                    <a:lnTo>
                      <a:pt x="445" y="318"/>
                    </a:lnTo>
                    <a:lnTo>
                      <a:pt x="445" y="318"/>
                    </a:lnTo>
                    <a:lnTo>
                      <a:pt x="412" y="267"/>
                    </a:lnTo>
                    <a:lnTo>
                      <a:pt x="377" y="216"/>
                    </a:lnTo>
                    <a:lnTo>
                      <a:pt x="333" y="161"/>
                    </a:lnTo>
                    <a:lnTo>
                      <a:pt x="333" y="161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grpSp>
          <p:nvGrpSpPr>
            <p:cNvPr id="30" name="그룹 29"/>
            <p:cNvGrpSpPr/>
            <p:nvPr userDrawn="1"/>
          </p:nvGrpSpPr>
          <p:grpSpPr>
            <a:xfrm>
              <a:off x="3477388" y="407134"/>
              <a:ext cx="431164" cy="303961"/>
              <a:chOff x="3539755" y="433244"/>
              <a:chExt cx="431164" cy="303961"/>
            </a:xfrm>
            <a:solidFill>
              <a:schemeClr val="accent5"/>
            </a:solidFill>
          </p:grpSpPr>
          <p:sp>
            <p:nvSpPr>
              <p:cNvPr id="31" name="Freeform 16"/>
              <p:cNvSpPr>
                <a:spLocks/>
              </p:cNvSpPr>
              <p:nvPr userDrawn="1"/>
            </p:nvSpPr>
            <p:spPr bwMode="auto">
              <a:xfrm>
                <a:off x="3539755" y="433244"/>
                <a:ext cx="431164" cy="259359"/>
              </a:xfrm>
              <a:custGeom>
                <a:avLst/>
                <a:gdLst/>
                <a:ahLst/>
                <a:cxnLst>
                  <a:cxn ang="0">
                    <a:pos x="168" y="141"/>
                  </a:cxn>
                  <a:cxn ang="0">
                    <a:pos x="141" y="149"/>
                  </a:cxn>
                  <a:cxn ang="0">
                    <a:pos x="119" y="157"/>
                  </a:cxn>
                  <a:cxn ang="0">
                    <a:pos x="111" y="153"/>
                  </a:cxn>
                  <a:cxn ang="0">
                    <a:pos x="113" y="147"/>
                  </a:cxn>
                  <a:cxn ang="0">
                    <a:pos x="115" y="145"/>
                  </a:cxn>
                  <a:cxn ang="0">
                    <a:pos x="137" y="139"/>
                  </a:cxn>
                  <a:cxn ang="0">
                    <a:pos x="190" y="122"/>
                  </a:cxn>
                  <a:cxn ang="0">
                    <a:pos x="202" y="118"/>
                  </a:cxn>
                  <a:cxn ang="0">
                    <a:pos x="237" y="106"/>
                  </a:cxn>
                  <a:cxn ang="0">
                    <a:pos x="249" y="100"/>
                  </a:cxn>
                  <a:cxn ang="0">
                    <a:pos x="249" y="92"/>
                  </a:cxn>
                  <a:cxn ang="0">
                    <a:pos x="247" y="90"/>
                  </a:cxn>
                  <a:cxn ang="0">
                    <a:pos x="233" y="90"/>
                  </a:cxn>
                  <a:cxn ang="0">
                    <a:pos x="206" y="98"/>
                  </a:cxn>
                  <a:cxn ang="0">
                    <a:pos x="178" y="106"/>
                  </a:cxn>
                  <a:cxn ang="0">
                    <a:pos x="166" y="108"/>
                  </a:cxn>
                  <a:cxn ang="0">
                    <a:pos x="149" y="112"/>
                  </a:cxn>
                  <a:cxn ang="0">
                    <a:pos x="135" y="114"/>
                  </a:cxn>
                  <a:cxn ang="0">
                    <a:pos x="117" y="106"/>
                  </a:cxn>
                  <a:cxn ang="0">
                    <a:pos x="108" y="92"/>
                  </a:cxn>
                  <a:cxn ang="0">
                    <a:pos x="106" y="88"/>
                  </a:cxn>
                  <a:cxn ang="0">
                    <a:pos x="94" y="69"/>
                  </a:cxn>
                  <a:cxn ang="0">
                    <a:pos x="82" y="45"/>
                  </a:cxn>
                  <a:cxn ang="0">
                    <a:pos x="68" y="24"/>
                  </a:cxn>
                  <a:cxn ang="0">
                    <a:pos x="57" y="14"/>
                  </a:cxn>
                  <a:cxn ang="0">
                    <a:pos x="45" y="12"/>
                  </a:cxn>
                  <a:cxn ang="0">
                    <a:pos x="15" y="18"/>
                  </a:cxn>
                  <a:cxn ang="0">
                    <a:pos x="7" y="20"/>
                  </a:cxn>
                  <a:cxn ang="0">
                    <a:pos x="4" y="20"/>
                  </a:cxn>
                  <a:cxn ang="0">
                    <a:pos x="0" y="16"/>
                  </a:cxn>
                  <a:cxn ang="0">
                    <a:pos x="4" y="10"/>
                  </a:cxn>
                  <a:cxn ang="0">
                    <a:pos x="11" y="6"/>
                  </a:cxn>
                  <a:cxn ang="0">
                    <a:pos x="29" y="2"/>
                  </a:cxn>
                  <a:cxn ang="0">
                    <a:pos x="45" y="0"/>
                  </a:cxn>
                  <a:cxn ang="0">
                    <a:pos x="62" y="4"/>
                  </a:cxn>
                  <a:cxn ang="0">
                    <a:pos x="76" y="18"/>
                  </a:cxn>
                  <a:cxn ang="0">
                    <a:pos x="92" y="39"/>
                  </a:cxn>
                  <a:cxn ang="0">
                    <a:pos x="104" y="63"/>
                  </a:cxn>
                  <a:cxn ang="0">
                    <a:pos x="115" y="82"/>
                  </a:cxn>
                  <a:cxn ang="0">
                    <a:pos x="117" y="86"/>
                  </a:cxn>
                  <a:cxn ang="0">
                    <a:pos x="125" y="98"/>
                  </a:cxn>
                  <a:cxn ang="0">
                    <a:pos x="135" y="102"/>
                  </a:cxn>
                  <a:cxn ang="0">
                    <a:pos x="149" y="100"/>
                  </a:cxn>
                  <a:cxn ang="0">
                    <a:pos x="163" y="96"/>
                  </a:cxn>
                  <a:cxn ang="0">
                    <a:pos x="174" y="94"/>
                  </a:cxn>
                  <a:cxn ang="0">
                    <a:pos x="202" y="86"/>
                  </a:cxn>
                  <a:cxn ang="0">
                    <a:pos x="229" y="78"/>
                  </a:cxn>
                  <a:cxn ang="0">
                    <a:pos x="251" y="78"/>
                  </a:cxn>
                  <a:cxn ang="0">
                    <a:pos x="261" y="88"/>
                  </a:cxn>
                  <a:cxn ang="0">
                    <a:pos x="261" y="96"/>
                  </a:cxn>
                  <a:cxn ang="0">
                    <a:pos x="257" y="108"/>
                  </a:cxn>
                  <a:cxn ang="0">
                    <a:pos x="249" y="114"/>
                  </a:cxn>
                  <a:cxn ang="0">
                    <a:pos x="241" y="118"/>
                  </a:cxn>
                  <a:cxn ang="0">
                    <a:pos x="206" y="129"/>
                  </a:cxn>
                  <a:cxn ang="0">
                    <a:pos x="194" y="133"/>
                  </a:cxn>
                  <a:cxn ang="0">
                    <a:pos x="168" y="141"/>
                  </a:cxn>
                </a:cxnLst>
                <a:rect l="0" t="0" r="r" b="b"/>
                <a:pathLst>
                  <a:path w="261" h="157">
                    <a:moveTo>
                      <a:pt x="168" y="141"/>
                    </a:moveTo>
                    <a:lnTo>
                      <a:pt x="168" y="141"/>
                    </a:lnTo>
                    <a:lnTo>
                      <a:pt x="141" y="149"/>
                    </a:lnTo>
                    <a:lnTo>
                      <a:pt x="141" y="149"/>
                    </a:lnTo>
                    <a:lnTo>
                      <a:pt x="119" y="157"/>
                    </a:lnTo>
                    <a:lnTo>
                      <a:pt x="119" y="157"/>
                    </a:lnTo>
                    <a:lnTo>
                      <a:pt x="115" y="155"/>
                    </a:lnTo>
                    <a:lnTo>
                      <a:pt x="111" y="153"/>
                    </a:lnTo>
                    <a:lnTo>
                      <a:pt x="111" y="153"/>
                    </a:lnTo>
                    <a:lnTo>
                      <a:pt x="113" y="147"/>
                    </a:lnTo>
                    <a:lnTo>
                      <a:pt x="115" y="145"/>
                    </a:lnTo>
                    <a:lnTo>
                      <a:pt x="115" y="145"/>
                    </a:lnTo>
                    <a:lnTo>
                      <a:pt x="137" y="139"/>
                    </a:lnTo>
                    <a:lnTo>
                      <a:pt x="137" y="139"/>
                    </a:lnTo>
                    <a:lnTo>
                      <a:pt x="190" y="122"/>
                    </a:lnTo>
                    <a:lnTo>
                      <a:pt x="190" y="122"/>
                    </a:lnTo>
                    <a:lnTo>
                      <a:pt x="202" y="118"/>
                    </a:lnTo>
                    <a:lnTo>
                      <a:pt x="202" y="118"/>
                    </a:lnTo>
                    <a:lnTo>
                      <a:pt x="237" y="106"/>
                    </a:lnTo>
                    <a:lnTo>
                      <a:pt x="237" y="106"/>
                    </a:lnTo>
                    <a:lnTo>
                      <a:pt x="245" y="102"/>
                    </a:lnTo>
                    <a:lnTo>
                      <a:pt x="249" y="100"/>
                    </a:lnTo>
                    <a:lnTo>
                      <a:pt x="249" y="96"/>
                    </a:lnTo>
                    <a:lnTo>
                      <a:pt x="249" y="92"/>
                    </a:lnTo>
                    <a:lnTo>
                      <a:pt x="249" y="92"/>
                    </a:lnTo>
                    <a:lnTo>
                      <a:pt x="247" y="90"/>
                    </a:lnTo>
                    <a:lnTo>
                      <a:pt x="243" y="88"/>
                    </a:lnTo>
                    <a:lnTo>
                      <a:pt x="233" y="90"/>
                    </a:lnTo>
                    <a:lnTo>
                      <a:pt x="233" y="90"/>
                    </a:lnTo>
                    <a:lnTo>
                      <a:pt x="206" y="98"/>
                    </a:lnTo>
                    <a:lnTo>
                      <a:pt x="206" y="98"/>
                    </a:lnTo>
                    <a:lnTo>
                      <a:pt x="178" y="106"/>
                    </a:lnTo>
                    <a:lnTo>
                      <a:pt x="178" y="106"/>
                    </a:lnTo>
                    <a:lnTo>
                      <a:pt x="166" y="108"/>
                    </a:lnTo>
                    <a:lnTo>
                      <a:pt x="166" y="108"/>
                    </a:lnTo>
                    <a:lnTo>
                      <a:pt x="149" y="112"/>
                    </a:lnTo>
                    <a:lnTo>
                      <a:pt x="135" y="114"/>
                    </a:lnTo>
                    <a:lnTo>
                      <a:pt x="135" y="114"/>
                    </a:lnTo>
                    <a:lnTo>
                      <a:pt x="125" y="112"/>
                    </a:lnTo>
                    <a:lnTo>
                      <a:pt x="117" y="106"/>
                    </a:lnTo>
                    <a:lnTo>
                      <a:pt x="111" y="100"/>
                    </a:lnTo>
                    <a:lnTo>
                      <a:pt x="108" y="92"/>
                    </a:lnTo>
                    <a:lnTo>
                      <a:pt x="108" y="92"/>
                    </a:lnTo>
                    <a:lnTo>
                      <a:pt x="106" y="88"/>
                    </a:lnTo>
                    <a:lnTo>
                      <a:pt x="106" y="88"/>
                    </a:lnTo>
                    <a:lnTo>
                      <a:pt x="94" y="69"/>
                    </a:lnTo>
                    <a:lnTo>
                      <a:pt x="94" y="69"/>
                    </a:lnTo>
                    <a:lnTo>
                      <a:pt x="82" y="45"/>
                    </a:lnTo>
                    <a:lnTo>
                      <a:pt x="68" y="24"/>
                    </a:lnTo>
                    <a:lnTo>
                      <a:pt x="68" y="24"/>
                    </a:lnTo>
                    <a:lnTo>
                      <a:pt x="62" y="18"/>
                    </a:lnTo>
                    <a:lnTo>
                      <a:pt x="57" y="14"/>
                    </a:lnTo>
                    <a:lnTo>
                      <a:pt x="53" y="12"/>
                    </a:lnTo>
                    <a:lnTo>
                      <a:pt x="45" y="12"/>
                    </a:lnTo>
                    <a:lnTo>
                      <a:pt x="33" y="12"/>
                    </a:lnTo>
                    <a:lnTo>
                      <a:pt x="15" y="18"/>
                    </a:lnTo>
                    <a:lnTo>
                      <a:pt x="15" y="18"/>
                    </a:lnTo>
                    <a:lnTo>
                      <a:pt x="7" y="20"/>
                    </a:lnTo>
                    <a:lnTo>
                      <a:pt x="7" y="20"/>
                    </a:lnTo>
                    <a:lnTo>
                      <a:pt x="4" y="20"/>
                    </a:lnTo>
                    <a:lnTo>
                      <a:pt x="0" y="16"/>
                    </a:lnTo>
                    <a:lnTo>
                      <a:pt x="0" y="16"/>
                    </a:lnTo>
                    <a:lnTo>
                      <a:pt x="0" y="12"/>
                    </a:lnTo>
                    <a:lnTo>
                      <a:pt x="4" y="10"/>
                    </a:lnTo>
                    <a:lnTo>
                      <a:pt x="4" y="10"/>
                    </a:lnTo>
                    <a:lnTo>
                      <a:pt x="11" y="6"/>
                    </a:lnTo>
                    <a:lnTo>
                      <a:pt x="11" y="6"/>
                    </a:lnTo>
                    <a:lnTo>
                      <a:pt x="29" y="2"/>
                    </a:lnTo>
                    <a:lnTo>
                      <a:pt x="37" y="0"/>
                    </a:lnTo>
                    <a:lnTo>
                      <a:pt x="45" y="0"/>
                    </a:lnTo>
                    <a:lnTo>
                      <a:pt x="55" y="0"/>
                    </a:lnTo>
                    <a:lnTo>
                      <a:pt x="62" y="4"/>
                    </a:lnTo>
                    <a:lnTo>
                      <a:pt x="70" y="10"/>
                    </a:lnTo>
                    <a:lnTo>
                      <a:pt x="76" y="18"/>
                    </a:lnTo>
                    <a:lnTo>
                      <a:pt x="76" y="18"/>
                    </a:lnTo>
                    <a:lnTo>
                      <a:pt x="92" y="39"/>
                    </a:lnTo>
                    <a:lnTo>
                      <a:pt x="104" y="63"/>
                    </a:lnTo>
                    <a:lnTo>
                      <a:pt x="104" y="63"/>
                    </a:lnTo>
                    <a:lnTo>
                      <a:pt x="115" y="82"/>
                    </a:lnTo>
                    <a:lnTo>
                      <a:pt x="115" y="82"/>
                    </a:lnTo>
                    <a:lnTo>
                      <a:pt x="117" y="86"/>
                    </a:lnTo>
                    <a:lnTo>
                      <a:pt x="117" y="86"/>
                    </a:lnTo>
                    <a:lnTo>
                      <a:pt x="121" y="92"/>
                    </a:lnTo>
                    <a:lnTo>
                      <a:pt x="125" y="98"/>
                    </a:lnTo>
                    <a:lnTo>
                      <a:pt x="129" y="100"/>
                    </a:lnTo>
                    <a:lnTo>
                      <a:pt x="135" y="102"/>
                    </a:lnTo>
                    <a:lnTo>
                      <a:pt x="135" y="102"/>
                    </a:lnTo>
                    <a:lnTo>
                      <a:pt x="149" y="100"/>
                    </a:lnTo>
                    <a:lnTo>
                      <a:pt x="163" y="96"/>
                    </a:lnTo>
                    <a:lnTo>
                      <a:pt x="163" y="96"/>
                    </a:lnTo>
                    <a:lnTo>
                      <a:pt x="174" y="94"/>
                    </a:lnTo>
                    <a:lnTo>
                      <a:pt x="174" y="94"/>
                    </a:lnTo>
                    <a:lnTo>
                      <a:pt x="202" y="86"/>
                    </a:lnTo>
                    <a:lnTo>
                      <a:pt x="202" y="86"/>
                    </a:lnTo>
                    <a:lnTo>
                      <a:pt x="229" y="78"/>
                    </a:lnTo>
                    <a:lnTo>
                      <a:pt x="229" y="78"/>
                    </a:lnTo>
                    <a:lnTo>
                      <a:pt x="241" y="77"/>
                    </a:lnTo>
                    <a:lnTo>
                      <a:pt x="251" y="78"/>
                    </a:lnTo>
                    <a:lnTo>
                      <a:pt x="257" y="82"/>
                    </a:lnTo>
                    <a:lnTo>
                      <a:pt x="261" y="88"/>
                    </a:lnTo>
                    <a:lnTo>
                      <a:pt x="261" y="88"/>
                    </a:lnTo>
                    <a:lnTo>
                      <a:pt x="261" y="96"/>
                    </a:lnTo>
                    <a:lnTo>
                      <a:pt x="259" y="104"/>
                    </a:lnTo>
                    <a:lnTo>
                      <a:pt x="257" y="108"/>
                    </a:lnTo>
                    <a:lnTo>
                      <a:pt x="253" y="112"/>
                    </a:lnTo>
                    <a:lnTo>
                      <a:pt x="249" y="114"/>
                    </a:lnTo>
                    <a:lnTo>
                      <a:pt x="241" y="118"/>
                    </a:lnTo>
                    <a:lnTo>
                      <a:pt x="241" y="118"/>
                    </a:lnTo>
                    <a:lnTo>
                      <a:pt x="206" y="129"/>
                    </a:lnTo>
                    <a:lnTo>
                      <a:pt x="206" y="129"/>
                    </a:lnTo>
                    <a:lnTo>
                      <a:pt x="194" y="133"/>
                    </a:lnTo>
                    <a:lnTo>
                      <a:pt x="194" y="133"/>
                    </a:lnTo>
                    <a:lnTo>
                      <a:pt x="168" y="141"/>
                    </a:lnTo>
                    <a:lnTo>
                      <a:pt x="168" y="14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3" name="Freeform 17"/>
              <p:cNvSpPr>
                <a:spLocks/>
              </p:cNvSpPr>
              <p:nvPr userDrawn="1"/>
            </p:nvSpPr>
            <p:spPr bwMode="auto">
              <a:xfrm>
                <a:off x="3655393" y="433244"/>
                <a:ext cx="282487" cy="145373"/>
              </a:xfrm>
              <a:custGeom>
                <a:avLst/>
                <a:gdLst/>
                <a:ahLst/>
                <a:cxnLst>
                  <a:cxn ang="0">
                    <a:pos x="165" y="88"/>
                  </a:cxn>
                  <a:cxn ang="0">
                    <a:pos x="165" y="88"/>
                  </a:cxn>
                  <a:cxn ang="0">
                    <a:pos x="165" y="88"/>
                  </a:cxn>
                  <a:cxn ang="0">
                    <a:pos x="165" y="88"/>
                  </a:cxn>
                  <a:cxn ang="0">
                    <a:pos x="161" y="86"/>
                  </a:cxn>
                  <a:cxn ang="0">
                    <a:pos x="159" y="82"/>
                  </a:cxn>
                  <a:cxn ang="0">
                    <a:pos x="159" y="82"/>
                  </a:cxn>
                  <a:cxn ang="0">
                    <a:pos x="147" y="12"/>
                  </a:cxn>
                  <a:cxn ang="0">
                    <a:pos x="147" y="12"/>
                  </a:cxn>
                  <a:cxn ang="0">
                    <a:pos x="96" y="16"/>
                  </a:cxn>
                  <a:cxn ang="0">
                    <a:pos x="8" y="27"/>
                  </a:cxn>
                  <a:cxn ang="0">
                    <a:pos x="8" y="27"/>
                  </a:cxn>
                  <a:cxn ang="0">
                    <a:pos x="2" y="25"/>
                  </a:cxn>
                  <a:cxn ang="0">
                    <a:pos x="0" y="22"/>
                  </a:cxn>
                  <a:cxn ang="0">
                    <a:pos x="0" y="22"/>
                  </a:cxn>
                  <a:cxn ang="0">
                    <a:pos x="2" y="18"/>
                  </a:cxn>
                  <a:cxn ang="0">
                    <a:pos x="6" y="16"/>
                  </a:cxn>
                  <a:cxn ang="0">
                    <a:pos x="6" y="16"/>
                  </a:cxn>
                  <a:cxn ang="0">
                    <a:pos x="91" y="6"/>
                  </a:cxn>
                  <a:cxn ang="0">
                    <a:pos x="128" y="2"/>
                  </a:cxn>
                  <a:cxn ang="0">
                    <a:pos x="151" y="0"/>
                  </a:cxn>
                  <a:cxn ang="0">
                    <a:pos x="151" y="0"/>
                  </a:cxn>
                  <a:cxn ang="0">
                    <a:pos x="155" y="2"/>
                  </a:cxn>
                  <a:cxn ang="0">
                    <a:pos x="157" y="6"/>
                  </a:cxn>
                  <a:cxn ang="0">
                    <a:pos x="157" y="6"/>
                  </a:cxn>
                  <a:cxn ang="0">
                    <a:pos x="171" y="82"/>
                  </a:cxn>
                  <a:cxn ang="0">
                    <a:pos x="171" y="82"/>
                  </a:cxn>
                  <a:cxn ang="0">
                    <a:pos x="169" y="86"/>
                  </a:cxn>
                  <a:cxn ang="0">
                    <a:pos x="165" y="88"/>
                  </a:cxn>
                  <a:cxn ang="0">
                    <a:pos x="165" y="88"/>
                  </a:cxn>
                </a:cxnLst>
                <a:rect l="0" t="0" r="r" b="b"/>
                <a:pathLst>
                  <a:path w="171" h="88">
                    <a:moveTo>
                      <a:pt x="165" y="88"/>
                    </a:moveTo>
                    <a:lnTo>
                      <a:pt x="165" y="88"/>
                    </a:lnTo>
                    <a:lnTo>
                      <a:pt x="165" y="88"/>
                    </a:lnTo>
                    <a:lnTo>
                      <a:pt x="165" y="88"/>
                    </a:lnTo>
                    <a:lnTo>
                      <a:pt x="161" y="86"/>
                    </a:lnTo>
                    <a:lnTo>
                      <a:pt x="159" y="82"/>
                    </a:lnTo>
                    <a:lnTo>
                      <a:pt x="159" y="82"/>
                    </a:lnTo>
                    <a:lnTo>
                      <a:pt x="147" y="12"/>
                    </a:lnTo>
                    <a:lnTo>
                      <a:pt x="147" y="12"/>
                    </a:lnTo>
                    <a:lnTo>
                      <a:pt x="96" y="16"/>
                    </a:lnTo>
                    <a:lnTo>
                      <a:pt x="8" y="27"/>
                    </a:lnTo>
                    <a:lnTo>
                      <a:pt x="8" y="27"/>
                    </a:lnTo>
                    <a:lnTo>
                      <a:pt x="2" y="25"/>
                    </a:lnTo>
                    <a:lnTo>
                      <a:pt x="0" y="22"/>
                    </a:lnTo>
                    <a:lnTo>
                      <a:pt x="0" y="22"/>
                    </a:lnTo>
                    <a:lnTo>
                      <a:pt x="2" y="18"/>
                    </a:lnTo>
                    <a:lnTo>
                      <a:pt x="6" y="16"/>
                    </a:lnTo>
                    <a:lnTo>
                      <a:pt x="6" y="16"/>
                    </a:lnTo>
                    <a:lnTo>
                      <a:pt x="91" y="6"/>
                    </a:lnTo>
                    <a:lnTo>
                      <a:pt x="128" y="2"/>
                    </a:lnTo>
                    <a:lnTo>
                      <a:pt x="151" y="0"/>
                    </a:lnTo>
                    <a:lnTo>
                      <a:pt x="151" y="0"/>
                    </a:lnTo>
                    <a:lnTo>
                      <a:pt x="155" y="2"/>
                    </a:lnTo>
                    <a:lnTo>
                      <a:pt x="157" y="6"/>
                    </a:lnTo>
                    <a:lnTo>
                      <a:pt x="157" y="6"/>
                    </a:lnTo>
                    <a:lnTo>
                      <a:pt x="171" y="82"/>
                    </a:lnTo>
                    <a:lnTo>
                      <a:pt x="171" y="82"/>
                    </a:lnTo>
                    <a:lnTo>
                      <a:pt x="169" y="86"/>
                    </a:lnTo>
                    <a:lnTo>
                      <a:pt x="165" y="88"/>
                    </a:lnTo>
                    <a:lnTo>
                      <a:pt x="165" y="8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4" name="Freeform 18"/>
              <p:cNvSpPr>
                <a:spLocks noEditPoints="1"/>
              </p:cNvSpPr>
              <p:nvPr userDrawn="1"/>
            </p:nvSpPr>
            <p:spPr bwMode="auto">
              <a:xfrm>
                <a:off x="3769378" y="679386"/>
                <a:ext cx="57819" cy="57819"/>
              </a:xfrm>
              <a:custGeom>
                <a:avLst/>
                <a:gdLst/>
                <a:ahLst/>
                <a:cxnLst>
                  <a:cxn ang="0">
                    <a:pos x="24" y="35"/>
                  </a:cxn>
                  <a:cxn ang="0">
                    <a:pos x="24" y="35"/>
                  </a:cxn>
                  <a:cxn ang="0">
                    <a:pos x="16" y="35"/>
                  </a:cxn>
                  <a:cxn ang="0">
                    <a:pos x="10" y="33"/>
                  </a:cxn>
                  <a:cxn ang="0">
                    <a:pos x="4" y="30"/>
                  </a:cxn>
                  <a:cxn ang="0">
                    <a:pos x="0" y="24"/>
                  </a:cxn>
                  <a:cxn ang="0">
                    <a:pos x="0" y="24"/>
                  </a:cxn>
                  <a:cxn ang="0">
                    <a:pos x="0" y="18"/>
                  </a:cxn>
                  <a:cxn ang="0">
                    <a:pos x="2" y="10"/>
                  </a:cxn>
                  <a:cxn ang="0">
                    <a:pos x="6" y="6"/>
                  </a:cxn>
                  <a:cxn ang="0">
                    <a:pos x="12" y="2"/>
                  </a:cxn>
                  <a:cxn ang="0">
                    <a:pos x="12" y="2"/>
                  </a:cxn>
                  <a:cxn ang="0">
                    <a:pos x="20" y="0"/>
                  </a:cxn>
                  <a:cxn ang="0">
                    <a:pos x="25" y="2"/>
                  </a:cxn>
                  <a:cxn ang="0">
                    <a:pos x="31" y="8"/>
                  </a:cxn>
                  <a:cxn ang="0">
                    <a:pos x="33" y="14"/>
                  </a:cxn>
                  <a:cxn ang="0">
                    <a:pos x="33" y="14"/>
                  </a:cxn>
                  <a:cxn ang="0">
                    <a:pos x="35" y="20"/>
                  </a:cxn>
                  <a:cxn ang="0">
                    <a:pos x="33" y="28"/>
                  </a:cxn>
                  <a:cxn ang="0">
                    <a:pos x="29" y="31"/>
                  </a:cxn>
                  <a:cxn ang="0">
                    <a:pos x="24" y="35"/>
                  </a:cxn>
                  <a:cxn ang="0">
                    <a:pos x="24" y="35"/>
                  </a:cxn>
                  <a:cxn ang="0">
                    <a:pos x="16" y="14"/>
                  </a:cxn>
                  <a:cxn ang="0">
                    <a:pos x="16" y="14"/>
                  </a:cxn>
                  <a:cxn ang="0">
                    <a:pos x="12" y="16"/>
                  </a:cxn>
                  <a:cxn ang="0">
                    <a:pos x="12" y="20"/>
                  </a:cxn>
                  <a:cxn ang="0">
                    <a:pos x="12" y="20"/>
                  </a:cxn>
                  <a:cxn ang="0">
                    <a:pos x="14" y="24"/>
                  </a:cxn>
                  <a:cxn ang="0">
                    <a:pos x="20" y="24"/>
                  </a:cxn>
                  <a:cxn ang="0">
                    <a:pos x="20" y="24"/>
                  </a:cxn>
                  <a:cxn ang="0">
                    <a:pos x="24" y="22"/>
                  </a:cxn>
                  <a:cxn ang="0">
                    <a:pos x="24" y="18"/>
                  </a:cxn>
                  <a:cxn ang="0">
                    <a:pos x="24" y="18"/>
                  </a:cxn>
                  <a:cxn ang="0">
                    <a:pos x="20" y="14"/>
                  </a:cxn>
                  <a:cxn ang="0">
                    <a:pos x="16" y="14"/>
                  </a:cxn>
                  <a:cxn ang="0">
                    <a:pos x="16" y="14"/>
                  </a:cxn>
                </a:cxnLst>
                <a:rect l="0" t="0" r="r" b="b"/>
                <a:pathLst>
                  <a:path w="35" h="35">
                    <a:moveTo>
                      <a:pt x="24" y="35"/>
                    </a:moveTo>
                    <a:lnTo>
                      <a:pt x="24" y="35"/>
                    </a:lnTo>
                    <a:lnTo>
                      <a:pt x="16" y="35"/>
                    </a:lnTo>
                    <a:lnTo>
                      <a:pt x="10" y="33"/>
                    </a:lnTo>
                    <a:lnTo>
                      <a:pt x="4" y="30"/>
                    </a:lnTo>
                    <a:lnTo>
                      <a:pt x="0" y="24"/>
                    </a:lnTo>
                    <a:lnTo>
                      <a:pt x="0" y="24"/>
                    </a:lnTo>
                    <a:lnTo>
                      <a:pt x="0" y="18"/>
                    </a:lnTo>
                    <a:lnTo>
                      <a:pt x="2" y="10"/>
                    </a:lnTo>
                    <a:lnTo>
                      <a:pt x="6" y="6"/>
                    </a:lnTo>
                    <a:lnTo>
                      <a:pt x="12" y="2"/>
                    </a:lnTo>
                    <a:lnTo>
                      <a:pt x="12" y="2"/>
                    </a:lnTo>
                    <a:lnTo>
                      <a:pt x="20" y="0"/>
                    </a:lnTo>
                    <a:lnTo>
                      <a:pt x="25" y="2"/>
                    </a:lnTo>
                    <a:lnTo>
                      <a:pt x="31" y="8"/>
                    </a:lnTo>
                    <a:lnTo>
                      <a:pt x="33" y="14"/>
                    </a:lnTo>
                    <a:lnTo>
                      <a:pt x="33" y="14"/>
                    </a:lnTo>
                    <a:lnTo>
                      <a:pt x="35" y="20"/>
                    </a:lnTo>
                    <a:lnTo>
                      <a:pt x="33" y="28"/>
                    </a:lnTo>
                    <a:lnTo>
                      <a:pt x="29" y="31"/>
                    </a:lnTo>
                    <a:lnTo>
                      <a:pt x="24" y="35"/>
                    </a:lnTo>
                    <a:lnTo>
                      <a:pt x="24" y="35"/>
                    </a:lnTo>
                    <a:close/>
                    <a:moveTo>
                      <a:pt x="16" y="14"/>
                    </a:moveTo>
                    <a:lnTo>
                      <a:pt x="16" y="14"/>
                    </a:lnTo>
                    <a:lnTo>
                      <a:pt x="12" y="16"/>
                    </a:lnTo>
                    <a:lnTo>
                      <a:pt x="12" y="20"/>
                    </a:lnTo>
                    <a:lnTo>
                      <a:pt x="12" y="20"/>
                    </a:lnTo>
                    <a:lnTo>
                      <a:pt x="14" y="24"/>
                    </a:lnTo>
                    <a:lnTo>
                      <a:pt x="20" y="24"/>
                    </a:lnTo>
                    <a:lnTo>
                      <a:pt x="20" y="24"/>
                    </a:lnTo>
                    <a:lnTo>
                      <a:pt x="24" y="22"/>
                    </a:lnTo>
                    <a:lnTo>
                      <a:pt x="24" y="18"/>
                    </a:lnTo>
                    <a:lnTo>
                      <a:pt x="24" y="18"/>
                    </a:lnTo>
                    <a:lnTo>
                      <a:pt x="20" y="14"/>
                    </a:lnTo>
                    <a:lnTo>
                      <a:pt x="16" y="14"/>
                    </a:lnTo>
                    <a:lnTo>
                      <a:pt x="16" y="1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5" name="Freeform 19"/>
              <p:cNvSpPr>
                <a:spLocks noEditPoints="1"/>
              </p:cNvSpPr>
              <p:nvPr userDrawn="1"/>
            </p:nvSpPr>
            <p:spPr bwMode="auto">
              <a:xfrm>
                <a:off x="3904839" y="638088"/>
                <a:ext cx="59471" cy="57819"/>
              </a:xfrm>
              <a:custGeom>
                <a:avLst/>
                <a:gdLst/>
                <a:ahLst/>
                <a:cxnLst>
                  <a:cxn ang="0">
                    <a:pos x="22" y="35"/>
                  </a:cxn>
                  <a:cxn ang="0">
                    <a:pos x="22" y="35"/>
                  </a:cxn>
                  <a:cxn ang="0">
                    <a:pos x="16" y="35"/>
                  </a:cxn>
                  <a:cxn ang="0">
                    <a:pos x="10" y="33"/>
                  </a:cxn>
                  <a:cxn ang="0">
                    <a:pos x="4" y="29"/>
                  </a:cxn>
                  <a:cxn ang="0">
                    <a:pos x="0" y="23"/>
                  </a:cxn>
                  <a:cxn ang="0">
                    <a:pos x="0" y="23"/>
                  </a:cxn>
                  <a:cxn ang="0">
                    <a:pos x="0" y="15"/>
                  </a:cxn>
                  <a:cxn ang="0">
                    <a:pos x="2" y="9"/>
                  </a:cxn>
                  <a:cxn ang="0">
                    <a:pos x="6" y="4"/>
                  </a:cxn>
                  <a:cxn ang="0">
                    <a:pos x="12" y="2"/>
                  </a:cxn>
                  <a:cxn ang="0">
                    <a:pos x="12" y="2"/>
                  </a:cxn>
                  <a:cxn ang="0">
                    <a:pos x="20" y="0"/>
                  </a:cxn>
                  <a:cxn ang="0">
                    <a:pos x="26" y="2"/>
                  </a:cxn>
                  <a:cxn ang="0">
                    <a:pos x="32" y="5"/>
                  </a:cxn>
                  <a:cxn ang="0">
                    <a:pos x="34" y="13"/>
                  </a:cxn>
                  <a:cxn ang="0">
                    <a:pos x="34" y="13"/>
                  </a:cxn>
                  <a:cxn ang="0">
                    <a:pos x="36" y="19"/>
                  </a:cxn>
                  <a:cxn ang="0">
                    <a:pos x="34" y="27"/>
                  </a:cxn>
                  <a:cxn ang="0">
                    <a:pos x="30" y="31"/>
                  </a:cxn>
                  <a:cxn ang="0">
                    <a:pos x="22" y="35"/>
                  </a:cxn>
                  <a:cxn ang="0">
                    <a:pos x="22" y="35"/>
                  </a:cxn>
                  <a:cxn ang="0">
                    <a:pos x="16" y="11"/>
                  </a:cxn>
                  <a:cxn ang="0">
                    <a:pos x="16" y="11"/>
                  </a:cxn>
                  <a:cxn ang="0">
                    <a:pos x="12" y="15"/>
                  </a:cxn>
                  <a:cxn ang="0">
                    <a:pos x="12" y="19"/>
                  </a:cxn>
                  <a:cxn ang="0">
                    <a:pos x="12" y="19"/>
                  </a:cxn>
                  <a:cxn ang="0">
                    <a:pos x="14" y="23"/>
                  </a:cxn>
                  <a:cxn ang="0">
                    <a:pos x="20" y="23"/>
                  </a:cxn>
                  <a:cxn ang="0">
                    <a:pos x="20" y="23"/>
                  </a:cxn>
                  <a:cxn ang="0">
                    <a:pos x="22" y="21"/>
                  </a:cxn>
                  <a:cxn ang="0">
                    <a:pos x="24" y="15"/>
                  </a:cxn>
                  <a:cxn ang="0">
                    <a:pos x="24" y="15"/>
                  </a:cxn>
                  <a:cxn ang="0">
                    <a:pos x="20" y="13"/>
                  </a:cxn>
                  <a:cxn ang="0">
                    <a:pos x="16" y="11"/>
                  </a:cxn>
                  <a:cxn ang="0">
                    <a:pos x="16" y="11"/>
                  </a:cxn>
                </a:cxnLst>
                <a:rect l="0" t="0" r="r" b="b"/>
                <a:pathLst>
                  <a:path w="36" h="35">
                    <a:moveTo>
                      <a:pt x="22" y="35"/>
                    </a:moveTo>
                    <a:lnTo>
                      <a:pt x="22" y="35"/>
                    </a:lnTo>
                    <a:lnTo>
                      <a:pt x="16" y="35"/>
                    </a:lnTo>
                    <a:lnTo>
                      <a:pt x="10" y="33"/>
                    </a:lnTo>
                    <a:lnTo>
                      <a:pt x="4" y="29"/>
                    </a:lnTo>
                    <a:lnTo>
                      <a:pt x="0" y="23"/>
                    </a:lnTo>
                    <a:lnTo>
                      <a:pt x="0" y="23"/>
                    </a:lnTo>
                    <a:lnTo>
                      <a:pt x="0" y="15"/>
                    </a:lnTo>
                    <a:lnTo>
                      <a:pt x="2" y="9"/>
                    </a:lnTo>
                    <a:lnTo>
                      <a:pt x="6" y="4"/>
                    </a:lnTo>
                    <a:lnTo>
                      <a:pt x="12" y="2"/>
                    </a:lnTo>
                    <a:lnTo>
                      <a:pt x="12" y="2"/>
                    </a:lnTo>
                    <a:lnTo>
                      <a:pt x="20" y="0"/>
                    </a:lnTo>
                    <a:lnTo>
                      <a:pt x="26" y="2"/>
                    </a:lnTo>
                    <a:lnTo>
                      <a:pt x="32" y="5"/>
                    </a:lnTo>
                    <a:lnTo>
                      <a:pt x="34" y="13"/>
                    </a:lnTo>
                    <a:lnTo>
                      <a:pt x="34" y="13"/>
                    </a:lnTo>
                    <a:lnTo>
                      <a:pt x="36" y="19"/>
                    </a:lnTo>
                    <a:lnTo>
                      <a:pt x="34" y="27"/>
                    </a:lnTo>
                    <a:lnTo>
                      <a:pt x="30" y="31"/>
                    </a:lnTo>
                    <a:lnTo>
                      <a:pt x="22" y="35"/>
                    </a:lnTo>
                    <a:lnTo>
                      <a:pt x="22" y="35"/>
                    </a:lnTo>
                    <a:close/>
                    <a:moveTo>
                      <a:pt x="16" y="11"/>
                    </a:moveTo>
                    <a:lnTo>
                      <a:pt x="16" y="11"/>
                    </a:lnTo>
                    <a:lnTo>
                      <a:pt x="12" y="15"/>
                    </a:lnTo>
                    <a:lnTo>
                      <a:pt x="12" y="19"/>
                    </a:lnTo>
                    <a:lnTo>
                      <a:pt x="12" y="19"/>
                    </a:lnTo>
                    <a:lnTo>
                      <a:pt x="14" y="23"/>
                    </a:lnTo>
                    <a:lnTo>
                      <a:pt x="20" y="23"/>
                    </a:lnTo>
                    <a:lnTo>
                      <a:pt x="20" y="23"/>
                    </a:lnTo>
                    <a:lnTo>
                      <a:pt x="22" y="21"/>
                    </a:lnTo>
                    <a:lnTo>
                      <a:pt x="24" y="15"/>
                    </a:lnTo>
                    <a:lnTo>
                      <a:pt x="24" y="15"/>
                    </a:lnTo>
                    <a:lnTo>
                      <a:pt x="20" y="13"/>
                    </a:lnTo>
                    <a:lnTo>
                      <a:pt x="16" y="11"/>
                    </a:lnTo>
                    <a:lnTo>
                      <a:pt x="16" y="1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grpSp>
          <p:nvGrpSpPr>
            <p:cNvPr id="36" name="그룹 35"/>
            <p:cNvGrpSpPr/>
            <p:nvPr userDrawn="1"/>
          </p:nvGrpSpPr>
          <p:grpSpPr>
            <a:xfrm>
              <a:off x="3966370" y="342707"/>
              <a:ext cx="272575" cy="155286"/>
              <a:chOff x="4028737" y="368817"/>
              <a:chExt cx="272575" cy="155286"/>
            </a:xfrm>
            <a:solidFill>
              <a:schemeClr val="accent1"/>
            </a:solidFill>
          </p:grpSpPr>
          <p:sp>
            <p:nvSpPr>
              <p:cNvPr id="37" name="Freeform 20"/>
              <p:cNvSpPr>
                <a:spLocks noEditPoints="1"/>
              </p:cNvSpPr>
              <p:nvPr userDrawn="1"/>
            </p:nvSpPr>
            <p:spPr bwMode="auto">
              <a:xfrm>
                <a:off x="4028737" y="400205"/>
                <a:ext cx="110682" cy="123898"/>
              </a:xfrm>
              <a:custGeom>
                <a:avLst/>
                <a:gdLst/>
                <a:ahLst/>
                <a:cxnLst>
                  <a:cxn ang="0">
                    <a:pos x="25" y="73"/>
                  </a:cxn>
                  <a:cxn ang="0">
                    <a:pos x="22" y="75"/>
                  </a:cxn>
                  <a:cxn ang="0">
                    <a:pos x="20" y="73"/>
                  </a:cxn>
                  <a:cxn ang="0">
                    <a:pos x="16" y="69"/>
                  </a:cxn>
                  <a:cxn ang="0">
                    <a:pos x="2" y="20"/>
                  </a:cxn>
                  <a:cxn ang="0">
                    <a:pos x="2" y="12"/>
                  </a:cxn>
                  <a:cxn ang="0">
                    <a:pos x="4" y="10"/>
                  </a:cxn>
                  <a:cxn ang="0">
                    <a:pos x="27" y="2"/>
                  </a:cxn>
                  <a:cxn ang="0">
                    <a:pos x="35" y="0"/>
                  </a:cxn>
                  <a:cxn ang="0">
                    <a:pos x="43" y="2"/>
                  </a:cxn>
                  <a:cxn ang="0">
                    <a:pos x="47" y="4"/>
                  </a:cxn>
                  <a:cxn ang="0">
                    <a:pos x="51" y="8"/>
                  </a:cxn>
                  <a:cxn ang="0">
                    <a:pos x="55" y="12"/>
                  </a:cxn>
                  <a:cxn ang="0">
                    <a:pos x="55" y="18"/>
                  </a:cxn>
                  <a:cxn ang="0">
                    <a:pos x="53" y="26"/>
                  </a:cxn>
                  <a:cxn ang="0">
                    <a:pos x="49" y="30"/>
                  </a:cxn>
                  <a:cxn ang="0">
                    <a:pos x="61" y="32"/>
                  </a:cxn>
                  <a:cxn ang="0">
                    <a:pos x="67" y="42"/>
                  </a:cxn>
                  <a:cxn ang="0">
                    <a:pos x="67" y="47"/>
                  </a:cxn>
                  <a:cxn ang="0">
                    <a:pos x="67" y="51"/>
                  </a:cxn>
                  <a:cxn ang="0">
                    <a:pos x="61" y="61"/>
                  </a:cxn>
                  <a:cxn ang="0">
                    <a:pos x="55" y="65"/>
                  </a:cxn>
                  <a:cxn ang="0">
                    <a:pos x="45" y="67"/>
                  </a:cxn>
                  <a:cxn ang="0">
                    <a:pos x="14" y="18"/>
                  </a:cxn>
                  <a:cxn ang="0">
                    <a:pos x="31" y="30"/>
                  </a:cxn>
                  <a:cxn ang="0">
                    <a:pos x="39" y="28"/>
                  </a:cxn>
                  <a:cxn ang="0">
                    <a:pos x="41" y="22"/>
                  </a:cxn>
                  <a:cxn ang="0">
                    <a:pos x="41" y="18"/>
                  </a:cxn>
                  <a:cxn ang="0">
                    <a:pos x="39" y="14"/>
                  </a:cxn>
                  <a:cxn ang="0">
                    <a:pos x="37" y="12"/>
                  </a:cxn>
                  <a:cxn ang="0">
                    <a:pos x="14" y="18"/>
                  </a:cxn>
                  <a:cxn ang="0">
                    <a:pos x="23" y="44"/>
                  </a:cxn>
                  <a:cxn ang="0">
                    <a:pos x="43" y="57"/>
                  </a:cxn>
                  <a:cxn ang="0">
                    <a:pos x="47" y="55"/>
                  </a:cxn>
                  <a:cxn ang="0">
                    <a:pos x="53" y="49"/>
                  </a:cxn>
                  <a:cxn ang="0">
                    <a:pos x="53" y="45"/>
                  </a:cxn>
                  <a:cxn ang="0">
                    <a:pos x="47" y="38"/>
                  </a:cxn>
                  <a:cxn ang="0">
                    <a:pos x="43" y="38"/>
                  </a:cxn>
                  <a:cxn ang="0">
                    <a:pos x="35" y="40"/>
                  </a:cxn>
                </a:cxnLst>
                <a:rect l="0" t="0" r="r" b="b"/>
                <a:pathLst>
                  <a:path w="67" h="75">
                    <a:moveTo>
                      <a:pt x="45" y="67"/>
                    </a:moveTo>
                    <a:lnTo>
                      <a:pt x="25" y="73"/>
                    </a:lnTo>
                    <a:lnTo>
                      <a:pt x="25" y="73"/>
                    </a:lnTo>
                    <a:lnTo>
                      <a:pt x="22" y="75"/>
                    </a:lnTo>
                    <a:lnTo>
                      <a:pt x="20" y="73"/>
                    </a:lnTo>
                    <a:lnTo>
                      <a:pt x="20" y="73"/>
                    </a:lnTo>
                    <a:lnTo>
                      <a:pt x="18" y="71"/>
                    </a:lnTo>
                    <a:lnTo>
                      <a:pt x="16" y="69"/>
                    </a:lnTo>
                    <a:lnTo>
                      <a:pt x="2" y="20"/>
                    </a:lnTo>
                    <a:lnTo>
                      <a:pt x="2" y="20"/>
                    </a:lnTo>
                    <a:lnTo>
                      <a:pt x="0" y="16"/>
                    </a:lnTo>
                    <a:lnTo>
                      <a:pt x="2" y="12"/>
                    </a:lnTo>
                    <a:lnTo>
                      <a:pt x="2" y="12"/>
                    </a:lnTo>
                    <a:lnTo>
                      <a:pt x="4" y="10"/>
                    </a:lnTo>
                    <a:lnTo>
                      <a:pt x="6" y="10"/>
                    </a:lnTo>
                    <a:lnTo>
                      <a:pt x="27" y="2"/>
                    </a:lnTo>
                    <a:lnTo>
                      <a:pt x="27" y="2"/>
                    </a:lnTo>
                    <a:lnTo>
                      <a:pt x="35" y="0"/>
                    </a:lnTo>
                    <a:lnTo>
                      <a:pt x="35" y="0"/>
                    </a:lnTo>
                    <a:lnTo>
                      <a:pt x="43" y="2"/>
                    </a:lnTo>
                    <a:lnTo>
                      <a:pt x="43" y="2"/>
                    </a:lnTo>
                    <a:lnTo>
                      <a:pt x="47" y="4"/>
                    </a:lnTo>
                    <a:lnTo>
                      <a:pt x="47" y="4"/>
                    </a:lnTo>
                    <a:lnTo>
                      <a:pt x="51" y="8"/>
                    </a:lnTo>
                    <a:lnTo>
                      <a:pt x="51" y="8"/>
                    </a:lnTo>
                    <a:lnTo>
                      <a:pt x="55" y="12"/>
                    </a:lnTo>
                    <a:lnTo>
                      <a:pt x="55" y="12"/>
                    </a:lnTo>
                    <a:lnTo>
                      <a:pt x="55" y="18"/>
                    </a:lnTo>
                    <a:lnTo>
                      <a:pt x="55" y="22"/>
                    </a:lnTo>
                    <a:lnTo>
                      <a:pt x="53" y="26"/>
                    </a:lnTo>
                    <a:lnTo>
                      <a:pt x="49" y="30"/>
                    </a:lnTo>
                    <a:lnTo>
                      <a:pt x="49" y="30"/>
                    </a:lnTo>
                    <a:lnTo>
                      <a:pt x="55" y="30"/>
                    </a:lnTo>
                    <a:lnTo>
                      <a:pt x="61" y="32"/>
                    </a:lnTo>
                    <a:lnTo>
                      <a:pt x="65" y="36"/>
                    </a:lnTo>
                    <a:lnTo>
                      <a:pt x="67" y="42"/>
                    </a:lnTo>
                    <a:lnTo>
                      <a:pt x="67" y="42"/>
                    </a:lnTo>
                    <a:lnTo>
                      <a:pt x="67" y="47"/>
                    </a:lnTo>
                    <a:lnTo>
                      <a:pt x="67" y="51"/>
                    </a:lnTo>
                    <a:lnTo>
                      <a:pt x="67" y="51"/>
                    </a:lnTo>
                    <a:lnTo>
                      <a:pt x="65" y="57"/>
                    </a:lnTo>
                    <a:lnTo>
                      <a:pt x="61" y="61"/>
                    </a:lnTo>
                    <a:lnTo>
                      <a:pt x="61" y="61"/>
                    </a:lnTo>
                    <a:lnTo>
                      <a:pt x="55" y="65"/>
                    </a:lnTo>
                    <a:lnTo>
                      <a:pt x="55" y="65"/>
                    </a:lnTo>
                    <a:lnTo>
                      <a:pt x="45" y="67"/>
                    </a:lnTo>
                    <a:lnTo>
                      <a:pt x="45" y="67"/>
                    </a:lnTo>
                    <a:close/>
                    <a:moveTo>
                      <a:pt x="14" y="18"/>
                    </a:moveTo>
                    <a:lnTo>
                      <a:pt x="20" y="34"/>
                    </a:lnTo>
                    <a:lnTo>
                      <a:pt x="31" y="30"/>
                    </a:lnTo>
                    <a:lnTo>
                      <a:pt x="31" y="30"/>
                    </a:lnTo>
                    <a:lnTo>
                      <a:pt x="39" y="28"/>
                    </a:lnTo>
                    <a:lnTo>
                      <a:pt x="39" y="28"/>
                    </a:lnTo>
                    <a:lnTo>
                      <a:pt x="41" y="22"/>
                    </a:lnTo>
                    <a:lnTo>
                      <a:pt x="41" y="22"/>
                    </a:lnTo>
                    <a:lnTo>
                      <a:pt x="41" y="18"/>
                    </a:lnTo>
                    <a:lnTo>
                      <a:pt x="41" y="18"/>
                    </a:lnTo>
                    <a:lnTo>
                      <a:pt x="39" y="14"/>
                    </a:lnTo>
                    <a:lnTo>
                      <a:pt x="37" y="12"/>
                    </a:lnTo>
                    <a:lnTo>
                      <a:pt x="37" y="12"/>
                    </a:lnTo>
                    <a:lnTo>
                      <a:pt x="25" y="14"/>
                    </a:lnTo>
                    <a:lnTo>
                      <a:pt x="14" y="18"/>
                    </a:lnTo>
                    <a:close/>
                    <a:moveTo>
                      <a:pt x="35" y="40"/>
                    </a:moveTo>
                    <a:lnTo>
                      <a:pt x="23" y="44"/>
                    </a:lnTo>
                    <a:lnTo>
                      <a:pt x="27" y="63"/>
                    </a:lnTo>
                    <a:lnTo>
                      <a:pt x="43" y="57"/>
                    </a:lnTo>
                    <a:lnTo>
                      <a:pt x="43" y="57"/>
                    </a:lnTo>
                    <a:lnTo>
                      <a:pt x="47" y="55"/>
                    </a:lnTo>
                    <a:lnTo>
                      <a:pt x="51" y="53"/>
                    </a:lnTo>
                    <a:lnTo>
                      <a:pt x="53" y="49"/>
                    </a:lnTo>
                    <a:lnTo>
                      <a:pt x="53" y="45"/>
                    </a:lnTo>
                    <a:lnTo>
                      <a:pt x="53" y="45"/>
                    </a:lnTo>
                    <a:lnTo>
                      <a:pt x="51" y="40"/>
                    </a:lnTo>
                    <a:lnTo>
                      <a:pt x="47" y="38"/>
                    </a:lnTo>
                    <a:lnTo>
                      <a:pt x="47" y="38"/>
                    </a:lnTo>
                    <a:lnTo>
                      <a:pt x="43" y="38"/>
                    </a:lnTo>
                    <a:lnTo>
                      <a:pt x="35" y="40"/>
                    </a:lnTo>
                    <a:lnTo>
                      <a:pt x="35" y="4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8" name="Freeform 21"/>
              <p:cNvSpPr>
                <a:spLocks/>
              </p:cNvSpPr>
              <p:nvPr userDrawn="1"/>
            </p:nvSpPr>
            <p:spPr bwMode="auto">
              <a:xfrm>
                <a:off x="4142722" y="396901"/>
                <a:ext cx="90859" cy="90859"/>
              </a:xfrm>
              <a:custGeom>
                <a:avLst/>
                <a:gdLst/>
                <a:ahLst/>
                <a:cxnLst>
                  <a:cxn ang="0">
                    <a:pos x="43" y="44"/>
                  </a:cxn>
                  <a:cxn ang="0">
                    <a:pos x="43" y="42"/>
                  </a:cxn>
                  <a:cxn ang="0">
                    <a:pos x="43" y="42"/>
                  </a:cxn>
                  <a:cxn ang="0">
                    <a:pos x="39" y="47"/>
                  </a:cxn>
                  <a:cxn ang="0">
                    <a:pos x="39" y="47"/>
                  </a:cxn>
                  <a:cxn ang="0">
                    <a:pos x="35" y="51"/>
                  </a:cxn>
                  <a:cxn ang="0">
                    <a:pos x="35" y="51"/>
                  </a:cxn>
                  <a:cxn ang="0">
                    <a:pos x="29" y="55"/>
                  </a:cxn>
                  <a:cxn ang="0">
                    <a:pos x="29" y="55"/>
                  </a:cxn>
                  <a:cxn ang="0">
                    <a:pos x="21" y="55"/>
                  </a:cxn>
                  <a:cxn ang="0">
                    <a:pos x="21" y="55"/>
                  </a:cxn>
                  <a:cxn ang="0">
                    <a:pos x="13" y="51"/>
                  </a:cxn>
                  <a:cxn ang="0">
                    <a:pos x="13" y="51"/>
                  </a:cxn>
                  <a:cxn ang="0">
                    <a:pos x="9" y="47"/>
                  </a:cxn>
                  <a:cxn ang="0">
                    <a:pos x="7" y="42"/>
                  </a:cxn>
                  <a:cxn ang="0">
                    <a:pos x="0" y="18"/>
                  </a:cxn>
                  <a:cxn ang="0">
                    <a:pos x="0" y="18"/>
                  </a:cxn>
                  <a:cxn ang="0">
                    <a:pos x="0" y="12"/>
                  </a:cxn>
                  <a:cxn ang="0">
                    <a:pos x="0" y="12"/>
                  </a:cxn>
                  <a:cxn ang="0">
                    <a:pos x="4" y="8"/>
                  </a:cxn>
                  <a:cxn ang="0">
                    <a:pos x="4" y="8"/>
                  </a:cxn>
                  <a:cxn ang="0">
                    <a:pos x="9" y="10"/>
                  </a:cxn>
                  <a:cxn ang="0">
                    <a:pos x="9" y="10"/>
                  </a:cxn>
                  <a:cxn ang="0">
                    <a:pos x="13" y="14"/>
                  </a:cxn>
                  <a:cxn ang="0">
                    <a:pos x="19" y="34"/>
                  </a:cxn>
                  <a:cxn ang="0">
                    <a:pos x="19" y="34"/>
                  </a:cxn>
                  <a:cxn ang="0">
                    <a:pos x="21" y="40"/>
                  </a:cxn>
                  <a:cxn ang="0">
                    <a:pos x="21" y="40"/>
                  </a:cxn>
                  <a:cxn ang="0">
                    <a:pos x="25" y="44"/>
                  </a:cxn>
                  <a:cxn ang="0">
                    <a:pos x="25" y="44"/>
                  </a:cxn>
                  <a:cxn ang="0">
                    <a:pos x="31" y="44"/>
                  </a:cxn>
                  <a:cxn ang="0">
                    <a:pos x="31" y="44"/>
                  </a:cxn>
                  <a:cxn ang="0">
                    <a:pos x="35" y="42"/>
                  </a:cxn>
                  <a:cxn ang="0">
                    <a:pos x="35" y="42"/>
                  </a:cxn>
                  <a:cxn ang="0">
                    <a:pos x="39" y="36"/>
                  </a:cxn>
                  <a:cxn ang="0">
                    <a:pos x="39" y="36"/>
                  </a:cxn>
                  <a:cxn ang="0">
                    <a:pos x="35" y="24"/>
                  </a:cxn>
                  <a:cxn ang="0">
                    <a:pos x="31" y="8"/>
                  </a:cxn>
                  <a:cxn ang="0">
                    <a:pos x="31" y="8"/>
                  </a:cxn>
                  <a:cxn ang="0">
                    <a:pos x="31" y="2"/>
                  </a:cxn>
                  <a:cxn ang="0">
                    <a:pos x="31" y="2"/>
                  </a:cxn>
                  <a:cxn ang="0">
                    <a:pos x="35" y="0"/>
                  </a:cxn>
                  <a:cxn ang="0">
                    <a:pos x="35" y="0"/>
                  </a:cxn>
                  <a:cxn ang="0">
                    <a:pos x="41" y="0"/>
                  </a:cxn>
                  <a:cxn ang="0">
                    <a:pos x="41" y="0"/>
                  </a:cxn>
                  <a:cxn ang="0">
                    <a:pos x="43" y="4"/>
                  </a:cxn>
                  <a:cxn ang="0">
                    <a:pos x="55" y="40"/>
                  </a:cxn>
                  <a:cxn ang="0">
                    <a:pos x="55" y="40"/>
                  </a:cxn>
                  <a:cxn ang="0">
                    <a:pos x="55" y="46"/>
                  </a:cxn>
                  <a:cxn ang="0">
                    <a:pos x="55" y="46"/>
                  </a:cxn>
                  <a:cxn ang="0">
                    <a:pos x="51" y="47"/>
                  </a:cxn>
                  <a:cxn ang="0">
                    <a:pos x="51" y="47"/>
                  </a:cxn>
                  <a:cxn ang="0">
                    <a:pos x="47" y="47"/>
                  </a:cxn>
                  <a:cxn ang="0">
                    <a:pos x="47" y="47"/>
                  </a:cxn>
                  <a:cxn ang="0">
                    <a:pos x="43" y="44"/>
                  </a:cxn>
                  <a:cxn ang="0">
                    <a:pos x="43" y="44"/>
                  </a:cxn>
                </a:cxnLst>
                <a:rect l="0" t="0" r="r" b="b"/>
                <a:pathLst>
                  <a:path w="55" h="55">
                    <a:moveTo>
                      <a:pt x="43" y="44"/>
                    </a:moveTo>
                    <a:lnTo>
                      <a:pt x="43" y="42"/>
                    </a:lnTo>
                    <a:lnTo>
                      <a:pt x="43" y="42"/>
                    </a:lnTo>
                    <a:lnTo>
                      <a:pt x="39" y="47"/>
                    </a:lnTo>
                    <a:lnTo>
                      <a:pt x="39" y="47"/>
                    </a:lnTo>
                    <a:lnTo>
                      <a:pt x="35" y="51"/>
                    </a:lnTo>
                    <a:lnTo>
                      <a:pt x="35" y="51"/>
                    </a:lnTo>
                    <a:lnTo>
                      <a:pt x="29" y="55"/>
                    </a:lnTo>
                    <a:lnTo>
                      <a:pt x="29" y="55"/>
                    </a:lnTo>
                    <a:lnTo>
                      <a:pt x="21" y="55"/>
                    </a:lnTo>
                    <a:lnTo>
                      <a:pt x="21" y="55"/>
                    </a:lnTo>
                    <a:lnTo>
                      <a:pt x="13" y="51"/>
                    </a:lnTo>
                    <a:lnTo>
                      <a:pt x="13" y="51"/>
                    </a:lnTo>
                    <a:lnTo>
                      <a:pt x="9" y="47"/>
                    </a:lnTo>
                    <a:lnTo>
                      <a:pt x="7" y="42"/>
                    </a:lnTo>
                    <a:lnTo>
                      <a:pt x="0" y="18"/>
                    </a:lnTo>
                    <a:lnTo>
                      <a:pt x="0" y="18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4" y="8"/>
                    </a:lnTo>
                    <a:lnTo>
                      <a:pt x="4" y="8"/>
                    </a:lnTo>
                    <a:lnTo>
                      <a:pt x="9" y="10"/>
                    </a:lnTo>
                    <a:lnTo>
                      <a:pt x="9" y="10"/>
                    </a:lnTo>
                    <a:lnTo>
                      <a:pt x="13" y="14"/>
                    </a:lnTo>
                    <a:lnTo>
                      <a:pt x="19" y="34"/>
                    </a:lnTo>
                    <a:lnTo>
                      <a:pt x="19" y="34"/>
                    </a:lnTo>
                    <a:lnTo>
                      <a:pt x="21" y="40"/>
                    </a:lnTo>
                    <a:lnTo>
                      <a:pt x="21" y="40"/>
                    </a:lnTo>
                    <a:lnTo>
                      <a:pt x="25" y="44"/>
                    </a:lnTo>
                    <a:lnTo>
                      <a:pt x="25" y="44"/>
                    </a:lnTo>
                    <a:lnTo>
                      <a:pt x="31" y="44"/>
                    </a:lnTo>
                    <a:lnTo>
                      <a:pt x="31" y="44"/>
                    </a:lnTo>
                    <a:lnTo>
                      <a:pt x="35" y="42"/>
                    </a:lnTo>
                    <a:lnTo>
                      <a:pt x="35" y="42"/>
                    </a:lnTo>
                    <a:lnTo>
                      <a:pt x="39" y="36"/>
                    </a:lnTo>
                    <a:lnTo>
                      <a:pt x="39" y="36"/>
                    </a:lnTo>
                    <a:lnTo>
                      <a:pt x="35" y="24"/>
                    </a:lnTo>
                    <a:lnTo>
                      <a:pt x="31" y="8"/>
                    </a:lnTo>
                    <a:lnTo>
                      <a:pt x="31" y="8"/>
                    </a:lnTo>
                    <a:lnTo>
                      <a:pt x="31" y="2"/>
                    </a:lnTo>
                    <a:lnTo>
                      <a:pt x="31" y="2"/>
                    </a:lnTo>
                    <a:lnTo>
                      <a:pt x="35" y="0"/>
                    </a:lnTo>
                    <a:lnTo>
                      <a:pt x="35" y="0"/>
                    </a:lnTo>
                    <a:lnTo>
                      <a:pt x="41" y="0"/>
                    </a:lnTo>
                    <a:lnTo>
                      <a:pt x="41" y="0"/>
                    </a:lnTo>
                    <a:lnTo>
                      <a:pt x="43" y="4"/>
                    </a:lnTo>
                    <a:lnTo>
                      <a:pt x="55" y="40"/>
                    </a:lnTo>
                    <a:lnTo>
                      <a:pt x="55" y="40"/>
                    </a:lnTo>
                    <a:lnTo>
                      <a:pt x="55" y="46"/>
                    </a:lnTo>
                    <a:lnTo>
                      <a:pt x="55" y="46"/>
                    </a:lnTo>
                    <a:lnTo>
                      <a:pt x="51" y="47"/>
                    </a:lnTo>
                    <a:lnTo>
                      <a:pt x="51" y="47"/>
                    </a:lnTo>
                    <a:lnTo>
                      <a:pt x="47" y="47"/>
                    </a:lnTo>
                    <a:lnTo>
                      <a:pt x="47" y="47"/>
                    </a:lnTo>
                    <a:lnTo>
                      <a:pt x="43" y="44"/>
                    </a:lnTo>
                    <a:lnTo>
                      <a:pt x="43" y="4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9" name="Freeform 22"/>
              <p:cNvSpPr>
                <a:spLocks/>
              </p:cNvSpPr>
              <p:nvPr userDrawn="1"/>
            </p:nvSpPr>
            <p:spPr bwMode="auto">
              <a:xfrm>
                <a:off x="4226973" y="368817"/>
                <a:ext cx="74339" cy="128853"/>
              </a:xfrm>
              <a:custGeom>
                <a:avLst/>
                <a:gdLst/>
                <a:ahLst/>
                <a:cxnLst>
                  <a:cxn ang="0">
                    <a:pos x="29" y="59"/>
                  </a:cxn>
                  <a:cxn ang="0">
                    <a:pos x="29" y="55"/>
                  </a:cxn>
                  <a:cxn ang="0">
                    <a:pos x="4" y="23"/>
                  </a:cxn>
                  <a:cxn ang="0">
                    <a:pos x="4" y="23"/>
                  </a:cxn>
                  <a:cxn ang="0">
                    <a:pos x="0" y="17"/>
                  </a:cxn>
                  <a:cxn ang="0">
                    <a:pos x="0" y="17"/>
                  </a:cxn>
                  <a:cxn ang="0">
                    <a:pos x="0" y="15"/>
                  </a:cxn>
                  <a:cxn ang="0">
                    <a:pos x="0" y="15"/>
                  </a:cxn>
                  <a:cxn ang="0">
                    <a:pos x="2" y="12"/>
                  </a:cxn>
                  <a:cxn ang="0">
                    <a:pos x="2" y="12"/>
                  </a:cxn>
                  <a:cxn ang="0">
                    <a:pos x="4" y="12"/>
                  </a:cxn>
                  <a:cxn ang="0">
                    <a:pos x="4" y="12"/>
                  </a:cxn>
                  <a:cxn ang="0">
                    <a:pos x="7" y="12"/>
                  </a:cxn>
                  <a:cxn ang="0">
                    <a:pos x="7" y="12"/>
                  </a:cxn>
                  <a:cxn ang="0">
                    <a:pos x="11" y="15"/>
                  </a:cxn>
                  <a:cxn ang="0">
                    <a:pos x="31" y="41"/>
                  </a:cxn>
                  <a:cxn ang="0">
                    <a:pos x="33" y="12"/>
                  </a:cxn>
                  <a:cxn ang="0">
                    <a:pos x="33" y="12"/>
                  </a:cxn>
                  <a:cxn ang="0">
                    <a:pos x="33" y="6"/>
                  </a:cxn>
                  <a:cxn ang="0">
                    <a:pos x="33" y="6"/>
                  </a:cxn>
                  <a:cxn ang="0">
                    <a:pos x="35" y="2"/>
                  </a:cxn>
                  <a:cxn ang="0">
                    <a:pos x="35" y="2"/>
                  </a:cxn>
                  <a:cxn ang="0">
                    <a:pos x="37" y="0"/>
                  </a:cxn>
                  <a:cxn ang="0">
                    <a:pos x="37" y="0"/>
                  </a:cxn>
                  <a:cxn ang="0">
                    <a:pos x="39" y="0"/>
                  </a:cxn>
                  <a:cxn ang="0">
                    <a:pos x="39" y="0"/>
                  </a:cxn>
                  <a:cxn ang="0">
                    <a:pos x="43" y="2"/>
                  </a:cxn>
                  <a:cxn ang="0">
                    <a:pos x="43" y="2"/>
                  </a:cxn>
                  <a:cxn ang="0">
                    <a:pos x="43" y="4"/>
                  </a:cxn>
                  <a:cxn ang="0">
                    <a:pos x="43" y="4"/>
                  </a:cxn>
                  <a:cxn ang="0">
                    <a:pos x="45" y="8"/>
                  </a:cxn>
                  <a:cxn ang="0">
                    <a:pos x="45" y="8"/>
                  </a:cxn>
                  <a:cxn ang="0">
                    <a:pos x="45" y="10"/>
                  </a:cxn>
                  <a:cxn ang="0">
                    <a:pos x="41" y="57"/>
                  </a:cxn>
                  <a:cxn ang="0">
                    <a:pos x="41" y="57"/>
                  </a:cxn>
                  <a:cxn ang="0">
                    <a:pos x="39" y="66"/>
                  </a:cxn>
                  <a:cxn ang="0">
                    <a:pos x="39" y="66"/>
                  </a:cxn>
                  <a:cxn ang="0">
                    <a:pos x="35" y="72"/>
                  </a:cxn>
                  <a:cxn ang="0">
                    <a:pos x="35" y="72"/>
                  </a:cxn>
                  <a:cxn ang="0">
                    <a:pos x="27" y="76"/>
                  </a:cxn>
                  <a:cxn ang="0">
                    <a:pos x="27" y="76"/>
                  </a:cxn>
                  <a:cxn ang="0">
                    <a:pos x="19" y="78"/>
                  </a:cxn>
                  <a:cxn ang="0">
                    <a:pos x="19" y="78"/>
                  </a:cxn>
                  <a:cxn ang="0">
                    <a:pos x="17" y="76"/>
                  </a:cxn>
                  <a:cxn ang="0">
                    <a:pos x="15" y="74"/>
                  </a:cxn>
                  <a:cxn ang="0">
                    <a:pos x="15" y="74"/>
                  </a:cxn>
                  <a:cxn ang="0">
                    <a:pos x="15" y="70"/>
                  </a:cxn>
                  <a:cxn ang="0">
                    <a:pos x="15" y="70"/>
                  </a:cxn>
                  <a:cxn ang="0">
                    <a:pos x="19" y="68"/>
                  </a:cxn>
                  <a:cxn ang="0">
                    <a:pos x="19" y="68"/>
                  </a:cxn>
                  <a:cxn ang="0">
                    <a:pos x="21" y="68"/>
                  </a:cxn>
                  <a:cxn ang="0">
                    <a:pos x="21" y="68"/>
                  </a:cxn>
                  <a:cxn ang="0">
                    <a:pos x="23" y="68"/>
                  </a:cxn>
                  <a:cxn ang="0">
                    <a:pos x="23" y="68"/>
                  </a:cxn>
                  <a:cxn ang="0">
                    <a:pos x="27" y="66"/>
                  </a:cxn>
                  <a:cxn ang="0">
                    <a:pos x="27" y="66"/>
                  </a:cxn>
                  <a:cxn ang="0">
                    <a:pos x="27" y="63"/>
                  </a:cxn>
                  <a:cxn ang="0">
                    <a:pos x="27" y="63"/>
                  </a:cxn>
                  <a:cxn ang="0">
                    <a:pos x="29" y="59"/>
                  </a:cxn>
                  <a:cxn ang="0">
                    <a:pos x="29" y="59"/>
                  </a:cxn>
                </a:cxnLst>
                <a:rect l="0" t="0" r="r" b="b"/>
                <a:pathLst>
                  <a:path w="45" h="78">
                    <a:moveTo>
                      <a:pt x="29" y="59"/>
                    </a:moveTo>
                    <a:lnTo>
                      <a:pt x="29" y="55"/>
                    </a:lnTo>
                    <a:lnTo>
                      <a:pt x="4" y="23"/>
                    </a:lnTo>
                    <a:lnTo>
                      <a:pt x="4" y="23"/>
                    </a:lnTo>
                    <a:lnTo>
                      <a:pt x="0" y="17"/>
                    </a:lnTo>
                    <a:lnTo>
                      <a:pt x="0" y="17"/>
                    </a:lnTo>
                    <a:lnTo>
                      <a:pt x="0" y="15"/>
                    </a:lnTo>
                    <a:lnTo>
                      <a:pt x="0" y="15"/>
                    </a:lnTo>
                    <a:lnTo>
                      <a:pt x="2" y="12"/>
                    </a:lnTo>
                    <a:lnTo>
                      <a:pt x="2" y="12"/>
                    </a:lnTo>
                    <a:lnTo>
                      <a:pt x="4" y="12"/>
                    </a:lnTo>
                    <a:lnTo>
                      <a:pt x="4" y="12"/>
                    </a:lnTo>
                    <a:lnTo>
                      <a:pt x="7" y="12"/>
                    </a:lnTo>
                    <a:lnTo>
                      <a:pt x="7" y="12"/>
                    </a:lnTo>
                    <a:lnTo>
                      <a:pt x="11" y="15"/>
                    </a:lnTo>
                    <a:lnTo>
                      <a:pt x="31" y="41"/>
                    </a:lnTo>
                    <a:lnTo>
                      <a:pt x="33" y="12"/>
                    </a:lnTo>
                    <a:lnTo>
                      <a:pt x="33" y="12"/>
                    </a:lnTo>
                    <a:lnTo>
                      <a:pt x="33" y="6"/>
                    </a:lnTo>
                    <a:lnTo>
                      <a:pt x="33" y="6"/>
                    </a:lnTo>
                    <a:lnTo>
                      <a:pt x="35" y="2"/>
                    </a:lnTo>
                    <a:lnTo>
                      <a:pt x="35" y="2"/>
                    </a:lnTo>
                    <a:lnTo>
                      <a:pt x="37" y="0"/>
                    </a:lnTo>
                    <a:lnTo>
                      <a:pt x="37" y="0"/>
                    </a:lnTo>
                    <a:lnTo>
                      <a:pt x="39" y="0"/>
                    </a:lnTo>
                    <a:lnTo>
                      <a:pt x="39" y="0"/>
                    </a:lnTo>
                    <a:lnTo>
                      <a:pt x="43" y="2"/>
                    </a:lnTo>
                    <a:lnTo>
                      <a:pt x="43" y="2"/>
                    </a:lnTo>
                    <a:lnTo>
                      <a:pt x="43" y="4"/>
                    </a:lnTo>
                    <a:lnTo>
                      <a:pt x="43" y="4"/>
                    </a:lnTo>
                    <a:lnTo>
                      <a:pt x="45" y="8"/>
                    </a:lnTo>
                    <a:lnTo>
                      <a:pt x="45" y="8"/>
                    </a:lnTo>
                    <a:lnTo>
                      <a:pt x="45" y="10"/>
                    </a:lnTo>
                    <a:lnTo>
                      <a:pt x="41" y="57"/>
                    </a:lnTo>
                    <a:lnTo>
                      <a:pt x="41" y="57"/>
                    </a:lnTo>
                    <a:lnTo>
                      <a:pt x="39" y="66"/>
                    </a:lnTo>
                    <a:lnTo>
                      <a:pt x="39" y="66"/>
                    </a:lnTo>
                    <a:lnTo>
                      <a:pt x="35" y="72"/>
                    </a:lnTo>
                    <a:lnTo>
                      <a:pt x="35" y="72"/>
                    </a:lnTo>
                    <a:lnTo>
                      <a:pt x="27" y="76"/>
                    </a:lnTo>
                    <a:lnTo>
                      <a:pt x="27" y="76"/>
                    </a:lnTo>
                    <a:lnTo>
                      <a:pt x="19" y="78"/>
                    </a:lnTo>
                    <a:lnTo>
                      <a:pt x="19" y="78"/>
                    </a:lnTo>
                    <a:lnTo>
                      <a:pt x="17" y="76"/>
                    </a:lnTo>
                    <a:lnTo>
                      <a:pt x="15" y="74"/>
                    </a:lnTo>
                    <a:lnTo>
                      <a:pt x="15" y="74"/>
                    </a:lnTo>
                    <a:lnTo>
                      <a:pt x="15" y="70"/>
                    </a:lnTo>
                    <a:lnTo>
                      <a:pt x="15" y="70"/>
                    </a:lnTo>
                    <a:lnTo>
                      <a:pt x="19" y="68"/>
                    </a:lnTo>
                    <a:lnTo>
                      <a:pt x="19" y="68"/>
                    </a:lnTo>
                    <a:lnTo>
                      <a:pt x="21" y="68"/>
                    </a:lnTo>
                    <a:lnTo>
                      <a:pt x="21" y="68"/>
                    </a:lnTo>
                    <a:lnTo>
                      <a:pt x="23" y="68"/>
                    </a:lnTo>
                    <a:lnTo>
                      <a:pt x="23" y="68"/>
                    </a:lnTo>
                    <a:lnTo>
                      <a:pt x="27" y="66"/>
                    </a:lnTo>
                    <a:lnTo>
                      <a:pt x="27" y="66"/>
                    </a:lnTo>
                    <a:lnTo>
                      <a:pt x="27" y="63"/>
                    </a:lnTo>
                    <a:lnTo>
                      <a:pt x="27" y="63"/>
                    </a:lnTo>
                    <a:lnTo>
                      <a:pt x="29" y="59"/>
                    </a:lnTo>
                    <a:lnTo>
                      <a:pt x="29" y="59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grpSp>
          <p:nvGrpSpPr>
            <p:cNvPr id="40" name="그룹 39"/>
            <p:cNvGrpSpPr/>
            <p:nvPr userDrawn="1"/>
          </p:nvGrpSpPr>
          <p:grpSpPr>
            <a:xfrm>
              <a:off x="643928" y="1839725"/>
              <a:ext cx="343609" cy="353521"/>
              <a:chOff x="690111" y="1882019"/>
              <a:chExt cx="343609" cy="353521"/>
            </a:xfrm>
          </p:grpSpPr>
          <p:sp>
            <p:nvSpPr>
              <p:cNvPr id="41" name="Freeform 23"/>
              <p:cNvSpPr>
                <a:spLocks noEditPoints="1"/>
              </p:cNvSpPr>
              <p:nvPr userDrawn="1"/>
            </p:nvSpPr>
            <p:spPr bwMode="auto">
              <a:xfrm>
                <a:off x="875131" y="2024088"/>
                <a:ext cx="51212" cy="49559"/>
              </a:xfrm>
              <a:custGeom>
                <a:avLst/>
                <a:gdLst/>
                <a:ahLst/>
                <a:cxnLst>
                  <a:cxn ang="0">
                    <a:pos x="19" y="30"/>
                  </a:cxn>
                  <a:cxn ang="0">
                    <a:pos x="19" y="30"/>
                  </a:cxn>
                  <a:cxn ang="0">
                    <a:pos x="13" y="30"/>
                  </a:cxn>
                  <a:cxn ang="0">
                    <a:pos x="7" y="28"/>
                  </a:cxn>
                  <a:cxn ang="0">
                    <a:pos x="4" y="24"/>
                  </a:cxn>
                  <a:cxn ang="0">
                    <a:pos x="2" y="20"/>
                  </a:cxn>
                  <a:cxn ang="0">
                    <a:pos x="2" y="20"/>
                  </a:cxn>
                  <a:cxn ang="0">
                    <a:pos x="0" y="14"/>
                  </a:cxn>
                  <a:cxn ang="0">
                    <a:pos x="2" y="8"/>
                  </a:cxn>
                  <a:cxn ang="0">
                    <a:pos x="6" y="4"/>
                  </a:cxn>
                  <a:cxn ang="0">
                    <a:pos x="11" y="0"/>
                  </a:cxn>
                  <a:cxn ang="0">
                    <a:pos x="11" y="0"/>
                  </a:cxn>
                  <a:cxn ang="0">
                    <a:pos x="17" y="0"/>
                  </a:cxn>
                  <a:cxn ang="0">
                    <a:pos x="21" y="2"/>
                  </a:cxn>
                  <a:cxn ang="0">
                    <a:pos x="27" y="4"/>
                  </a:cxn>
                  <a:cxn ang="0">
                    <a:pos x="29" y="10"/>
                  </a:cxn>
                  <a:cxn ang="0">
                    <a:pos x="29" y="10"/>
                  </a:cxn>
                  <a:cxn ang="0">
                    <a:pos x="31" y="16"/>
                  </a:cxn>
                  <a:cxn ang="0">
                    <a:pos x="29" y="22"/>
                  </a:cxn>
                  <a:cxn ang="0">
                    <a:pos x="25" y="26"/>
                  </a:cxn>
                  <a:cxn ang="0">
                    <a:pos x="19" y="30"/>
                  </a:cxn>
                  <a:cxn ang="0">
                    <a:pos x="19" y="30"/>
                  </a:cxn>
                  <a:cxn ang="0">
                    <a:pos x="13" y="10"/>
                  </a:cxn>
                  <a:cxn ang="0">
                    <a:pos x="13" y="10"/>
                  </a:cxn>
                  <a:cxn ang="0">
                    <a:pos x="9" y="12"/>
                  </a:cxn>
                  <a:cxn ang="0">
                    <a:pos x="9" y="16"/>
                  </a:cxn>
                  <a:cxn ang="0">
                    <a:pos x="9" y="16"/>
                  </a:cxn>
                  <a:cxn ang="0">
                    <a:pos x="13" y="20"/>
                  </a:cxn>
                  <a:cxn ang="0">
                    <a:pos x="17" y="20"/>
                  </a:cxn>
                  <a:cxn ang="0">
                    <a:pos x="17" y="20"/>
                  </a:cxn>
                  <a:cxn ang="0">
                    <a:pos x="21" y="18"/>
                  </a:cxn>
                  <a:cxn ang="0">
                    <a:pos x="21" y="12"/>
                  </a:cxn>
                  <a:cxn ang="0">
                    <a:pos x="21" y="12"/>
                  </a:cxn>
                  <a:cxn ang="0">
                    <a:pos x="17" y="10"/>
                  </a:cxn>
                  <a:cxn ang="0">
                    <a:pos x="13" y="10"/>
                  </a:cxn>
                  <a:cxn ang="0">
                    <a:pos x="13" y="10"/>
                  </a:cxn>
                </a:cxnLst>
                <a:rect l="0" t="0" r="r" b="b"/>
                <a:pathLst>
                  <a:path w="31" h="30">
                    <a:moveTo>
                      <a:pt x="19" y="30"/>
                    </a:moveTo>
                    <a:lnTo>
                      <a:pt x="19" y="30"/>
                    </a:lnTo>
                    <a:lnTo>
                      <a:pt x="13" y="30"/>
                    </a:lnTo>
                    <a:lnTo>
                      <a:pt x="7" y="28"/>
                    </a:lnTo>
                    <a:lnTo>
                      <a:pt x="4" y="24"/>
                    </a:lnTo>
                    <a:lnTo>
                      <a:pt x="2" y="20"/>
                    </a:lnTo>
                    <a:lnTo>
                      <a:pt x="2" y="20"/>
                    </a:lnTo>
                    <a:lnTo>
                      <a:pt x="0" y="14"/>
                    </a:lnTo>
                    <a:lnTo>
                      <a:pt x="2" y="8"/>
                    </a:lnTo>
                    <a:lnTo>
                      <a:pt x="6" y="4"/>
                    </a:lnTo>
                    <a:lnTo>
                      <a:pt x="11" y="0"/>
                    </a:lnTo>
                    <a:lnTo>
                      <a:pt x="11" y="0"/>
                    </a:lnTo>
                    <a:lnTo>
                      <a:pt x="17" y="0"/>
                    </a:lnTo>
                    <a:lnTo>
                      <a:pt x="21" y="2"/>
                    </a:lnTo>
                    <a:lnTo>
                      <a:pt x="27" y="4"/>
                    </a:lnTo>
                    <a:lnTo>
                      <a:pt x="29" y="10"/>
                    </a:lnTo>
                    <a:lnTo>
                      <a:pt x="29" y="10"/>
                    </a:lnTo>
                    <a:lnTo>
                      <a:pt x="31" y="16"/>
                    </a:lnTo>
                    <a:lnTo>
                      <a:pt x="29" y="22"/>
                    </a:lnTo>
                    <a:lnTo>
                      <a:pt x="25" y="26"/>
                    </a:lnTo>
                    <a:lnTo>
                      <a:pt x="19" y="30"/>
                    </a:lnTo>
                    <a:lnTo>
                      <a:pt x="19" y="30"/>
                    </a:lnTo>
                    <a:close/>
                    <a:moveTo>
                      <a:pt x="13" y="10"/>
                    </a:moveTo>
                    <a:lnTo>
                      <a:pt x="13" y="10"/>
                    </a:lnTo>
                    <a:lnTo>
                      <a:pt x="9" y="12"/>
                    </a:lnTo>
                    <a:lnTo>
                      <a:pt x="9" y="16"/>
                    </a:lnTo>
                    <a:lnTo>
                      <a:pt x="9" y="16"/>
                    </a:lnTo>
                    <a:lnTo>
                      <a:pt x="13" y="20"/>
                    </a:lnTo>
                    <a:lnTo>
                      <a:pt x="17" y="20"/>
                    </a:lnTo>
                    <a:lnTo>
                      <a:pt x="17" y="20"/>
                    </a:lnTo>
                    <a:lnTo>
                      <a:pt x="21" y="18"/>
                    </a:lnTo>
                    <a:lnTo>
                      <a:pt x="21" y="12"/>
                    </a:lnTo>
                    <a:lnTo>
                      <a:pt x="21" y="12"/>
                    </a:lnTo>
                    <a:lnTo>
                      <a:pt x="17" y="10"/>
                    </a:lnTo>
                    <a:lnTo>
                      <a:pt x="13" y="10"/>
                    </a:lnTo>
                    <a:lnTo>
                      <a:pt x="13" y="1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2" name="Freeform 24"/>
              <p:cNvSpPr>
                <a:spLocks noEditPoints="1"/>
              </p:cNvSpPr>
              <p:nvPr userDrawn="1"/>
            </p:nvSpPr>
            <p:spPr bwMode="auto">
              <a:xfrm>
                <a:off x="909823" y="2010872"/>
                <a:ext cx="52863" cy="52863"/>
              </a:xfrm>
              <a:custGeom>
                <a:avLst/>
                <a:gdLst/>
                <a:ahLst/>
                <a:cxnLst>
                  <a:cxn ang="0">
                    <a:pos x="20" y="30"/>
                  </a:cxn>
                  <a:cxn ang="0">
                    <a:pos x="20" y="30"/>
                  </a:cxn>
                  <a:cxn ang="0">
                    <a:pos x="14" y="32"/>
                  </a:cxn>
                  <a:cxn ang="0">
                    <a:pos x="10" y="30"/>
                  </a:cxn>
                  <a:cxn ang="0">
                    <a:pos x="4" y="26"/>
                  </a:cxn>
                  <a:cxn ang="0">
                    <a:pos x="2" y="20"/>
                  </a:cxn>
                  <a:cxn ang="0">
                    <a:pos x="2" y="20"/>
                  </a:cxn>
                  <a:cxn ang="0">
                    <a:pos x="0" y="14"/>
                  </a:cxn>
                  <a:cxn ang="0">
                    <a:pos x="2" y="8"/>
                  </a:cxn>
                  <a:cxn ang="0">
                    <a:pos x="6" y="4"/>
                  </a:cxn>
                  <a:cxn ang="0">
                    <a:pos x="12" y="2"/>
                  </a:cxn>
                  <a:cxn ang="0">
                    <a:pos x="12" y="2"/>
                  </a:cxn>
                  <a:cxn ang="0">
                    <a:pos x="18" y="0"/>
                  </a:cxn>
                  <a:cxn ang="0">
                    <a:pos x="22" y="2"/>
                  </a:cxn>
                  <a:cxn ang="0">
                    <a:pos x="28" y="6"/>
                  </a:cxn>
                  <a:cxn ang="0">
                    <a:pos x="30" y="12"/>
                  </a:cxn>
                  <a:cxn ang="0">
                    <a:pos x="30" y="12"/>
                  </a:cxn>
                  <a:cxn ang="0">
                    <a:pos x="32" y="18"/>
                  </a:cxn>
                  <a:cxn ang="0">
                    <a:pos x="30" y="22"/>
                  </a:cxn>
                  <a:cxn ang="0">
                    <a:pos x="26" y="28"/>
                  </a:cxn>
                  <a:cxn ang="0">
                    <a:pos x="20" y="30"/>
                  </a:cxn>
                  <a:cxn ang="0">
                    <a:pos x="20" y="30"/>
                  </a:cxn>
                  <a:cxn ang="0">
                    <a:pos x="14" y="10"/>
                  </a:cxn>
                  <a:cxn ang="0">
                    <a:pos x="14" y="10"/>
                  </a:cxn>
                  <a:cxn ang="0">
                    <a:pos x="10" y="14"/>
                  </a:cxn>
                  <a:cxn ang="0">
                    <a:pos x="10" y="18"/>
                  </a:cxn>
                  <a:cxn ang="0">
                    <a:pos x="10" y="18"/>
                  </a:cxn>
                  <a:cxn ang="0">
                    <a:pos x="14" y="22"/>
                  </a:cxn>
                  <a:cxn ang="0">
                    <a:pos x="18" y="22"/>
                  </a:cxn>
                  <a:cxn ang="0">
                    <a:pos x="18" y="22"/>
                  </a:cxn>
                  <a:cxn ang="0">
                    <a:pos x="22" y="18"/>
                  </a:cxn>
                  <a:cxn ang="0">
                    <a:pos x="22" y="14"/>
                  </a:cxn>
                  <a:cxn ang="0">
                    <a:pos x="22" y="14"/>
                  </a:cxn>
                  <a:cxn ang="0">
                    <a:pos x="18" y="10"/>
                  </a:cxn>
                  <a:cxn ang="0">
                    <a:pos x="14" y="10"/>
                  </a:cxn>
                  <a:cxn ang="0">
                    <a:pos x="14" y="10"/>
                  </a:cxn>
                </a:cxnLst>
                <a:rect l="0" t="0" r="r" b="b"/>
                <a:pathLst>
                  <a:path w="32" h="32">
                    <a:moveTo>
                      <a:pt x="20" y="30"/>
                    </a:moveTo>
                    <a:lnTo>
                      <a:pt x="20" y="30"/>
                    </a:lnTo>
                    <a:lnTo>
                      <a:pt x="14" y="32"/>
                    </a:lnTo>
                    <a:lnTo>
                      <a:pt x="10" y="30"/>
                    </a:lnTo>
                    <a:lnTo>
                      <a:pt x="4" y="26"/>
                    </a:lnTo>
                    <a:lnTo>
                      <a:pt x="2" y="20"/>
                    </a:lnTo>
                    <a:lnTo>
                      <a:pt x="2" y="20"/>
                    </a:lnTo>
                    <a:lnTo>
                      <a:pt x="0" y="14"/>
                    </a:lnTo>
                    <a:lnTo>
                      <a:pt x="2" y="8"/>
                    </a:lnTo>
                    <a:lnTo>
                      <a:pt x="6" y="4"/>
                    </a:lnTo>
                    <a:lnTo>
                      <a:pt x="12" y="2"/>
                    </a:lnTo>
                    <a:lnTo>
                      <a:pt x="12" y="2"/>
                    </a:lnTo>
                    <a:lnTo>
                      <a:pt x="18" y="0"/>
                    </a:lnTo>
                    <a:lnTo>
                      <a:pt x="22" y="2"/>
                    </a:lnTo>
                    <a:lnTo>
                      <a:pt x="28" y="6"/>
                    </a:lnTo>
                    <a:lnTo>
                      <a:pt x="30" y="12"/>
                    </a:lnTo>
                    <a:lnTo>
                      <a:pt x="30" y="12"/>
                    </a:lnTo>
                    <a:lnTo>
                      <a:pt x="32" y="18"/>
                    </a:lnTo>
                    <a:lnTo>
                      <a:pt x="30" y="22"/>
                    </a:lnTo>
                    <a:lnTo>
                      <a:pt x="26" y="28"/>
                    </a:lnTo>
                    <a:lnTo>
                      <a:pt x="20" y="30"/>
                    </a:lnTo>
                    <a:lnTo>
                      <a:pt x="20" y="30"/>
                    </a:lnTo>
                    <a:close/>
                    <a:moveTo>
                      <a:pt x="14" y="10"/>
                    </a:moveTo>
                    <a:lnTo>
                      <a:pt x="14" y="10"/>
                    </a:lnTo>
                    <a:lnTo>
                      <a:pt x="10" y="14"/>
                    </a:lnTo>
                    <a:lnTo>
                      <a:pt x="10" y="18"/>
                    </a:lnTo>
                    <a:lnTo>
                      <a:pt x="10" y="18"/>
                    </a:lnTo>
                    <a:lnTo>
                      <a:pt x="14" y="22"/>
                    </a:lnTo>
                    <a:lnTo>
                      <a:pt x="18" y="22"/>
                    </a:lnTo>
                    <a:lnTo>
                      <a:pt x="18" y="22"/>
                    </a:lnTo>
                    <a:lnTo>
                      <a:pt x="22" y="18"/>
                    </a:lnTo>
                    <a:lnTo>
                      <a:pt x="22" y="14"/>
                    </a:lnTo>
                    <a:lnTo>
                      <a:pt x="22" y="14"/>
                    </a:lnTo>
                    <a:lnTo>
                      <a:pt x="18" y="10"/>
                    </a:lnTo>
                    <a:lnTo>
                      <a:pt x="14" y="10"/>
                    </a:lnTo>
                    <a:lnTo>
                      <a:pt x="14" y="1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3" name="Freeform 25"/>
              <p:cNvSpPr>
                <a:spLocks/>
              </p:cNvSpPr>
              <p:nvPr userDrawn="1"/>
            </p:nvSpPr>
            <p:spPr bwMode="auto">
              <a:xfrm>
                <a:off x="696719" y="1882019"/>
                <a:ext cx="337001" cy="178412"/>
              </a:xfrm>
              <a:custGeom>
                <a:avLst/>
                <a:gdLst/>
                <a:ahLst/>
                <a:cxnLst>
                  <a:cxn ang="0">
                    <a:pos x="202" y="108"/>
                  </a:cxn>
                  <a:cxn ang="0">
                    <a:pos x="202" y="108"/>
                  </a:cxn>
                  <a:cxn ang="0">
                    <a:pos x="196" y="108"/>
                  </a:cxn>
                  <a:cxn ang="0">
                    <a:pos x="194" y="104"/>
                  </a:cxn>
                  <a:cxn ang="0">
                    <a:pos x="165" y="12"/>
                  </a:cxn>
                  <a:cxn ang="0">
                    <a:pos x="165" y="12"/>
                  </a:cxn>
                  <a:cxn ang="0">
                    <a:pos x="163" y="12"/>
                  </a:cxn>
                  <a:cxn ang="0">
                    <a:pos x="11" y="59"/>
                  </a:cxn>
                  <a:cxn ang="0">
                    <a:pos x="11" y="59"/>
                  </a:cxn>
                  <a:cxn ang="0">
                    <a:pos x="11" y="61"/>
                  </a:cxn>
                  <a:cxn ang="0">
                    <a:pos x="21" y="88"/>
                  </a:cxn>
                  <a:cxn ang="0">
                    <a:pos x="21" y="88"/>
                  </a:cxn>
                  <a:cxn ang="0">
                    <a:pos x="19" y="94"/>
                  </a:cxn>
                  <a:cxn ang="0">
                    <a:pos x="17" y="96"/>
                  </a:cxn>
                  <a:cxn ang="0">
                    <a:pos x="17" y="96"/>
                  </a:cxn>
                  <a:cxn ang="0">
                    <a:pos x="11" y="96"/>
                  </a:cxn>
                  <a:cxn ang="0">
                    <a:pos x="10" y="92"/>
                  </a:cxn>
                  <a:cxn ang="0">
                    <a:pos x="0" y="65"/>
                  </a:cxn>
                  <a:cxn ang="0">
                    <a:pos x="0" y="65"/>
                  </a:cxn>
                  <a:cxn ang="0">
                    <a:pos x="0" y="59"/>
                  </a:cxn>
                  <a:cxn ang="0">
                    <a:pos x="2" y="55"/>
                  </a:cxn>
                  <a:cxn ang="0">
                    <a:pos x="4" y="51"/>
                  </a:cxn>
                  <a:cxn ang="0">
                    <a:pos x="8" y="49"/>
                  </a:cxn>
                  <a:cxn ang="0">
                    <a:pos x="159" y="0"/>
                  </a:cxn>
                  <a:cxn ang="0">
                    <a:pos x="159" y="0"/>
                  </a:cxn>
                  <a:cxn ang="0">
                    <a:pos x="165" y="0"/>
                  </a:cxn>
                  <a:cxn ang="0">
                    <a:pos x="168" y="2"/>
                  </a:cxn>
                  <a:cxn ang="0">
                    <a:pos x="172" y="4"/>
                  </a:cxn>
                  <a:cxn ang="0">
                    <a:pos x="174" y="8"/>
                  </a:cxn>
                  <a:cxn ang="0">
                    <a:pos x="204" y="102"/>
                  </a:cxn>
                  <a:cxn ang="0">
                    <a:pos x="204" y="102"/>
                  </a:cxn>
                  <a:cxn ang="0">
                    <a:pos x="204" y="106"/>
                  </a:cxn>
                  <a:cxn ang="0">
                    <a:pos x="202" y="108"/>
                  </a:cxn>
                  <a:cxn ang="0">
                    <a:pos x="202" y="108"/>
                  </a:cxn>
                </a:cxnLst>
                <a:rect l="0" t="0" r="r" b="b"/>
                <a:pathLst>
                  <a:path w="204" h="108">
                    <a:moveTo>
                      <a:pt x="202" y="108"/>
                    </a:moveTo>
                    <a:lnTo>
                      <a:pt x="202" y="108"/>
                    </a:lnTo>
                    <a:lnTo>
                      <a:pt x="196" y="108"/>
                    </a:lnTo>
                    <a:lnTo>
                      <a:pt x="194" y="104"/>
                    </a:lnTo>
                    <a:lnTo>
                      <a:pt x="165" y="12"/>
                    </a:lnTo>
                    <a:lnTo>
                      <a:pt x="165" y="12"/>
                    </a:lnTo>
                    <a:lnTo>
                      <a:pt x="163" y="12"/>
                    </a:lnTo>
                    <a:lnTo>
                      <a:pt x="11" y="59"/>
                    </a:lnTo>
                    <a:lnTo>
                      <a:pt x="11" y="59"/>
                    </a:lnTo>
                    <a:lnTo>
                      <a:pt x="11" y="61"/>
                    </a:lnTo>
                    <a:lnTo>
                      <a:pt x="21" y="88"/>
                    </a:lnTo>
                    <a:lnTo>
                      <a:pt x="21" y="88"/>
                    </a:lnTo>
                    <a:lnTo>
                      <a:pt x="19" y="94"/>
                    </a:lnTo>
                    <a:lnTo>
                      <a:pt x="17" y="96"/>
                    </a:lnTo>
                    <a:lnTo>
                      <a:pt x="17" y="96"/>
                    </a:lnTo>
                    <a:lnTo>
                      <a:pt x="11" y="96"/>
                    </a:lnTo>
                    <a:lnTo>
                      <a:pt x="10" y="92"/>
                    </a:lnTo>
                    <a:lnTo>
                      <a:pt x="0" y="65"/>
                    </a:lnTo>
                    <a:lnTo>
                      <a:pt x="0" y="65"/>
                    </a:lnTo>
                    <a:lnTo>
                      <a:pt x="0" y="59"/>
                    </a:lnTo>
                    <a:lnTo>
                      <a:pt x="2" y="55"/>
                    </a:lnTo>
                    <a:lnTo>
                      <a:pt x="4" y="51"/>
                    </a:lnTo>
                    <a:lnTo>
                      <a:pt x="8" y="49"/>
                    </a:lnTo>
                    <a:lnTo>
                      <a:pt x="159" y="0"/>
                    </a:lnTo>
                    <a:lnTo>
                      <a:pt x="159" y="0"/>
                    </a:lnTo>
                    <a:lnTo>
                      <a:pt x="165" y="0"/>
                    </a:lnTo>
                    <a:lnTo>
                      <a:pt x="168" y="2"/>
                    </a:lnTo>
                    <a:lnTo>
                      <a:pt x="172" y="4"/>
                    </a:lnTo>
                    <a:lnTo>
                      <a:pt x="174" y="8"/>
                    </a:lnTo>
                    <a:lnTo>
                      <a:pt x="204" y="102"/>
                    </a:lnTo>
                    <a:lnTo>
                      <a:pt x="204" y="102"/>
                    </a:lnTo>
                    <a:lnTo>
                      <a:pt x="204" y="106"/>
                    </a:lnTo>
                    <a:lnTo>
                      <a:pt x="202" y="108"/>
                    </a:lnTo>
                    <a:lnTo>
                      <a:pt x="202" y="108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4" name="Freeform 26"/>
              <p:cNvSpPr>
                <a:spLocks/>
              </p:cNvSpPr>
              <p:nvPr userDrawn="1"/>
            </p:nvSpPr>
            <p:spPr bwMode="auto">
              <a:xfrm>
                <a:off x="706631" y="1918362"/>
                <a:ext cx="284138" cy="102422"/>
              </a:xfrm>
              <a:custGeom>
                <a:avLst/>
                <a:gdLst/>
                <a:ahLst/>
                <a:cxnLst>
                  <a:cxn ang="0">
                    <a:pos x="166" y="13"/>
                  </a:cxn>
                  <a:cxn ang="0">
                    <a:pos x="9" y="62"/>
                  </a:cxn>
                  <a:cxn ang="0">
                    <a:pos x="9" y="62"/>
                  </a:cxn>
                  <a:cxn ang="0">
                    <a:pos x="4" y="62"/>
                  </a:cxn>
                  <a:cxn ang="0">
                    <a:pos x="0" y="58"/>
                  </a:cxn>
                  <a:cxn ang="0">
                    <a:pos x="0" y="58"/>
                  </a:cxn>
                  <a:cxn ang="0">
                    <a:pos x="0" y="53"/>
                  </a:cxn>
                  <a:cxn ang="0">
                    <a:pos x="4" y="51"/>
                  </a:cxn>
                  <a:cxn ang="0">
                    <a:pos x="162" y="0"/>
                  </a:cxn>
                  <a:cxn ang="0">
                    <a:pos x="162" y="0"/>
                  </a:cxn>
                  <a:cxn ang="0">
                    <a:pos x="168" y="0"/>
                  </a:cxn>
                  <a:cxn ang="0">
                    <a:pos x="172" y="4"/>
                  </a:cxn>
                  <a:cxn ang="0">
                    <a:pos x="172" y="4"/>
                  </a:cxn>
                  <a:cxn ang="0">
                    <a:pos x="170" y="9"/>
                  </a:cxn>
                  <a:cxn ang="0">
                    <a:pos x="166" y="13"/>
                  </a:cxn>
                  <a:cxn ang="0">
                    <a:pos x="166" y="13"/>
                  </a:cxn>
                </a:cxnLst>
                <a:rect l="0" t="0" r="r" b="b"/>
                <a:pathLst>
                  <a:path w="172" h="62">
                    <a:moveTo>
                      <a:pt x="166" y="13"/>
                    </a:moveTo>
                    <a:lnTo>
                      <a:pt x="9" y="62"/>
                    </a:lnTo>
                    <a:lnTo>
                      <a:pt x="9" y="62"/>
                    </a:lnTo>
                    <a:lnTo>
                      <a:pt x="4" y="62"/>
                    </a:lnTo>
                    <a:lnTo>
                      <a:pt x="0" y="58"/>
                    </a:lnTo>
                    <a:lnTo>
                      <a:pt x="0" y="58"/>
                    </a:lnTo>
                    <a:lnTo>
                      <a:pt x="0" y="53"/>
                    </a:lnTo>
                    <a:lnTo>
                      <a:pt x="4" y="51"/>
                    </a:lnTo>
                    <a:lnTo>
                      <a:pt x="162" y="0"/>
                    </a:lnTo>
                    <a:lnTo>
                      <a:pt x="162" y="0"/>
                    </a:lnTo>
                    <a:lnTo>
                      <a:pt x="168" y="0"/>
                    </a:lnTo>
                    <a:lnTo>
                      <a:pt x="172" y="4"/>
                    </a:lnTo>
                    <a:lnTo>
                      <a:pt x="172" y="4"/>
                    </a:lnTo>
                    <a:lnTo>
                      <a:pt x="170" y="9"/>
                    </a:lnTo>
                    <a:lnTo>
                      <a:pt x="166" y="13"/>
                    </a:lnTo>
                    <a:lnTo>
                      <a:pt x="166" y="13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5" name="Freeform 27"/>
              <p:cNvSpPr>
                <a:spLocks noEditPoints="1"/>
              </p:cNvSpPr>
              <p:nvPr userDrawn="1"/>
            </p:nvSpPr>
            <p:spPr bwMode="auto">
              <a:xfrm>
                <a:off x="690111" y="1972877"/>
                <a:ext cx="337001" cy="262663"/>
              </a:xfrm>
              <a:custGeom>
                <a:avLst/>
                <a:gdLst/>
                <a:ahLst/>
                <a:cxnLst>
                  <a:cxn ang="0">
                    <a:pos x="194" y="112"/>
                  </a:cxn>
                  <a:cxn ang="0">
                    <a:pos x="43" y="159"/>
                  </a:cxn>
                  <a:cxn ang="0">
                    <a:pos x="43" y="159"/>
                  </a:cxn>
                  <a:cxn ang="0">
                    <a:pos x="39" y="159"/>
                  </a:cxn>
                  <a:cxn ang="0">
                    <a:pos x="35" y="159"/>
                  </a:cxn>
                  <a:cxn ang="0">
                    <a:pos x="31" y="155"/>
                  </a:cxn>
                  <a:cxn ang="0">
                    <a:pos x="29" y="151"/>
                  </a:cxn>
                  <a:cxn ang="0">
                    <a:pos x="0" y="65"/>
                  </a:cxn>
                  <a:cxn ang="0">
                    <a:pos x="0" y="65"/>
                  </a:cxn>
                  <a:cxn ang="0">
                    <a:pos x="0" y="59"/>
                  </a:cxn>
                  <a:cxn ang="0">
                    <a:pos x="2" y="55"/>
                  </a:cxn>
                  <a:cxn ang="0">
                    <a:pos x="4" y="51"/>
                  </a:cxn>
                  <a:cxn ang="0">
                    <a:pos x="8" y="49"/>
                  </a:cxn>
                  <a:cxn ang="0">
                    <a:pos x="159" y="0"/>
                  </a:cxn>
                  <a:cxn ang="0">
                    <a:pos x="159" y="0"/>
                  </a:cxn>
                  <a:cxn ang="0">
                    <a:pos x="165" y="0"/>
                  </a:cxn>
                  <a:cxn ang="0">
                    <a:pos x="169" y="2"/>
                  </a:cxn>
                  <a:cxn ang="0">
                    <a:pos x="172" y="4"/>
                  </a:cxn>
                  <a:cxn ang="0">
                    <a:pos x="174" y="8"/>
                  </a:cxn>
                  <a:cxn ang="0">
                    <a:pos x="202" y="96"/>
                  </a:cxn>
                  <a:cxn ang="0">
                    <a:pos x="202" y="96"/>
                  </a:cxn>
                  <a:cxn ang="0">
                    <a:pos x="204" y="100"/>
                  </a:cxn>
                  <a:cxn ang="0">
                    <a:pos x="202" y="104"/>
                  </a:cxn>
                  <a:cxn ang="0">
                    <a:pos x="200" y="108"/>
                  </a:cxn>
                  <a:cxn ang="0">
                    <a:pos x="194" y="112"/>
                  </a:cxn>
                  <a:cxn ang="0">
                    <a:pos x="194" y="112"/>
                  </a:cxn>
                  <a:cxn ang="0">
                    <a:pos x="12" y="59"/>
                  </a:cxn>
                  <a:cxn ang="0">
                    <a:pos x="12" y="59"/>
                  </a:cxn>
                  <a:cxn ang="0">
                    <a:pos x="12" y="61"/>
                  </a:cxn>
                  <a:cxn ang="0">
                    <a:pos x="39" y="147"/>
                  </a:cxn>
                  <a:cxn ang="0">
                    <a:pos x="39" y="147"/>
                  </a:cxn>
                  <a:cxn ang="0">
                    <a:pos x="41" y="147"/>
                  </a:cxn>
                  <a:cxn ang="0">
                    <a:pos x="192" y="100"/>
                  </a:cxn>
                  <a:cxn ang="0">
                    <a:pos x="192" y="100"/>
                  </a:cxn>
                  <a:cxn ang="0">
                    <a:pos x="192" y="98"/>
                  </a:cxn>
                  <a:cxn ang="0">
                    <a:pos x="165" y="12"/>
                  </a:cxn>
                  <a:cxn ang="0">
                    <a:pos x="165" y="12"/>
                  </a:cxn>
                  <a:cxn ang="0">
                    <a:pos x="163" y="12"/>
                  </a:cxn>
                  <a:cxn ang="0">
                    <a:pos x="12" y="59"/>
                  </a:cxn>
                </a:cxnLst>
                <a:rect l="0" t="0" r="r" b="b"/>
                <a:pathLst>
                  <a:path w="204" h="159">
                    <a:moveTo>
                      <a:pt x="194" y="112"/>
                    </a:moveTo>
                    <a:lnTo>
                      <a:pt x="43" y="159"/>
                    </a:lnTo>
                    <a:lnTo>
                      <a:pt x="43" y="159"/>
                    </a:lnTo>
                    <a:lnTo>
                      <a:pt x="39" y="159"/>
                    </a:lnTo>
                    <a:lnTo>
                      <a:pt x="35" y="159"/>
                    </a:lnTo>
                    <a:lnTo>
                      <a:pt x="31" y="155"/>
                    </a:lnTo>
                    <a:lnTo>
                      <a:pt x="29" y="151"/>
                    </a:lnTo>
                    <a:lnTo>
                      <a:pt x="0" y="65"/>
                    </a:lnTo>
                    <a:lnTo>
                      <a:pt x="0" y="65"/>
                    </a:lnTo>
                    <a:lnTo>
                      <a:pt x="0" y="59"/>
                    </a:lnTo>
                    <a:lnTo>
                      <a:pt x="2" y="55"/>
                    </a:lnTo>
                    <a:lnTo>
                      <a:pt x="4" y="51"/>
                    </a:lnTo>
                    <a:lnTo>
                      <a:pt x="8" y="49"/>
                    </a:lnTo>
                    <a:lnTo>
                      <a:pt x="159" y="0"/>
                    </a:lnTo>
                    <a:lnTo>
                      <a:pt x="159" y="0"/>
                    </a:lnTo>
                    <a:lnTo>
                      <a:pt x="165" y="0"/>
                    </a:lnTo>
                    <a:lnTo>
                      <a:pt x="169" y="2"/>
                    </a:lnTo>
                    <a:lnTo>
                      <a:pt x="172" y="4"/>
                    </a:lnTo>
                    <a:lnTo>
                      <a:pt x="174" y="8"/>
                    </a:lnTo>
                    <a:lnTo>
                      <a:pt x="202" y="96"/>
                    </a:lnTo>
                    <a:lnTo>
                      <a:pt x="202" y="96"/>
                    </a:lnTo>
                    <a:lnTo>
                      <a:pt x="204" y="100"/>
                    </a:lnTo>
                    <a:lnTo>
                      <a:pt x="202" y="104"/>
                    </a:lnTo>
                    <a:lnTo>
                      <a:pt x="200" y="108"/>
                    </a:lnTo>
                    <a:lnTo>
                      <a:pt x="194" y="112"/>
                    </a:lnTo>
                    <a:lnTo>
                      <a:pt x="194" y="112"/>
                    </a:lnTo>
                    <a:close/>
                    <a:moveTo>
                      <a:pt x="12" y="59"/>
                    </a:moveTo>
                    <a:lnTo>
                      <a:pt x="12" y="59"/>
                    </a:lnTo>
                    <a:lnTo>
                      <a:pt x="12" y="61"/>
                    </a:lnTo>
                    <a:lnTo>
                      <a:pt x="39" y="147"/>
                    </a:lnTo>
                    <a:lnTo>
                      <a:pt x="39" y="147"/>
                    </a:lnTo>
                    <a:lnTo>
                      <a:pt x="41" y="147"/>
                    </a:lnTo>
                    <a:lnTo>
                      <a:pt x="192" y="100"/>
                    </a:lnTo>
                    <a:lnTo>
                      <a:pt x="192" y="100"/>
                    </a:lnTo>
                    <a:lnTo>
                      <a:pt x="192" y="98"/>
                    </a:lnTo>
                    <a:lnTo>
                      <a:pt x="165" y="12"/>
                    </a:lnTo>
                    <a:lnTo>
                      <a:pt x="165" y="12"/>
                    </a:lnTo>
                    <a:lnTo>
                      <a:pt x="163" y="12"/>
                    </a:lnTo>
                    <a:lnTo>
                      <a:pt x="12" y="59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6" name="Freeform 28"/>
              <p:cNvSpPr>
                <a:spLocks/>
              </p:cNvSpPr>
              <p:nvPr userDrawn="1"/>
            </p:nvSpPr>
            <p:spPr bwMode="auto">
              <a:xfrm>
                <a:off x="754538" y="2167809"/>
                <a:ext cx="39647" cy="21476"/>
              </a:xfrm>
              <a:custGeom>
                <a:avLst/>
                <a:gdLst/>
                <a:ahLst/>
                <a:cxnLst>
                  <a:cxn ang="0">
                    <a:pos x="20" y="11"/>
                  </a:cxn>
                  <a:cxn ang="0">
                    <a:pos x="8" y="13"/>
                  </a:cxn>
                  <a:cxn ang="0">
                    <a:pos x="8" y="13"/>
                  </a:cxn>
                  <a:cxn ang="0">
                    <a:pos x="4" y="13"/>
                  </a:cxn>
                  <a:cxn ang="0">
                    <a:pos x="0" y="11"/>
                  </a:cxn>
                  <a:cxn ang="0">
                    <a:pos x="0" y="11"/>
                  </a:cxn>
                  <a:cxn ang="0">
                    <a:pos x="2" y="6"/>
                  </a:cxn>
                  <a:cxn ang="0">
                    <a:pos x="4" y="4"/>
                  </a:cxn>
                  <a:cxn ang="0">
                    <a:pos x="16" y="0"/>
                  </a:cxn>
                  <a:cxn ang="0">
                    <a:pos x="16" y="0"/>
                  </a:cxn>
                  <a:cxn ang="0">
                    <a:pos x="20" y="0"/>
                  </a:cxn>
                  <a:cxn ang="0">
                    <a:pos x="24" y="4"/>
                  </a:cxn>
                  <a:cxn ang="0">
                    <a:pos x="24" y="4"/>
                  </a:cxn>
                  <a:cxn ang="0">
                    <a:pos x="22" y="8"/>
                  </a:cxn>
                  <a:cxn ang="0">
                    <a:pos x="20" y="11"/>
                  </a:cxn>
                  <a:cxn ang="0">
                    <a:pos x="20" y="11"/>
                  </a:cxn>
                </a:cxnLst>
                <a:rect l="0" t="0" r="r" b="b"/>
                <a:pathLst>
                  <a:path w="24" h="13">
                    <a:moveTo>
                      <a:pt x="20" y="11"/>
                    </a:moveTo>
                    <a:lnTo>
                      <a:pt x="8" y="13"/>
                    </a:lnTo>
                    <a:lnTo>
                      <a:pt x="8" y="13"/>
                    </a:lnTo>
                    <a:lnTo>
                      <a:pt x="4" y="13"/>
                    </a:lnTo>
                    <a:lnTo>
                      <a:pt x="0" y="11"/>
                    </a:lnTo>
                    <a:lnTo>
                      <a:pt x="0" y="11"/>
                    </a:lnTo>
                    <a:lnTo>
                      <a:pt x="2" y="6"/>
                    </a:lnTo>
                    <a:lnTo>
                      <a:pt x="4" y="4"/>
                    </a:lnTo>
                    <a:lnTo>
                      <a:pt x="16" y="0"/>
                    </a:lnTo>
                    <a:lnTo>
                      <a:pt x="16" y="0"/>
                    </a:lnTo>
                    <a:lnTo>
                      <a:pt x="20" y="0"/>
                    </a:lnTo>
                    <a:lnTo>
                      <a:pt x="24" y="4"/>
                    </a:lnTo>
                    <a:lnTo>
                      <a:pt x="24" y="4"/>
                    </a:lnTo>
                    <a:lnTo>
                      <a:pt x="22" y="8"/>
                    </a:lnTo>
                    <a:lnTo>
                      <a:pt x="20" y="11"/>
                    </a:lnTo>
                    <a:lnTo>
                      <a:pt x="20" y="11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7" name="Freeform 29"/>
              <p:cNvSpPr>
                <a:spLocks noEditPoints="1"/>
              </p:cNvSpPr>
              <p:nvPr userDrawn="1"/>
            </p:nvSpPr>
            <p:spPr bwMode="auto">
              <a:xfrm>
                <a:off x="809053" y="2121554"/>
                <a:ext cx="123898" cy="52863"/>
              </a:xfrm>
              <a:custGeom>
                <a:avLst/>
                <a:gdLst/>
                <a:ahLst/>
                <a:cxnLst>
                  <a:cxn ang="0">
                    <a:pos x="71" y="12"/>
                  </a:cxn>
                  <a:cxn ang="0">
                    <a:pos x="49" y="18"/>
                  </a:cxn>
                  <a:cxn ang="0">
                    <a:pos x="49" y="18"/>
                  </a:cxn>
                  <a:cxn ang="0">
                    <a:pos x="46" y="18"/>
                  </a:cxn>
                  <a:cxn ang="0">
                    <a:pos x="44" y="14"/>
                  </a:cxn>
                  <a:cxn ang="0">
                    <a:pos x="44" y="14"/>
                  </a:cxn>
                  <a:cxn ang="0">
                    <a:pos x="44" y="10"/>
                  </a:cxn>
                  <a:cxn ang="0">
                    <a:pos x="47" y="8"/>
                  </a:cxn>
                  <a:cxn ang="0">
                    <a:pos x="69" y="0"/>
                  </a:cxn>
                  <a:cxn ang="0">
                    <a:pos x="69" y="0"/>
                  </a:cxn>
                  <a:cxn ang="0">
                    <a:pos x="73" y="0"/>
                  </a:cxn>
                  <a:cxn ang="0">
                    <a:pos x="75" y="4"/>
                  </a:cxn>
                  <a:cxn ang="0">
                    <a:pos x="75" y="4"/>
                  </a:cxn>
                  <a:cxn ang="0">
                    <a:pos x="75" y="8"/>
                  </a:cxn>
                  <a:cxn ang="0">
                    <a:pos x="71" y="12"/>
                  </a:cxn>
                  <a:cxn ang="0">
                    <a:pos x="71" y="12"/>
                  </a:cxn>
                  <a:cxn ang="0">
                    <a:pos x="30" y="26"/>
                  </a:cxn>
                  <a:cxn ang="0">
                    <a:pos x="8" y="32"/>
                  </a:cxn>
                  <a:cxn ang="0">
                    <a:pos x="8" y="32"/>
                  </a:cxn>
                  <a:cxn ang="0">
                    <a:pos x="2" y="32"/>
                  </a:cxn>
                  <a:cxn ang="0">
                    <a:pos x="0" y="28"/>
                  </a:cxn>
                  <a:cxn ang="0">
                    <a:pos x="0" y="28"/>
                  </a:cxn>
                  <a:cxn ang="0">
                    <a:pos x="0" y="24"/>
                  </a:cxn>
                  <a:cxn ang="0">
                    <a:pos x="4" y="22"/>
                  </a:cxn>
                  <a:cxn ang="0">
                    <a:pos x="26" y="14"/>
                  </a:cxn>
                  <a:cxn ang="0">
                    <a:pos x="26" y="14"/>
                  </a:cxn>
                  <a:cxn ang="0">
                    <a:pos x="30" y="14"/>
                  </a:cxn>
                  <a:cxn ang="0">
                    <a:pos x="32" y="18"/>
                  </a:cxn>
                  <a:cxn ang="0">
                    <a:pos x="32" y="18"/>
                  </a:cxn>
                  <a:cxn ang="0">
                    <a:pos x="32" y="22"/>
                  </a:cxn>
                  <a:cxn ang="0">
                    <a:pos x="30" y="26"/>
                  </a:cxn>
                  <a:cxn ang="0">
                    <a:pos x="30" y="26"/>
                  </a:cxn>
                </a:cxnLst>
                <a:rect l="0" t="0" r="r" b="b"/>
                <a:pathLst>
                  <a:path w="75" h="32">
                    <a:moveTo>
                      <a:pt x="71" y="12"/>
                    </a:moveTo>
                    <a:lnTo>
                      <a:pt x="49" y="18"/>
                    </a:lnTo>
                    <a:lnTo>
                      <a:pt x="49" y="18"/>
                    </a:lnTo>
                    <a:lnTo>
                      <a:pt x="46" y="18"/>
                    </a:lnTo>
                    <a:lnTo>
                      <a:pt x="44" y="14"/>
                    </a:lnTo>
                    <a:lnTo>
                      <a:pt x="44" y="14"/>
                    </a:lnTo>
                    <a:lnTo>
                      <a:pt x="44" y="10"/>
                    </a:lnTo>
                    <a:lnTo>
                      <a:pt x="47" y="8"/>
                    </a:lnTo>
                    <a:lnTo>
                      <a:pt x="69" y="0"/>
                    </a:lnTo>
                    <a:lnTo>
                      <a:pt x="69" y="0"/>
                    </a:lnTo>
                    <a:lnTo>
                      <a:pt x="73" y="0"/>
                    </a:lnTo>
                    <a:lnTo>
                      <a:pt x="75" y="4"/>
                    </a:lnTo>
                    <a:lnTo>
                      <a:pt x="75" y="4"/>
                    </a:lnTo>
                    <a:lnTo>
                      <a:pt x="75" y="8"/>
                    </a:lnTo>
                    <a:lnTo>
                      <a:pt x="71" y="12"/>
                    </a:lnTo>
                    <a:lnTo>
                      <a:pt x="71" y="12"/>
                    </a:lnTo>
                    <a:close/>
                    <a:moveTo>
                      <a:pt x="30" y="26"/>
                    </a:moveTo>
                    <a:lnTo>
                      <a:pt x="8" y="32"/>
                    </a:lnTo>
                    <a:lnTo>
                      <a:pt x="8" y="32"/>
                    </a:lnTo>
                    <a:lnTo>
                      <a:pt x="2" y="32"/>
                    </a:lnTo>
                    <a:lnTo>
                      <a:pt x="0" y="28"/>
                    </a:lnTo>
                    <a:lnTo>
                      <a:pt x="0" y="28"/>
                    </a:lnTo>
                    <a:lnTo>
                      <a:pt x="0" y="24"/>
                    </a:lnTo>
                    <a:lnTo>
                      <a:pt x="4" y="22"/>
                    </a:lnTo>
                    <a:lnTo>
                      <a:pt x="26" y="14"/>
                    </a:lnTo>
                    <a:lnTo>
                      <a:pt x="26" y="14"/>
                    </a:lnTo>
                    <a:lnTo>
                      <a:pt x="30" y="14"/>
                    </a:lnTo>
                    <a:lnTo>
                      <a:pt x="32" y="18"/>
                    </a:lnTo>
                    <a:lnTo>
                      <a:pt x="32" y="18"/>
                    </a:lnTo>
                    <a:lnTo>
                      <a:pt x="32" y="22"/>
                    </a:lnTo>
                    <a:lnTo>
                      <a:pt x="30" y="26"/>
                    </a:lnTo>
                    <a:lnTo>
                      <a:pt x="30" y="26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8" name="Freeform 30"/>
              <p:cNvSpPr>
                <a:spLocks/>
              </p:cNvSpPr>
              <p:nvPr userDrawn="1"/>
            </p:nvSpPr>
            <p:spPr bwMode="auto">
              <a:xfrm>
                <a:off x="952774" y="2105035"/>
                <a:ext cx="34692" cy="23128"/>
              </a:xfrm>
              <a:custGeom>
                <a:avLst/>
                <a:gdLst/>
                <a:ahLst/>
                <a:cxnLst>
                  <a:cxn ang="0">
                    <a:pos x="17" y="12"/>
                  </a:cxn>
                  <a:cxn ang="0">
                    <a:pos x="6" y="14"/>
                  </a:cxn>
                  <a:cxn ang="0">
                    <a:pos x="6" y="14"/>
                  </a:cxn>
                  <a:cxn ang="0">
                    <a:pos x="2" y="14"/>
                  </a:cxn>
                  <a:cxn ang="0">
                    <a:pos x="0" y="10"/>
                  </a:cxn>
                  <a:cxn ang="0">
                    <a:pos x="0" y="10"/>
                  </a:cxn>
                  <a:cxn ang="0">
                    <a:pos x="0" y="6"/>
                  </a:cxn>
                  <a:cxn ang="0">
                    <a:pos x="2" y="4"/>
                  </a:cxn>
                  <a:cxn ang="0">
                    <a:pos x="13" y="0"/>
                  </a:cxn>
                  <a:cxn ang="0">
                    <a:pos x="13" y="0"/>
                  </a:cxn>
                  <a:cxn ang="0">
                    <a:pos x="17" y="0"/>
                  </a:cxn>
                  <a:cxn ang="0">
                    <a:pos x="21" y="4"/>
                  </a:cxn>
                  <a:cxn ang="0">
                    <a:pos x="21" y="4"/>
                  </a:cxn>
                  <a:cxn ang="0">
                    <a:pos x="21" y="8"/>
                  </a:cxn>
                  <a:cxn ang="0">
                    <a:pos x="17" y="12"/>
                  </a:cxn>
                  <a:cxn ang="0">
                    <a:pos x="17" y="12"/>
                  </a:cxn>
                </a:cxnLst>
                <a:rect l="0" t="0" r="r" b="b"/>
                <a:pathLst>
                  <a:path w="21" h="14">
                    <a:moveTo>
                      <a:pt x="17" y="12"/>
                    </a:moveTo>
                    <a:lnTo>
                      <a:pt x="6" y="14"/>
                    </a:lnTo>
                    <a:lnTo>
                      <a:pt x="6" y="14"/>
                    </a:lnTo>
                    <a:lnTo>
                      <a:pt x="2" y="14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0" y="6"/>
                    </a:lnTo>
                    <a:lnTo>
                      <a:pt x="2" y="4"/>
                    </a:lnTo>
                    <a:lnTo>
                      <a:pt x="13" y="0"/>
                    </a:lnTo>
                    <a:lnTo>
                      <a:pt x="13" y="0"/>
                    </a:lnTo>
                    <a:lnTo>
                      <a:pt x="17" y="0"/>
                    </a:lnTo>
                    <a:lnTo>
                      <a:pt x="21" y="4"/>
                    </a:lnTo>
                    <a:lnTo>
                      <a:pt x="21" y="4"/>
                    </a:lnTo>
                    <a:lnTo>
                      <a:pt x="21" y="8"/>
                    </a:lnTo>
                    <a:lnTo>
                      <a:pt x="17" y="12"/>
                    </a:lnTo>
                    <a:lnTo>
                      <a:pt x="17" y="12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grpSp>
          <p:nvGrpSpPr>
            <p:cNvPr id="49" name="그룹 48"/>
            <p:cNvGrpSpPr/>
            <p:nvPr userDrawn="1"/>
          </p:nvGrpSpPr>
          <p:grpSpPr>
            <a:xfrm>
              <a:off x="2277724" y="1317703"/>
              <a:ext cx="307266" cy="337001"/>
              <a:chOff x="2323907" y="1359997"/>
              <a:chExt cx="307266" cy="337001"/>
            </a:xfrm>
          </p:grpSpPr>
          <p:sp>
            <p:nvSpPr>
              <p:cNvPr id="50" name="Freeform 31"/>
              <p:cNvSpPr>
                <a:spLocks noEditPoints="1"/>
              </p:cNvSpPr>
              <p:nvPr userDrawn="1"/>
            </p:nvSpPr>
            <p:spPr bwMode="auto">
              <a:xfrm>
                <a:off x="2323907" y="1396340"/>
                <a:ext cx="307266" cy="300658"/>
              </a:xfrm>
              <a:custGeom>
                <a:avLst/>
                <a:gdLst/>
                <a:ahLst/>
                <a:cxnLst>
                  <a:cxn ang="0">
                    <a:pos x="182" y="141"/>
                  </a:cxn>
                  <a:cxn ang="0">
                    <a:pos x="47" y="182"/>
                  </a:cxn>
                  <a:cxn ang="0">
                    <a:pos x="47" y="182"/>
                  </a:cxn>
                  <a:cxn ang="0">
                    <a:pos x="43" y="182"/>
                  </a:cxn>
                  <a:cxn ang="0">
                    <a:pos x="39" y="178"/>
                  </a:cxn>
                  <a:cxn ang="0">
                    <a:pos x="0" y="49"/>
                  </a:cxn>
                  <a:cxn ang="0">
                    <a:pos x="0" y="49"/>
                  </a:cxn>
                  <a:cxn ang="0">
                    <a:pos x="0" y="45"/>
                  </a:cxn>
                  <a:cxn ang="0">
                    <a:pos x="4" y="41"/>
                  </a:cxn>
                  <a:cxn ang="0">
                    <a:pos x="139" y="0"/>
                  </a:cxn>
                  <a:cxn ang="0">
                    <a:pos x="139" y="0"/>
                  </a:cxn>
                  <a:cxn ang="0">
                    <a:pos x="143" y="0"/>
                  </a:cxn>
                  <a:cxn ang="0">
                    <a:pos x="145" y="4"/>
                  </a:cxn>
                  <a:cxn ang="0">
                    <a:pos x="186" y="135"/>
                  </a:cxn>
                  <a:cxn ang="0">
                    <a:pos x="186" y="135"/>
                  </a:cxn>
                  <a:cxn ang="0">
                    <a:pos x="186" y="139"/>
                  </a:cxn>
                  <a:cxn ang="0">
                    <a:pos x="182" y="141"/>
                  </a:cxn>
                  <a:cxn ang="0">
                    <a:pos x="182" y="141"/>
                  </a:cxn>
                  <a:cxn ang="0">
                    <a:pos x="49" y="170"/>
                  </a:cxn>
                  <a:cxn ang="0">
                    <a:pos x="172" y="131"/>
                  </a:cxn>
                  <a:cxn ang="0">
                    <a:pos x="137" y="13"/>
                  </a:cxn>
                  <a:cxn ang="0">
                    <a:pos x="14" y="51"/>
                  </a:cxn>
                  <a:cxn ang="0">
                    <a:pos x="49" y="170"/>
                  </a:cxn>
                </a:cxnLst>
                <a:rect l="0" t="0" r="r" b="b"/>
                <a:pathLst>
                  <a:path w="186" h="182">
                    <a:moveTo>
                      <a:pt x="182" y="141"/>
                    </a:moveTo>
                    <a:lnTo>
                      <a:pt x="47" y="182"/>
                    </a:lnTo>
                    <a:lnTo>
                      <a:pt x="47" y="182"/>
                    </a:lnTo>
                    <a:lnTo>
                      <a:pt x="43" y="182"/>
                    </a:lnTo>
                    <a:lnTo>
                      <a:pt x="39" y="178"/>
                    </a:lnTo>
                    <a:lnTo>
                      <a:pt x="0" y="49"/>
                    </a:lnTo>
                    <a:lnTo>
                      <a:pt x="0" y="49"/>
                    </a:lnTo>
                    <a:lnTo>
                      <a:pt x="0" y="45"/>
                    </a:lnTo>
                    <a:lnTo>
                      <a:pt x="4" y="41"/>
                    </a:lnTo>
                    <a:lnTo>
                      <a:pt x="139" y="0"/>
                    </a:lnTo>
                    <a:lnTo>
                      <a:pt x="139" y="0"/>
                    </a:lnTo>
                    <a:lnTo>
                      <a:pt x="143" y="0"/>
                    </a:lnTo>
                    <a:lnTo>
                      <a:pt x="145" y="4"/>
                    </a:lnTo>
                    <a:lnTo>
                      <a:pt x="186" y="135"/>
                    </a:lnTo>
                    <a:lnTo>
                      <a:pt x="186" y="135"/>
                    </a:lnTo>
                    <a:lnTo>
                      <a:pt x="186" y="139"/>
                    </a:lnTo>
                    <a:lnTo>
                      <a:pt x="182" y="141"/>
                    </a:lnTo>
                    <a:lnTo>
                      <a:pt x="182" y="141"/>
                    </a:lnTo>
                    <a:close/>
                    <a:moveTo>
                      <a:pt x="49" y="170"/>
                    </a:moveTo>
                    <a:lnTo>
                      <a:pt x="172" y="131"/>
                    </a:lnTo>
                    <a:lnTo>
                      <a:pt x="137" y="13"/>
                    </a:lnTo>
                    <a:lnTo>
                      <a:pt x="14" y="51"/>
                    </a:lnTo>
                    <a:lnTo>
                      <a:pt x="49" y="17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1" name="Freeform 32"/>
              <p:cNvSpPr>
                <a:spLocks/>
              </p:cNvSpPr>
              <p:nvPr userDrawn="1"/>
            </p:nvSpPr>
            <p:spPr bwMode="auto">
              <a:xfrm>
                <a:off x="2436241" y="1434336"/>
                <a:ext cx="82598" cy="227971"/>
              </a:xfrm>
              <a:custGeom>
                <a:avLst/>
                <a:gdLst/>
                <a:ahLst/>
                <a:cxnLst>
                  <a:cxn ang="0">
                    <a:pos x="46" y="138"/>
                  </a:cxn>
                  <a:cxn ang="0">
                    <a:pos x="46" y="138"/>
                  </a:cxn>
                  <a:cxn ang="0">
                    <a:pos x="42" y="136"/>
                  </a:cxn>
                  <a:cxn ang="0">
                    <a:pos x="38" y="134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0" y="2"/>
                  </a:cxn>
                  <a:cxn ang="0">
                    <a:pos x="4" y="0"/>
                  </a:cxn>
                  <a:cxn ang="0">
                    <a:pos x="4" y="0"/>
                  </a:cxn>
                  <a:cxn ang="0">
                    <a:pos x="8" y="0"/>
                  </a:cxn>
                  <a:cxn ang="0">
                    <a:pos x="10" y="4"/>
                  </a:cxn>
                  <a:cxn ang="0">
                    <a:pos x="50" y="130"/>
                  </a:cxn>
                  <a:cxn ang="0">
                    <a:pos x="50" y="130"/>
                  </a:cxn>
                  <a:cxn ang="0">
                    <a:pos x="50" y="134"/>
                  </a:cxn>
                  <a:cxn ang="0">
                    <a:pos x="46" y="138"/>
                  </a:cxn>
                  <a:cxn ang="0">
                    <a:pos x="46" y="138"/>
                  </a:cxn>
                </a:cxnLst>
                <a:rect l="0" t="0" r="r" b="b"/>
                <a:pathLst>
                  <a:path w="50" h="138">
                    <a:moveTo>
                      <a:pt x="46" y="138"/>
                    </a:moveTo>
                    <a:lnTo>
                      <a:pt x="46" y="138"/>
                    </a:lnTo>
                    <a:lnTo>
                      <a:pt x="42" y="136"/>
                    </a:lnTo>
                    <a:lnTo>
                      <a:pt x="38" y="134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2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8" y="0"/>
                    </a:lnTo>
                    <a:lnTo>
                      <a:pt x="10" y="4"/>
                    </a:lnTo>
                    <a:lnTo>
                      <a:pt x="50" y="130"/>
                    </a:lnTo>
                    <a:lnTo>
                      <a:pt x="50" y="130"/>
                    </a:lnTo>
                    <a:lnTo>
                      <a:pt x="50" y="134"/>
                    </a:lnTo>
                    <a:lnTo>
                      <a:pt x="46" y="138"/>
                    </a:lnTo>
                    <a:lnTo>
                      <a:pt x="46" y="138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2" name="Freeform 33"/>
              <p:cNvSpPr>
                <a:spLocks/>
              </p:cNvSpPr>
              <p:nvPr userDrawn="1"/>
            </p:nvSpPr>
            <p:spPr bwMode="auto">
              <a:xfrm>
                <a:off x="2361902" y="1383125"/>
                <a:ext cx="84251" cy="57819"/>
              </a:xfrm>
              <a:custGeom>
                <a:avLst/>
                <a:gdLst/>
                <a:ahLst/>
                <a:cxnLst>
                  <a:cxn ang="0">
                    <a:pos x="47" y="27"/>
                  </a:cxn>
                  <a:cxn ang="0">
                    <a:pos x="47" y="27"/>
                  </a:cxn>
                  <a:cxn ang="0">
                    <a:pos x="45" y="27"/>
                  </a:cxn>
                  <a:cxn ang="0">
                    <a:pos x="42" y="25"/>
                  </a:cxn>
                  <a:cxn ang="0">
                    <a:pos x="42" y="25"/>
                  </a:cxn>
                  <a:cxn ang="0">
                    <a:pos x="30" y="16"/>
                  </a:cxn>
                  <a:cxn ang="0">
                    <a:pos x="24" y="14"/>
                  </a:cxn>
                  <a:cxn ang="0">
                    <a:pos x="20" y="12"/>
                  </a:cxn>
                  <a:cxn ang="0">
                    <a:pos x="20" y="12"/>
                  </a:cxn>
                  <a:cxn ang="0">
                    <a:pos x="14" y="14"/>
                  </a:cxn>
                  <a:cxn ang="0">
                    <a:pos x="12" y="16"/>
                  </a:cxn>
                  <a:cxn ang="0">
                    <a:pos x="12" y="16"/>
                  </a:cxn>
                  <a:cxn ang="0">
                    <a:pos x="12" y="19"/>
                  </a:cxn>
                  <a:cxn ang="0">
                    <a:pos x="12" y="19"/>
                  </a:cxn>
                  <a:cxn ang="0">
                    <a:pos x="12" y="23"/>
                  </a:cxn>
                  <a:cxn ang="0">
                    <a:pos x="16" y="23"/>
                  </a:cxn>
                  <a:cxn ang="0">
                    <a:pos x="18" y="23"/>
                  </a:cxn>
                  <a:cxn ang="0">
                    <a:pos x="18" y="23"/>
                  </a:cxn>
                  <a:cxn ang="0">
                    <a:pos x="24" y="23"/>
                  </a:cxn>
                  <a:cxn ang="0">
                    <a:pos x="26" y="27"/>
                  </a:cxn>
                  <a:cxn ang="0">
                    <a:pos x="26" y="27"/>
                  </a:cxn>
                  <a:cxn ang="0">
                    <a:pos x="26" y="31"/>
                  </a:cxn>
                  <a:cxn ang="0">
                    <a:pos x="22" y="35"/>
                  </a:cxn>
                  <a:cxn ang="0">
                    <a:pos x="22" y="35"/>
                  </a:cxn>
                  <a:cxn ang="0">
                    <a:pos x="16" y="35"/>
                  </a:cxn>
                  <a:cxn ang="0">
                    <a:pos x="10" y="33"/>
                  </a:cxn>
                  <a:cxn ang="0">
                    <a:pos x="4" y="29"/>
                  </a:cxn>
                  <a:cxn ang="0">
                    <a:pos x="0" y="23"/>
                  </a:cxn>
                  <a:cxn ang="0">
                    <a:pos x="0" y="23"/>
                  </a:cxn>
                  <a:cxn ang="0">
                    <a:pos x="0" y="16"/>
                  </a:cxn>
                  <a:cxn ang="0">
                    <a:pos x="2" y="10"/>
                  </a:cxn>
                  <a:cxn ang="0">
                    <a:pos x="2" y="10"/>
                  </a:cxn>
                  <a:cxn ang="0">
                    <a:pos x="8" y="4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28" y="2"/>
                  </a:cxn>
                  <a:cxn ang="0">
                    <a:pos x="38" y="8"/>
                  </a:cxn>
                  <a:cxn ang="0">
                    <a:pos x="45" y="14"/>
                  </a:cxn>
                  <a:cxn ang="0">
                    <a:pos x="51" y="18"/>
                  </a:cxn>
                  <a:cxn ang="0">
                    <a:pos x="51" y="18"/>
                  </a:cxn>
                  <a:cxn ang="0">
                    <a:pos x="51" y="21"/>
                  </a:cxn>
                  <a:cxn ang="0">
                    <a:pos x="49" y="25"/>
                  </a:cxn>
                  <a:cxn ang="0">
                    <a:pos x="49" y="25"/>
                  </a:cxn>
                  <a:cxn ang="0">
                    <a:pos x="47" y="27"/>
                  </a:cxn>
                  <a:cxn ang="0">
                    <a:pos x="47" y="27"/>
                  </a:cxn>
                </a:cxnLst>
                <a:rect l="0" t="0" r="r" b="b"/>
                <a:pathLst>
                  <a:path w="51" h="35">
                    <a:moveTo>
                      <a:pt x="47" y="27"/>
                    </a:moveTo>
                    <a:lnTo>
                      <a:pt x="47" y="27"/>
                    </a:lnTo>
                    <a:lnTo>
                      <a:pt x="45" y="27"/>
                    </a:lnTo>
                    <a:lnTo>
                      <a:pt x="42" y="25"/>
                    </a:lnTo>
                    <a:lnTo>
                      <a:pt x="42" y="25"/>
                    </a:lnTo>
                    <a:lnTo>
                      <a:pt x="30" y="16"/>
                    </a:lnTo>
                    <a:lnTo>
                      <a:pt x="24" y="14"/>
                    </a:lnTo>
                    <a:lnTo>
                      <a:pt x="20" y="12"/>
                    </a:lnTo>
                    <a:lnTo>
                      <a:pt x="20" y="12"/>
                    </a:lnTo>
                    <a:lnTo>
                      <a:pt x="14" y="14"/>
                    </a:lnTo>
                    <a:lnTo>
                      <a:pt x="12" y="16"/>
                    </a:lnTo>
                    <a:lnTo>
                      <a:pt x="12" y="16"/>
                    </a:lnTo>
                    <a:lnTo>
                      <a:pt x="12" y="19"/>
                    </a:lnTo>
                    <a:lnTo>
                      <a:pt x="12" y="19"/>
                    </a:lnTo>
                    <a:lnTo>
                      <a:pt x="12" y="23"/>
                    </a:lnTo>
                    <a:lnTo>
                      <a:pt x="16" y="23"/>
                    </a:lnTo>
                    <a:lnTo>
                      <a:pt x="18" y="23"/>
                    </a:lnTo>
                    <a:lnTo>
                      <a:pt x="18" y="23"/>
                    </a:lnTo>
                    <a:lnTo>
                      <a:pt x="24" y="23"/>
                    </a:lnTo>
                    <a:lnTo>
                      <a:pt x="26" y="27"/>
                    </a:lnTo>
                    <a:lnTo>
                      <a:pt x="26" y="27"/>
                    </a:lnTo>
                    <a:lnTo>
                      <a:pt x="26" y="31"/>
                    </a:lnTo>
                    <a:lnTo>
                      <a:pt x="22" y="35"/>
                    </a:lnTo>
                    <a:lnTo>
                      <a:pt x="22" y="35"/>
                    </a:lnTo>
                    <a:lnTo>
                      <a:pt x="16" y="35"/>
                    </a:lnTo>
                    <a:lnTo>
                      <a:pt x="10" y="33"/>
                    </a:lnTo>
                    <a:lnTo>
                      <a:pt x="4" y="29"/>
                    </a:lnTo>
                    <a:lnTo>
                      <a:pt x="0" y="23"/>
                    </a:lnTo>
                    <a:lnTo>
                      <a:pt x="0" y="23"/>
                    </a:lnTo>
                    <a:lnTo>
                      <a:pt x="0" y="16"/>
                    </a:lnTo>
                    <a:lnTo>
                      <a:pt x="2" y="10"/>
                    </a:lnTo>
                    <a:lnTo>
                      <a:pt x="2" y="10"/>
                    </a:lnTo>
                    <a:lnTo>
                      <a:pt x="8" y="4"/>
                    </a:lnTo>
                    <a:lnTo>
                      <a:pt x="18" y="0"/>
                    </a:lnTo>
                    <a:lnTo>
                      <a:pt x="18" y="0"/>
                    </a:lnTo>
                    <a:lnTo>
                      <a:pt x="28" y="2"/>
                    </a:lnTo>
                    <a:lnTo>
                      <a:pt x="38" y="8"/>
                    </a:lnTo>
                    <a:lnTo>
                      <a:pt x="45" y="14"/>
                    </a:lnTo>
                    <a:lnTo>
                      <a:pt x="51" y="18"/>
                    </a:lnTo>
                    <a:lnTo>
                      <a:pt x="51" y="18"/>
                    </a:lnTo>
                    <a:lnTo>
                      <a:pt x="51" y="21"/>
                    </a:lnTo>
                    <a:lnTo>
                      <a:pt x="49" y="25"/>
                    </a:lnTo>
                    <a:lnTo>
                      <a:pt x="49" y="25"/>
                    </a:lnTo>
                    <a:lnTo>
                      <a:pt x="47" y="27"/>
                    </a:lnTo>
                    <a:lnTo>
                      <a:pt x="47" y="27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3" name="Freeform 34"/>
              <p:cNvSpPr>
                <a:spLocks/>
              </p:cNvSpPr>
              <p:nvPr userDrawn="1"/>
            </p:nvSpPr>
            <p:spPr bwMode="auto">
              <a:xfrm>
                <a:off x="2431284" y="1359997"/>
                <a:ext cx="74339" cy="67731"/>
              </a:xfrm>
              <a:custGeom>
                <a:avLst/>
                <a:gdLst/>
                <a:ahLst/>
                <a:cxnLst>
                  <a:cxn ang="0">
                    <a:pos x="7" y="41"/>
                  </a:cxn>
                  <a:cxn ang="0">
                    <a:pos x="7" y="41"/>
                  </a:cxn>
                  <a:cxn ang="0">
                    <a:pos x="3" y="41"/>
                  </a:cxn>
                  <a:cxn ang="0">
                    <a:pos x="3" y="41"/>
                  </a:cxn>
                  <a:cxn ang="0">
                    <a:pos x="0" y="39"/>
                  </a:cxn>
                  <a:cxn ang="0">
                    <a:pos x="0" y="35"/>
                  </a:cxn>
                  <a:cxn ang="0">
                    <a:pos x="0" y="35"/>
                  </a:cxn>
                  <a:cxn ang="0">
                    <a:pos x="1" y="28"/>
                  </a:cxn>
                  <a:cxn ang="0">
                    <a:pos x="3" y="18"/>
                  </a:cxn>
                  <a:cxn ang="0">
                    <a:pos x="9" y="10"/>
                  </a:cxn>
                  <a:cxn ang="0">
                    <a:pos x="17" y="2"/>
                  </a:cxn>
                  <a:cxn ang="0">
                    <a:pos x="17" y="2"/>
                  </a:cxn>
                  <a:cxn ang="0">
                    <a:pos x="25" y="0"/>
                  </a:cxn>
                  <a:cxn ang="0">
                    <a:pos x="35" y="0"/>
                  </a:cxn>
                  <a:cxn ang="0">
                    <a:pos x="35" y="0"/>
                  </a:cxn>
                  <a:cxn ang="0">
                    <a:pos x="41" y="4"/>
                  </a:cxn>
                  <a:cxn ang="0">
                    <a:pos x="45" y="12"/>
                  </a:cxn>
                  <a:cxn ang="0">
                    <a:pos x="45" y="12"/>
                  </a:cxn>
                  <a:cxn ang="0">
                    <a:pos x="45" y="20"/>
                  </a:cxn>
                  <a:cxn ang="0">
                    <a:pos x="43" y="26"/>
                  </a:cxn>
                  <a:cxn ang="0">
                    <a:pos x="37" y="30"/>
                  </a:cxn>
                  <a:cxn ang="0">
                    <a:pos x="31" y="33"/>
                  </a:cxn>
                  <a:cxn ang="0">
                    <a:pos x="31" y="33"/>
                  </a:cxn>
                  <a:cxn ang="0">
                    <a:pos x="27" y="32"/>
                  </a:cxn>
                  <a:cxn ang="0">
                    <a:pos x="25" y="30"/>
                  </a:cxn>
                  <a:cxn ang="0">
                    <a:pos x="25" y="30"/>
                  </a:cxn>
                  <a:cxn ang="0">
                    <a:pos x="25" y="24"/>
                  </a:cxn>
                  <a:cxn ang="0">
                    <a:pos x="29" y="22"/>
                  </a:cxn>
                  <a:cxn ang="0">
                    <a:pos x="29" y="22"/>
                  </a:cxn>
                  <a:cxn ang="0">
                    <a:pos x="31" y="20"/>
                  </a:cxn>
                  <a:cxn ang="0">
                    <a:pos x="33" y="18"/>
                  </a:cxn>
                  <a:cxn ang="0">
                    <a:pos x="33" y="16"/>
                  </a:cxn>
                  <a:cxn ang="0">
                    <a:pos x="33" y="16"/>
                  </a:cxn>
                  <a:cxn ang="0">
                    <a:pos x="29" y="12"/>
                  </a:cxn>
                  <a:cxn ang="0">
                    <a:pos x="29" y="12"/>
                  </a:cxn>
                  <a:cxn ang="0">
                    <a:pos x="27" y="12"/>
                  </a:cxn>
                  <a:cxn ang="0">
                    <a:pos x="23" y="12"/>
                  </a:cxn>
                  <a:cxn ang="0">
                    <a:pos x="23" y="12"/>
                  </a:cxn>
                  <a:cxn ang="0">
                    <a:pos x="19" y="16"/>
                  </a:cxn>
                  <a:cxn ang="0">
                    <a:pos x="15" y="22"/>
                  </a:cxn>
                  <a:cxn ang="0">
                    <a:pos x="11" y="37"/>
                  </a:cxn>
                  <a:cxn ang="0">
                    <a:pos x="11" y="37"/>
                  </a:cxn>
                  <a:cxn ang="0">
                    <a:pos x="9" y="39"/>
                  </a:cxn>
                  <a:cxn ang="0">
                    <a:pos x="7" y="41"/>
                  </a:cxn>
                  <a:cxn ang="0">
                    <a:pos x="7" y="41"/>
                  </a:cxn>
                </a:cxnLst>
                <a:rect l="0" t="0" r="r" b="b"/>
                <a:pathLst>
                  <a:path w="45" h="41">
                    <a:moveTo>
                      <a:pt x="7" y="41"/>
                    </a:moveTo>
                    <a:lnTo>
                      <a:pt x="7" y="41"/>
                    </a:lnTo>
                    <a:lnTo>
                      <a:pt x="3" y="41"/>
                    </a:lnTo>
                    <a:lnTo>
                      <a:pt x="3" y="41"/>
                    </a:lnTo>
                    <a:lnTo>
                      <a:pt x="0" y="39"/>
                    </a:lnTo>
                    <a:lnTo>
                      <a:pt x="0" y="35"/>
                    </a:lnTo>
                    <a:lnTo>
                      <a:pt x="0" y="35"/>
                    </a:lnTo>
                    <a:lnTo>
                      <a:pt x="1" y="28"/>
                    </a:lnTo>
                    <a:lnTo>
                      <a:pt x="3" y="18"/>
                    </a:lnTo>
                    <a:lnTo>
                      <a:pt x="9" y="10"/>
                    </a:lnTo>
                    <a:lnTo>
                      <a:pt x="17" y="2"/>
                    </a:lnTo>
                    <a:lnTo>
                      <a:pt x="17" y="2"/>
                    </a:lnTo>
                    <a:lnTo>
                      <a:pt x="25" y="0"/>
                    </a:lnTo>
                    <a:lnTo>
                      <a:pt x="35" y="0"/>
                    </a:lnTo>
                    <a:lnTo>
                      <a:pt x="35" y="0"/>
                    </a:lnTo>
                    <a:lnTo>
                      <a:pt x="41" y="4"/>
                    </a:lnTo>
                    <a:lnTo>
                      <a:pt x="45" y="12"/>
                    </a:lnTo>
                    <a:lnTo>
                      <a:pt x="45" y="12"/>
                    </a:lnTo>
                    <a:lnTo>
                      <a:pt x="45" y="20"/>
                    </a:lnTo>
                    <a:lnTo>
                      <a:pt x="43" y="26"/>
                    </a:lnTo>
                    <a:lnTo>
                      <a:pt x="37" y="30"/>
                    </a:lnTo>
                    <a:lnTo>
                      <a:pt x="31" y="33"/>
                    </a:lnTo>
                    <a:lnTo>
                      <a:pt x="31" y="33"/>
                    </a:lnTo>
                    <a:lnTo>
                      <a:pt x="27" y="32"/>
                    </a:lnTo>
                    <a:lnTo>
                      <a:pt x="25" y="30"/>
                    </a:lnTo>
                    <a:lnTo>
                      <a:pt x="25" y="30"/>
                    </a:lnTo>
                    <a:lnTo>
                      <a:pt x="25" y="24"/>
                    </a:lnTo>
                    <a:lnTo>
                      <a:pt x="29" y="22"/>
                    </a:lnTo>
                    <a:lnTo>
                      <a:pt x="29" y="22"/>
                    </a:lnTo>
                    <a:lnTo>
                      <a:pt x="31" y="20"/>
                    </a:lnTo>
                    <a:lnTo>
                      <a:pt x="33" y="18"/>
                    </a:lnTo>
                    <a:lnTo>
                      <a:pt x="33" y="16"/>
                    </a:lnTo>
                    <a:lnTo>
                      <a:pt x="33" y="16"/>
                    </a:lnTo>
                    <a:lnTo>
                      <a:pt x="29" y="12"/>
                    </a:lnTo>
                    <a:lnTo>
                      <a:pt x="29" y="12"/>
                    </a:lnTo>
                    <a:lnTo>
                      <a:pt x="27" y="12"/>
                    </a:lnTo>
                    <a:lnTo>
                      <a:pt x="23" y="12"/>
                    </a:lnTo>
                    <a:lnTo>
                      <a:pt x="23" y="12"/>
                    </a:lnTo>
                    <a:lnTo>
                      <a:pt x="19" y="16"/>
                    </a:lnTo>
                    <a:lnTo>
                      <a:pt x="15" y="22"/>
                    </a:lnTo>
                    <a:lnTo>
                      <a:pt x="11" y="37"/>
                    </a:lnTo>
                    <a:lnTo>
                      <a:pt x="11" y="37"/>
                    </a:lnTo>
                    <a:lnTo>
                      <a:pt x="9" y="39"/>
                    </a:lnTo>
                    <a:lnTo>
                      <a:pt x="7" y="41"/>
                    </a:lnTo>
                    <a:lnTo>
                      <a:pt x="7" y="41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grpSp>
          <p:nvGrpSpPr>
            <p:cNvPr id="54" name="그룹 53"/>
            <p:cNvGrpSpPr/>
            <p:nvPr userDrawn="1"/>
          </p:nvGrpSpPr>
          <p:grpSpPr>
            <a:xfrm>
              <a:off x="2426401" y="2396438"/>
              <a:ext cx="386561" cy="389864"/>
              <a:chOff x="2472584" y="2438732"/>
              <a:chExt cx="386561" cy="389864"/>
            </a:xfrm>
          </p:grpSpPr>
          <p:sp>
            <p:nvSpPr>
              <p:cNvPr id="55" name="Freeform 35"/>
              <p:cNvSpPr>
                <a:spLocks/>
              </p:cNvSpPr>
              <p:nvPr userDrawn="1"/>
            </p:nvSpPr>
            <p:spPr bwMode="auto">
              <a:xfrm>
                <a:off x="2698903" y="2610537"/>
                <a:ext cx="75990" cy="62775"/>
              </a:xfrm>
              <a:custGeom>
                <a:avLst/>
                <a:gdLst/>
                <a:ahLst/>
                <a:cxnLst>
                  <a:cxn ang="0">
                    <a:pos x="32" y="38"/>
                  </a:cxn>
                  <a:cxn ang="0">
                    <a:pos x="32" y="38"/>
                  </a:cxn>
                  <a:cxn ang="0">
                    <a:pos x="22" y="38"/>
                  </a:cxn>
                  <a:cxn ang="0">
                    <a:pos x="14" y="34"/>
                  </a:cxn>
                  <a:cxn ang="0">
                    <a:pos x="6" y="28"/>
                  </a:cxn>
                  <a:cxn ang="0">
                    <a:pos x="0" y="18"/>
                  </a:cxn>
                  <a:cxn ang="0">
                    <a:pos x="0" y="18"/>
                  </a:cxn>
                  <a:cxn ang="0">
                    <a:pos x="0" y="14"/>
                  </a:cxn>
                  <a:cxn ang="0">
                    <a:pos x="4" y="10"/>
                  </a:cxn>
                  <a:cxn ang="0">
                    <a:pos x="4" y="10"/>
                  </a:cxn>
                  <a:cxn ang="0">
                    <a:pos x="10" y="10"/>
                  </a:cxn>
                  <a:cxn ang="0">
                    <a:pos x="12" y="14"/>
                  </a:cxn>
                  <a:cxn ang="0">
                    <a:pos x="12" y="14"/>
                  </a:cxn>
                  <a:cxn ang="0">
                    <a:pos x="16" y="20"/>
                  </a:cxn>
                  <a:cxn ang="0">
                    <a:pos x="18" y="24"/>
                  </a:cxn>
                  <a:cxn ang="0">
                    <a:pos x="24" y="26"/>
                  </a:cxn>
                  <a:cxn ang="0">
                    <a:pos x="28" y="26"/>
                  </a:cxn>
                  <a:cxn ang="0">
                    <a:pos x="28" y="26"/>
                  </a:cxn>
                  <a:cxn ang="0">
                    <a:pos x="30" y="22"/>
                  </a:cxn>
                  <a:cxn ang="0">
                    <a:pos x="32" y="18"/>
                  </a:cxn>
                  <a:cxn ang="0">
                    <a:pos x="34" y="14"/>
                  </a:cxn>
                  <a:cxn ang="0">
                    <a:pos x="32" y="8"/>
                  </a:cxn>
                  <a:cxn ang="0">
                    <a:pos x="32" y="8"/>
                  </a:cxn>
                  <a:cxn ang="0">
                    <a:pos x="32" y="2"/>
                  </a:cxn>
                  <a:cxn ang="0">
                    <a:pos x="36" y="0"/>
                  </a:cxn>
                  <a:cxn ang="0">
                    <a:pos x="36" y="0"/>
                  </a:cxn>
                  <a:cxn ang="0">
                    <a:pos x="42" y="0"/>
                  </a:cxn>
                  <a:cxn ang="0">
                    <a:pos x="44" y="4"/>
                  </a:cxn>
                  <a:cxn ang="0">
                    <a:pos x="44" y="4"/>
                  </a:cxn>
                  <a:cxn ang="0">
                    <a:pos x="46" y="14"/>
                  </a:cxn>
                  <a:cxn ang="0">
                    <a:pos x="44" y="24"/>
                  </a:cxn>
                  <a:cxn ang="0">
                    <a:pos x="40" y="32"/>
                  </a:cxn>
                  <a:cxn ang="0">
                    <a:pos x="32" y="38"/>
                  </a:cxn>
                  <a:cxn ang="0">
                    <a:pos x="32" y="38"/>
                  </a:cxn>
                </a:cxnLst>
                <a:rect l="0" t="0" r="r" b="b"/>
                <a:pathLst>
                  <a:path w="46" h="38">
                    <a:moveTo>
                      <a:pt x="32" y="38"/>
                    </a:moveTo>
                    <a:lnTo>
                      <a:pt x="32" y="38"/>
                    </a:lnTo>
                    <a:lnTo>
                      <a:pt x="22" y="38"/>
                    </a:lnTo>
                    <a:lnTo>
                      <a:pt x="14" y="34"/>
                    </a:lnTo>
                    <a:lnTo>
                      <a:pt x="6" y="28"/>
                    </a:lnTo>
                    <a:lnTo>
                      <a:pt x="0" y="18"/>
                    </a:lnTo>
                    <a:lnTo>
                      <a:pt x="0" y="18"/>
                    </a:lnTo>
                    <a:lnTo>
                      <a:pt x="0" y="14"/>
                    </a:lnTo>
                    <a:lnTo>
                      <a:pt x="4" y="10"/>
                    </a:lnTo>
                    <a:lnTo>
                      <a:pt x="4" y="10"/>
                    </a:lnTo>
                    <a:lnTo>
                      <a:pt x="10" y="10"/>
                    </a:lnTo>
                    <a:lnTo>
                      <a:pt x="12" y="14"/>
                    </a:lnTo>
                    <a:lnTo>
                      <a:pt x="12" y="14"/>
                    </a:lnTo>
                    <a:lnTo>
                      <a:pt x="16" y="20"/>
                    </a:lnTo>
                    <a:lnTo>
                      <a:pt x="18" y="24"/>
                    </a:lnTo>
                    <a:lnTo>
                      <a:pt x="24" y="26"/>
                    </a:lnTo>
                    <a:lnTo>
                      <a:pt x="28" y="26"/>
                    </a:lnTo>
                    <a:lnTo>
                      <a:pt x="28" y="26"/>
                    </a:lnTo>
                    <a:lnTo>
                      <a:pt x="30" y="22"/>
                    </a:lnTo>
                    <a:lnTo>
                      <a:pt x="32" y="18"/>
                    </a:lnTo>
                    <a:lnTo>
                      <a:pt x="34" y="14"/>
                    </a:lnTo>
                    <a:lnTo>
                      <a:pt x="32" y="8"/>
                    </a:lnTo>
                    <a:lnTo>
                      <a:pt x="32" y="8"/>
                    </a:lnTo>
                    <a:lnTo>
                      <a:pt x="32" y="2"/>
                    </a:lnTo>
                    <a:lnTo>
                      <a:pt x="36" y="0"/>
                    </a:lnTo>
                    <a:lnTo>
                      <a:pt x="36" y="0"/>
                    </a:lnTo>
                    <a:lnTo>
                      <a:pt x="42" y="0"/>
                    </a:lnTo>
                    <a:lnTo>
                      <a:pt x="44" y="4"/>
                    </a:lnTo>
                    <a:lnTo>
                      <a:pt x="44" y="4"/>
                    </a:lnTo>
                    <a:lnTo>
                      <a:pt x="46" y="14"/>
                    </a:lnTo>
                    <a:lnTo>
                      <a:pt x="44" y="24"/>
                    </a:lnTo>
                    <a:lnTo>
                      <a:pt x="40" y="32"/>
                    </a:lnTo>
                    <a:lnTo>
                      <a:pt x="32" y="38"/>
                    </a:lnTo>
                    <a:lnTo>
                      <a:pt x="32" y="38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6" name="Freeform 36"/>
              <p:cNvSpPr>
                <a:spLocks/>
              </p:cNvSpPr>
              <p:nvPr userDrawn="1"/>
            </p:nvSpPr>
            <p:spPr bwMode="auto">
              <a:xfrm>
                <a:off x="2472584" y="2484987"/>
                <a:ext cx="282487" cy="343609"/>
              </a:xfrm>
              <a:custGeom>
                <a:avLst/>
                <a:gdLst/>
                <a:ahLst/>
                <a:cxnLst>
                  <a:cxn ang="0">
                    <a:pos x="126" y="184"/>
                  </a:cxn>
                  <a:cxn ang="0">
                    <a:pos x="57" y="208"/>
                  </a:cxn>
                  <a:cxn ang="0">
                    <a:pos x="57" y="208"/>
                  </a:cxn>
                  <a:cxn ang="0">
                    <a:pos x="51" y="208"/>
                  </a:cxn>
                  <a:cxn ang="0">
                    <a:pos x="49" y="204"/>
                  </a:cxn>
                  <a:cxn ang="0">
                    <a:pos x="0" y="57"/>
                  </a:cxn>
                  <a:cxn ang="0">
                    <a:pos x="0" y="57"/>
                  </a:cxn>
                  <a:cxn ang="0">
                    <a:pos x="0" y="51"/>
                  </a:cxn>
                  <a:cxn ang="0">
                    <a:pos x="4" y="49"/>
                  </a:cxn>
                  <a:cxn ang="0">
                    <a:pos x="147" y="0"/>
                  </a:cxn>
                  <a:cxn ang="0">
                    <a:pos x="147" y="0"/>
                  </a:cxn>
                  <a:cxn ang="0">
                    <a:pos x="153" y="0"/>
                  </a:cxn>
                  <a:cxn ang="0">
                    <a:pos x="155" y="4"/>
                  </a:cxn>
                  <a:cxn ang="0">
                    <a:pos x="171" y="49"/>
                  </a:cxn>
                  <a:cxn ang="0">
                    <a:pos x="171" y="49"/>
                  </a:cxn>
                  <a:cxn ang="0">
                    <a:pos x="171" y="53"/>
                  </a:cxn>
                  <a:cxn ang="0">
                    <a:pos x="167" y="57"/>
                  </a:cxn>
                  <a:cxn ang="0">
                    <a:pos x="167" y="57"/>
                  </a:cxn>
                  <a:cxn ang="0">
                    <a:pos x="163" y="57"/>
                  </a:cxn>
                  <a:cxn ang="0">
                    <a:pos x="159" y="53"/>
                  </a:cxn>
                  <a:cxn ang="0">
                    <a:pos x="145" y="14"/>
                  </a:cxn>
                  <a:cxn ang="0">
                    <a:pos x="14" y="59"/>
                  </a:cxn>
                  <a:cxn ang="0">
                    <a:pos x="59" y="194"/>
                  </a:cxn>
                  <a:cxn ang="0">
                    <a:pos x="122" y="173"/>
                  </a:cxn>
                  <a:cxn ang="0">
                    <a:pos x="122" y="173"/>
                  </a:cxn>
                  <a:cxn ang="0">
                    <a:pos x="126" y="173"/>
                  </a:cxn>
                  <a:cxn ang="0">
                    <a:pos x="130" y="177"/>
                  </a:cxn>
                  <a:cxn ang="0">
                    <a:pos x="130" y="177"/>
                  </a:cxn>
                  <a:cxn ang="0">
                    <a:pos x="130" y="180"/>
                  </a:cxn>
                  <a:cxn ang="0">
                    <a:pos x="126" y="184"/>
                  </a:cxn>
                  <a:cxn ang="0">
                    <a:pos x="126" y="184"/>
                  </a:cxn>
                </a:cxnLst>
                <a:rect l="0" t="0" r="r" b="b"/>
                <a:pathLst>
                  <a:path w="171" h="208">
                    <a:moveTo>
                      <a:pt x="126" y="184"/>
                    </a:moveTo>
                    <a:lnTo>
                      <a:pt x="57" y="208"/>
                    </a:lnTo>
                    <a:lnTo>
                      <a:pt x="57" y="208"/>
                    </a:lnTo>
                    <a:lnTo>
                      <a:pt x="51" y="208"/>
                    </a:lnTo>
                    <a:lnTo>
                      <a:pt x="49" y="204"/>
                    </a:lnTo>
                    <a:lnTo>
                      <a:pt x="0" y="57"/>
                    </a:lnTo>
                    <a:lnTo>
                      <a:pt x="0" y="57"/>
                    </a:lnTo>
                    <a:lnTo>
                      <a:pt x="0" y="51"/>
                    </a:lnTo>
                    <a:lnTo>
                      <a:pt x="4" y="49"/>
                    </a:lnTo>
                    <a:lnTo>
                      <a:pt x="147" y="0"/>
                    </a:lnTo>
                    <a:lnTo>
                      <a:pt x="147" y="0"/>
                    </a:lnTo>
                    <a:lnTo>
                      <a:pt x="153" y="0"/>
                    </a:lnTo>
                    <a:lnTo>
                      <a:pt x="155" y="4"/>
                    </a:lnTo>
                    <a:lnTo>
                      <a:pt x="171" y="49"/>
                    </a:lnTo>
                    <a:lnTo>
                      <a:pt x="171" y="49"/>
                    </a:lnTo>
                    <a:lnTo>
                      <a:pt x="171" y="53"/>
                    </a:lnTo>
                    <a:lnTo>
                      <a:pt x="167" y="57"/>
                    </a:lnTo>
                    <a:lnTo>
                      <a:pt x="167" y="57"/>
                    </a:lnTo>
                    <a:lnTo>
                      <a:pt x="163" y="57"/>
                    </a:lnTo>
                    <a:lnTo>
                      <a:pt x="159" y="53"/>
                    </a:lnTo>
                    <a:lnTo>
                      <a:pt x="145" y="14"/>
                    </a:lnTo>
                    <a:lnTo>
                      <a:pt x="14" y="59"/>
                    </a:lnTo>
                    <a:lnTo>
                      <a:pt x="59" y="194"/>
                    </a:lnTo>
                    <a:lnTo>
                      <a:pt x="122" y="173"/>
                    </a:lnTo>
                    <a:lnTo>
                      <a:pt x="122" y="173"/>
                    </a:lnTo>
                    <a:lnTo>
                      <a:pt x="126" y="173"/>
                    </a:lnTo>
                    <a:lnTo>
                      <a:pt x="130" y="177"/>
                    </a:lnTo>
                    <a:lnTo>
                      <a:pt x="130" y="177"/>
                    </a:lnTo>
                    <a:lnTo>
                      <a:pt x="130" y="180"/>
                    </a:lnTo>
                    <a:lnTo>
                      <a:pt x="126" y="184"/>
                    </a:lnTo>
                    <a:lnTo>
                      <a:pt x="126" y="184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7" name="Freeform 37"/>
              <p:cNvSpPr>
                <a:spLocks noEditPoints="1"/>
              </p:cNvSpPr>
              <p:nvPr userDrawn="1"/>
            </p:nvSpPr>
            <p:spPr bwMode="auto">
              <a:xfrm>
                <a:off x="2647693" y="2572541"/>
                <a:ext cx="211452" cy="213104"/>
              </a:xfrm>
              <a:custGeom>
                <a:avLst/>
                <a:gdLst/>
                <a:ahLst/>
                <a:cxnLst>
                  <a:cxn ang="0">
                    <a:pos x="124" y="100"/>
                  </a:cxn>
                  <a:cxn ang="0">
                    <a:pos x="37" y="129"/>
                  </a:cxn>
                  <a:cxn ang="0">
                    <a:pos x="37" y="129"/>
                  </a:cxn>
                  <a:cxn ang="0">
                    <a:pos x="31" y="127"/>
                  </a:cxn>
                  <a:cxn ang="0">
                    <a:pos x="29" y="125"/>
                  </a:cxn>
                  <a:cxn ang="0">
                    <a:pos x="0" y="37"/>
                  </a:cxn>
                  <a:cxn ang="0">
                    <a:pos x="0" y="37"/>
                  </a:cxn>
                  <a:cxn ang="0">
                    <a:pos x="0" y="31"/>
                  </a:cxn>
                  <a:cxn ang="0">
                    <a:pos x="4" y="29"/>
                  </a:cxn>
                  <a:cxn ang="0">
                    <a:pos x="90" y="0"/>
                  </a:cxn>
                  <a:cxn ang="0">
                    <a:pos x="90" y="0"/>
                  </a:cxn>
                  <a:cxn ang="0">
                    <a:pos x="94" y="0"/>
                  </a:cxn>
                  <a:cxn ang="0">
                    <a:pos x="98" y="4"/>
                  </a:cxn>
                  <a:cxn ang="0">
                    <a:pos x="128" y="92"/>
                  </a:cxn>
                  <a:cxn ang="0">
                    <a:pos x="128" y="92"/>
                  </a:cxn>
                  <a:cxn ang="0">
                    <a:pos x="128" y="96"/>
                  </a:cxn>
                  <a:cxn ang="0">
                    <a:pos x="124" y="100"/>
                  </a:cxn>
                  <a:cxn ang="0">
                    <a:pos x="124" y="100"/>
                  </a:cxn>
                  <a:cxn ang="0">
                    <a:pos x="39" y="114"/>
                  </a:cxn>
                  <a:cxn ang="0">
                    <a:pos x="114" y="90"/>
                  </a:cxn>
                  <a:cxn ang="0">
                    <a:pos x="88" y="14"/>
                  </a:cxn>
                  <a:cxn ang="0">
                    <a:pos x="14" y="39"/>
                  </a:cxn>
                  <a:cxn ang="0">
                    <a:pos x="39" y="114"/>
                  </a:cxn>
                </a:cxnLst>
                <a:rect l="0" t="0" r="r" b="b"/>
                <a:pathLst>
                  <a:path w="128" h="129">
                    <a:moveTo>
                      <a:pt x="124" y="100"/>
                    </a:moveTo>
                    <a:lnTo>
                      <a:pt x="37" y="129"/>
                    </a:lnTo>
                    <a:lnTo>
                      <a:pt x="37" y="129"/>
                    </a:lnTo>
                    <a:lnTo>
                      <a:pt x="31" y="127"/>
                    </a:lnTo>
                    <a:lnTo>
                      <a:pt x="29" y="125"/>
                    </a:lnTo>
                    <a:lnTo>
                      <a:pt x="0" y="37"/>
                    </a:lnTo>
                    <a:lnTo>
                      <a:pt x="0" y="37"/>
                    </a:lnTo>
                    <a:lnTo>
                      <a:pt x="0" y="31"/>
                    </a:lnTo>
                    <a:lnTo>
                      <a:pt x="4" y="29"/>
                    </a:lnTo>
                    <a:lnTo>
                      <a:pt x="90" y="0"/>
                    </a:lnTo>
                    <a:lnTo>
                      <a:pt x="90" y="0"/>
                    </a:lnTo>
                    <a:lnTo>
                      <a:pt x="94" y="0"/>
                    </a:lnTo>
                    <a:lnTo>
                      <a:pt x="98" y="4"/>
                    </a:lnTo>
                    <a:lnTo>
                      <a:pt x="128" y="92"/>
                    </a:lnTo>
                    <a:lnTo>
                      <a:pt x="128" y="92"/>
                    </a:lnTo>
                    <a:lnTo>
                      <a:pt x="128" y="96"/>
                    </a:lnTo>
                    <a:lnTo>
                      <a:pt x="124" y="100"/>
                    </a:lnTo>
                    <a:lnTo>
                      <a:pt x="124" y="100"/>
                    </a:lnTo>
                    <a:close/>
                    <a:moveTo>
                      <a:pt x="39" y="114"/>
                    </a:moveTo>
                    <a:lnTo>
                      <a:pt x="114" y="90"/>
                    </a:lnTo>
                    <a:lnTo>
                      <a:pt x="88" y="14"/>
                    </a:lnTo>
                    <a:lnTo>
                      <a:pt x="14" y="39"/>
                    </a:lnTo>
                    <a:lnTo>
                      <a:pt x="39" y="114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8" name="Freeform 38"/>
              <p:cNvSpPr>
                <a:spLocks/>
              </p:cNvSpPr>
              <p:nvPr userDrawn="1"/>
            </p:nvSpPr>
            <p:spPr bwMode="auto">
              <a:xfrm>
                <a:off x="2530402" y="2438732"/>
                <a:ext cx="120594" cy="100771"/>
              </a:xfrm>
              <a:custGeom>
                <a:avLst/>
                <a:gdLst/>
                <a:ahLst/>
                <a:cxnLst>
                  <a:cxn ang="0">
                    <a:pos x="69" y="40"/>
                  </a:cxn>
                  <a:cxn ang="0">
                    <a:pos x="69" y="40"/>
                  </a:cxn>
                  <a:cxn ang="0">
                    <a:pos x="65" y="40"/>
                  </a:cxn>
                  <a:cxn ang="0">
                    <a:pos x="61" y="36"/>
                  </a:cxn>
                  <a:cxn ang="0">
                    <a:pos x="61" y="36"/>
                  </a:cxn>
                  <a:cxn ang="0">
                    <a:pos x="55" y="26"/>
                  </a:cxn>
                  <a:cxn ang="0">
                    <a:pos x="47" y="18"/>
                  </a:cxn>
                  <a:cxn ang="0">
                    <a:pos x="38" y="14"/>
                  </a:cxn>
                  <a:cxn ang="0">
                    <a:pos x="32" y="12"/>
                  </a:cxn>
                  <a:cxn ang="0">
                    <a:pos x="28" y="14"/>
                  </a:cxn>
                  <a:cxn ang="0">
                    <a:pos x="28" y="14"/>
                  </a:cxn>
                  <a:cxn ang="0">
                    <a:pos x="24" y="16"/>
                  </a:cxn>
                  <a:cxn ang="0">
                    <a:pos x="20" y="20"/>
                  </a:cxn>
                  <a:cxn ang="0">
                    <a:pos x="14" y="28"/>
                  </a:cxn>
                  <a:cxn ang="0">
                    <a:pos x="12" y="40"/>
                  </a:cxn>
                  <a:cxn ang="0">
                    <a:pos x="14" y="51"/>
                  </a:cxn>
                  <a:cxn ang="0">
                    <a:pos x="14" y="51"/>
                  </a:cxn>
                  <a:cxn ang="0">
                    <a:pos x="14" y="57"/>
                  </a:cxn>
                  <a:cxn ang="0">
                    <a:pos x="10" y="61"/>
                  </a:cxn>
                  <a:cxn ang="0">
                    <a:pos x="10" y="61"/>
                  </a:cxn>
                  <a:cxn ang="0">
                    <a:pos x="6" y="59"/>
                  </a:cxn>
                  <a:cxn ang="0">
                    <a:pos x="2" y="55"/>
                  </a:cxn>
                  <a:cxn ang="0">
                    <a:pos x="2" y="55"/>
                  </a:cxn>
                  <a:cxn ang="0">
                    <a:pos x="0" y="48"/>
                  </a:cxn>
                  <a:cxn ang="0">
                    <a:pos x="0" y="40"/>
                  </a:cxn>
                  <a:cxn ang="0">
                    <a:pos x="0" y="30"/>
                  </a:cxn>
                  <a:cxn ang="0">
                    <a:pos x="2" y="22"/>
                  </a:cxn>
                  <a:cxn ang="0">
                    <a:pos x="6" y="16"/>
                  </a:cxn>
                  <a:cxn ang="0">
                    <a:pos x="12" y="10"/>
                  </a:cxn>
                  <a:cxn ang="0">
                    <a:pos x="16" y="6"/>
                  </a:cxn>
                  <a:cxn ang="0">
                    <a:pos x="24" y="2"/>
                  </a:cxn>
                  <a:cxn ang="0">
                    <a:pos x="24" y="2"/>
                  </a:cxn>
                  <a:cxn ang="0">
                    <a:pos x="32" y="0"/>
                  </a:cxn>
                  <a:cxn ang="0">
                    <a:pos x="38" y="0"/>
                  </a:cxn>
                  <a:cxn ang="0">
                    <a:pos x="45" y="2"/>
                  </a:cxn>
                  <a:cxn ang="0">
                    <a:pos x="53" y="6"/>
                  </a:cxn>
                  <a:cxn ang="0">
                    <a:pos x="59" y="10"/>
                  </a:cxn>
                  <a:cxn ang="0">
                    <a:pos x="65" y="18"/>
                  </a:cxn>
                  <a:cxn ang="0">
                    <a:pos x="69" y="24"/>
                  </a:cxn>
                  <a:cxn ang="0">
                    <a:pos x="73" y="32"/>
                  </a:cxn>
                  <a:cxn ang="0">
                    <a:pos x="73" y="32"/>
                  </a:cxn>
                  <a:cxn ang="0">
                    <a:pos x="73" y="38"/>
                  </a:cxn>
                  <a:cxn ang="0">
                    <a:pos x="69" y="40"/>
                  </a:cxn>
                  <a:cxn ang="0">
                    <a:pos x="69" y="40"/>
                  </a:cxn>
                </a:cxnLst>
                <a:rect l="0" t="0" r="r" b="b"/>
                <a:pathLst>
                  <a:path w="73" h="61">
                    <a:moveTo>
                      <a:pt x="69" y="40"/>
                    </a:moveTo>
                    <a:lnTo>
                      <a:pt x="69" y="40"/>
                    </a:lnTo>
                    <a:lnTo>
                      <a:pt x="65" y="40"/>
                    </a:lnTo>
                    <a:lnTo>
                      <a:pt x="61" y="36"/>
                    </a:lnTo>
                    <a:lnTo>
                      <a:pt x="61" y="36"/>
                    </a:lnTo>
                    <a:lnTo>
                      <a:pt x="55" y="26"/>
                    </a:lnTo>
                    <a:lnTo>
                      <a:pt x="47" y="18"/>
                    </a:lnTo>
                    <a:lnTo>
                      <a:pt x="38" y="14"/>
                    </a:lnTo>
                    <a:lnTo>
                      <a:pt x="32" y="12"/>
                    </a:lnTo>
                    <a:lnTo>
                      <a:pt x="28" y="14"/>
                    </a:lnTo>
                    <a:lnTo>
                      <a:pt x="28" y="14"/>
                    </a:lnTo>
                    <a:lnTo>
                      <a:pt x="24" y="16"/>
                    </a:lnTo>
                    <a:lnTo>
                      <a:pt x="20" y="20"/>
                    </a:lnTo>
                    <a:lnTo>
                      <a:pt x="14" y="28"/>
                    </a:lnTo>
                    <a:lnTo>
                      <a:pt x="12" y="40"/>
                    </a:lnTo>
                    <a:lnTo>
                      <a:pt x="14" y="51"/>
                    </a:lnTo>
                    <a:lnTo>
                      <a:pt x="14" y="51"/>
                    </a:lnTo>
                    <a:lnTo>
                      <a:pt x="14" y="57"/>
                    </a:lnTo>
                    <a:lnTo>
                      <a:pt x="10" y="61"/>
                    </a:lnTo>
                    <a:lnTo>
                      <a:pt x="10" y="61"/>
                    </a:lnTo>
                    <a:lnTo>
                      <a:pt x="6" y="59"/>
                    </a:lnTo>
                    <a:lnTo>
                      <a:pt x="2" y="55"/>
                    </a:lnTo>
                    <a:lnTo>
                      <a:pt x="2" y="55"/>
                    </a:lnTo>
                    <a:lnTo>
                      <a:pt x="0" y="48"/>
                    </a:lnTo>
                    <a:lnTo>
                      <a:pt x="0" y="40"/>
                    </a:lnTo>
                    <a:lnTo>
                      <a:pt x="0" y="30"/>
                    </a:lnTo>
                    <a:lnTo>
                      <a:pt x="2" y="22"/>
                    </a:lnTo>
                    <a:lnTo>
                      <a:pt x="6" y="16"/>
                    </a:lnTo>
                    <a:lnTo>
                      <a:pt x="12" y="10"/>
                    </a:lnTo>
                    <a:lnTo>
                      <a:pt x="16" y="6"/>
                    </a:lnTo>
                    <a:lnTo>
                      <a:pt x="24" y="2"/>
                    </a:lnTo>
                    <a:lnTo>
                      <a:pt x="24" y="2"/>
                    </a:lnTo>
                    <a:lnTo>
                      <a:pt x="32" y="0"/>
                    </a:lnTo>
                    <a:lnTo>
                      <a:pt x="38" y="0"/>
                    </a:lnTo>
                    <a:lnTo>
                      <a:pt x="45" y="2"/>
                    </a:lnTo>
                    <a:lnTo>
                      <a:pt x="53" y="6"/>
                    </a:lnTo>
                    <a:lnTo>
                      <a:pt x="59" y="10"/>
                    </a:lnTo>
                    <a:lnTo>
                      <a:pt x="65" y="18"/>
                    </a:lnTo>
                    <a:lnTo>
                      <a:pt x="69" y="24"/>
                    </a:lnTo>
                    <a:lnTo>
                      <a:pt x="73" y="32"/>
                    </a:lnTo>
                    <a:lnTo>
                      <a:pt x="73" y="32"/>
                    </a:lnTo>
                    <a:lnTo>
                      <a:pt x="73" y="38"/>
                    </a:lnTo>
                    <a:lnTo>
                      <a:pt x="69" y="40"/>
                    </a:lnTo>
                    <a:lnTo>
                      <a:pt x="69" y="4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grpSp>
          <p:nvGrpSpPr>
            <p:cNvPr id="59" name="그룹 58"/>
            <p:cNvGrpSpPr/>
            <p:nvPr userDrawn="1"/>
          </p:nvGrpSpPr>
          <p:grpSpPr>
            <a:xfrm>
              <a:off x="2816265" y="1162418"/>
              <a:ext cx="287442" cy="323786"/>
              <a:chOff x="2862448" y="1204712"/>
              <a:chExt cx="287442" cy="323786"/>
            </a:xfrm>
          </p:grpSpPr>
          <p:sp>
            <p:nvSpPr>
              <p:cNvPr id="60" name="Freeform 39"/>
              <p:cNvSpPr>
                <a:spLocks noEditPoints="1"/>
              </p:cNvSpPr>
              <p:nvPr userDrawn="1"/>
            </p:nvSpPr>
            <p:spPr bwMode="auto">
              <a:xfrm>
                <a:off x="2862448" y="1221232"/>
                <a:ext cx="287442" cy="307266"/>
              </a:xfrm>
              <a:custGeom>
                <a:avLst/>
                <a:gdLst/>
                <a:ahLst/>
                <a:cxnLst>
                  <a:cxn ang="0">
                    <a:pos x="76" y="186"/>
                  </a:cxn>
                  <a:cxn ang="0">
                    <a:pos x="76" y="186"/>
                  </a:cxn>
                  <a:cxn ang="0">
                    <a:pos x="72" y="186"/>
                  </a:cxn>
                  <a:cxn ang="0">
                    <a:pos x="70" y="184"/>
                  </a:cxn>
                  <a:cxn ang="0">
                    <a:pos x="1" y="131"/>
                  </a:cxn>
                  <a:cxn ang="0">
                    <a:pos x="1" y="131"/>
                  </a:cxn>
                  <a:cxn ang="0">
                    <a:pos x="0" y="127"/>
                  </a:cxn>
                  <a:cxn ang="0">
                    <a:pos x="0" y="127"/>
                  </a:cxn>
                  <a:cxn ang="0">
                    <a:pos x="0" y="123"/>
                  </a:cxn>
                  <a:cxn ang="0">
                    <a:pos x="96" y="2"/>
                  </a:cxn>
                  <a:cxn ang="0">
                    <a:pos x="96" y="2"/>
                  </a:cxn>
                  <a:cxn ang="0">
                    <a:pos x="100" y="0"/>
                  </a:cxn>
                  <a:cxn ang="0">
                    <a:pos x="100" y="0"/>
                  </a:cxn>
                  <a:cxn ang="0">
                    <a:pos x="104" y="0"/>
                  </a:cxn>
                  <a:cxn ang="0">
                    <a:pos x="172" y="55"/>
                  </a:cxn>
                  <a:cxn ang="0">
                    <a:pos x="172" y="55"/>
                  </a:cxn>
                  <a:cxn ang="0">
                    <a:pos x="174" y="59"/>
                  </a:cxn>
                  <a:cxn ang="0">
                    <a:pos x="174" y="63"/>
                  </a:cxn>
                  <a:cxn ang="0">
                    <a:pos x="78" y="184"/>
                  </a:cxn>
                  <a:cxn ang="0">
                    <a:pos x="78" y="184"/>
                  </a:cxn>
                  <a:cxn ang="0">
                    <a:pos x="76" y="186"/>
                  </a:cxn>
                  <a:cxn ang="0">
                    <a:pos x="76" y="186"/>
                  </a:cxn>
                  <a:cxn ang="0">
                    <a:pos x="13" y="125"/>
                  </a:cxn>
                  <a:cxn ang="0">
                    <a:pos x="72" y="172"/>
                  </a:cxn>
                  <a:cxn ang="0">
                    <a:pos x="160" y="61"/>
                  </a:cxn>
                  <a:cxn ang="0">
                    <a:pos x="102" y="13"/>
                  </a:cxn>
                  <a:cxn ang="0">
                    <a:pos x="13" y="125"/>
                  </a:cxn>
                </a:cxnLst>
                <a:rect l="0" t="0" r="r" b="b"/>
                <a:pathLst>
                  <a:path w="174" h="186">
                    <a:moveTo>
                      <a:pt x="76" y="186"/>
                    </a:moveTo>
                    <a:lnTo>
                      <a:pt x="76" y="186"/>
                    </a:lnTo>
                    <a:lnTo>
                      <a:pt x="72" y="186"/>
                    </a:lnTo>
                    <a:lnTo>
                      <a:pt x="70" y="184"/>
                    </a:lnTo>
                    <a:lnTo>
                      <a:pt x="1" y="131"/>
                    </a:lnTo>
                    <a:lnTo>
                      <a:pt x="1" y="131"/>
                    </a:lnTo>
                    <a:lnTo>
                      <a:pt x="0" y="127"/>
                    </a:lnTo>
                    <a:lnTo>
                      <a:pt x="0" y="127"/>
                    </a:lnTo>
                    <a:lnTo>
                      <a:pt x="0" y="123"/>
                    </a:lnTo>
                    <a:lnTo>
                      <a:pt x="96" y="2"/>
                    </a:lnTo>
                    <a:lnTo>
                      <a:pt x="96" y="2"/>
                    </a:lnTo>
                    <a:lnTo>
                      <a:pt x="100" y="0"/>
                    </a:lnTo>
                    <a:lnTo>
                      <a:pt x="100" y="0"/>
                    </a:lnTo>
                    <a:lnTo>
                      <a:pt x="104" y="0"/>
                    </a:lnTo>
                    <a:lnTo>
                      <a:pt x="172" y="55"/>
                    </a:lnTo>
                    <a:lnTo>
                      <a:pt x="172" y="55"/>
                    </a:lnTo>
                    <a:lnTo>
                      <a:pt x="174" y="59"/>
                    </a:lnTo>
                    <a:lnTo>
                      <a:pt x="174" y="63"/>
                    </a:lnTo>
                    <a:lnTo>
                      <a:pt x="78" y="184"/>
                    </a:lnTo>
                    <a:lnTo>
                      <a:pt x="78" y="184"/>
                    </a:lnTo>
                    <a:lnTo>
                      <a:pt x="76" y="186"/>
                    </a:lnTo>
                    <a:lnTo>
                      <a:pt x="76" y="186"/>
                    </a:lnTo>
                    <a:close/>
                    <a:moveTo>
                      <a:pt x="13" y="125"/>
                    </a:moveTo>
                    <a:lnTo>
                      <a:pt x="72" y="172"/>
                    </a:lnTo>
                    <a:lnTo>
                      <a:pt x="160" y="61"/>
                    </a:lnTo>
                    <a:lnTo>
                      <a:pt x="102" y="13"/>
                    </a:lnTo>
                    <a:lnTo>
                      <a:pt x="13" y="125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1" name="Freeform 40"/>
              <p:cNvSpPr>
                <a:spLocks/>
              </p:cNvSpPr>
              <p:nvPr userDrawn="1"/>
            </p:nvSpPr>
            <p:spPr bwMode="auto">
              <a:xfrm>
                <a:off x="3049120" y="1204712"/>
                <a:ext cx="84251" cy="104074"/>
              </a:xfrm>
              <a:custGeom>
                <a:avLst/>
                <a:gdLst/>
                <a:ahLst/>
                <a:cxnLst>
                  <a:cxn ang="0">
                    <a:pos x="10" y="63"/>
                  </a:cxn>
                  <a:cxn ang="0">
                    <a:pos x="10" y="63"/>
                  </a:cxn>
                  <a:cxn ang="0">
                    <a:pos x="6" y="63"/>
                  </a:cxn>
                  <a:cxn ang="0">
                    <a:pos x="4" y="61"/>
                  </a:cxn>
                  <a:cxn ang="0">
                    <a:pos x="4" y="61"/>
                  </a:cxn>
                  <a:cxn ang="0">
                    <a:pos x="0" y="49"/>
                  </a:cxn>
                  <a:cxn ang="0">
                    <a:pos x="0" y="37"/>
                  </a:cxn>
                  <a:cxn ang="0">
                    <a:pos x="4" y="25"/>
                  </a:cxn>
                  <a:cxn ang="0">
                    <a:pos x="12" y="14"/>
                  </a:cxn>
                  <a:cxn ang="0">
                    <a:pos x="12" y="14"/>
                  </a:cxn>
                  <a:cxn ang="0">
                    <a:pos x="20" y="6"/>
                  </a:cxn>
                  <a:cxn ang="0">
                    <a:pos x="30" y="2"/>
                  </a:cxn>
                  <a:cxn ang="0">
                    <a:pos x="38" y="0"/>
                  </a:cxn>
                  <a:cxn ang="0">
                    <a:pos x="44" y="0"/>
                  </a:cxn>
                  <a:cxn ang="0">
                    <a:pos x="47" y="4"/>
                  </a:cxn>
                  <a:cxn ang="0">
                    <a:pos x="47" y="4"/>
                  </a:cxn>
                  <a:cxn ang="0">
                    <a:pos x="49" y="6"/>
                  </a:cxn>
                  <a:cxn ang="0">
                    <a:pos x="51" y="12"/>
                  </a:cxn>
                  <a:cxn ang="0">
                    <a:pos x="51" y="12"/>
                  </a:cxn>
                  <a:cxn ang="0">
                    <a:pos x="51" y="20"/>
                  </a:cxn>
                  <a:cxn ang="0">
                    <a:pos x="47" y="25"/>
                  </a:cxn>
                  <a:cxn ang="0">
                    <a:pos x="40" y="37"/>
                  </a:cxn>
                  <a:cxn ang="0">
                    <a:pos x="40" y="37"/>
                  </a:cxn>
                  <a:cxn ang="0">
                    <a:pos x="36" y="39"/>
                  </a:cxn>
                  <a:cxn ang="0">
                    <a:pos x="32" y="37"/>
                  </a:cxn>
                  <a:cxn ang="0">
                    <a:pos x="32" y="37"/>
                  </a:cxn>
                  <a:cxn ang="0">
                    <a:pos x="30" y="33"/>
                  </a:cxn>
                  <a:cxn ang="0">
                    <a:pos x="32" y="29"/>
                  </a:cxn>
                  <a:cxn ang="0">
                    <a:pos x="32" y="29"/>
                  </a:cxn>
                  <a:cxn ang="0">
                    <a:pos x="36" y="23"/>
                  </a:cxn>
                  <a:cxn ang="0">
                    <a:pos x="38" y="20"/>
                  </a:cxn>
                  <a:cxn ang="0">
                    <a:pos x="40" y="12"/>
                  </a:cxn>
                  <a:cxn ang="0">
                    <a:pos x="40" y="12"/>
                  </a:cxn>
                  <a:cxn ang="0">
                    <a:pos x="36" y="12"/>
                  </a:cxn>
                  <a:cxn ang="0">
                    <a:pos x="32" y="14"/>
                  </a:cxn>
                  <a:cxn ang="0">
                    <a:pos x="26" y="16"/>
                  </a:cxn>
                  <a:cxn ang="0">
                    <a:pos x="22" y="20"/>
                  </a:cxn>
                  <a:cxn ang="0">
                    <a:pos x="22" y="20"/>
                  </a:cxn>
                  <a:cxn ang="0">
                    <a:pos x="16" y="29"/>
                  </a:cxn>
                  <a:cxn ang="0">
                    <a:pos x="12" y="39"/>
                  </a:cxn>
                  <a:cxn ang="0">
                    <a:pos x="12" y="47"/>
                  </a:cxn>
                  <a:cxn ang="0">
                    <a:pos x="14" y="55"/>
                  </a:cxn>
                  <a:cxn ang="0">
                    <a:pos x="14" y="55"/>
                  </a:cxn>
                  <a:cxn ang="0">
                    <a:pos x="14" y="59"/>
                  </a:cxn>
                  <a:cxn ang="0">
                    <a:pos x="12" y="63"/>
                  </a:cxn>
                  <a:cxn ang="0">
                    <a:pos x="12" y="63"/>
                  </a:cxn>
                  <a:cxn ang="0">
                    <a:pos x="10" y="63"/>
                  </a:cxn>
                  <a:cxn ang="0">
                    <a:pos x="10" y="63"/>
                  </a:cxn>
                </a:cxnLst>
                <a:rect l="0" t="0" r="r" b="b"/>
                <a:pathLst>
                  <a:path w="51" h="63">
                    <a:moveTo>
                      <a:pt x="10" y="63"/>
                    </a:moveTo>
                    <a:lnTo>
                      <a:pt x="10" y="63"/>
                    </a:lnTo>
                    <a:lnTo>
                      <a:pt x="6" y="63"/>
                    </a:lnTo>
                    <a:lnTo>
                      <a:pt x="4" y="61"/>
                    </a:lnTo>
                    <a:lnTo>
                      <a:pt x="4" y="61"/>
                    </a:lnTo>
                    <a:lnTo>
                      <a:pt x="0" y="49"/>
                    </a:lnTo>
                    <a:lnTo>
                      <a:pt x="0" y="37"/>
                    </a:lnTo>
                    <a:lnTo>
                      <a:pt x="4" y="25"/>
                    </a:lnTo>
                    <a:lnTo>
                      <a:pt x="12" y="14"/>
                    </a:lnTo>
                    <a:lnTo>
                      <a:pt x="12" y="14"/>
                    </a:lnTo>
                    <a:lnTo>
                      <a:pt x="20" y="6"/>
                    </a:lnTo>
                    <a:lnTo>
                      <a:pt x="30" y="2"/>
                    </a:lnTo>
                    <a:lnTo>
                      <a:pt x="38" y="0"/>
                    </a:lnTo>
                    <a:lnTo>
                      <a:pt x="44" y="0"/>
                    </a:lnTo>
                    <a:lnTo>
                      <a:pt x="47" y="4"/>
                    </a:lnTo>
                    <a:lnTo>
                      <a:pt x="47" y="4"/>
                    </a:lnTo>
                    <a:lnTo>
                      <a:pt x="49" y="6"/>
                    </a:lnTo>
                    <a:lnTo>
                      <a:pt x="51" y="12"/>
                    </a:lnTo>
                    <a:lnTo>
                      <a:pt x="51" y="12"/>
                    </a:lnTo>
                    <a:lnTo>
                      <a:pt x="51" y="20"/>
                    </a:lnTo>
                    <a:lnTo>
                      <a:pt x="47" y="25"/>
                    </a:lnTo>
                    <a:lnTo>
                      <a:pt x="40" y="37"/>
                    </a:lnTo>
                    <a:lnTo>
                      <a:pt x="40" y="37"/>
                    </a:lnTo>
                    <a:lnTo>
                      <a:pt x="36" y="39"/>
                    </a:lnTo>
                    <a:lnTo>
                      <a:pt x="32" y="37"/>
                    </a:lnTo>
                    <a:lnTo>
                      <a:pt x="32" y="37"/>
                    </a:lnTo>
                    <a:lnTo>
                      <a:pt x="30" y="33"/>
                    </a:lnTo>
                    <a:lnTo>
                      <a:pt x="32" y="29"/>
                    </a:lnTo>
                    <a:lnTo>
                      <a:pt x="32" y="29"/>
                    </a:lnTo>
                    <a:lnTo>
                      <a:pt x="36" y="23"/>
                    </a:lnTo>
                    <a:lnTo>
                      <a:pt x="38" y="20"/>
                    </a:lnTo>
                    <a:lnTo>
                      <a:pt x="40" y="12"/>
                    </a:lnTo>
                    <a:lnTo>
                      <a:pt x="40" y="12"/>
                    </a:lnTo>
                    <a:lnTo>
                      <a:pt x="36" y="12"/>
                    </a:lnTo>
                    <a:lnTo>
                      <a:pt x="32" y="14"/>
                    </a:lnTo>
                    <a:lnTo>
                      <a:pt x="26" y="16"/>
                    </a:lnTo>
                    <a:lnTo>
                      <a:pt x="22" y="20"/>
                    </a:lnTo>
                    <a:lnTo>
                      <a:pt x="22" y="20"/>
                    </a:lnTo>
                    <a:lnTo>
                      <a:pt x="16" y="29"/>
                    </a:lnTo>
                    <a:lnTo>
                      <a:pt x="12" y="39"/>
                    </a:lnTo>
                    <a:lnTo>
                      <a:pt x="12" y="47"/>
                    </a:lnTo>
                    <a:lnTo>
                      <a:pt x="14" y="55"/>
                    </a:lnTo>
                    <a:lnTo>
                      <a:pt x="14" y="55"/>
                    </a:lnTo>
                    <a:lnTo>
                      <a:pt x="14" y="59"/>
                    </a:lnTo>
                    <a:lnTo>
                      <a:pt x="12" y="63"/>
                    </a:lnTo>
                    <a:lnTo>
                      <a:pt x="12" y="63"/>
                    </a:lnTo>
                    <a:lnTo>
                      <a:pt x="10" y="63"/>
                    </a:lnTo>
                    <a:lnTo>
                      <a:pt x="10" y="63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grpSp>
          <p:nvGrpSpPr>
            <p:cNvPr id="62" name="그룹 61"/>
            <p:cNvGrpSpPr/>
            <p:nvPr userDrawn="1"/>
          </p:nvGrpSpPr>
          <p:grpSpPr>
            <a:xfrm>
              <a:off x="1369142" y="2756567"/>
              <a:ext cx="340305" cy="340305"/>
              <a:chOff x="1415325" y="2798861"/>
              <a:chExt cx="340305" cy="340305"/>
            </a:xfrm>
          </p:grpSpPr>
          <p:sp>
            <p:nvSpPr>
              <p:cNvPr id="63" name="Freeform 41"/>
              <p:cNvSpPr>
                <a:spLocks noEditPoints="1"/>
              </p:cNvSpPr>
              <p:nvPr userDrawn="1"/>
            </p:nvSpPr>
            <p:spPr bwMode="auto">
              <a:xfrm>
                <a:off x="1415325" y="2798861"/>
                <a:ext cx="340305" cy="340305"/>
              </a:xfrm>
              <a:custGeom>
                <a:avLst/>
                <a:gdLst/>
                <a:ahLst/>
                <a:cxnLst>
                  <a:cxn ang="0">
                    <a:pos x="132" y="196"/>
                  </a:cxn>
                  <a:cxn ang="0">
                    <a:pos x="124" y="202"/>
                  </a:cxn>
                  <a:cxn ang="0">
                    <a:pos x="95" y="200"/>
                  </a:cxn>
                  <a:cxn ang="0">
                    <a:pos x="79" y="204"/>
                  </a:cxn>
                  <a:cxn ang="0">
                    <a:pos x="57" y="191"/>
                  </a:cxn>
                  <a:cxn ang="0">
                    <a:pos x="38" y="185"/>
                  </a:cxn>
                  <a:cxn ang="0">
                    <a:pos x="28" y="165"/>
                  </a:cxn>
                  <a:cxn ang="0">
                    <a:pos x="10" y="147"/>
                  </a:cxn>
                  <a:cxn ang="0">
                    <a:pos x="10" y="132"/>
                  </a:cxn>
                  <a:cxn ang="0">
                    <a:pos x="2" y="102"/>
                  </a:cxn>
                  <a:cxn ang="0">
                    <a:pos x="4" y="85"/>
                  </a:cxn>
                  <a:cxn ang="0">
                    <a:pos x="10" y="65"/>
                  </a:cxn>
                  <a:cxn ang="0">
                    <a:pos x="18" y="49"/>
                  </a:cxn>
                  <a:cxn ang="0">
                    <a:pos x="42" y="28"/>
                  </a:cxn>
                  <a:cxn ang="0">
                    <a:pos x="51" y="14"/>
                  </a:cxn>
                  <a:cxn ang="0">
                    <a:pos x="75" y="10"/>
                  </a:cxn>
                  <a:cxn ang="0">
                    <a:pos x="83" y="6"/>
                  </a:cxn>
                  <a:cxn ang="0">
                    <a:pos x="112" y="6"/>
                  </a:cxn>
                  <a:cxn ang="0">
                    <a:pos x="128" y="4"/>
                  </a:cxn>
                  <a:cxn ang="0">
                    <a:pos x="149" y="18"/>
                  </a:cxn>
                  <a:cxn ang="0">
                    <a:pos x="169" y="24"/>
                  </a:cxn>
                  <a:cxn ang="0">
                    <a:pos x="179" y="41"/>
                  </a:cxn>
                  <a:cxn ang="0">
                    <a:pos x="197" y="59"/>
                  </a:cxn>
                  <a:cxn ang="0">
                    <a:pos x="197" y="75"/>
                  </a:cxn>
                  <a:cxn ang="0">
                    <a:pos x="202" y="104"/>
                  </a:cxn>
                  <a:cxn ang="0">
                    <a:pos x="202" y="122"/>
                  </a:cxn>
                  <a:cxn ang="0">
                    <a:pos x="195" y="143"/>
                  </a:cxn>
                  <a:cxn ang="0">
                    <a:pos x="187" y="159"/>
                  </a:cxn>
                  <a:cxn ang="0">
                    <a:pos x="165" y="179"/>
                  </a:cxn>
                  <a:cxn ang="0">
                    <a:pos x="155" y="193"/>
                  </a:cxn>
                  <a:cxn ang="0">
                    <a:pos x="144" y="185"/>
                  </a:cxn>
                  <a:cxn ang="0">
                    <a:pos x="157" y="169"/>
                  </a:cxn>
                  <a:cxn ang="0">
                    <a:pos x="175" y="159"/>
                  </a:cxn>
                  <a:cxn ang="0">
                    <a:pos x="189" y="132"/>
                  </a:cxn>
                  <a:cxn ang="0">
                    <a:pos x="187" y="112"/>
                  </a:cxn>
                  <a:cxn ang="0">
                    <a:pos x="193" y="92"/>
                  </a:cxn>
                  <a:cxn ang="0">
                    <a:pos x="183" y="63"/>
                  </a:cxn>
                  <a:cxn ang="0">
                    <a:pos x="169" y="49"/>
                  </a:cxn>
                  <a:cxn ang="0">
                    <a:pos x="157" y="32"/>
                  </a:cxn>
                  <a:cxn ang="0">
                    <a:pos x="132" y="18"/>
                  </a:cxn>
                  <a:cxn ang="0">
                    <a:pos x="110" y="20"/>
                  </a:cxn>
                  <a:cxn ang="0">
                    <a:pos x="91" y="14"/>
                  </a:cxn>
                  <a:cxn ang="0">
                    <a:pos x="77" y="22"/>
                  </a:cxn>
                  <a:cxn ang="0">
                    <a:pos x="57" y="26"/>
                  </a:cxn>
                  <a:cxn ang="0">
                    <a:pos x="36" y="45"/>
                  </a:cxn>
                  <a:cxn ang="0">
                    <a:pos x="28" y="63"/>
                  </a:cxn>
                  <a:cxn ang="0">
                    <a:pos x="16" y="81"/>
                  </a:cxn>
                  <a:cxn ang="0">
                    <a:pos x="12" y="110"/>
                  </a:cxn>
                  <a:cxn ang="0">
                    <a:pos x="22" y="128"/>
                  </a:cxn>
                  <a:cxn ang="0">
                    <a:pos x="26" y="149"/>
                  </a:cxn>
                  <a:cxn ang="0">
                    <a:pos x="44" y="171"/>
                  </a:cxn>
                  <a:cxn ang="0">
                    <a:pos x="63" y="179"/>
                  </a:cxn>
                  <a:cxn ang="0">
                    <a:pos x="79" y="191"/>
                  </a:cxn>
                  <a:cxn ang="0">
                    <a:pos x="108" y="195"/>
                  </a:cxn>
                  <a:cxn ang="0">
                    <a:pos x="128" y="185"/>
                  </a:cxn>
                </a:cxnLst>
                <a:rect l="0" t="0" r="r" b="b"/>
                <a:pathLst>
                  <a:path w="206" h="206">
                    <a:moveTo>
                      <a:pt x="149" y="196"/>
                    </a:moveTo>
                    <a:lnTo>
                      <a:pt x="149" y="196"/>
                    </a:lnTo>
                    <a:lnTo>
                      <a:pt x="142" y="196"/>
                    </a:lnTo>
                    <a:lnTo>
                      <a:pt x="142" y="196"/>
                    </a:lnTo>
                    <a:lnTo>
                      <a:pt x="132" y="196"/>
                    </a:lnTo>
                    <a:lnTo>
                      <a:pt x="132" y="196"/>
                    </a:lnTo>
                    <a:lnTo>
                      <a:pt x="132" y="196"/>
                    </a:lnTo>
                    <a:lnTo>
                      <a:pt x="132" y="196"/>
                    </a:lnTo>
                    <a:lnTo>
                      <a:pt x="132" y="196"/>
                    </a:lnTo>
                    <a:lnTo>
                      <a:pt x="132" y="196"/>
                    </a:lnTo>
                    <a:lnTo>
                      <a:pt x="124" y="202"/>
                    </a:lnTo>
                    <a:lnTo>
                      <a:pt x="124" y="202"/>
                    </a:lnTo>
                    <a:lnTo>
                      <a:pt x="116" y="206"/>
                    </a:lnTo>
                    <a:lnTo>
                      <a:pt x="116" y="206"/>
                    </a:lnTo>
                    <a:lnTo>
                      <a:pt x="108" y="206"/>
                    </a:lnTo>
                    <a:lnTo>
                      <a:pt x="102" y="204"/>
                    </a:lnTo>
                    <a:lnTo>
                      <a:pt x="102" y="204"/>
                    </a:lnTo>
                    <a:lnTo>
                      <a:pt x="95" y="200"/>
                    </a:lnTo>
                    <a:lnTo>
                      <a:pt x="95" y="200"/>
                    </a:lnTo>
                    <a:lnTo>
                      <a:pt x="93" y="200"/>
                    </a:lnTo>
                    <a:lnTo>
                      <a:pt x="93" y="200"/>
                    </a:lnTo>
                    <a:lnTo>
                      <a:pt x="85" y="202"/>
                    </a:lnTo>
                    <a:lnTo>
                      <a:pt x="85" y="202"/>
                    </a:lnTo>
                    <a:lnTo>
                      <a:pt x="79" y="204"/>
                    </a:lnTo>
                    <a:lnTo>
                      <a:pt x="73" y="202"/>
                    </a:lnTo>
                    <a:lnTo>
                      <a:pt x="67" y="200"/>
                    </a:lnTo>
                    <a:lnTo>
                      <a:pt x="63" y="196"/>
                    </a:lnTo>
                    <a:lnTo>
                      <a:pt x="63" y="196"/>
                    </a:lnTo>
                    <a:lnTo>
                      <a:pt x="57" y="191"/>
                    </a:lnTo>
                    <a:lnTo>
                      <a:pt x="57" y="191"/>
                    </a:lnTo>
                    <a:lnTo>
                      <a:pt x="57" y="191"/>
                    </a:lnTo>
                    <a:lnTo>
                      <a:pt x="57" y="191"/>
                    </a:lnTo>
                    <a:lnTo>
                      <a:pt x="47" y="189"/>
                    </a:lnTo>
                    <a:lnTo>
                      <a:pt x="47" y="189"/>
                    </a:lnTo>
                    <a:lnTo>
                      <a:pt x="42" y="187"/>
                    </a:lnTo>
                    <a:lnTo>
                      <a:pt x="38" y="185"/>
                    </a:lnTo>
                    <a:lnTo>
                      <a:pt x="34" y="179"/>
                    </a:lnTo>
                    <a:lnTo>
                      <a:pt x="32" y="175"/>
                    </a:lnTo>
                    <a:lnTo>
                      <a:pt x="32" y="175"/>
                    </a:lnTo>
                    <a:lnTo>
                      <a:pt x="28" y="165"/>
                    </a:lnTo>
                    <a:lnTo>
                      <a:pt x="28" y="165"/>
                    </a:lnTo>
                    <a:lnTo>
                      <a:pt x="28" y="165"/>
                    </a:lnTo>
                    <a:lnTo>
                      <a:pt x="28" y="165"/>
                    </a:lnTo>
                    <a:lnTo>
                      <a:pt x="20" y="161"/>
                    </a:lnTo>
                    <a:lnTo>
                      <a:pt x="20" y="161"/>
                    </a:lnTo>
                    <a:lnTo>
                      <a:pt x="16" y="157"/>
                    </a:lnTo>
                    <a:lnTo>
                      <a:pt x="12" y="153"/>
                    </a:lnTo>
                    <a:lnTo>
                      <a:pt x="10" y="147"/>
                    </a:lnTo>
                    <a:lnTo>
                      <a:pt x="10" y="142"/>
                    </a:lnTo>
                    <a:lnTo>
                      <a:pt x="10" y="142"/>
                    </a:lnTo>
                    <a:lnTo>
                      <a:pt x="10" y="132"/>
                    </a:lnTo>
                    <a:lnTo>
                      <a:pt x="10" y="132"/>
                    </a:lnTo>
                    <a:lnTo>
                      <a:pt x="10" y="132"/>
                    </a:lnTo>
                    <a:lnTo>
                      <a:pt x="10" y="132"/>
                    </a:lnTo>
                    <a:lnTo>
                      <a:pt x="4" y="124"/>
                    </a:lnTo>
                    <a:lnTo>
                      <a:pt x="4" y="124"/>
                    </a:lnTo>
                    <a:lnTo>
                      <a:pt x="2" y="120"/>
                    </a:lnTo>
                    <a:lnTo>
                      <a:pt x="0" y="114"/>
                    </a:lnTo>
                    <a:lnTo>
                      <a:pt x="0" y="108"/>
                    </a:lnTo>
                    <a:lnTo>
                      <a:pt x="2" y="102"/>
                    </a:lnTo>
                    <a:lnTo>
                      <a:pt x="2" y="102"/>
                    </a:lnTo>
                    <a:lnTo>
                      <a:pt x="6" y="94"/>
                    </a:lnTo>
                    <a:lnTo>
                      <a:pt x="6" y="94"/>
                    </a:lnTo>
                    <a:lnTo>
                      <a:pt x="6" y="94"/>
                    </a:lnTo>
                    <a:lnTo>
                      <a:pt x="6" y="94"/>
                    </a:lnTo>
                    <a:lnTo>
                      <a:pt x="4" y="85"/>
                    </a:lnTo>
                    <a:lnTo>
                      <a:pt x="4" y="85"/>
                    </a:lnTo>
                    <a:lnTo>
                      <a:pt x="2" y="79"/>
                    </a:lnTo>
                    <a:lnTo>
                      <a:pt x="4" y="73"/>
                    </a:lnTo>
                    <a:lnTo>
                      <a:pt x="6" y="69"/>
                    </a:lnTo>
                    <a:lnTo>
                      <a:pt x="10" y="65"/>
                    </a:lnTo>
                    <a:lnTo>
                      <a:pt x="10" y="65"/>
                    </a:lnTo>
                    <a:lnTo>
                      <a:pt x="16" y="57"/>
                    </a:lnTo>
                    <a:lnTo>
                      <a:pt x="16" y="57"/>
                    </a:lnTo>
                    <a:lnTo>
                      <a:pt x="16" y="57"/>
                    </a:lnTo>
                    <a:lnTo>
                      <a:pt x="16" y="57"/>
                    </a:lnTo>
                    <a:lnTo>
                      <a:pt x="18" y="49"/>
                    </a:lnTo>
                    <a:lnTo>
                      <a:pt x="18" y="49"/>
                    </a:lnTo>
                    <a:lnTo>
                      <a:pt x="20" y="43"/>
                    </a:lnTo>
                    <a:lnTo>
                      <a:pt x="22" y="38"/>
                    </a:lnTo>
                    <a:lnTo>
                      <a:pt x="28" y="34"/>
                    </a:lnTo>
                    <a:lnTo>
                      <a:pt x="32" y="32"/>
                    </a:lnTo>
                    <a:lnTo>
                      <a:pt x="32" y="32"/>
                    </a:lnTo>
                    <a:lnTo>
                      <a:pt x="42" y="28"/>
                    </a:lnTo>
                    <a:lnTo>
                      <a:pt x="42" y="28"/>
                    </a:lnTo>
                    <a:lnTo>
                      <a:pt x="42" y="28"/>
                    </a:lnTo>
                    <a:lnTo>
                      <a:pt x="42" y="28"/>
                    </a:lnTo>
                    <a:lnTo>
                      <a:pt x="45" y="20"/>
                    </a:lnTo>
                    <a:lnTo>
                      <a:pt x="45" y="20"/>
                    </a:lnTo>
                    <a:lnTo>
                      <a:pt x="51" y="14"/>
                    </a:lnTo>
                    <a:lnTo>
                      <a:pt x="57" y="12"/>
                    </a:lnTo>
                    <a:lnTo>
                      <a:pt x="57" y="12"/>
                    </a:lnTo>
                    <a:lnTo>
                      <a:pt x="65" y="10"/>
                    </a:lnTo>
                    <a:lnTo>
                      <a:pt x="65" y="10"/>
                    </a:lnTo>
                    <a:lnTo>
                      <a:pt x="75" y="10"/>
                    </a:lnTo>
                    <a:lnTo>
                      <a:pt x="75" y="10"/>
                    </a:lnTo>
                    <a:lnTo>
                      <a:pt x="75" y="10"/>
                    </a:lnTo>
                    <a:lnTo>
                      <a:pt x="75" y="10"/>
                    </a:lnTo>
                    <a:lnTo>
                      <a:pt x="75" y="10"/>
                    </a:lnTo>
                    <a:lnTo>
                      <a:pt x="75" y="10"/>
                    </a:lnTo>
                    <a:lnTo>
                      <a:pt x="83" y="6"/>
                    </a:lnTo>
                    <a:lnTo>
                      <a:pt x="83" y="6"/>
                    </a:lnTo>
                    <a:lnTo>
                      <a:pt x="89" y="2"/>
                    </a:lnTo>
                    <a:lnTo>
                      <a:pt x="89" y="2"/>
                    </a:lnTo>
                    <a:lnTo>
                      <a:pt x="96" y="0"/>
                    </a:lnTo>
                    <a:lnTo>
                      <a:pt x="104" y="4"/>
                    </a:lnTo>
                    <a:lnTo>
                      <a:pt x="104" y="4"/>
                    </a:lnTo>
                    <a:lnTo>
                      <a:pt x="112" y="6"/>
                    </a:lnTo>
                    <a:lnTo>
                      <a:pt x="112" y="6"/>
                    </a:lnTo>
                    <a:lnTo>
                      <a:pt x="112" y="6"/>
                    </a:lnTo>
                    <a:lnTo>
                      <a:pt x="112" y="6"/>
                    </a:lnTo>
                    <a:lnTo>
                      <a:pt x="122" y="4"/>
                    </a:lnTo>
                    <a:lnTo>
                      <a:pt x="122" y="4"/>
                    </a:lnTo>
                    <a:lnTo>
                      <a:pt x="128" y="4"/>
                    </a:lnTo>
                    <a:lnTo>
                      <a:pt x="134" y="4"/>
                    </a:lnTo>
                    <a:lnTo>
                      <a:pt x="138" y="6"/>
                    </a:lnTo>
                    <a:lnTo>
                      <a:pt x="142" y="12"/>
                    </a:lnTo>
                    <a:lnTo>
                      <a:pt x="142" y="12"/>
                    </a:lnTo>
                    <a:lnTo>
                      <a:pt x="149" y="18"/>
                    </a:lnTo>
                    <a:lnTo>
                      <a:pt x="149" y="18"/>
                    </a:lnTo>
                    <a:lnTo>
                      <a:pt x="149" y="18"/>
                    </a:lnTo>
                    <a:lnTo>
                      <a:pt x="149" y="18"/>
                    </a:lnTo>
                    <a:lnTo>
                      <a:pt x="157" y="20"/>
                    </a:lnTo>
                    <a:lnTo>
                      <a:pt x="157" y="20"/>
                    </a:lnTo>
                    <a:lnTo>
                      <a:pt x="163" y="20"/>
                    </a:lnTo>
                    <a:lnTo>
                      <a:pt x="169" y="24"/>
                    </a:lnTo>
                    <a:lnTo>
                      <a:pt x="173" y="28"/>
                    </a:lnTo>
                    <a:lnTo>
                      <a:pt x="175" y="34"/>
                    </a:lnTo>
                    <a:lnTo>
                      <a:pt x="175" y="34"/>
                    </a:lnTo>
                    <a:lnTo>
                      <a:pt x="179" y="41"/>
                    </a:lnTo>
                    <a:lnTo>
                      <a:pt x="179" y="41"/>
                    </a:lnTo>
                    <a:lnTo>
                      <a:pt x="179" y="41"/>
                    </a:lnTo>
                    <a:lnTo>
                      <a:pt x="179" y="41"/>
                    </a:lnTo>
                    <a:lnTo>
                      <a:pt x="187" y="47"/>
                    </a:lnTo>
                    <a:lnTo>
                      <a:pt x="187" y="47"/>
                    </a:lnTo>
                    <a:lnTo>
                      <a:pt x="191" y="49"/>
                    </a:lnTo>
                    <a:lnTo>
                      <a:pt x="195" y="55"/>
                    </a:lnTo>
                    <a:lnTo>
                      <a:pt x="197" y="59"/>
                    </a:lnTo>
                    <a:lnTo>
                      <a:pt x="197" y="65"/>
                    </a:lnTo>
                    <a:lnTo>
                      <a:pt x="197" y="65"/>
                    </a:lnTo>
                    <a:lnTo>
                      <a:pt x="197" y="75"/>
                    </a:lnTo>
                    <a:lnTo>
                      <a:pt x="197" y="75"/>
                    </a:lnTo>
                    <a:lnTo>
                      <a:pt x="197" y="75"/>
                    </a:lnTo>
                    <a:lnTo>
                      <a:pt x="197" y="75"/>
                    </a:lnTo>
                    <a:lnTo>
                      <a:pt x="200" y="83"/>
                    </a:lnTo>
                    <a:lnTo>
                      <a:pt x="200" y="83"/>
                    </a:lnTo>
                    <a:lnTo>
                      <a:pt x="204" y="89"/>
                    </a:lnTo>
                    <a:lnTo>
                      <a:pt x="206" y="92"/>
                    </a:lnTo>
                    <a:lnTo>
                      <a:pt x="206" y="98"/>
                    </a:lnTo>
                    <a:lnTo>
                      <a:pt x="202" y="104"/>
                    </a:lnTo>
                    <a:lnTo>
                      <a:pt x="202" y="104"/>
                    </a:lnTo>
                    <a:lnTo>
                      <a:pt x="200" y="112"/>
                    </a:lnTo>
                    <a:lnTo>
                      <a:pt x="200" y="112"/>
                    </a:lnTo>
                    <a:lnTo>
                      <a:pt x="200" y="114"/>
                    </a:lnTo>
                    <a:lnTo>
                      <a:pt x="200" y="114"/>
                    </a:lnTo>
                    <a:lnTo>
                      <a:pt x="202" y="122"/>
                    </a:lnTo>
                    <a:lnTo>
                      <a:pt x="202" y="122"/>
                    </a:lnTo>
                    <a:lnTo>
                      <a:pt x="202" y="128"/>
                    </a:lnTo>
                    <a:lnTo>
                      <a:pt x="202" y="134"/>
                    </a:lnTo>
                    <a:lnTo>
                      <a:pt x="200" y="140"/>
                    </a:lnTo>
                    <a:lnTo>
                      <a:pt x="195" y="143"/>
                    </a:lnTo>
                    <a:lnTo>
                      <a:pt x="195" y="143"/>
                    </a:lnTo>
                    <a:lnTo>
                      <a:pt x="189" y="149"/>
                    </a:lnTo>
                    <a:lnTo>
                      <a:pt x="189" y="149"/>
                    </a:lnTo>
                    <a:lnTo>
                      <a:pt x="189" y="149"/>
                    </a:lnTo>
                    <a:lnTo>
                      <a:pt x="189" y="149"/>
                    </a:lnTo>
                    <a:lnTo>
                      <a:pt x="187" y="159"/>
                    </a:lnTo>
                    <a:lnTo>
                      <a:pt x="187" y="159"/>
                    </a:lnTo>
                    <a:lnTo>
                      <a:pt x="187" y="165"/>
                    </a:lnTo>
                    <a:lnTo>
                      <a:pt x="183" y="169"/>
                    </a:lnTo>
                    <a:lnTo>
                      <a:pt x="179" y="173"/>
                    </a:lnTo>
                    <a:lnTo>
                      <a:pt x="173" y="175"/>
                    </a:lnTo>
                    <a:lnTo>
                      <a:pt x="173" y="175"/>
                    </a:lnTo>
                    <a:lnTo>
                      <a:pt x="165" y="179"/>
                    </a:lnTo>
                    <a:lnTo>
                      <a:pt x="165" y="179"/>
                    </a:lnTo>
                    <a:lnTo>
                      <a:pt x="165" y="179"/>
                    </a:lnTo>
                    <a:lnTo>
                      <a:pt x="165" y="179"/>
                    </a:lnTo>
                    <a:lnTo>
                      <a:pt x="159" y="187"/>
                    </a:lnTo>
                    <a:lnTo>
                      <a:pt x="159" y="187"/>
                    </a:lnTo>
                    <a:lnTo>
                      <a:pt x="155" y="193"/>
                    </a:lnTo>
                    <a:lnTo>
                      <a:pt x="149" y="196"/>
                    </a:lnTo>
                    <a:lnTo>
                      <a:pt x="149" y="196"/>
                    </a:lnTo>
                    <a:close/>
                    <a:moveTo>
                      <a:pt x="128" y="185"/>
                    </a:moveTo>
                    <a:lnTo>
                      <a:pt x="128" y="185"/>
                    </a:lnTo>
                    <a:lnTo>
                      <a:pt x="136" y="185"/>
                    </a:lnTo>
                    <a:lnTo>
                      <a:pt x="144" y="185"/>
                    </a:lnTo>
                    <a:lnTo>
                      <a:pt x="144" y="185"/>
                    </a:lnTo>
                    <a:lnTo>
                      <a:pt x="146" y="185"/>
                    </a:lnTo>
                    <a:lnTo>
                      <a:pt x="148" y="181"/>
                    </a:lnTo>
                    <a:lnTo>
                      <a:pt x="148" y="181"/>
                    </a:lnTo>
                    <a:lnTo>
                      <a:pt x="151" y="175"/>
                    </a:lnTo>
                    <a:lnTo>
                      <a:pt x="157" y="169"/>
                    </a:lnTo>
                    <a:lnTo>
                      <a:pt x="157" y="169"/>
                    </a:lnTo>
                    <a:lnTo>
                      <a:pt x="163" y="165"/>
                    </a:lnTo>
                    <a:lnTo>
                      <a:pt x="171" y="163"/>
                    </a:lnTo>
                    <a:lnTo>
                      <a:pt x="171" y="163"/>
                    </a:lnTo>
                    <a:lnTo>
                      <a:pt x="173" y="161"/>
                    </a:lnTo>
                    <a:lnTo>
                      <a:pt x="175" y="159"/>
                    </a:lnTo>
                    <a:lnTo>
                      <a:pt x="175" y="159"/>
                    </a:lnTo>
                    <a:lnTo>
                      <a:pt x="175" y="151"/>
                    </a:lnTo>
                    <a:lnTo>
                      <a:pt x="179" y="143"/>
                    </a:lnTo>
                    <a:lnTo>
                      <a:pt x="179" y="143"/>
                    </a:lnTo>
                    <a:lnTo>
                      <a:pt x="183" y="138"/>
                    </a:lnTo>
                    <a:lnTo>
                      <a:pt x="189" y="132"/>
                    </a:lnTo>
                    <a:lnTo>
                      <a:pt x="189" y="132"/>
                    </a:lnTo>
                    <a:lnTo>
                      <a:pt x="191" y="130"/>
                    </a:lnTo>
                    <a:lnTo>
                      <a:pt x="191" y="128"/>
                    </a:lnTo>
                    <a:lnTo>
                      <a:pt x="191" y="128"/>
                    </a:lnTo>
                    <a:lnTo>
                      <a:pt x="189" y="120"/>
                    </a:lnTo>
                    <a:lnTo>
                      <a:pt x="187" y="112"/>
                    </a:lnTo>
                    <a:lnTo>
                      <a:pt x="187" y="112"/>
                    </a:lnTo>
                    <a:lnTo>
                      <a:pt x="189" y="104"/>
                    </a:lnTo>
                    <a:lnTo>
                      <a:pt x="193" y="98"/>
                    </a:lnTo>
                    <a:lnTo>
                      <a:pt x="193" y="98"/>
                    </a:lnTo>
                    <a:lnTo>
                      <a:pt x="193" y="94"/>
                    </a:lnTo>
                    <a:lnTo>
                      <a:pt x="193" y="92"/>
                    </a:lnTo>
                    <a:lnTo>
                      <a:pt x="193" y="92"/>
                    </a:lnTo>
                    <a:lnTo>
                      <a:pt x="187" y="85"/>
                    </a:lnTo>
                    <a:lnTo>
                      <a:pt x="185" y="79"/>
                    </a:lnTo>
                    <a:lnTo>
                      <a:pt x="185" y="79"/>
                    </a:lnTo>
                    <a:lnTo>
                      <a:pt x="183" y="71"/>
                    </a:lnTo>
                    <a:lnTo>
                      <a:pt x="183" y="63"/>
                    </a:lnTo>
                    <a:lnTo>
                      <a:pt x="183" y="63"/>
                    </a:lnTo>
                    <a:lnTo>
                      <a:pt x="183" y="61"/>
                    </a:lnTo>
                    <a:lnTo>
                      <a:pt x="181" y="59"/>
                    </a:lnTo>
                    <a:lnTo>
                      <a:pt x="181" y="59"/>
                    </a:lnTo>
                    <a:lnTo>
                      <a:pt x="173" y="55"/>
                    </a:lnTo>
                    <a:lnTo>
                      <a:pt x="169" y="49"/>
                    </a:lnTo>
                    <a:lnTo>
                      <a:pt x="169" y="49"/>
                    </a:lnTo>
                    <a:lnTo>
                      <a:pt x="165" y="43"/>
                    </a:lnTo>
                    <a:lnTo>
                      <a:pt x="161" y="36"/>
                    </a:lnTo>
                    <a:lnTo>
                      <a:pt x="161" y="36"/>
                    </a:lnTo>
                    <a:lnTo>
                      <a:pt x="161" y="34"/>
                    </a:lnTo>
                    <a:lnTo>
                      <a:pt x="157" y="32"/>
                    </a:lnTo>
                    <a:lnTo>
                      <a:pt x="157" y="32"/>
                    </a:lnTo>
                    <a:lnTo>
                      <a:pt x="149" y="32"/>
                    </a:lnTo>
                    <a:lnTo>
                      <a:pt x="144" y="28"/>
                    </a:lnTo>
                    <a:lnTo>
                      <a:pt x="144" y="28"/>
                    </a:lnTo>
                    <a:lnTo>
                      <a:pt x="138" y="24"/>
                    </a:lnTo>
                    <a:lnTo>
                      <a:pt x="132" y="18"/>
                    </a:lnTo>
                    <a:lnTo>
                      <a:pt x="132" y="18"/>
                    </a:lnTo>
                    <a:lnTo>
                      <a:pt x="130" y="16"/>
                    </a:lnTo>
                    <a:lnTo>
                      <a:pt x="126" y="16"/>
                    </a:lnTo>
                    <a:lnTo>
                      <a:pt x="126" y="16"/>
                    </a:lnTo>
                    <a:lnTo>
                      <a:pt x="118" y="18"/>
                    </a:lnTo>
                    <a:lnTo>
                      <a:pt x="110" y="20"/>
                    </a:lnTo>
                    <a:lnTo>
                      <a:pt x="110" y="20"/>
                    </a:lnTo>
                    <a:lnTo>
                      <a:pt x="104" y="18"/>
                    </a:lnTo>
                    <a:lnTo>
                      <a:pt x="96" y="14"/>
                    </a:lnTo>
                    <a:lnTo>
                      <a:pt x="96" y="14"/>
                    </a:lnTo>
                    <a:lnTo>
                      <a:pt x="95" y="14"/>
                    </a:lnTo>
                    <a:lnTo>
                      <a:pt x="91" y="14"/>
                    </a:lnTo>
                    <a:lnTo>
                      <a:pt x="91" y="14"/>
                    </a:lnTo>
                    <a:lnTo>
                      <a:pt x="85" y="20"/>
                    </a:lnTo>
                    <a:lnTo>
                      <a:pt x="79" y="22"/>
                    </a:lnTo>
                    <a:lnTo>
                      <a:pt x="79" y="22"/>
                    </a:lnTo>
                    <a:lnTo>
                      <a:pt x="77" y="22"/>
                    </a:lnTo>
                    <a:lnTo>
                      <a:pt x="77" y="22"/>
                    </a:lnTo>
                    <a:lnTo>
                      <a:pt x="71" y="24"/>
                    </a:lnTo>
                    <a:lnTo>
                      <a:pt x="63" y="24"/>
                    </a:lnTo>
                    <a:lnTo>
                      <a:pt x="63" y="24"/>
                    </a:lnTo>
                    <a:lnTo>
                      <a:pt x="59" y="24"/>
                    </a:lnTo>
                    <a:lnTo>
                      <a:pt x="57" y="26"/>
                    </a:lnTo>
                    <a:lnTo>
                      <a:pt x="57" y="26"/>
                    </a:lnTo>
                    <a:lnTo>
                      <a:pt x="53" y="34"/>
                    </a:lnTo>
                    <a:lnTo>
                      <a:pt x="49" y="38"/>
                    </a:lnTo>
                    <a:lnTo>
                      <a:pt x="49" y="38"/>
                    </a:lnTo>
                    <a:lnTo>
                      <a:pt x="44" y="41"/>
                    </a:lnTo>
                    <a:lnTo>
                      <a:pt x="36" y="45"/>
                    </a:lnTo>
                    <a:lnTo>
                      <a:pt x="36" y="45"/>
                    </a:lnTo>
                    <a:lnTo>
                      <a:pt x="32" y="45"/>
                    </a:lnTo>
                    <a:lnTo>
                      <a:pt x="32" y="49"/>
                    </a:lnTo>
                    <a:lnTo>
                      <a:pt x="32" y="49"/>
                    </a:lnTo>
                    <a:lnTo>
                      <a:pt x="30" y="57"/>
                    </a:lnTo>
                    <a:lnTo>
                      <a:pt x="28" y="63"/>
                    </a:lnTo>
                    <a:lnTo>
                      <a:pt x="28" y="63"/>
                    </a:lnTo>
                    <a:lnTo>
                      <a:pt x="24" y="69"/>
                    </a:lnTo>
                    <a:lnTo>
                      <a:pt x="18" y="75"/>
                    </a:lnTo>
                    <a:lnTo>
                      <a:pt x="18" y="75"/>
                    </a:lnTo>
                    <a:lnTo>
                      <a:pt x="16" y="77"/>
                    </a:lnTo>
                    <a:lnTo>
                      <a:pt x="16" y="81"/>
                    </a:lnTo>
                    <a:lnTo>
                      <a:pt x="16" y="81"/>
                    </a:lnTo>
                    <a:lnTo>
                      <a:pt x="18" y="89"/>
                    </a:lnTo>
                    <a:lnTo>
                      <a:pt x="18" y="96"/>
                    </a:lnTo>
                    <a:lnTo>
                      <a:pt x="18" y="96"/>
                    </a:lnTo>
                    <a:lnTo>
                      <a:pt x="16" y="102"/>
                    </a:lnTo>
                    <a:lnTo>
                      <a:pt x="12" y="110"/>
                    </a:lnTo>
                    <a:lnTo>
                      <a:pt x="12" y="110"/>
                    </a:lnTo>
                    <a:lnTo>
                      <a:pt x="12" y="112"/>
                    </a:lnTo>
                    <a:lnTo>
                      <a:pt x="14" y="116"/>
                    </a:lnTo>
                    <a:lnTo>
                      <a:pt x="14" y="116"/>
                    </a:lnTo>
                    <a:lnTo>
                      <a:pt x="18" y="122"/>
                    </a:lnTo>
                    <a:lnTo>
                      <a:pt x="22" y="128"/>
                    </a:lnTo>
                    <a:lnTo>
                      <a:pt x="22" y="128"/>
                    </a:lnTo>
                    <a:lnTo>
                      <a:pt x="22" y="136"/>
                    </a:lnTo>
                    <a:lnTo>
                      <a:pt x="22" y="143"/>
                    </a:lnTo>
                    <a:lnTo>
                      <a:pt x="22" y="143"/>
                    </a:lnTo>
                    <a:lnTo>
                      <a:pt x="22" y="147"/>
                    </a:lnTo>
                    <a:lnTo>
                      <a:pt x="26" y="149"/>
                    </a:lnTo>
                    <a:lnTo>
                      <a:pt x="26" y="149"/>
                    </a:lnTo>
                    <a:lnTo>
                      <a:pt x="32" y="153"/>
                    </a:lnTo>
                    <a:lnTo>
                      <a:pt x="38" y="157"/>
                    </a:lnTo>
                    <a:lnTo>
                      <a:pt x="38" y="157"/>
                    </a:lnTo>
                    <a:lnTo>
                      <a:pt x="42" y="163"/>
                    </a:lnTo>
                    <a:lnTo>
                      <a:pt x="44" y="171"/>
                    </a:lnTo>
                    <a:lnTo>
                      <a:pt x="44" y="171"/>
                    </a:lnTo>
                    <a:lnTo>
                      <a:pt x="45" y="175"/>
                    </a:lnTo>
                    <a:lnTo>
                      <a:pt x="47" y="175"/>
                    </a:lnTo>
                    <a:lnTo>
                      <a:pt x="47" y="175"/>
                    </a:lnTo>
                    <a:lnTo>
                      <a:pt x="55" y="177"/>
                    </a:lnTo>
                    <a:lnTo>
                      <a:pt x="63" y="179"/>
                    </a:lnTo>
                    <a:lnTo>
                      <a:pt x="63" y="179"/>
                    </a:lnTo>
                    <a:lnTo>
                      <a:pt x="69" y="183"/>
                    </a:lnTo>
                    <a:lnTo>
                      <a:pt x="75" y="189"/>
                    </a:lnTo>
                    <a:lnTo>
                      <a:pt x="75" y="189"/>
                    </a:lnTo>
                    <a:lnTo>
                      <a:pt x="77" y="191"/>
                    </a:lnTo>
                    <a:lnTo>
                      <a:pt x="79" y="191"/>
                    </a:lnTo>
                    <a:lnTo>
                      <a:pt x="79" y="191"/>
                    </a:lnTo>
                    <a:lnTo>
                      <a:pt x="87" y="189"/>
                    </a:lnTo>
                    <a:lnTo>
                      <a:pt x="95" y="189"/>
                    </a:lnTo>
                    <a:lnTo>
                      <a:pt x="95" y="189"/>
                    </a:lnTo>
                    <a:lnTo>
                      <a:pt x="102" y="191"/>
                    </a:lnTo>
                    <a:lnTo>
                      <a:pt x="108" y="195"/>
                    </a:lnTo>
                    <a:lnTo>
                      <a:pt x="108" y="195"/>
                    </a:lnTo>
                    <a:lnTo>
                      <a:pt x="112" y="195"/>
                    </a:lnTo>
                    <a:lnTo>
                      <a:pt x="114" y="193"/>
                    </a:lnTo>
                    <a:lnTo>
                      <a:pt x="114" y="193"/>
                    </a:lnTo>
                    <a:lnTo>
                      <a:pt x="120" y="189"/>
                    </a:lnTo>
                    <a:lnTo>
                      <a:pt x="128" y="185"/>
                    </a:lnTo>
                    <a:lnTo>
                      <a:pt x="128" y="185"/>
                    </a:lnTo>
                    <a:lnTo>
                      <a:pt x="128" y="185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4" name="Freeform 42"/>
              <p:cNvSpPr>
                <a:spLocks/>
              </p:cNvSpPr>
              <p:nvPr userDrawn="1"/>
            </p:nvSpPr>
            <p:spPr bwMode="auto">
              <a:xfrm>
                <a:off x="1468188" y="2949189"/>
                <a:ext cx="80947" cy="89206"/>
              </a:xfrm>
              <a:custGeom>
                <a:avLst/>
                <a:gdLst/>
                <a:ahLst/>
                <a:cxnLst>
                  <a:cxn ang="0">
                    <a:pos x="17" y="54"/>
                  </a:cxn>
                  <a:cxn ang="0">
                    <a:pos x="17" y="54"/>
                  </a:cxn>
                  <a:cxn ang="0">
                    <a:pos x="17" y="54"/>
                  </a:cxn>
                  <a:cxn ang="0">
                    <a:pos x="17" y="54"/>
                  </a:cxn>
                  <a:cxn ang="0">
                    <a:pos x="15" y="54"/>
                  </a:cxn>
                  <a:cxn ang="0">
                    <a:pos x="12" y="52"/>
                  </a:cxn>
                  <a:cxn ang="0">
                    <a:pos x="12" y="52"/>
                  </a:cxn>
                  <a:cxn ang="0">
                    <a:pos x="6" y="33"/>
                  </a:cxn>
                  <a:cxn ang="0">
                    <a:pos x="6" y="33"/>
                  </a:cxn>
                  <a:cxn ang="0">
                    <a:pos x="2" y="15"/>
                  </a:cxn>
                  <a:cxn ang="0">
                    <a:pos x="2" y="15"/>
                  </a:cxn>
                  <a:cxn ang="0">
                    <a:pos x="0" y="15"/>
                  </a:cxn>
                  <a:cxn ang="0">
                    <a:pos x="0" y="15"/>
                  </a:cxn>
                  <a:cxn ang="0">
                    <a:pos x="0" y="11"/>
                  </a:cxn>
                  <a:cxn ang="0">
                    <a:pos x="0" y="11"/>
                  </a:cxn>
                  <a:cxn ang="0">
                    <a:pos x="2" y="9"/>
                  </a:cxn>
                  <a:cxn ang="0">
                    <a:pos x="2" y="9"/>
                  </a:cxn>
                  <a:cxn ang="0">
                    <a:pos x="2" y="9"/>
                  </a:cxn>
                  <a:cxn ang="0">
                    <a:pos x="2" y="9"/>
                  </a:cxn>
                  <a:cxn ang="0">
                    <a:pos x="4" y="7"/>
                  </a:cxn>
                  <a:cxn ang="0">
                    <a:pos x="4" y="7"/>
                  </a:cxn>
                  <a:cxn ang="0">
                    <a:pos x="8" y="7"/>
                  </a:cxn>
                  <a:cxn ang="0">
                    <a:pos x="10" y="9"/>
                  </a:cxn>
                  <a:cxn ang="0">
                    <a:pos x="10" y="9"/>
                  </a:cxn>
                  <a:cxn ang="0">
                    <a:pos x="35" y="29"/>
                  </a:cxn>
                  <a:cxn ang="0">
                    <a:pos x="35" y="29"/>
                  </a:cxn>
                  <a:cxn ang="0">
                    <a:pos x="27" y="7"/>
                  </a:cxn>
                  <a:cxn ang="0">
                    <a:pos x="27" y="7"/>
                  </a:cxn>
                  <a:cxn ang="0">
                    <a:pos x="27" y="3"/>
                  </a:cxn>
                  <a:cxn ang="0">
                    <a:pos x="31" y="0"/>
                  </a:cxn>
                  <a:cxn ang="0">
                    <a:pos x="31" y="0"/>
                  </a:cxn>
                  <a:cxn ang="0">
                    <a:pos x="35" y="1"/>
                  </a:cxn>
                  <a:cxn ang="0">
                    <a:pos x="37" y="3"/>
                  </a:cxn>
                  <a:cxn ang="0">
                    <a:pos x="37" y="3"/>
                  </a:cxn>
                  <a:cxn ang="0">
                    <a:pos x="49" y="41"/>
                  </a:cxn>
                  <a:cxn ang="0">
                    <a:pos x="49" y="41"/>
                  </a:cxn>
                  <a:cxn ang="0">
                    <a:pos x="47" y="45"/>
                  </a:cxn>
                  <a:cxn ang="0">
                    <a:pos x="45" y="47"/>
                  </a:cxn>
                  <a:cxn ang="0">
                    <a:pos x="45" y="47"/>
                  </a:cxn>
                  <a:cxn ang="0">
                    <a:pos x="43" y="47"/>
                  </a:cxn>
                  <a:cxn ang="0">
                    <a:pos x="39" y="47"/>
                  </a:cxn>
                  <a:cxn ang="0">
                    <a:pos x="21" y="33"/>
                  </a:cxn>
                  <a:cxn ang="0">
                    <a:pos x="21" y="33"/>
                  </a:cxn>
                  <a:cxn ang="0">
                    <a:pos x="15" y="27"/>
                  </a:cxn>
                  <a:cxn ang="0">
                    <a:pos x="15" y="27"/>
                  </a:cxn>
                  <a:cxn ang="0">
                    <a:pos x="21" y="49"/>
                  </a:cxn>
                  <a:cxn ang="0">
                    <a:pos x="21" y="49"/>
                  </a:cxn>
                  <a:cxn ang="0">
                    <a:pos x="21" y="51"/>
                  </a:cxn>
                  <a:cxn ang="0">
                    <a:pos x="21" y="51"/>
                  </a:cxn>
                  <a:cxn ang="0">
                    <a:pos x="21" y="52"/>
                  </a:cxn>
                  <a:cxn ang="0">
                    <a:pos x="17" y="54"/>
                  </a:cxn>
                  <a:cxn ang="0">
                    <a:pos x="17" y="54"/>
                  </a:cxn>
                </a:cxnLst>
                <a:rect l="0" t="0" r="r" b="b"/>
                <a:pathLst>
                  <a:path w="49" h="54">
                    <a:moveTo>
                      <a:pt x="17" y="54"/>
                    </a:moveTo>
                    <a:lnTo>
                      <a:pt x="17" y="54"/>
                    </a:lnTo>
                    <a:lnTo>
                      <a:pt x="17" y="54"/>
                    </a:lnTo>
                    <a:lnTo>
                      <a:pt x="17" y="54"/>
                    </a:lnTo>
                    <a:lnTo>
                      <a:pt x="15" y="54"/>
                    </a:lnTo>
                    <a:lnTo>
                      <a:pt x="12" y="52"/>
                    </a:lnTo>
                    <a:lnTo>
                      <a:pt x="12" y="52"/>
                    </a:lnTo>
                    <a:lnTo>
                      <a:pt x="6" y="33"/>
                    </a:lnTo>
                    <a:lnTo>
                      <a:pt x="6" y="33"/>
                    </a:lnTo>
                    <a:lnTo>
                      <a:pt x="2" y="15"/>
                    </a:lnTo>
                    <a:lnTo>
                      <a:pt x="2" y="15"/>
                    </a:lnTo>
                    <a:lnTo>
                      <a:pt x="0" y="15"/>
                    </a:lnTo>
                    <a:lnTo>
                      <a:pt x="0" y="15"/>
                    </a:lnTo>
                    <a:lnTo>
                      <a:pt x="0" y="11"/>
                    </a:lnTo>
                    <a:lnTo>
                      <a:pt x="0" y="11"/>
                    </a:lnTo>
                    <a:lnTo>
                      <a:pt x="2" y="9"/>
                    </a:lnTo>
                    <a:lnTo>
                      <a:pt x="2" y="9"/>
                    </a:lnTo>
                    <a:lnTo>
                      <a:pt x="2" y="9"/>
                    </a:lnTo>
                    <a:lnTo>
                      <a:pt x="2" y="9"/>
                    </a:lnTo>
                    <a:lnTo>
                      <a:pt x="4" y="7"/>
                    </a:lnTo>
                    <a:lnTo>
                      <a:pt x="4" y="7"/>
                    </a:lnTo>
                    <a:lnTo>
                      <a:pt x="8" y="7"/>
                    </a:lnTo>
                    <a:lnTo>
                      <a:pt x="10" y="9"/>
                    </a:lnTo>
                    <a:lnTo>
                      <a:pt x="10" y="9"/>
                    </a:lnTo>
                    <a:lnTo>
                      <a:pt x="35" y="29"/>
                    </a:lnTo>
                    <a:lnTo>
                      <a:pt x="35" y="29"/>
                    </a:lnTo>
                    <a:lnTo>
                      <a:pt x="27" y="7"/>
                    </a:lnTo>
                    <a:lnTo>
                      <a:pt x="27" y="7"/>
                    </a:lnTo>
                    <a:lnTo>
                      <a:pt x="27" y="3"/>
                    </a:lnTo>
                    <a:lnTo>
                      <a:pt x="31" y="0"/>
                    </a:lnTo>
                    <a:lnTo>
                      <a:pt x="31" y="0"/>
                    </a:lnTo>
                    <a:lnTo>
                      <a:pt x="35" y="1"/>
                    </a:lnTo>
                    <a:lnTo>
                      <a:pt x="37" y="3"/>
                    </a:lnTo>
                    <a:lnTo>
                      <a:pt x="37" y="3"/>
                    </a:lnTo>
                    <a:lnTo>
                      <a:pt x="49" y="41"/>
                    </a:lnTo>
                    <a:lnTo>
                      <a:pt x="49" y="41"/>
                    </a:lnTo>
                    <a:lnTo>
                      <a:pt x="47" y="45"/>
                    </a:lnTo>
                    <a:lnTo>
                      <a:pt x="45" y="47"/>
                    </a:lnTo>
                    <a:lnTo>
                      <a:pt x="45" y="47"/>
                    </a:lnTo>
                    <a:lnTo>
                      <a:pt x="43" y="47"/>
                    </a:lnTo>
                    <a:lnTo>
                      <a:pt x="39" y="47"/>
                    </a:lnTo>
                    <a:lnTo>
                      <a:pt x="21" y="33"/>
                    </a:lnTo>
                    <a:lnTo>
                      <a:pt x="21" y="33"/>
                    </a:lnTo>
                    <a:lnTo>
                      <a:pt x="15" y="27"/>
                    </a:lnTo>
                    <a:lnTo>
                      <a:pt x="15" y="27"/>
                    </a:lnTo>
                    <a:lnTo>
                      <a:pt x="21" y="49"/>
                    </a:lnTo>
                    <a:lnTo>
                      <a:pt x="21" y="49"/>
                    </a:lnTo>
                    <a:lnTo>
                      <a:pt x="21" y="51"/>
                    </a:lnTo>
                    <a:lnTo>
                      <a:pt x="21" y="51"/>
                    </a:lnTo>
                    <a:lnTo>
                      <a:pt x="21" y="52"/>
                    </a:lnTo>
                    <a:lnTo>
                      <a:pt x="17" y="54"/>
                    </a:lnTo>
                    <a:lnTo>
                      <a:pt x="17" y="54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5" name="Freeform 43"/>
              <p:cNvSpPr>
                <a:spLocks/>
              </p:cNvSpPr>
              <p:nvPr userDrawn="1"/>
            </p:nvSpPr>
            <p:spPr bwMode="auto">
              <a:xfrm>
                <a:off x="1549134" y="2929366"/>
                <a:ext cx="47908" cy="87555"/>
              </a:xfrm>
              <a:custGeom>
                <a:avLst/>
                <a:gdLst/>
                <a:ahLst/>
                <a:cxnLst>
                  <a:cxn ang="0">
                    <a:pos x="15" y="53"/>
                  </a:cxn>
                  <a:cxn ang="0">
                    <a:pos x="15" y="53"/>
                  </a:cxn>
                  <a:cxn ang="0">
                    <a:pos x="14" y="53"/>
                  </a:cxn>
                  <a:cxn ang="0">
                    <a:pos x="12" y="51"/>
                  </a:cxn>
                  <a:cxn ang="0">
                    <a:pos x="12" y="51"/>
                  </a:cxn>
                  <a:cxn ang="0">
                    <a:pos x="10" y="45"/>
                  </a:cxn>
                  <a:cxn ang="0">
                    <a:pos x="0" y="12"/>
                  </a:cxn>
                  <a:cxn ang="0">
                    <a:pos x="0" y="12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2" y="6"/>
                  </a:cxn>
                  <a:cxn ang="0">
                    <a:pos x="2" y="6"/>
                  </a:cxn>
                  <a:cxn ang="0">
                    <a:pos x="17" y="2"/>
                  </a:cxn>
                  <a:cxn ang="0">
                    <a:pos x="17" y="2"/>
                  </a:cxn>
                  <a:cxn ang="0">
                    <a:pos x="23" y="0"/>
                  </a:cxn>
                  <a:cxn ang="0">
                    <a:pos x="23" y="0"/>
                  </a:cxn>
                  <a:cxn ang="0">
                    <a:pos x="27" y="0"/>
                  </a:cxn>
                  <a:cxn ang="0">
                    <a:pos x="29" y="2"/>
                  </a:cxn>
                  <a:cxn ang="0">
                    <a:pos x="29" y="2"/>
                  </a:cxn>
                  <a:cxn ang="0">
                    <a:pos x="29" y="6"/>
                  </a:cxn>
                  <a:cxn ang="0">
                    <a:pos x="27" y="10"/>
                  </a:cxn>
                  <a:cxn ang="0">
                    <a:pos x="27" y="10"/>
                  </a:cxn>
                  <a:cxn ang="0">
                    <a:pos x="21" y="10"/>
                  </a:cxn>
                  <a:cxn ang="0">
                    <a:pos x="21" y="10"/>
                  </a:cxn>
                  <a:cxn ang="0">
                    <a:pos x="10" y="13"/>
                  </a:cxn>
                  <a:cxn ang="0">
                    <a:pos x="10" y="13"/>
                  </a:cxn>
                  <a:cxn ang="0">
                    <a:pos x="19" y="45"/>
                  </a:cxn>
                  <a:cxn ang="0">
                    <a:pos x="19" y="45"/>
                  </a:cxn>
                  <a:cxn ang="0">
                    <a:pos x="19" y="49"/>
                  </a:cxn>
                  <a:cxn ang="0">
                    <a:pos x="17" y="51"/>
                  </a:cxn>
                  <a:cxn ang="0">
                    <a:pos x="17" y="51"/>
                  </a:cxn>
                  <a:cxn ang="0">
                    <a:pos x="15" y="53"/>
                  </a:cxn>
                  <a:cxn ang="0">
                    <a:pos x="15" y="53"/>
                  </a:cxn>
                </a:cxnLst>
                <a:rect l="0" t="0" r="r" b="b"/>
                <a:pathLst>
                  <a:path w="29" h="53">
                    <a:moveTo>
                      <a:pt x="15" y="53"/>
                    </a:moveTo>
                    <a:lnTo>
                      <a:pt x="15" y="53"/>
                    </a:lnTo>
                    <a:lnTo>
                      <a:pt x="14" y="53"/>
                    </a:lnTo>
                    <a:lnTo>
                      <a:pt x="12" y="51"/>
                    </a:lnTo>
                    <a:lnTo>
                      <a:pt x="12" y="51"/>
                    </a:lnTo>
                    <a:lnTo>
                      <a:pt x="10" y="45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2" y="6"/>
                    </a:lnTo>
                    <a:lnTo>
                      <a:pt x="2" y="6"/>
                    </a:lnTo>
                    <a:lnTo>
                      <a:pt x="17" y="2"/>
                    </a:lnTo>
                    <a:lnTo>
                      <a:pt x="17" y="2"/>
                    </a:lnTo>
                    <a:lnTo>
                      <a:pt x="23" y="0"/>
                    </a:lnTo>
                    <a:lnTo>
                      <a:pt x="23" y="0"/>
                    </a:lnTo>
                    <a:lnTo>
                      <a:pt x="27" y="0"/>
                    </a:lnTo>
                    <a:lnTo>
                      <a:pt x="29" y="2"/>
                    </a:lnTo>
                    <a:lnTo>
                      <a:pt x="29" y="2"/>
                    </a:lnTo>
                    <a:lnTo>
                      <a:pt x="29" y="6"/>
                    </a:lnTo>
                    <a:lnTo>
                      <a:pt x="27" y="10"/>
                    </a:lnTo>
                    <a:lnTo>
                      <a:pt x="27" y="10"/>
                    </a:lnTo>
                    <a:lnTo>
                      <a:pt x="21" y="10"/>
                    </a:lnTo>
                    <a:lnTo>
                      <a:pt x="21" y="10"/>
                    </a:lnTo>
                    <a:lnTo>
                      <a:pt x="10" y="13"/>
                    </a:lnTo>
                    <a:lnTo>
                      <a:pt x="10" y="13"/>
                    </a:lnTo>
                    <a:lnTo>
                      <a:pt x="19" y="45"/>
                    </a:lnTo>
                    <a:lnTo>
                      <a:pt x="19" y="45"/>
                    </a:lnTo>
                    <a:lnTo>
                      <a:pt x="19" y="49"/>
                    </a:lnTo>
                    <a:lnTo>
                      <a:pt x="17" y="51"/>
                    </a:lnTo>
                    <a:lnTo>
                      <a:pt x="17" y="51"/>
                    </a:lnTo>
                    <a:lnTo>
                      <a:pt x="15" y="53"/>
                    </a:lnTo>
                    <a:lnTo>
                      <a:pt x="15" y="53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6" name="Freeform 44"/>
              <p:cNvSpPr>
                <a:spLocks/>
              </p:cNvSpPr>
              <p:nvPr userDrawn="1"/>
            </p:nvSpPr>
            <p:spPr bwMode="auto">
              <a:xfrm>
                <a:off x="1555742" y="2957450"/>
                <a:ext cx="51212" cy="26431"/>
              </a:xfrm>
              <a:custGeom>
                <a:avLst/>
                <a:gdLst/>
                <a:ahLst/>
                <a:cxnLst>
                  <a:cxn ang="0">
                    <a:pos x="13" y="14"/>
                  </a:cxn>
                  <a:cxn ang="0">
                    <a:pos x="13" y="14"/>
                  </a:cxn>
                  <a:cxn ang="0">
                    <a:pos x="6" y="16"/>
                  </a:cxn>
                  <a:cxn ang="0">
                    <a:pos x="6" y="16"/>
                  </a:cxn>
                  <a:cxn ang="0">
                    <a:pos x="2" y="16"/>
                  </a:cxn>
                  <a:cxn ang="0">
                    <a:pos x="0" y="12"/>
                  </a:cxn>
                  <a:cxn ang="0">
                    <a:pos x="0" y="12"/>
                  </a:cxn>
                  <a:cxn ang="0">
                    <a:pos x="2" y="8"/>
                  </a:cxn>
                  <a:cxn ang="0">
                    <a:pos x="4" y="6"/>
                  </a:cxn>
                  <a:cxn ang="0">
                    <a:pos x="4" y="6"/>
                  </a:cxn>
                  <a:cxn ang="0">
                    <a:pos x="19" y="2"/>
                  </a:cxn>
                  <a:cxn ang="0">
                    <a:pos x="19" y="2"/>
                  </a:cxn>
                  <a:cxn ang="0">
                    <a:pos x="25" y="0"/>
                  </a:cxn>
                  <a:cxn ang="0">
                    <a:pos x="25" y="0"/>
                  </a:cxn>
                  <a:cxn ang="0">
                    <a:pos x="29" y="0"/>
                  </a:cxn>
                  <a:cxn ang="0">
                    <a:pos x="31" y="2"/>
                  </a:cxn>
                  <a:cxn ang="0">
                    <a:pos x="31" y="2"/>
                  </a:cxn>
                  <a:cxn ang="0">
                    <a:pos x="31" y="6"/>
                  </a:cxn>
                  <a:cxn ang="0">
                    <a:pos x="27" y="10"/>
                  </a:cxn>
                  <a:cxn ang="0">
                    <a:pos x="27" y="10"/>
                  </a:cxn>
                  <a:cxn ang="0">
                    <a:pos x="21" y="12"/>
                  </a:cxn>
                  <a:cxn ang="0">
                    <a:pos x="21" y="12"/>
                  </a:cxn>
                  <a:cxn ang="0">
                    <a:pos x="13" y="14"/>
                  </a:cxn>
                  <a:cxn ang="0">
                    <a:pos x="13" y="14"/>
                  </a:cxn>
                </a:cxnLst>
                <a:rect l="0" t="0" r="r" b="b"/>
                <a:pathLst>
                  <a:path w="31" h="16">
                    <a:moveTo>
                      <a:pt x="13" y="14"/>
                    </a:moveTo>
                    <a:lnTo>
                      <a:pt x="13" y="14"/>
                    </a:lnTo>
                    <a:lnTo>
                      <a:pt x="6" y="16"/>
                    </a:lnTo>
                    <a:lnTo>
                      <a:pt x="6" y="16"/>
                    </a:lnTo>
                    <a:lnTo>
                      <a:pt x="2" y="16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2" y="8"/>
                    </a:lnTo>
                    <a:lnTo>
                      <a:pt x="4" y="6"/>
                    </a:lnTo>
                    <a:lnTo>
                      <a:pt x="4" y="6"/>
                    </a:lnTo>
                    <a:lnTo>
                      <a:pt x="19" y="2"/>
                    </a:lnTo>
                    <a:lnTo>
                      <a:pt x="19" y="2"/>
                    </a:lnTo>
                    <a:lnTo>
                      <a:pt x="25" y="0"/>
                    </a:lnTo>
                    <a:lnTo>
                      <a:pt x="25" y="0"/>
                    </a:lnTo>
                    <a:lnTo>
                      <a:pt x="29" y="0"/>
                    </a:lnTo>
                    <a:lnTo>
                      <a:pt x="31" y="2"/>
                    </a:lnTo>
                    <a:lnTo>
                      <a:pt x="31" y="2"/>
                    </a:lnTo>
                    <a:lnTo>
                      <a:pt x="31" y="6"/>
                    </a:lnTo>
                    <a:lnTo>
                      <a:pt x="27" y="10"/>
                    </a:lnTo>
                    <a:lnTo>
                      <a:pt x="27" y="10"/>
                    </a:lnTo>
                    <a:lnTo>
                      <a:pt x="21" y="12"/>
                    </a:lnTo>
                    <a:lnTo>
                      <a:pt x="21" y="12"/>
                    </a:lnTo>
                    <a:lnTo>
                      <a:pt x="13" y="14"/>
                    </a:lnTo>
                    <a:lnTo>
                      <a:pt x="13" y="14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7" name="Freeform 45"/>
              <p:cNvSpPr>
                <a:spLocks/>
              </p:cNvSpPr>
              <p:nvPr userDrawn="1"/>
            </p:nvSpPr>
            <p:spPr bwMode="auto">
              <a:xfrm>
                <a:off x="1565654" y="2990489"/>
                <a:ext cx="51212" cy="26431"/>
              </a:xfrm>
              <a:custGeom>
                <a:avLst/>
                <a:gdLst/>
                <a:ahLst/>
                <a:cxnLst>
                  <a:cxn ang="0">
                    <a:pos x="13" y="14"/>
                  </a:cxn>
                  <a:cxn ang="0">
                    <a:pos x="13" y="14"/>
                  </a:cxn>
                  <a:cxn ang="0">
                    <a:pos x="5" y="16"/>
                  </a:cxn>
                  <a:cxn ang="0">
                    <a:pos x="5" y="16"/>
                  </a:cxn>
                  <a:cxn ang="0">
                    <a:pos x="2" y="16"/>
                  </a:cxn>
                  <a:cxn ang="0">
                    <a:pos x="0" y="12"/>
                  </a:cxn>
                  <a:cxn ang="0">
                    <a:pos x="0" y="12"/>
                  </a:cxn>
                  <a:cxn ang="0">
                    <a:pos x="2" y="8"/>
                  </a:cxn>
                  <a:cxn ang="0">
                    <a:pos x="4" y="6"/>
                  </a:cxn>
                  <a:cxn ang="0">
                    <a:pos x="4" y="6"/>
                  </a:cxn>
                  <a:cxn ang="0">
                    <a:pos x="19" y="2"/>
                  </a:cxn>
                  <a:cxn ang="0">
                    <a:pos x="19" y="2"/>
                  </a:cxn>
                  <a:cxn ang="0">
                    <a:pos x="25" y="0"/>
                  </a:cxn>
                  <a:cxn ang="0">
                    <a:pos x="25" y="0"/>
                  </a:cxn>
                  <a:cxn ang="0">
                    <a:pos x="29" y="0"/>
                  </a:cxn>
                  <a:cxn ang="0">
                    <a:pos x="31" y="4"/>
                  </a:cxn>
                  <a:cxn ang="0">
                    <a:pos x="31" y="4"/>
                  </a:cxn>
                  <a:cxn ang="0">
                    <a:pos x="31" y="8"/>
                  </a:cxn>
                  <a:cxn ang="0">
                    <a:pos x="27" y="10"/>
                  </a:cxn>
                  <a:cxn ang="0">
                    <a:pos x="27" y="10"/>
                  </a:cxn>
                  <a:cxn ang="0">
                    <a:pos x="21" y="12"/>
                  </a:cxn>
                  <a:cxn ang="0">
                    <a:pos x="21" y="12"/>
                  </a:cxn>
                  <a:cxn ang="0">
                    <a:pos x="13" y="14"/>
                  </a:cxn>
                  <a:cxn ang="0">
                    <a:pos x="13" y="14"/>
                  </a:cxn>
                </a:cxnLst>
                <a:rect l="0" t="0" r="r" b="b"/>
                <a:pathLst>
                  <a:path w="31" h="16">
                    <a:moveTo>
                      <a:pt x="13" y="14"/>
                    </a:moveTo>
                    <a:lnTo>
                      <a:pt x="13" y="14"/>
                    </a:lnTo>
                    <a:lnTo>
                      <a:pt x="5" y="16"/>
                    </a:lnTo>
                    <a:lnTo>
                      <a:pt x="5" y="16"/>
                    </a:lnTo>
                    <a:lnTo>
                      <a:pt x="2" y="16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2" y="8"/>
                    </a:lnTo>
                    <a:lnTo>
                      <a:pt x="4" y="6"/>
                    </a:lnTo>
                    <a:lnTo>
                      <a:pt x="4" y="6"/>
                    </a:lnTo>
                    <a:lnTo>
                      <a:pt x="19" y="2"/>
                    </a:lnTo>
                    <a:lnTo>
                      <a:pt x="19" y="2"/>
                    </a:lnTo>
                    <a:lnTo>
                      <a:pt x="25" y="0"/>
                    </a:lnTo>
                    <a:lnTo>
                      <a:pt x="25" y="0"/>
                    </a:lnTo>
                    <a:lnTo>
                      <a:pt x="29" y="0"/>
                    </a:lnTo>
                    <a:lnTo>
                      <a:pt x="31" y="4"/>
                    </a:lnTo>
                    <a:lnTo>
                      <a:pt x="31" y="4"/>
                    </a:lnTo>
                    <a:lnTo>
                      <a:pt x="31" y="8"/>
                    </a:lnTo>
                    <a:lnTo>
                      <a:pt x="27" y="10"/>
                    </a:lnTo>
                    <a:lnTo>
                      <a:pt x="27" y="10"/>
                    </a:lnTo>
                    <a:lnTo>
                      <a:pt x="21" y="12"/>
                    </a:lnTo>
                    <a:lnTo>
                      <a:pt x="21" y="12"/>
                    </a:lnTo>
                    <a:lnTo>
                      <a:pt x="13" y="14"/>
                    </a:lnTo>
                    <a:lnTo>
                      <a:pt x="13" y="14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8" name="Freeform 46"/>
              <p:cNvSpPr>
                <a:spLocks/>
              </p:cNvSpPr>
              <p:nvPr userDrawn="1"/>
            </p:nvSpPr>
            <p:spPr bwMode="auto">
              <a:xfrm>
                <a:off x="1606953" y="2899630"/>
                <a:ext cx="90859" cy="94163"/>
              </a:xfrm>
              <a:custGeom>
                <a:avLst/>
                <a:gdLst/>
                <a:ahLst/>
                <a:cxnLst>
                  <a:cxn ang="0">
                    <a:pos x="28" y="57"/>
                  </a:cxn>
                  <a:cxn ang="0">
                    <a:pos x="28" y="57"/>
                  </a:cxn>
                  <a:cxn ang="0">
                    <a:pos x="26" y="57"/>
                  </a:cxn>
                  <a:cxn ang="0">
                    <a:pos x="24" y="55"/>
                  </a:cxn>
                  <a:cxn ang="0">
                    <a:pos x="20" y="49"/>
                  </a:cxn>
                  <a:cxn ang="0">
                    <a:pos x="20" y="49"/>
                  </a:cxn>
                  <a:cxn ang="0">
                    <a:pos x="12" y="37"/>
                  </a:cxn>
                  <a:cxn ang="0">
                    <a:pos x="12" y="37"/>
                  </a:cxn>
                  <a:cxn ang="0">
                    <a:pos x="0" y="20"/>
                  </a:cxn>
                  <a:cxn ang="0">
                    <a:pos x="0" y="20"/>
                  </a:cxn>
                  <a:cxn ang="0">
                    <a:pos x="0" y="16"/>
                  </a:cxn>
                  <a:cxn ang="0">
                    <a:pos x="2" y="14"/>
                  </a:cxn>
                  <a:cxn ang="0">
                    <a:pos x="2" y="14"/>
                  </a:cxn>
                  <a:cxn ang="0">
                    <a:pos x="6" y="12"/>
                  </a:cxn>
                  <a:cxn ang="0">
                    <a:pos x="10" y="16"/>
                  </a:cxn>
                  <a:cxn ang="0">
                    <a:pos x="10" y="16"/>
                  </a:cxn>
                  <a:cxn ang="0">
                    <a:pos x="26" y="39"/>
                  </a:cxn>
                  <a:cxn ang="0">
                    <a:pos x="28" y="30"/>
                  </a:cxn>
                  <a:cxn ang="0">
                    <a:pos x="28" y="30"/>
                  </a:cxn>
                  <a:cxn ang="0">
                    <a:pos x="30" y="26"/>
                  </a:cxn>
                  <a:cxn ang="0">
                    <a:pos x="30" y="26"/>
                  </a:cxn>
                  <a:cxn ang="0">
                    <a:pos x="35" y="26"/>
                  </a:cxn>
                  <a:cxn ang="0">
                    <a:pos x="35" y="26"/>
                  </a:cxn>
                  <a:cxn ang="0">
                    <a:pos x="43" y="33"/>
                  </a:cxn>
                  <a:cxn ang="0">
                    <a:pos x="43" y="33"/>
                  </a:cxn>
                  <a:cxn ang="0">
                    <a:pos x="45" y="4"/>
                  </a:cxn>
                  <a:cxn ang="0">
                    <a:pos x="45" y="4"/>
                  </a:cxn>
                  <a:cxn ang="0">
                    <a:pos x="45" y="2"/>
                  </a:cxn>
                  <a:cxn ang="0">
                    <a:pos x="49" y="0"/>
                  </a:cxn>
                  <a:cxn ang="0">
                    <a:pos x="49" y="0"/>
                  </a:cxn>
                  <a:cxn ang="0">
                    <a:pos x="53" y="2"/>
                  </a:cxn>
                  <a:cxn ang="0">
                    <a:pos x="55" y="4"/>
                  </a:cxn>
                  <a:cxn ang="0">
                    <a:pos x="55" y="4"/>
                  </a:cxn>
                  <a:cxn ang="0">
                    <a:pos x="53" y="45"/>
                  </a:cxn>
                  <a:cxn ang="0">
                    <a:pos x="53" y="45"/>
                  </a:cxn>
                  <a:cxn ang="0">
                    <a:pos x="53" y="47"/>
                  </a:cxn>
                  <a:cxn ang="0">
                    <a:pos x="51" y="49"/>
                  </a:cxn>
                  <a:cxn ang="0">
                    <a:pos x="51" y="49"/>
                  </a:cxn>
                  <a:cxn ang="0">
                    <a:pos x="47" y="49"/>
                  </a:cxn>
                  <a:cxn ang="0">
                    <a:pos x="45" y="49"/>
                  </a:cxn>
                  <a:cxn ang="0">
                    <a:pos x="45" y="49"/>
                  </a:cxn>
                  <a:cxn ang="0">
                    <a:pos x="37" y="43"/>
                  </a:cxn>
                  <a:cxn ang="0">
                    <a:pos x="37" y="43"/>
                  </a:cxn>
                  <a:cxn ang="0">
                    <a:pos x="35" y="39"/>
                  </a:cxn>
                  <a:cxn ang="0">
                    <a:pos x="32" y="53"/>
                  </a:cxn>
                  <a:cxn ang="0">
                    <a:pos x="32" y="53"/>
                  </a:cxn>
                  <a:cxn ang="0">
                    <a:pos x="30" y="55"/>
                  </a:cxn>
                  <a:cxn ang="0">
                    <a:pos x="30" y="55"/>
                  </a:cxn>
                  <a:cxn ang="0">
                    <a:pos x="28" y="57"/>
                  </a:cxn>
                  <a:cxn ang="0">
                    <a:pos x="28" y="57"/>
                  </a:cxn>
                </a:cxnLst>
                <a:rect l="0" t="0" r="r" b="b"/>
                <a:pathLst>
                  <a:path w="55" h="57">
                    <a:moveTo>
                      <a:pt x="28" y="57"/>
                    </a:moveTo>
                    <a:lnTo>
                      <a:pt x="28" y="57"/>
                    </a:lnTo>
                    <a:lnTo>
                      <a:pt x="26" y="57"/>
                    </a:lnTo>
                    <a:lnTo>
                      <a:pt x="24" y="55"/>
                    </a:lnTo>
                    <a:lnTo>
                      <a:pt x="20" y="49"/>
                    </a:lnTo>
                    <a:lnTo>
                      <a:pt x="20" y="49"/>
                    </a:lnTo>
                    <a:lnTo>
                      <a:pt x="12" y="37"/>
                    </a:lnTo>
                    <a:lnTo>
                      <a:pt x="12" y="37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16"/>
                    </a:lnTo>
                    <a:lnTo>
                      <a:pt x="2" y="14"/>
                    </a:lnTo>
                    <a:lnTo>
                      <a:pt x="2" y="14"/>
                    </a:lnTo>
                    <a:lnTo>
                      <a:pt x="6" y="12"/>
                    </a:lnTo>
                    <a:lnTo>
                      <a:pt x="10" y="16"/>
                    </a:lnTo>
                    <a:lnTo>
                      <a:pt x="10" y="16"/>
                    </a:lnTo>
                    <a:lnTo>
                      <a:pt x="26" y="39"/>
                    </a:lnTo>
                    <a:lnTo>
                      <a:pt x="28" y="30"/>
                    </a:lnTo>
                    <a:lnTo>
                      <a:pt x="28" y="30"/>
                    </a:lnTo>
                    <a:lnTo>
                      <a:pt x="30" y="26"/>
                    </a:lnTo>
                    <a:lnTo>
                      <a:pt x="30" y="26"/>
                    </a:lnTo>
                    <a:lnTo>
                      <a:pt x="35" y="26"/>
                    </a:lnTo>
                    <a:lnTo>
                      <a:pt x="35" y="26"/>
                    </a:lnTo>
                    <a:lnTo>
                      <a:pt x="43" y="33"/>
                    </a:lnTo>
                    <a:lnTo>
                      <a:pt x="43" y="33"/>
                    </a:lnTo>
                    <a:lnTo>
                      <a:pt x="45" y="4"/>
                    </a:lnTo>
                    <a:lnTo>
                      <a:pt x="45" y="4"/>
                    </a:lnTo>
                    <a:lnTo>
                      <a:pt x="45" y="2"/>
                    </a:lnTo>
                    <a:lnTo>
                      <a:pt x="49" y="0"/>
                    </a:lnTo>
                    <a:lnTo>
                      <a:pt x="49" y="0"/>
                    </a:lnTo>
                    <a:lnTo>
                      <a:pt x="53" y="2"/>
                    </a:lnTo>
                    <a:lnTo>
                      <a:pt x="55" y="4"/>
                    </a:lnTo>
                    <a:lnTo>
                      <a:pt x="55" y="4"/>
                    </a:lnTo>
                    <a:lnTo>
                      <a:pt x="53" y="45"/>
                    </a:lnTo>
                    <a:lnTo>
                      <a:pt x="53" y="45"/>
                    </a:lnTo>
                    <a:lnTo>
                      <a:pt x="53" y="47"/>
                    </a:lnTo>
                    <a:lnTo>
                      <a:pt x="51" y="49"/>
                    </a:lnTo>
                    <a:lnTo>
                      <a:pt x="51" y="49"/>
                    </a:lnTo>
                    <a:lnTo>
                      <a:pt x="47" y="49"/>
                    </a:lnTo>
                    <a:lnTo>
                      <a:pt x="45" y="49"/>
                    </a:lnTo>
                    <a:lnTo>
                      <a:pt x="45" y="49"/>
                    </a:lnTo>
                    <a:lnTo>
                      <a:pt x="37" y="43"/>
                    </a:lnTo>
                    <a:lnTo>
                      <a:pt x="37" y="43"/>
                    </a:lnTo>
                    <a:lnTo>
                      <a:pt x="35" y="39"/>
                    </a:lnTo>
                    <a:lnTo>
                      <a:pt x="32" y="53"/>
                    </a:lnTo>
                    <a:lnTo>
                      <a:pt x="32" y="53"/>
                    </a:lnTo>
                    <a:lnTo>
                      <a:pt x="30" y="55"/>
                    </a:lnTo>
                    <a:lnTo>
                      <a:pt x="30" y="55"/>
                    </a:lnTo>
                    <a:lnTo>
                      <a:pt x="28" y="57"/>
                    </a:lnTo>
                    <a:lnTo>
                      <a:pt x="28" y="57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sp>
          <p:nvSpPr>
            <p:cNvPr id="69" name="Freeform 59"/>
            <p:cNvSpPr>
              <a:spLocks noEditPoints="1"/>
            </p:cNvSpPr>
            <p:nvPr userDrawn="1"/>
          </p:nvSpPr>
          <p:spPr bwMode="auto">
            <a:xfrm>
              <a:off x="0" y="0"/>
              <a:ext cx="5251450" cy="4368800"/>
            </a:xfrm>
            <a:custGeom>
              <a:avLst/>
              <a:gdLst/>
              <a:ahLst/>
              <a:cxnLst>
                <a:cxn ang="0">
                  <a:pos x="128" y="1188"/>
                </a:cxn>
                <a:cxn ang="0">
                  <a:pos x="232" y="1830"/>
                </a:cxn>
                <a:cxn ang="0">
                  <a:pos x="148" y="2246"/>
                </a:cxn>
                <a:cxn ang="0">
                  <a:pos x="6" y="2666"/>
                </a:cxn>
                <a:cxn ang="0">
                  <a:pos x="2364" y="0"/>
                </a:cxn>
                <a:cxn ang="0">
                  <a:pos x="2036" y="68"/>
                </a:cxn>
                <a:cxn ang="0">
                  <a:pos x="458" y="1068"/>
                </a:cxn>
                <a:cxn ang="0">
                  <a:pos x="1130" y="1222"/>
                </a:cxn>
                <a:cxn ang="0">
                  <a:pos x="1372" y="840"/>
                </a:cxn>
                <a:cxn ang="0">
                  <a:pos x="1416" y="1092"/>
                </a:cxn>
                <a:cxn ang="0">
                  <a:pos x="758" y="1314"/>
                </a:cxn>
                <a:cxn ang="0">
                  <a:pos x="688" y="1364"/>
                </a:cxn>
                <a:cxn ang="0">
                  <a:pos x="624" y="1106"/>
                </a:cxn>
                <a:cxn ang="0">
                  <a:pos x="638" y="1722"/>
                </a:cxn>
                <a:cxn ang="0">
                  <a:pos x="1134" y="1276"/>
                </a:cxn>
                <a:cxn ang="0">
                  <a:pos x="1212" y="1266"/>
                </a:cxn>
                <a:cxn ang="0">
                  <a:pos x="1312" y="1510"/>
                </a:cxn>
                <a:cxn ang="0">
                  <a:pos x="1888" y="1296"/>
                </a:cxn>
                <a:cxn ang="0">
                  <a:pos x="2138" y="1566"/>
                </a:cxn>
                <a:cxn ang="0">
                  <a:pos x="1818" y="1404"/>
                </a:cxn>
                <a:cxn ang="0">
                  <a:pos x="2150" y="974"/>
                </a:cxn>
                <a:cxn ang="0">
                  <a:pos x="2478" y="860"/>
                </a:cxn>
                <a:cxn ang="0">
                  <a:pos x="2090" y="892"/>
                </a:cxn>
                <a:cxn ang="0">
                  <a:pos x="2346" y="818"/>
                </a:cxn>
                <a:cxn ang="0">
                  <a:pos x="1682" y="750"/>
                </a:cxn>
                <a:cxn ang="0">
                  <a:pos x="1438" y="496"/>
                </a:cxn>
                <a:cxn ang="0">
                  <a:pos x="1450" y="744"/>
                </a:cxn>
                <a:cxn ang="0">
                  <a:pos x="1344" y="506"/>
                </a:cxn>
                <a:cxn ang="0">
                  <a:pos x="778" y="726"/>
                </a:cxn>
                <a:cxn ang="0">
                  <a:pos x="558" y="1064"/>
                </a:cxn>
                <a:cxn ang="0">
                  <a:pos x="788" y="952"/>
                </a:cxn>
                <a:cxn ang="0">
                  <a:pos x="300" y="1226"/>
                </a:cxn>
                <a:cxn ang="0">
                  <a:pos x="492" y="1508"/>
                </a:cxn>
                <a:cxn ang="0">
                  <a:pos x="222" y="2212"/>
                </a:cxn>
                <a:cxn ang="0">
                  <a:pos x="478" y="2138"/>
                </a:cxn>
                <a:cxn ang="0">
                  <a:pos x="724" y="1768"/>
                </a:cxn>
                <a:cxn ang="0">
                  <a:pos x="802" y="1764"/>
                </a:cxn>
                <a:cxn ang="0">
                  <a:pos x="1246" y="1894"/>
                </a:cxn>
                <a:cxn ang="0">
                  <a:pos x="1476" y="1782"/>
                </a:cxn>
                <a:cxn ang="0">
                  <a:pos x="1740" y="1466"/>
                </a:cxn>
                <a:cxn ang="0">
                  <a:pos x="1618" y="2124"/>
                </a:cxn>
                <a:cxn ang="0">
                  <a:pos x="1942" y="2036"/>
                </a:cxn>
                <a:cxn ang="0">
                  <a:pos x="2188" y="1662"/>
                </a:cxn>
                <a:cxn ang="0">
                  <a:pos x="2304" y="1794"/>
                </a:cxn>
                <a:cxn ang="0">
                  <a:pos x="2568" y="1538"/>
                </a:cxn>
                <a:cxn ang="0">
                  <a:pos x="2642" y="1652"/>
                </a:cxn>
                <a:cxn ang="0">
                  <a:pos x="2654" y="1678"/>
                </a:cxn>
                <a:cxn ang="0">
                  <a:pos x="3230" y="1616"/>
                </a:cxn>
                <a:cxn ang="0">
                  <a:pos x="3210" y="1494"/>
                </a:cxn>
                <a:cxn ang="0">
                  <a:pos x="2152" y="1306"/>
                </a:cxn>
                <a:cxn ang="0">
                  <a:pos x="2770" y="1038"/>
                </a:cxn>
                <a:cxn ang="0">
                  <a:pos x="2390" y="508"/>
                </a:cxn>
                <a:cxn ang="0">
                  <a:pos x="2748" y="346"/>
                </a:cxn>
                <a:cxn ang="0">
                  <a:pos x="2108" y="546"/>
                </a:cxn>
                <a:cxn ang="0">
                  <a:pos x="2026" y="292"/>
                </a:cxn>
                <a:cxn ang="0">
                  <a:pos x="1758" y="318"/>
                </a:cxn>
                <a:cxn ang="0">
                  <a:pos x="1686" y="308"/>
                </a:cxn>
                <a:cxn ang="0">
                  <a:pos x="1060" y="380"/>
                </a:cxn>
                <a:cxn ang="0">
                  <a:pos x="1066" y="510"/>
                </a:cxn>
                <a:cxn ang="0">
                  <a:pos x="1014" y="562"/>
                </a:cxn>
                <a:cxn ang="0">
                  <a:pos x="648" y="526"/>
                </a:cxn>
                <a:cxn ang="0">
                  <a:pos x="378" y="614"/>
                </a:cxn>
                <a:cxn ang="0">
                  <a:pos x="104" y="858"/>
                </a:cxn>
              </a:cxnLst>
              <a:rect l="0" t="0" r="r" b="b"/>
              <a:pathLst>
                <a:path w="3308" h="2752">
                  <a:moveTo>
                    <a:pt x="0" y="754"/>
                  </a:moveTo>
                  <a:lnTo>
                    <a:pt x="0" y="754"/>
                  </a:lnTo>
                  <a:lnTo>
                    <a:pt x="4" y="762"/>
                  </a:lnTo>
                  <a:lnTo>
                    <a:pt x="32" y="848"/>
                  </a:lnTo>
                  <a:lnTo>
                    <a:pt x="32" y="848"/>
                  </a:lnTo>
                  <a:lnTo>
                    <a:pt x="34" y="856"/>
                  </a:lnTo>
                  <a:lnTo>
                    <a:pt x="34" y="862"/>
                  </a:lnTo>
                  <a:lnTo>
                    <a:pt x="32" y="868"/>
                  </a:lnTo>
                  <a:lnTo>
                    <a:pt x="30" y="874"/>
                  </a:lnTo>
                  <a:lnTo>
                    <a:pt x="26" y="880"/>
                  </a:lnTo>
                  <a:lnTo>
                    <a:pt x="22" y="886"/>
                  </a:lnTo>
                  <a:lnTo>
                    <a:pt x="16" y="890"/>
                  </a:lnTo>
                  <a:lnTo>
                    <a:pt x="10" y="892"/>
                  </a:lnTo>
                  <a:lnTo>
                    <a:pt x="0" y="896"/>
                  </a:lnTo>
                  <a:lnTo>
                    <a:pt x="0" y="944"/>
                  </a:lnTo>
                  <a:lnTo>
                    <a:pt x="16" y="940"/>
                  </a:lnTo>
                  <a:lnTo>
                    <a:pt x="16" y="940"/>
                  </a:lnTo>
                  <a:lnTo>
                    <a:pt x="22" y="938"/>
                  </a:lnTo>
                  <a:lnTo>
                    <a:pt x="28" y="938"/>
                  </a:lnTo>
                  <a:lnTo>
                    <a:pt x="36" y="938"/>
                  </a:lnTo>
                  <a:lnTo>
                    <a:pt x="42" y="942"/>
                  </a:lnTo>
                  <a:lnTo>
                    <a:pt x="48" y="944"/>
                  </a:lnTo>
                  <a:lnTo>
                    <a:pt x="52" y="950"/>
                  </a:lnTo>
                  <a:lnTo>
                    <a:pt x="56" y="954"/>
                  </a:lnTo>
                  <a:lnTo>
                    <a:pt x="58" y="962"/>
                  </a:lnTo>
                  <a:lnTo>
                    <a:pt x="126" y="1168"/>
                  </a:lnTo>
                  <a:lnTo>
                    <a:pt x="126" y="1168"/>
                  </a:lnTo>
                  <a:lnTo>
                    <a:pt x="128" y="1176"/>
                  </a:lnTo>
                  <a:lnTo>
                    <a:pt x="128" y="1182"/>
                  </a:lnTo>
                  <a:lnTo>
                    <a:pt x="128" y="1188"/>
                  </a:lnTo>
                  <a:lnTo>
                    <a:pt x="124" y="1196"/>
                  </a:lnTo>
                  <a:lnTo>
                    <a:pt x="120" y="1200"/>
                  </a:lnTo>
                  <a:lnTo>
                    <a:pt x="116" y="1206"/>
                  </a:lnTo>
                  <a:lnTo>
                    <a:pt x="110" y="1210"/>
                  </a:lnTo>
                  <a:lnTo>
                    <a:pt x="104" y="1212"/>
                  </a:lnTo>
                  <a:lnTo>
                    <a:pt x="0" y="1246"/>
                  </a:lnTo>
                  <a:lnTo>
                    <a:pt x="0" y="1430"/>
                  </a:lnTo>
                  <a:lnTo>
                    <a:pt x="36" y="1542"/>
                  </a:lnTo>
                  <a:lnTo>
                    <a:pt x="36" y="1542"/>
                  </a:lnTo>
                  <a:lnTo>
                    <a:pt x="38" y="1548"/>
                  </a:lnTo>
                  <a:lnTo>
                    <a:pt x="38" y="1556"/>
                  </a:lnTo>
                  <a:lnTo>
                    <a:pt x="36" y="1562"/>
                  </a:lnTo>
                  <a:lnTo>
                    <a:pt x="34" y="1568"/>
                  </a:lnTo>
                  <a:lnTo>
                    <a:pt x="30" y="1574"/>
                  </a:lnTo>
                  <a:lnTo>
                    <a:pt x="26" y="1580"/>
                  </a:lnTo>
                  <a:lnTo>
                    <a:pt x="20" y="1584"/>
                  </a:lnTo>
                  <a:lnTo>
                    <a:pt x="14" y="1586"/>
                  </a:lnTo>
                  <a:lnTo>
                    <a:pt x="0" y="1590"/>
                  </a:lnTo>
                  <a:lnTo>
                    <a:pt x="0" y="1640"/>
                  </a:lnTo>
                  <a:lnTo>
                    <a:pt x="122" y="1600"/>
                  </a:lnTo>
                  <a:lnTo>
                    <a:pt x="122" y="1600"/>
                  </a:lnTo>
                  <a:lnTo>
                    <a:pt x="128" y="1598"/>
                  </a:lnTo>
                  <a:lnTo>
                    <a:pt x="134" y="1598"/>
                  </a:lnTo>
                  <a:lnTo>
                    <a:pt x="142" y="1600"/>
                  </a:lnTo>
                  <a:lnTo>
                    <a:pt x="148" y="1602"/>
                  </a:lnTo>
                  <a:lnTo>
                    <a:pt x="154" y="1606"/>
                  </a:lnTo>
                  <a:lnTo>
                    <a:pt x="158" y="1610"/>
                  </a:lnTo>
                  <a:lnTo>
                    <a:pt x="162" y="1616"/>
                  </a:lnTo>
                  <a:lnTo>
                    <a:pt x="164" y="1622"/>
                  </a:lnTo>
                  <a:lnTo>
                    <a:pt x="232" y="1830"/>
                  </a:lnTo>
                  <a:lnTo>
                    <a:pt x="232" y="1830"/>
                  </a:lnTo>
                  <a:lnTo>
                    <a:pt x="234" y="1836"/>
                  </a:lnTo>
                  <a:lnTo>
                    <a:pt x="234" y="1844"/>
                  </a:lnTo>
                  <a:lnTo>
                    <a:pt x="234" y="1850"/>
                  </a:lnTo>
                  <a:lnTo>
                    <a:pt x="230" y="1856"/>
                  </a:lnTo>
                  <a:lnTo>
                    <a:pt x="228" y="1862"/>
                  </a:lnTo>
                  <a:lnTo>
                    <a:pt x="222" y="1866"/>
                  </a:lnTo>
                  <a:lnTo>
                    <a:pt x="216" y="1870"/>
                  </a:lnTo>
                  <a:lnTo>
                    <a:pt x="210" y="1874"/>
                  </a:lnTo>
                  <a:lnTo>
                    <a:pt x="4" y="1940"/>
                  </a:lnTo>
                  <a:lnTo>
                    <a:pt x="4" y="1940"/>
                  </a:lnTo>
                  <a:lnTo>
                    <a:pt x="0" y="1942"/>
                  </a:lnTo>
                  <a:lnTo>
                    <a:pt x="0" y="1998"/>
                  </a:lnTo>
                  <a:lnTo>
                    <a:pt x="42" y="1984"/>
                  </a:lnTo>
                  <a:lnTo>
                    <a:pt x="42" y="1984"/>
                  </a:lnTo>
                  <a:lnTo>
                    <a:pt x="48" y="1982"/>
                  </a:lnTo>
                  <a:lnTo>
                    <a:pt x="56" y="1982"/>
                  </a:lnTo>
                  <a:lnTo>
                    <a:pt x="62" y="1984"/>
                  </a:lnTo>
                  <a:lnTo>
                    <a:pt x="68" y="1986"/>
                  </a:lnTo>
                  <a:lnTo>
                    <a:pt x="74" y="1990"/>
                  </a:lnTo>
                  <a:lnTo>
                    <a:pt x="78" y="1994"/>
                  </a:lnTo>
                  <a:lnTo>
                    <a:pt x="82" y="2000"/>
                  </a:lnTo>
                  <a:lnTo>
                    <a:pt x="86" y="2006"/>
                  </a:lnTo>
                  <a:lnTo>
                    <a:pt x="154" y="2214"/>
                  </a:lnTo>
                  <a:lnTo>
                    <a:pt x="154" y="2214"/>
                  </a:lnTo>
                  <a:lnTo>
                    <a:pt x="154" y="2220"/>
                  </a:lnTo>
                  <a:lnTo>
                    <a:pt x="154" y="2228"/>
                  </a:lnTo>
                  <a:lnTo>
                    <a:pt x="154" y="2234"/>
                  </a:lnTo>
                  <a:lnTo>
                    <a:pt x="152" y="2240"/>
                  </a:lnTo>
                  <a:lnTo>
                    <a:pt x="148" y="2246"/>
                  </a:lnTo>
                  <a:lnTo>
                    <a:pt x="144" y="2250"/>
                  </a:lnTo>
                  <a:lnTo>
                    <a:pt x="138" y="2254"/>
                  </a:lnTo>
                  <a:lnTo>
                    <a:pt x="132" y="2258"/>
                  </a:lnTo>
                  <a:lnTo>
                    <a:pt x="0" y="2300"/>
                  </a:lnTo>
                  <a:lnTo>
                    <a:pt x="0" y="2350"/>
                  </a:lnTo>
                  <a:lnTo>
                    <a:pt x="1426" y="1884"/>
                  </a:lnTo>
                  <a:lnTo>
                    <a:pt x="1426" y="1884"/>
                  </a:lnTo>
                  <a:lnTo>
                    <a:pt x="1434" y="1882"/>
                  </a:lnTo>
                  <a:lnTo>
                    <a:pt x="1440" y="1882"/>
                  </a:lnTo>
                  <a:lnTo>
                    <a:pt x="1446" y="1884"/>
                  </a:lnTo>
                  <a:lnTo>
                    <a:pt x="1454" y="1886"/>
                  </a:lnTo>
                  <a:lnTo>
                    <a:pt x="1458" y="1890"/>
                  </a:lnTo>
                  <a:lnTo>
                    <a:pt x="1464" y="1894"/>
                  </a:lnTo>
                  <a:lnTo>
                    <a:pt x="1468" y="1900"/>
                  </a:lnTo>
                  <a:lnTo>
                    <a:pt x="1470" y="1906"/>
                  </a:lnTo>
                  <a:lnTo>
                    <a:pt x="1544" y="2132"/>
                  </a:lnTo>
                  <a:lnTo>
                    <a:pt x="1544" y="2132"/>
                  </a:lnTo>
                  <a:lnTo>
                    <a:pt x="1546" y="2140"/>
                  </a:lnTo>
                  <a:lnTo>
                    <a:pt x="1546" y="2146"/>
                  </a:lnTo>
                  <a:lnTo>
                    <a:pt x="1544" y="2154"/>
                  </a:lnTo>
                  <a:lnTo>
                    <a:pt x="1542" y="2160"/>
                  </a:lnTo>
                  <a:lnTo>
                    <a:pt x="1538" y="2164"/>
                  </a:lnTo>
                  <a:lnTo>
                    <a:pt x="1534" y="2170"/>
                  </a:lnTo>
                  <a:lnTo>
                    <a:pt x="1528" y="2174"/>
                  </a:lnTo>
                  <a:lnTo>
                    <a:pt x="1522" y="2176"/>
                  </a:lnTo>
                  <a:lnTo>
                    <a:pt x="28" y="2664"/>
                  </a:lnTo>
                  <a:lnTo>
                    <a:pt x="28" y="2664"/>
                  </a:lnTo>
                  <a:lnTo>
                    <a:pt x="20" y="2666"/>
                  </a:lnTo>
                  <a:lnTo>
                    <a:pt x="14" y="2666"/>
                  </a:lnTo>
                  <a:lnTo>
                    <a:pt x="6" y="2666"/>
                  </a:lnTo>
                  <a:lnTo>
                    <a:pt x="0" y="2662"/>
                  </a:lnTo>
                  <a:lnTo>
                    <a:pt x="0" y="2752"/>
                  </a:lnTo>
                  <a:lnTo>
                    <a:pt x="3284" y="1678"/>
                  </a:lnTo>
                  <a:lnTo>
                    <a:pt x="3284" y="1678"/>
                  </a:lnTo>
                  <a:lnTo>
                    <a:pt x="3292" y="1676"/>
                  </a:lnTo>
                  <a:lnTo>
                    <a:pt x="3296" y="1672"/>
                  </a:lnTo>
                  <a:lnTo>
                    <a:pt x="3302" y="1668"/>
                  </a:lnTo>
                  <a:lnTo>
                    <a:pt x="3306" y="1662"/>
                  </a:lnTo>
                  <a:lnTo>
                    <a:pt x="3308" y="1656"/>
                  </a:lnTo>
                  <a:lnTo>
                    <a:pt x="3308" y="1648"/>
                  </a:lnTo>
                  <a:lnTo>
                    <a:pt x="3308" y="1642"/>
                  </a:lnTo>
                  <a:lnTo>
                    <a:pt x="3308" y="1636"/>
                  </a:lnTo>
                  <a:lnTo>
                    <a:pt x="2772" y="0"/>
                  </a:lnTo>
                  <a:lnTo>
                    <a:pt x="2678" y="0"/>
                  </a:lnTo>
                  <a:lnTo>
                    <a:pt x="2678" y="0"/>
                  </a:lnTo>
                  <a:lnTo>
                    <a:pt x="2676" y="10"/>
                  </a:lnTo>
                  <a:lnTo>
                    <a:pt x="2670" y="16"/>
                  </a:lnTo>
                  <a:lnTo>
                    <a:pt x="2664" y="24"/>
                  </a:lnTo>
                  <a:lnTo>
                    <a:pt x="2656" y="28"/>
                  </a:lnTo>
                  <a:lnTo>
                    <a:pt x="2432" y="100"/>
                  </a:lnTo>
                  <a:lnTo>
                    <a:pt x="2432" y="100"/>
                  </a:lnTo>
                  <a:lnTo>
                    <a:pt x="2426" y="102"/>
                  </a:lnTo>
                  <a:lnTo>
                    <a:pt x="2418" y="102"/>
                  </a:lnTo>
                  <a:lnTo>
                    <a:pt x="2412" y="100"/>
                  </a:lnTo>
                  <a:lnTo>
                    <a:pt x="2406" y="98"/>
                  </a:lnTo>
                  <a:lnTo>
                    <a:pt x="2400" y="94"/>
                  </a:lnTo>
                  <a:lnTo>
                    <a:pt x="2396" y="90"/>
                  </a:lnTo>
                  <a:lnTo>
                    <a:pt x="2392" y="84"/>
                  </a:lnTo>
                  <a:lnTo>
                    <a:pt x="2388" y="78"/>
                  </a:lnTo>
                  <a:lnTo>
                    <a:pt x="2364" y="0"/>
                  </a:lnTo>
                  <a:lnTo>
                    <a:pt x="2316" y="0"/>
                  </a:lnTo>
                  <a:lnTo>
                    <a:pt x="2316" y="0"/>
                  </a:lnTo>
                  <a:lnTo>
                    <a:pt x="2318" y="6"/>
                  </a:lnTo>
                  <a:lnTo>
                    <a:pt x="2346" y="92"/>
                  </a:lnTo>
                  <a:lnTo>
                    <a:pt x="2346" y="92"/>
                  </a:lnTo>
                  <a:lnTo>
                    <a:pt x="2348" y="98"/>
                  </a:lnTo>
                  <a:lnTo>
                    <a:pt x="2348" y="106"/>
                  </a:lnTo>
                  <a:lnTo>
                    <a:pt x="2348" y="112"/>
                  </a:lnTo>
                  <a:lnTo>
                    <a:pt x="2344" y="118"/>
                  </a:lnTo>
                  <a:lnTo>
                    <a:pt x="2342" y="124"/>
                  </a:lnTo>
                  <a:lnTo>
                    <a:pt x="2336" y="128"/>
                  </a:lnTo>
                  <a:lnTo>
                    <a:pt x="2330" y="132"/>
                  </a:lnTo>
                  <a:lnTo>
                    <a:pt x="2324" y="136"/>
                  </a:lnTo>
                  <a:lnTo>
                    <a:pt x="2102" y="208"/>
                  </a:lnTo>
                  <a:lnTo>
                    <a:pt x="2102" y="208"/>
                  </a:lnTo>
                  <a:lnTo>
                    <a:pt x="2094" y="210"/>
                  </a:lnTo>
                  <a:lnTo>
                    <a:pt x="2088" y="210"/>
                  </a:lnTo>
                  <a:lnTo>
                    <a:pt x="2082" y="208"/>
                  </a:lnTo>
                  <a:lnTo>
                    <a:pt x="2076" y="206"/>
                  </a:lnTo>
                  <a:lnTo>
                    <a:pt x="2070" y="202"/>
                  </a:lnTo>
                  <a:lnTo>
                    <a:pt x="2064" y="198"/>
                  </a:lnTo>
                  <a:lnTo>
                    <a:pt x="2060" y="192"/>
                  </a:lnTo>
                  <a:lnTo>
                    <a:pt x="2058" y="186"/>
                  </a:lnTo>
                  <a:lnTo>
                    <a:pt x="2030" y="100"/>
                  </a:lnTo>
                  <a:lnTo>
                    <a:pt x="2030" y="100"/>
                  </a:lnTo>
                  <a:lnTo>
                    <a:pt x="2028" y="94"/>
                  </a:lnTo>
                  <a:lnTo>
                    <a:pt x="2028" y="86"/>
                  </a:lnTo>
                  <a:lnTo>
                    <a:pt x="2030" y="80"/>
                  </a:lnTo>
                  <a:lnTo>
                    <a:pt x="2032" y="74"/>
                  </a:lnTo>
                  <a:lnTo>
                    <a:pt x="2036" y="68"/>
                  </a:lnTo>
                  <a:lnTo>
                    <a:pt x="2040" y="64"/>
                  </a:lnTo>
                  <a:lnTo>
                    <a:pt x="2046" y="60"/>
                  </a:lnTo>
                  <a:lnTo>
                    <a:pt x="2052" y="56"/>
                  </a:lnTo>
                  <a:lnTo>
                    <a:pt x="2224" y="0"/>
                  </a:lnTo>
                  <a:lnTo>
                    <a:pt x="1060" y="0"/>
                  </a:lnTo>
                  <a:lnTo>
                    <a:pt x="0" y="346"/>
                  </a:lnTo>
                  <a:lnTo>
                    <a:pt x="0" y="754"/>
                  </a:lnTo>
                  <a:close/>
                  <a:moveTo>
                    <a:pt x="116" y="942"/>
                  </a:moveTo>
                  <a:lnTo>
                    <a:pt x="116" y="942"/>
                  </a:lnTo>
                  <a:lnTo>
                    <a:pt x="114" y="936"/>
                  </a:lnTo>
                  <a:lnTo>
                    <a:pt x="114" y="928"/>
                  </a:lnTo>
                  <a:lnTo>
                    <a:pt x="116" y="922"/>
                  </a:lnTo>
                  <a:lnTo>
                    <a:pt x="118" y="916"/>
                  </a:lnTo>
                  <a:lnTo>
                    <a:pt x="122" y="910"/>
                  </a:lnTo>
                  <a:lnTo>
                    <a:pt x="126" y="906"/>
                  </a:lnTo>
                  <a:lnTo>
                    <a:pt x="132" y="902"/>
                  </a:lnTo>
                  <a:lnTo>
                    <a:pt x="138" y="898"/>
                  </a:lnTo>
                  <a:lnTo>
                    <a:pt x="346" y="832"/>
                  </a:lnTo>
                  <a:lnTo>
                    <a:pt x="346" y="832"/>
                  </a:lnTo>
                  <a:lnTo>
                    <a:pt x="352" y="830"/>
                  </a:lnTo>
                  <a:lnTo>
                    <a:pt x="360" y="830"/>
                  </a:lnTo>
                  <a:lnTo>
                    <a:pt x="366" y="830"/>
                  </a:lnTo>
                  <a:lnTo>
                    <a:pt x="372" y="834"/>
                  </a:lnTo>
                  <a:lnTo>
                    <a:pt x="378" y="836"/>
                  </a:lnTo>
                  <a:lnTo>
                    <a:pt x="382" y="842"/>
                  </a:lnTo>
                  <a:lnTo>
                    <a:pt x="386" y="846"/>
                  </a:lnTo>
                  <a:lnTo>
                    <a:pt x="390" y="854"/>
                  </a:lnTo>
                  <a:lnTo>
                    <a:pt x="458" y="1060"/>
                  </a:lnTo>
                  <a:lnTo>
                    <a:pt x="458" y="1060"/>
                  </a:lnTo>
                  <a:lnTo>
                    <a:pt x="458" y="1068"/>
                  </a:lnTo>
                  <a:lnTo>
                    <a:pt x="458" y="1074"/>
                  </a:lnTo>
                  <a:lnTo>
                    <a:pt x="458" y="1080"/>
                  </a:lnTo>
                  <a:lnTo>
                    <a:pt x="456" y="1088"/>
                  </a:lnTo>
                  <a:lnTo>
                    <a:pt x="452" y="1092"/>
                  </a:lnTo>
                  <a:lnTo>
                    <a:pt x="448" y="1098"/>
                  </a:lnTo>
                  <a:lnTo>
                    <a:pt x="442" y="1102"/>
                  </a:lnTo>
                  <a:lnTo>
                    <a:pt x="436" y="1104"/>
                  </a:lnTo>
                  <a:lnTo>
                    <a:pt x="228" y="1172"/>
                  </a:lnTo>
                  <a:lnTo>
                    <a:pt x="228" y="1172"/>
                  </a:lnTo>
                  <a:lnTo>
                    <a:pt x="220" y="1174"/>
                  </a:lnTo>
                  <a:lnTo>
                    <a:pt x="214" y="1174"/>
                  </a:lnTo>
                  <a:lnTo>
                    <a:pt x="208" y="1172"/>
                  </a:lnTo>
                  <a:lnTo>
                    <a:pt x="202" y="1170"/>
                  </a:lnTo>
                  <a:lnTo>
                    <a:pt x="196" y="1166"/>
                  </a:lnTo>
                  <a:lnTo>
                    <a:pt x="190" y="1162"/>
                  </a:lnTo>
                  <a:lnTo>
                    <a:pt x="186" y="1156"/>
                  </a:lnTo>
                  <a:lnTo>
                    <a:pt x="184" y="1150"/>
                  </a:lnTo>
                  <a:lnTo>
                    <a:pt x="116" y="942"/>
                  </a:lnTo>
                  <a:close/>
                  <a:moveTo>
                    <a:pt x="1360" y="1110"/>
                  </a:moveTo>
                  <a:lnTo>
                    <a:pt x="1360" y="1110"/>
                  </a:lnTo>
                  <a:lnTo>
                    <a:pt x="1360" y="1116"/>
                  </a:lnTo>
                  <a:lnTo>
                    <a:pt x="1360" y="1124"/>
                  </a:lnTo>
                  <a:lnTo>
                    <a:pt x="1360" y="1130"/>
                  </a:lnTo>
                  <a:lnTo>
                    <a:pt x="1358" y="1136"/>
                  </a:lnTo>
                  <a:lnTo>
                    <a:pt x="1354" y="1142"/>
                  </a:lnTo>
                  <a:lnTo>
                    <a:pt x="1348" y="1146"/>
                  </a:lnTo>
                  <a:lnTo>
                    <a:pt x="1344" y="1150"/>
                  </a:lnTo>
                  <a:lnTo>
                    <a:pt x="1336" y="1154"/>
                  </a:lnTo>
                  <a:lnTo>
                    <a:pt x="1130" y="1222"/>
                  </a:lnTo>
                  <a:lnTo>
                    <a:pt x="1130" y="1222"/>
                  </a:lnTo>
                  <a:lnTo>
                    <a:pt x="1122" y="1222"/>
                  </a:lnTo>
                  <a:lnTo>
                    <a:pt x="1116" y="1224"/>
                  </a:lnTo>
                  <a:lnTo>
                    <a:pt x="1110" y="1222"/>
                  </a:lnTo>
                  <a:lnTo>
                    <a:pt x="1104" y="1220"/>
                  </a:lnTo>
                  <a:lnTo>
                    <a:pt x="1098" y="1216"/>
                  </a:lnTo>
                  <a:lnTo>
                    <a:pt x="1092" y="1212"/>
                  </a:lnTo>
                  <a:lnTo>
                    <a:pt x="1088" y="1206"/>
                  </a:lnTo>
                  <a:lnTo>
                    <a:pt x="1086" y="1200"/>
                  </a:lnTo>
                  <a:lnTo>
                    <a:pt x="1018" y="992"/>
                  </a:lnTo>
                  <a:lnTo>
                    <a:pt x="1018" y="992"/>
                  </a:lnTo>
                  <a:lnTo>
                    <a:pt x="1016" y="986"/>
                  </a:lnTo>
                  <a:lnTo>
                    <a:pt x="1016" y="978"/>
                  </a:lnTo>
                  <a:lnTo>
                    <a:pt x="1018" y="972"/>
                  </a:lnTo>
                  <a:lnTo>
                    <a:pt x="1020" y="966"/>
                  </a:lnTo>
                  <a:lnTo>
                    <a:pt x="1024" y="960"/>
                  </a:lnTo>
                  <a:lnTo>
                    <a:pt x="1028" y="954"/>
                  </a:lnTo>
                  <a:lnTo>
                    <a:pt x="1034" y="950"/>
                  </a:lnTo>
                  <a:lnTo>
                    <a:pt x="1040" y="948"/>
                  </a:lnTo>
                  <a:lnTo>
                    <a:pt x="1248" y="880"/>
                  </a:lnTo>
                  <a:lnTo>
                    <a:pt x="1248" y="880"/>
                  </a:lnTo>
                  <a:lnTo>
                    <a:pt x="1254" y="878"/>
                  </a:lnTo>
                  <a:lnTo>
                    <a:pt x="1262" y="878"/>
                  </a:lnTo>
                  <a:lnTo>
                    <a:pt x="1268" y="880"/>
                  </a:lnTo>
                  <a:lnTo>
                    <a:pt x="1274" y="882"/>
                  </a:lnTo>
                  <a:lnTo>
                    <a:pt x="1280" y="886"/>
                  </a:lnTo>
                  <a:lnTo>
                    <a:pt x="1284" y="890"/>
                  </a:lnTo>
                  <a:lnTo>
                    <a:pt x="1288" y="896"/>
                  </a:lnTo>
                  <a:lnTo>
                    <a:pt x="1292" y="902"/>
                  </a:lnTo>
                  <a:lnTo>
                    <a:pt x="1360" y="1110"/>
                  </a:lnTo>
                  <a:close/>
                  <a:moveTo>
                    <a:pt x="1372" y="840"/>
                  </a:moveTo>
                  <a:lnTo>
                    <a:pt x="1578" y="772"/>
                  </a:lnTo>
                  <a:lnTo>
                    <a:pt x="1578" y="772"/>
                  </a:lnTo>
                  <a:lnTo>
                    <a:pt x="1586" y="770"/>
                  </a:lnTo>
                  <a:lnTo>
                    <a:pt x="1592" y="770"/>
                  </a:lnTo>
                  <a:lnTo>
                    <a:pt x="1598" y="772"/>
                  </a:lnTo>
                  <a:lnTo>
                    <a:pt x="1604" y="774"/>
                  </a:lnTo>
                  <a:lnTo>
                    <a:pt x="1610" y="778"/>
                  </a:lnTo>
                  <a:lnTo>
                    <a:pt x="1616" y="782"/>
                  </a:lnTo>
                  <a:lnTo>
                    <a:pt x="1620" y="788"/>
                  </a:lnTo>
                  <a:lnTo>
                    <a:pt x="1622" y="794"/>
                  </a:lnTo>
                  <a:lnTo>
                    <a:pt x="1690" y="1002"/>
                  </a:lnTo>
                  <a:lnTo>
                    <a:pt x="1690" y="1002"/>
                  </a:lnTo>
                  <a:lnTo>
                    <a:pt x="1692" y="1008"/>
                  </a:lnTo>
                  <a:lnTo>
                    <a:pt x="1692" y="1016"/>
                  </a:lnTo>
                  <a:lnTo>
                    <a:pt x="1690" y="1022"/>
                  </a:lnTo>
                  <a:lnTo>
                    <a:pt x="1688" y="1028"/>
                  </a:lnTo>
                  <a:lnTo>
                    <a:pt x="1684" y="1034"/>
                  </a:lnTo>
                  <a:lnTo>
                    <a:pt x="1680" y="1038"/>
                  </a:lnTo>
                  <a:lnTo>
                    <a:pt x="1674" y="1042"/>
                  </a:lnTo>
                  <a:lnTo>
                    <a:pt x="1668" y="1046"/>
                  </a:lnTo>
                  <a:lnTo>
                    <a:pt x="1460" y="1114"/>
                  </a:lnTo>
                  <a:lnTo>
                    <a:pt x="1460" y="1114"/>
                  </a:lnTo>
                  <a:lnTo>
                    <a:pt x="1454" y="1114"/>
                  </a:lnTo>
                  <a:lnTo>
                    <a:pt x="1446" y="1116"/>
                  </a:lnTo>
                  <a:lnTo>
                    <a:pt x="1440" y="1114"/>
                  </a:lnTo>
                  <a:lnTo>
                    <a:pt x="1434" y="1112"/>
                  </a:lnTo>
                  <a:lnTo>
                    <a:pt x="1428" y="1108"/>
                  </a:lnTo>
                  <a:lnTo>
                    <a:pt x="1424" y="1104"/>
                  </a:lnTo>
                  <a:lnTo>
                    <a:pt x="1420" y="1098"/>
                  </a:lnTo>
                  <a:lnTo>
                    <a:pt x="1416" y="1092"/>
                  </a:lnTo>
                  <a:lnTo>
                    <a:pt x="1348" y="884"/>
                  </a:lnTo>
                  <a:lnTo>
                    <a:pt x="1348" y="884"/>
                  </a:lnTo>
                  <a:lnTo>
                    <a:pt x="1348" y="878"/>
                  </a:lnTo>
                  <a:lnTo>
                    <a:pt x="1348" y="870"/>
                  </a:lnTo>
                  <a:lnTo>
                    <a:pt x="1348" y="864"/>
                  </a:lnTo>
                  <a:lnTo>
                    <a:pt x="1350" y="858"/>
                  </a:lnTo>
                  <a:lnTo>
                    <a:pt x="1354" y="852"/>
                  </a:lnTo>
                  <a:lnTo>
                    <a:pt x="1360" y="846"/>
                  </a:lnTo>
                  <a:lnTo>
                    <a:pt x="1364" y="842"/>
                  </a:lnTo>
                  <a:lnTo>
                    <a:pt x="1372" y="840"/>
                  </a:lnTo>
                  <a:lnTo>
                    <a:pt x="1372" y="840"/>
                  </a:lnTo>
                  <a:close/>
                  <a:moveTo>
                    <a:pt x="1028" y="1218"/>
                  </a:moveTo>
                  <a:lnTo>
                    <a:pt x="1028" y="1218"/>
                  </a:lnTo>
                  <a:lnTo>
                    <a:pt x="1030" y="1224"/>
                  </a:lnTo>
                  <a:lnTo>
                    <a:pt x="1030" y="1232"/>
                  </a:lnTo>
                  <a:lnTo>
                    <a:pt x="1028" y="1238"/>
                  </a:lnTo>
                  <a:lnTo>
                    <a:pt x="1026" y="1244"/>
                  </a:lnTo>
                  <a:lnTo>
                    <a:pt x="1022" y="1250"/>
                  </a:lnTo>
                  <a:lnTo>
                    <a:pt x="1018" y="1256"/>
                  </a:lnTo>
                  <a:lnTo>
                    <a:pt x="1012" y="1258"/>
                  </a:lnTo>
                  <a:lnTo>
                    <a:pt x="1006" y="1262"/>
                  </a:lnTo>
                  <a:lnTo>
                    <a:pt x="798" y="1330"/>
                  </a:lnTo>
                  <a:lnTo>
                    <a:pt x="798" y="1330"/>
                  </a:lnTo>
                  <a:lnTo>
                    <a:pt x="792" y="1332"/>
                  </a:lnTo>
                  <a:lnTo>
                    <a:pt x="786" y="1332"/>
                  </a:lnTo>
                  <a:lnTo>
                    <a:pt x="778" y="1330"/>
                  </a:lnTo>
                  <a:lnTo>
                    <a:pt x="772" y="1328"/>
                  </a:lnTo>
                  <a:lnTo>
                    <a:pt x="766" y="1324"/>
                  </a:lnTo>
                  <a:lnTo>
                    <a:pt x="762" y="1320"/>
                  </a:lnTo>
                  <a:lnTo>
                    <a:pt x="758" y="1314"/>
                  </a:lnTo>
                  <a:lnTo>
                    <a:pt x="756" y="1308"/>
                  </a:lnTo>
                  <a:lnTo>
                    <a:pt x="688" y="1100"/>
                  </a:lnTo>
                  <a:lnTo>
                    <a:pt x="688" y="1100"/>
                  </a:lnTo>
                  <a:lnTo>
                    <a:pt x="686" y="1094"/>
                  </a:lnTo>
                  <a:lnTo>
                    <a:pt x="686" y="1086"/>
                  </a:lnTo>
                  <a:lnTo>
                    <a:pt x="688" y="1080"/>
                  </a:lnTo>
                  <a:lnTo>
                    <a:pt x="690" y="1074"/>
                  </a:lnTo>
                  <a:lnTo>
                    <a:pt x="694" y="1068"/>
                  </a:lnTo>
                  <a:lnTo>
                    <a:pt x="698" y="1062"/>
                  </a:lnTo>
                  <a:lnTo>
                    <a:pt x="704" y="1058"/>
                  </a:lnTo>
                  <a:lnTo>
                    <a:pt x="710" y="1056"/>
                  </a:lnTo>
                  <a:lnTo>
                    <a:pt x="916" y="988"/>
                  </a:lnTo>
                  <a:lnTo>
                    <a:pt x="916" y="988"/>
                  </a:lnTo>
                  <a:lnTo>
                    <a:pt x="924" y="986"/>
                  </a:lnTo>
                  <a:lnTo>
                    <a:pt x="930" y="986"/>
                  </a:lnTo>
                  <a:lnTo>
                    <a:pt x="938" y="988"/>
                  </a:lnTo>
                  <a:lnTo>
                    <a:pt x="944" y="990"/>
                  </a:lnTo>
                  <a:lnTo>
                    <a:pt x="950" y="994"/>
                  </a:lnTo>
                  <a:lnTo>
                    <a:pt x="954" y="998"/>
                  </a:lnTo>
                  <a:lnTo>
                    <a:pt x="958" y="1004"/>
                  </a:lnTo>
                  <a:lnTo>
                    <a:pt x="960" y="1010"/>
                  </a:lnTo>
                  <a:lnTo>
                    <a:pt x="1028" y="1218"/>
                  </a:lnTo>
                  <a:close/>
                  <a:moveTo>
                    <a:pt x="698" y="1326"/>
                  </a:moveTo>
                  <a:lnTo>
                    <a:pt x="698" y="1326"/>
                  </a:lnTo>
                  <a:lnTo>
                    <a:pt x="700" y="1332"/>
                  </a:lnTo>
                  <a:lnTo>
                    <a:pt x="700" y="1340"/>
                  </a:lnTo>
                  <a:lnTo>
                    <a:pt x="698" y="1346"/>
                  </a:lnTo>
                  <a:lnTo>
                    <a:pt x="696" y="1352"/>
                  </a:lnTo>
                  <a:lnTo>
                    <a:pt x="692" y="1358"/>
                  </a:lnTo>
                  <a:lnTo>
                    <a:pt x="688" y="1364"/>
                  </a:lnTo>
                  <a:lnTo>
                    <a:pt x="682" y="1368"/>
                  </a:lnTo>
                  <a:lnTo>
                    <a:pt x="676" y="1370"/>
                  </a:lnTo>
                  <a:lnTo>
                    <a:pt x="468" y="1438"/>
                  </a:lnTo>
                  <a:lnTo>
                    <a:pt x="468" y="1438"/>
                  </a:lnTo>
                  <a:lnTo>
                    <a:pt x="462" y="1440"/>
                  </a:lnTo>
                  <a:lnTo>
                    <a:pt x="454" y="1440"/>
                  </a:lnTo>
                  <a:lnTo>
                    <a:pt x="448" y="1438"/>
                  </a:lnTo>
                  <a:lnTo>
                    <a:pt x="442" y="1436"/>
                  </a:lnTo>
                  <a:lnTo>
                    <a:pt x="436" y="1432"/>
                  </a:lnTo>
                  <a:lnTo>
                    <a:pt x="432" y="1428"/>
                  </a:lnTo>
                  <a:lnTo>
                    <a:pt x="428" y="1422"/>
                  </a:lnTo>
                  <a:lnTo>
                    <a:pt x="424" y="1416"/>
                  </a:lnTo>
                  <a:lnTo>
                    <a:pt x="356" y="1208"/>
                  </a:lnTo>
                  <a:lnTo>
                    <a:pt x="356" y="1208"/>
                  </a:lnTo>
                  <a:lnTo>
                    <a:pt x="356" y="1202"/>
                  </a:lnTo>
                  <a:lnTo>
                    <a:pt x="356" y="1194"/>
                  </a:lnTo>
                  <a:lnTo>
                    <a:pt x="356" y="1188"/>
                  </a:lnTo>
                  <a:lnTo>
                    <a:pt x="358" y="1182"/>
                  </a:lnTo>
                  <a:lnTo>
                    <a:pt x="362" y="1176"/>
                  </a:lnTo>
                  <a:lnTo>
                    <a:pt x="366" y="1170"/>
                  </a:lnTo>
                  <a:lnTo>
                    <a:pt x="372" y="1168"/>
                  </a:lnTo>
                  <a:lnTo>
                    <a:pt x="378" y="1164"/>
                  </a:lnTo>
                  <a:lnTo>
                    <a:pt x="586" y="1096"/>
                  </a:lnTo>
                  <a:lnTo>
                    <a:pt x="586" y="1096"/>
                  </a:lnTo>
                  <a:lnTo>
                    <a:pt x="594" y="1094"/>
                  </a:lnTo>
                  <a:lnTo>
                    <a:pt x="600" y="1094"/>
                  </a:lnTo>
                  <a:lnTo>
                    <a:pt x="606" y="1096"/>
                  </a:lnTo>
                  <a:lnTo>
                    <a:pt x="612" y="1098"/>
                  </a:lnTo>
                  <a:lnTo>
                    <a:pt x="618" y="1102"/>
                  </a:lnTo>
                  <a:lnTo>
                    <a:pt x="624" y="1106"/>
                  </a:lnTo>
                  <a:lnTo>
                    <a:pt x="628" y="1112"/>
                  </a:lnTo>
                  <a:lnTo>
                    <a:pt x="630" y="1118"/>
                  </a:lnTo>
                  <a:lnTo>
                    <a:pt x="698" y="1326"/>
                  </a:lnTo>
                  <a:close/>
                  <a:moveTo>
                    <a:pt x="576" y="1452"/>
                  </a:moveTo>
                  <a:lnTo>
                    <a:pt x="782" y="1384"/>
                  </a:lnTo>
                  <a:lnTo>
                    <a:pt x="782" y="1384"/>
                  </a:lnTo>
                  <a:lnTo>
                    <a:pt x="790" y="1382"/>
                  </a:lnTo>
                  <a:lnTo>
                    <a:pt x="796" y="1382"/>
                  </a:lnTo>
                  <a:lnTo>
                    <a:pt x="802" y="1384"/>
                  </a:lnTo>
                  <a:lnTo>
                    <a:pt x="810" y="1386"/>
                  </a:lnTo>
                  <a:lnTo>
                    <a:pt x="814" y="1390"/>
                  </a:lnTo>
                  <a:lnTo>
                    <a:pt x="820" y="1394"/>
                  </a:lnTo>
                  <a:lnTo>
                    <a:pt x="824" y="1400"/>
                  </a:lnTo>
                  <a:lnTo>
                    <a:pt x="826" y="1406"/>
                  </a:lnTo>
                  <a:lnTo>
                    <a:pt x="894" y="1614"/>
                  </a:lnTo>
                  <a:lnTo>
                    <a:pt x="894" y="1614"/>
                  </a:lnTo>
                  <a:lnTo>
                    <a:pt x="896" y="1620"/>
                  </a:lnTo>
                  <a:lnTo>
                    <a:pt x="896" y="1626"/>
                  </a:lnTo>
                  <a:lnTo>
                    <a:pt x="894" y="1634"/>
                  </a:lnTo>
                  <a:lnTo>
                    <a:pt x="892" y="1640"/>
                  </a:lnTo>
                  <a:lnTo>
                    <a:pt x="888" y="1646"/>
                  </a:lnTo>
                  <a:lnTo>
                    <a:pt x="884" y="1650"/>
                  </a:lnTo>
                  <a:lnTo>
                    <a:pt x="878" y="1654"/>
                  </a:lnTo>
                  <a:lnTo>
                    <a:pt x="872" y="1658"/>
                  </a:lnTo>
                  <a:lnTo>
                    <a:pt x="664" y="1724"/>
                  </a:lnTo>
                  <a:lnTo>
                    <a:pt x="664" y="1724"/>
                  </a:lnTo>
                  <a:lnTo>
                    <a:pt x="658" y="1726"/>
                  </a:lnTo>
                  <a:lnTo>
                    <a:pt x="650" y="1726"/>
                  </a:lnTo>
                  <a:lnTo>
                    <a:pt x="644" y="1726"/>
                  </a:lnTo>
                  <a:lnTo>
                    <a:pt x="638" y="1722"/>
                  </a:lnTo>
                  <a:lnTo>
                    <a:pt x="632" y="1720"/>
                  </a:lnTo>
                  <a:lnTo>
                    <a:pt x="628" y="1714"/>
                  </a:lnTo>
                  <a:lnTo>
                    <a:pt x="624" y="1708"/>
                  </a:lnTo>
                  <a:lnTo>
                    <a:pt x="620" y="1702"/>
                  </a:lnTo>
                  <a:lnTo>
                    <a:pt x="554" y="1496"/>
                  </a:lnTo>
                  <a:lnTo>
                    <a:pt x="554" y="1496"/>
                  </a:lnTo>
                  <a:lnTo>
                    <a:pt x="552" y="1488"/>
                  </a:lnTo>
                  <a:lnTo>
                    <a:pt x="552" y="1482"/>
                  </a:lnTo>
                  <a:lnTo>
                    <a:pt x="552" y="1474"/>
                  </a:lnTo>
                  <a:lnTo>
                    <a:pt x="556" y="1468"/>
                  </a:lnTo>
                  <a:lnTo>
                    <a:pt x="558" y="1464"/>
                  </a:lnTo>
                  <a:lnTo>
                    <a:pt x="564" y="1458"/>
                  </a:lnTo>
                  <a:lnTo>
                    <a:pt x="568" y="1454"/>
                  </a:lnTo>
                  <a:lnTo>
                    <a:pt x="576" y="1452"/>
                  </a:lnTo>
                  <a:lnTo>
                    <a:pt x="576" y="1452"/>
                  </a:lnTo>
                  <a:close/>
                  <a:moveTo>
                    <a:pt x="884" y="1388"/>
                  </a:moveTo>
                  <a:lnTo>
                    <a:pt x="884" y="1388"/>
                  </a:lnTo>
                  <a:lnTo>
                    <a:pt x="882" y="1380"/>
                  </a:lnTo>
                  <a:lnTo>
                    <a:pt x="882" y="1374"/>
                  </a:lnTo>
                  <a:lnTo>
                    <a:pt x="884" y="1366"/>
                  </a:lnTo>
                  <a:lnTo>
                    <a:pt x="886" y="1360"/>
                  </a:lnTo>
                  <a:lnTo>
                    <a:pt x="890" y="1356"/>
                  </a:lnTo>
                  <a:lnTo>
                    <a:pt x="894" y="1350"/>
                  </a:lnTo>
                  <a:lnTo>
                    <a:pt x="900" y="1346"/>
                  </a:lnTo>
                  <a:lnTo>
                    <a:pt x="906" y="1344"/>
                  </a:lnTo>
                  <a:lnTo>
                    <a:pt x="1114" y="1276"/>
                  </a:lnTo>
                  <a:lnTo>
                    <a:pt x="1114" y="1276"/>
                  </a:lnTo>
                  <a:lnTo>
                    <a:pt x="1120" y="1274"/>
                  </a:lnTo>
                  <a:lnTo>
                    <a:pt x="1126" y="1274"/>
                  </a:lnTo>
                  <a:lnTo>
                    <a:pt x="1134" y="1276"/>
                  </a:lnTo>
                  <a:lnTo>
                    <a:pt x="1140" y="1278"/>
                  </a:lnTo>
                  <a:lnTo>
                    <a:pt x="1146" y="1282"/>
                  </a:lnTo>
                  <a:lnTo>
                    <a:pt x="1150" y="1286"/>
                  </a:lnTo>
                  <a:lnTo>
                    <a:pt x="1154" y="1292"/>
                  </a:lnTo>
                  <a:lnTo>
                    <a:pt x="1158" y="1298"/>
                  </a:lnTo>
                  <a:lnTo>
                    <a:pt x="1224" y="1506"/>
                  </a:lnTo>
                  <a:lnTo>
                    <a:pt x="1224" y="1506"/>
                  </a:lnTo>
                  <a:lnTo>
                    <a:pt x="1226" y="1512"/>
                  </a:lnTo>
                  <a:lnTo>
                    <a:pt x="1226" y="1518"/>
                  </a:lnTo>
                  <a:lnTo>
                    <a:pt x="1226" y="1526"/>
                  </a:lnTo>
                  <a:lnTo>
                    <a:pt x="1222" y="1532"/>
                  </a:lnTo>
                  <a:lnTo>
                    <a:pt x="1220" y="1538"/>
                  </a:lnTo>
                  <a:lnTo>
                    <a:pt x="1214" y="1542"/>
                  </a:lnTo>
                  <a:lnTo>
                    <a:pt x="1208" y="1546"/>
                  </a:lnTo>
                  <a:lnTo>
                    <a:pt x="1202" y="1550"/>
                  </a:lnTo>
                  <a:lnTo>
                    <a:pt x="996" y="1616"/>
                  </a:lnTo>
                  <a:lnTo>
                    <a:pt x="996" y="1616"/>
                  </a:lnTo>
                  <a:lnTo>
                    <a:pt x="988" y="1618"/>
                  </a:lnTo>
                  <a:lnTo>
                    <a:pt x="982" y="1618"/>
                  </a:lnTo>
                  <a:lnTo>
                    <a:pt x="974" y="1618"/>
                  </a:lnTo>
                  <a:lnTo>
                    <a:pt x="968" y="1614"/>
                  </a:lnTo>
                  <a:lnTo>
                    <a:pt x="964" y="1612"/>
                  </a:lnTo>
                  <a:lnTo>
                    <a:pt x="958" y="1606"/>
                  </a:lnTo>
                  <a:lnTo>
                    <a:pt x="954" y="1600"/>
                  </a:lnTo>
                  <a:lnTo>
                    <a:pt x="952" y="1594"/>
                  </a:lnTo>
                  <a:lnTo>
                    <a:pt x="884" y="1388"/>
                  </a:lnTo>
                  <a:close/>
                  <a:moveTo>
                    <a:pt x="1214" y="1280"/>
                  </a:moveTo>
                  <a:lnTo>
                    <a:pt x="1214" y="1280"/>
                  </a:lnTo>
                  <a:lnTo>
                    <a:pt x="1212" y="1272"/>
                  </a:lnTo>
                  <a:lnTo>
                    <a:pt x="1212" y="1266"/>
                  </a:lnTo>
                  <a:lnTo>
                    <a:pt x="1214" y="1258"/>
                  </a:lnTo>
                  <a:lnTo>
                    <a:pt x="1216" y="1252"/>
                  </a:lnTo>
                  <a:lnTo>
                    <a:pt x="1220" y="1248"/>
                  </a:lnTo>
                  <a:lnTo>
                    <a:pt x="1224" y="1242"/>
                  </a:lnTo>
                  <a:lnTo>
                    <a:pt x="1230" y="1238"/>
                  </a:lnTo>
                  <a:lnTo>
                    <a:pt x="1236" y="1236"/>
                  </a:lnTo>
                  <a:lnTo>
                    <a:pt x="1444" y="1168"/>
                  </a:lnTo>
                  <a:lnTo>
                    <a:pt x="1444" y="1168"/>
                  </a:lnTo>
                  <a:lnTo>
                    <a:pt x="1450" y="1166"/>
                  </a:lnTo>
                  <a:lnTo>
                    <a:pt x="1458" y="1166"/>
                  </a:lnTo>
                  <a:lnTo>
                    <a:pt x="1464" y="1168"/>
                  </a:lnTo>
                  <a:lnTo>
                    <a:pt x="1470" y="1170"/>
                  </a:lnTo>
                  <a:lnTo>
                    <a:pt x="1476" y="1174"/>
                  </a:lnTo>
                  <a:lnTo>
                    <a:pt x="1482" y="1178"/>
                  </a:lnTo>
                  <a:lnTo>
                    <a:pt x="1484" y="1184"/>
                  </a:lnTo>
                  <a:lnTo>
                    <a:pt x="1488" y="1190"/>
                  </a:lnTo>
                  <a:lnTo>
                    <a:pt x="1556" y="1398"/>
                  </a:lnTo>
                  <a:lnTo>
                    <a:pt x="1556" y="1398"/>
                  </a:lnTo>
                  <a:lnTo>
                    <a:pt x="1558" y="1404"/>
                  </a:lnTo>
                  <a:lnTo>
                    <a:pt x="1558" y="1410"/>
                  </a:lnTo>
                  <a:lnTo>
                    <a:pt x="1556" y="1418"/>
                  </a:lnTo>
                  <a:lnTo>
                    <a:pt x="1554" y="1424"/>
                  </a:lnTo>
                  <a:lnTo>
                    <a:pt x="1550" y="1430"/>
                  </a:lnTo>
                  <a:lnTo>
                    <a:pt x="1546" y="1434"/>
                  </a:lnTo>
                  <a:lnTo>
                    <a:pt x="1540" y="1438"/>
                  </a:lnTo>
                  <a:lnTo>
                    <a:pt x="1534" y="1442"/>
                  </a:lnTo>
                  <a:lnTo>
                    <a:pt x="1326" y="1508"/>
                  </a:lnTo>
                  <a:lnTo>
                    <a:pt x="1326" y="1508"/>
                  </a:lnTo>
                  <a:lnTo>
                    <a:pt x="1320" y="1510"/>
                  </a:lnTo>
                  <a:lnTo>
                    <a:pt x="1312" y="1510"/>
                  </a:lnTo>
                  <a:lnTo>
                    <a:pt x="1306" y="1510"/>
                  </a:lnTo>
                  <a:lnTo>
                    <a:pt x="1300" y="1506"/>
                  </a:lnTo>
                  <a:lnTo>
                    <a:pt x="1294" y="1504"/>
                  </a:lnTo>
                  <a:lnTo>
                    <a:pt x="1288" y="1498"/>
                  </a:lnTo>
                  <a:lnTo>
                    <a:pt x="1284" y="1492"/>
                  </a:lnTo>
                  <a:lnTo>
                    <a:pt x="1282" y="1486"/>
                  </a:lnTo>
                  <a:lnTo>
                    <a:pt x="1214" y="1280"/>
                  </a:lnTo>
                  <a:close/>
                  <a:moveTo>
                    <a:pt x="1546" y="1172"/>
                  </a:moveTo>
                  <a:lnTo>
                    <a:pt x="1546" y="1172"/>
                  </a:lnTo>
                  <a:lnTo>
                    <a:pt x="1544" y="1164"/>
                  </a:lnTo>
                  <a:lnTo>
                    <a:pt x="1544" y="1158"/>
                  </a:lnTo>
                  <a:lnTo>
                    <a:pt x="1544" y="1150"/>
                  </a:lnTo>
                  <a:lnTo>
                    <a:pt x="1548" y="1144"/>
                  </a:lnTo>
                  <a:lnTo>
                    <a:pt x="1550" y="1138"/>
                  </a:lnTo>
                  <a:lnTo>
                    <a:pt x="1556" y="1134"/>
                  </a:lnTo>
                  <a:lnTo>
                    <a:pt x="1560" y="1130"/>
                  </a:lnTo>
                  <a:lnTo>
                    <a:pt x="1568" y="1128"/>
                  </a:lnTo>
                  <a:lnTo>
                    <a:pt x="1774" y="1060"/>
                  </a:lnTo>
                  <a:lnTo>
                    <a:pt x="1774" y="1060"/>
                  </a:lnTo>
                  <a:lnTo>
                    <a:pt x="1782" y="1058"/>
                  </a:lnTo>
                  <a:lnTo>
                    <a:pt x="1788" y="1058"/>
                  </a:lnTo>
                  <a:lnTo>
                    <a:pt x="1796" y="1060"/>
                  </a:lnTo>
                  <a:lnTo>
                    <a:pt x="1802" y="1062"/>
                  </a:lnTo>
                  <a:lnTo>
                    <a:pt x="1806" y="1066"/>
                  </a:lnTo>
                  <a:lnTo>
                    <a:pt x="1812" y="1070"/>
                  </a:lnTo>
                  <a:lnTo>
                    <a:pt x="1816" y="1076"/>
                  </a:lnTo>
                  <a:lnTo>
                    <a:pt x="1818" y="1082"/>
                  </a:lnTo>
                  <a:lnTo>
                    <a:pt x="1886" y="1290"/>
                  </a:lnTo>
                  <a:lnTo>
                    <a:pt x="1886" y="1290"/>
                  </a:lnTo>
                  <a:lnTo>
                    <a:pt x="1888" y="1296"/>
                  </a:lnTo>
                  <a:lnTo>
                    <a:pt x="1888" y="1302"/>
                  </a:lnTo>
                  <a:lnTo>
                    <a:pt x="1886" y="1310"/>
                  </a:lnTo>
                  <a:lnTo>
                    <a:pt x="1884" y="1316"/>
                  </a:lnTo>
                  <a:lnTo>
                    <a:pt x="1880" y="1322"/>
                  </a:lnTo>
                  <a:lnTo>
                    <a:pt x="1876" y="1326"/>
                  </a:lnTo>
                  <a:lnTo>
                    <a:pt x="1870" y="1330"/>
                  </a:lnTo>
                  <a:lnTo>
                    <a:pt x="1864" y="1332"/>
                  </a:lnTo>
                  <a:lnTo>
                    <a:pt x="1656" y="1400"/>
                  </a:lnTo>
                  <a:lnTo>
                    <a:pt x="1656" y="1400"/>
                  </a:lnTo>
                  <a:lnTo>
                    <a:pt x="1650" y="1402"/>
                  </a:lnTo>
                  <a:lnTo>
                    <a:pt x="1642" y="1402"/>
                  </a:lnTo>
                  <a:lnTo>
                    <a:pt x="1636" y="1402"/>
                  </a:lnTo>
                  <a:lnTo>
                    <a:pt x="1630" y="1398"/>
                  </a:lnTo>
                  <a:lnTo>
                    <a:pt x="1624" y="1396"/>
                  </a:lnTo>
                  <a:lnTo>
                    <a:pt x="1620" y="1390"/>
                  </a:lnTo>
                  <a:lnTo>
                    <a:pt x="1616" y="1384"/>
                  </a:lnTo>
                  <a:lnTo>
                    <a:pt x="1612" y="1378"/>
                  </a:lnTo>
                  <a:lnTo>
                    <a:pt x="1546" y="1172"/>
                  </a:lnTo>
                  <a:close/>
                  <a:moveTo>
                    <a:pt x="1818" y="1404"/>
                  </a:moveTo>
                  <a:lnTo>
                    <a:pt x="2026" y="1336"/>
                  </a:lnTo>
                  <a:lnTo>
                    <a:pt x="2026" y="1336"/>
                  </a:lnTo>
                  <a:lnTo>
                    <a:pt x="2032" y="1334"/>
                  </a:lnTo>
                  <a:lnTo>
                    <a:pt x="2040" y="1334"/>
                  </a:lnTo>
                  <a:lnTo>
                    <a:pt x="2046" y="1336"/>
                  </a:lnTo>
                  <a:lnTo>
                    <a:pt x="2052" y="1338"/>
                  </a:lnTo>
                  <a:lnTo>
                    <a:pt x="2058" y="1342"/>
                  </a:lnTo>
                  <a:lnTo>
                    <a:pt x="2064" y="1346"/>
                  </a:lnTo>
                  <a:lnTo>
                    <a:pt x="2068" y="1352"/>
                  </a:lnTo>
                  <a:lnTo>
                    <a:pt x="2070" y="1358"/>
                  </a:lnTo>
                  <a:lnTo>
                    <a:pt x="2138" y="1566"/>
                  </a:lnTo>
                  <a:lnTo>
                    <a:pt x="2138" y="1566"/>
                  </a:lnTo>
                  <a:lnTo>
                    <a:pt x="2140" y="1572"/>
                  </a:lnTo>
                  <a:lnTo>
                    <a:pt x="2140" y="1580"/>
                  </a:lnTo>
                  <a:lnTo>
                    <a:pt x="2138" y="1586"/>
                  </a:lnTo>
                  <a:lnTo>
                    <a:pt x="2136" y="1592"/>
                  </a:lnTo>
                  <a:lnTo>
                    <a:pt x="2132" y="1598"/>
                  </a:lnTo>
                  <a:lnTo>
                    <a:pt x="2128" y="1602"/>
                  </a:lnTo>
                  <a:lnTo>
                    <a:pt x="2122" y="1606"/>
                  </a:lnTo>
                  <a:lnTo>
                    <a:pt x="2116" y="1610"/>
                  </a:lnTo>
                  <a:lnTo>
                    <a:pt x="1908" y="1678"/>
                  </a:lnTo>
                  <a:lnTo>
                    <a:pt x="1908" y="1678"/>
                  </a:lnTo>
                  <a:lnTo>
                    <a:pt x="1902" y="1678"/>
                  </a:lnTo>
                  <a:lnTo>
                    <a:pt x="1894" y="1678"/>
                  </a:lnTo>
                  <a:lnTo>
                    <a:pt x="1888" y="1678"/>
                  </a:lnTo>
                  <a:lnTo>
                    <a:pt x="1882" y="1676"/>
                  </a:lnTo>
                  <a:lnTo>
                    <a:pt x="1876" y="1672"/>
                  </a:lnTo>
                  <a:lnTo>
                    <a:pt x="1872" y="1666"/>
                  </a:lnTo>
                  <a:lnTo>
                    <a:pt x="1868" y="1662"/>
                  </a:lnTo>
                  <a:lnTo>
                    <a:pt x="1864" y="1654"/>
                  </a:lnTo>
                  <a:lnTo>
                    <a:pt x="1796" y="1448"/>
                  </a:lnTo>
                  <a:lnTo>
                    <a:pt x="1796" y="1448"/>
                  </a:lnTo>
                  <a:lnTo>
                    <a:pt x="1796" y="1440"/>
                  </a:lnTo>
                  <a:lnTo>
                    <a:pt x="1794" y="1434"/>
                  </a:lnTo>
                  <a:lnTo>
                    <a:pt x="1796" y="1428"/>
                  </a:lnTo>
                  <a:lnTo>
                    <a:pt x="1798" y="1422"/>
                  </a:lnTo>
                  <a:lnTo>
                    <a:pt x="1802" y="1416"/>
                  </a:lnTo>
                  <a:lnTo>
                    <a:pt x="1806" y="1410"/>
                  </a:lnTo>
                  <a:lnTo>
                    <a:pt x="1812" y="1406"/>
                  </a:lnTo>
                  <a:lnTo>
                    <a:pt x="1818" y="1404"/>
                  </a:lnTo>
                  <a:lnTo>
                    <a:pt x="1818" y="1404"/>
                  </a:lnTo>
                  <a:close/>
                  <a:moveTo>
                    <a:pt x="1988" y="1292"/>
                  </a:moveTo>
                  <a:lnTo>
                    <a:pt x="1988" y="1292"/>
                  </a:lnTo>
                  <a:lnTo>
                    <a:pt x="1980" y="1294"/>
                  </a:lnTo>
                  <a:lnTo>
                    <a:pt x="1974" y="1294"/>
                  </a:lnTo>
                  <a:lnTo>
                    <a:pt x="1968" y="1294"/>
                  </a:lnTo>
                  <a:lnTo>
                    <a:pt x="1960" y="1290"/>
                  </a:lnTo>
                  <a:lnTo>
                    <a:pt x="1956" y="1288"/>
                  </a:lnTo>
                  <a:lnTo>
                    <a:pt x="1950" y="1282"/>
                  </a:lnTo>
                  <a:lnTo>
                    <a:pt x="1946" y="1276"/>
                  </a:lnTo>
                  <a:lnTo>
                    <a:pt x="1944" y="1270"/>
                  </a:lnTo>
                  <a:lnTo>
                    <a:pt x="1876" y="1064"/>
                  </a:lnTo>
                  <a:lnTo>
                    <a:pt x="1876" y="1064"/>
                  </a:lnTo>
                  <a:lnTo>
                    <a:pt x="1874" y="1056"/>
                  </a:lnTo>
                  <a:lnTo>
                    <a:pt x="1874" y="1050"/>
                  </a:lnTo>
                  <a:lnTo>
                    <a:pt x="1876" y="1042"/>
                  </a:lnTo>
                  <a:lnTo>
                    <a:pt x="1878" y="1036"/>
                  </a:lnTo>
                  <a:lnTo>
                    <a:pt x="1882" y="1030"/>
                  </a:lnTo>
                  <a:lnTo>
                    <a:pt x="1886" y="1026"/>
                  </a:lnTo>
                  <a:lnTo>
                    <a:pt x="1892" y="1022"/>
                  </a:lnTo>
                  <a:lnTo>
                    <a:pt x="1898" y="1020"/>
                  </a:lnTo>
                  <a:lnTo>
                    <a:pt x="2106" y="952"/>
                  </a:lnTo>
                  <a:lnTo>
                    <a:pt x="2106" y="952"/>
                  </a:lnTo>
                  <a:lnTo>
                    <a:pt x="2112" y="950"/>
                  </a:lnTo>
                  <a:lnTo>
                    <a:pt x="2120" y="950"/>
                  </a:lnTo>
                  <a:lnTo>
                    <a:pt x="2126" y="952"/>
                  </a:lnTo>
                  <a:lnTo>
                    <a:pt x="2132" y="954"/>
                  </a:lnTo>
                  <a:lnTo>
                    <a:pt x="2138" y="958"/>
                  </a:lnTo>
                  <a:lnTo>
                    <a:pt x="2142" y="962"/>
                  </a:lnTo>
                  <a:lnTo>
                    <a:pt x="2146" y="968"/>
                  </a:lnTo>
                  <a:lnTo>
                    <a:pt x="2150" y="974"/>
                  </a:lnTo>
                  <a:lnTo>
                    <a:pt x="2216" y="1182"/>
                  </a:lnTo>
                  <a:lnTo>
                    <a:pt x="2216" y="1182"/>
                  </a:lnTo>
                  <a:lnTo>
                    <a:pt x="2218" y="1188"/>
                  </a:lnTo>
                  <a:lnTo>
                    <a:pt x="2218" y="1194"/>
                  </a:lnTo>
                  <a:lnTo>
                    <a:pt x="2218" y="1202"/>
                  </a:lnTo>
                  <a:lnTo>
                    <a:pt x="2214" y="1208"/>
                  </a:lnTo>
                  <a:lnTo>
                    <a:pt x="2212" y="1214"/>
                  </a:lnTo>
                  <a:lnTo>
                    <a:pt x="2206" y="1218"/>
                  </a:lnTo>
                  <a:lnTo>
                    <a:pt x="2202" y="1222"/>
                  </a:lnTo>
                  <a:lnTo>
                    <a:pt x="2194" y="1224"/>
                  </a:lnTo>
                  <a:lnTo>
                    <a:pt x="1988" y="1292"/>
                  </a:lnTo>
                  <a:close/>
                  <a:moveTo>
                    <a:pt x="2206" y="956"/>
                  </a:moveTo>
                  <a:lnTo>
                    <a:pt x="2206" y="956"/>
                  </a:lnTo>
                  <a:lnTo>
                    <a:pt x="2206" y="948"/>
                  </a:lnTo>
                  <a:lnTo>
                    <a:pt x="2204" y="942"/>
                  </a:lnTo>
                  <a:lnTo>
                    <a:pt x="2206" y="934"/>
                  </a:lnTo>
                  <a:lnTo>
                    <a:pt x="2208" y="928"/>
                  </a:lnTo>
                  <a:lnTo>
                    <a:pt x="2212" y="922"/>
                  </a:lnTo>
                  <a:lnTo>
                    <a:pt x="2216" y="918"/>
                  </a:lnTo>
                  <a:lnTo>
                    <a:pt x="2222" y="914"/>
                  </a:lnTo>
                  <a:lnTo>
                    <a:pt x="2228" y="912"/>
                  </a:lnTo>
                  <a:lnTo>
                    <a:pt x="2436" y="844"/>
                  </a:lnTo>
                  <a:lnTo>
                    <a:pt x="2436" y="844"/>
                  </a:lnTo>
                  <a:lnTo>
                    <a:pt x="2442" y="842"/>
                  </a:lnTo>
                  <a:lnTo>
                    <a:pt x="2450" y="842"/>
                  </a:lnTo>
                  <a:lnTo>
                    <a:pt x="2456" y="844"/>
                  </a:lnTo>
                  <a:lnTo>
                    <a:pt x="2462" y="846"/>
                  </a:lnTo>
                  <a:lnTo>
                    <a:pt x="2468" y="850"/>
                  </a:lnTo>
                  <a:lnTo>
                    <a:pt x="2474" y="854"/>
                  </a:lnTo>
                  <a:lnTo>
                    <a:pt x="2478" y="860"/>
                  </a:lnTo>
                  <a:lnTo>
                    <a:pt x="2480" y="866"/>
                  </a:lnTo>
                  <a:lnTo>
                    <a:pt x="2548" y="1074"/>
                  </a:lnTo>
                  <a:lnTo>
                    <a:pt x="2548" y="1074"/>
                  </a:lnTo>
                  <a:lnTo>
                    <a:pt x="2550" y="1080"/>
                  </a:lnTo>
                  <a:lnTo>
                    <a:pt x="2550" y="1086"/>
                  </a:lnTo>
                  <a:lnTo>
                    <a:pt x="2548" y="1094"/>
                  </a:lnTo>
                  <a:lnTo>
                    <a:pt x="2546" y="1100"/>
                  </a:lnTo>
                  <a:lnTo>
                    <a:pt x="2542" y="1106"/>
                  </a:lnTo>
                  <a:lnTo>
                    <a:pt x="2538" y="1110"/>
                  </a:lnTo>
                  <a:lnTo>
                    <a:pt x="2532" y="1114"/>
                  </a:lnTo>
                  <a:lnTo>
                    <a:pt x="2526" y="1116"/>
                  </a:lnTo>
                  <a:lnTo>
                    <a:pt x="2318" y="1184"/>
                  </a:lnTo>
                  <a:lnTo>
                    <a:pt x="2318" y="1184"/>
                  </a:lnTo>
                  <a:lnTo>
                    <a:pt x="2312" y="1186"/>
                  </a:lnTo>
                  <a:lnTo>
                    <a:pt x="2304" y="1186"/>
                  </a:lnTo>
                  <a:lnTo>
                    <a:pt x="2298" y="1184"/>
                  </a:lnTo>
                  <a:lnTo>
                    <a:pt x="2292" y="1182"/>
                  </a:lnTo>
                  <a:lnTo>
                    <a:pt x="2286" y="1178"/>
                  </a:lnTo>
                  <a:lnTo>
                    <a:pt x="2282" y="1174"/>
                  </a:lnTo>
                  <a:lnTo>
                    <a:pt x="2278" y="1168"/>
                  </a:lnTo>
                  <a:lnTo>
                    <a:pt x="2274" y="1162"/>
                  </a:lnTo>
                  <a:lnTo>
                    <a:pt x="2206" y="956"/>
                  </a:lnTo>
                  <a:close/>
                  <a:moveTo>
                    <a:pt x="2330" y="830"/>
                  </a:moveTo>
                  <a:lnTo>
                    <a:pt x="2122" y="898"/>
                  </a:lnTo>
                  <a:lnTo>
                    <a:pt x="2122" y="898"/>
                  </a:lnTo>
                  <a:lnTo>
                    <a:pt x="2114" y="898"/>
                  </a:lnTo>
                  <a:lnTo>
                    <a:pt x="2108" y="898"/>
                  </a:lnTo>
                  <a:lnTo>
                    <a:pt x="2102" y="898"/>
                  </a:lnTo>
                  <a:lnTo>
                    <a:pt x="2096" y="896"/>
                  </a:lnTo>
                  <a:lnTo>
                    <a:pt x="2090" y="892"/>
                  </a:lnTo>
                  <a:lnTo>
                    <a:pt x="2084" y="888"/>
                  </a:lnTo>
                  <a:lnTo>
                    <a:pt x="2080" y="882"/>
                  </a:lnTo>
                  <a:lnTo>
                    <a:pt x="2078" y="876"/>
                  </a:lnTo>
                  <a:lnTo>
                    <a:pt x="2010" y="668"/>
                  </a:lnTo>
                  <a:lnTo>
                    <a:pt x="2010" y="668"/>
                  </a:lnTo>
                  <a:lnTo>
                    <a:pt x="2008" y="660"/>
                  </a:lnTo>
                  <a:lnTo>
                    <a:pt x="2008" y="654"/>
                  </a:lnTo>
                  <a:lnTo>
                    <a:pt x="2010" y="648"/>
                  </a:lnTo>
                  <a:lnTo>
                    <a:pt x="2012" y="642"/>
                  </a:lnTo>
                  <a:lnTo>
                    <a:pt x="2016" y="636"/>
                  </a:lnTo>
                  <a:lnTo>
                    <a:pt x="2020" y="630"/>
                  </a:lnTo>
                  <a:lnTo>
                    <a:pt x="2026" y="626"/>
                  </a:lnTo>
                  <a:lnTo>
                    <a:pt x="2032" y="624"/>
                  </a:lnTo>
                  <a:lnTo>
                    <a:pt x="2240" y="556"/>
                  </a:lnTo>
                  <a:lnTo>
                    <a:pt x="2240" y="556"/>
                  </a:lnTo>
                  <a:lnTo>
                    <a:pt x="2246" y="554"/>
                  </a:lnTo>
                  <a:lnTo>
                    <a:pt x="2254" y="554"/>
                  </a:lnTo>
                  <a:lnTo>
                    <a:pt x="2260" y="556"/>
                  </a:lnTo>
                  <a:lnTo>
                    <a:pt x="2266" y="558"/>
                  </a:lnTo>
                  <a:lnTo>
                    <a:pt x="2272" y="562"/>
                  </a:lnTo>
                  <a:lnTo>
                    <a:pt x="2276" y="566"/>
                  </a:lnTo>
                  <a:lnTo>
                    <a:pt x="2280" y="572"/>
                  </a:lnTo>
                  <a:lnTo>
                    <a:pt x="2284" y="578"/>
                  </a:lnTo>
                  <a:lnTo>
                    <a:pt x="2352" y="786"/>
                  </a:lnTo>
                  <a:lnTo>
                    <a:pt x="2352" y="786"/>
                  </a:lnTo>
                  <a:lnTo>
                    <a:pt x="2352" y="792"/>
                  </a:lnTo>
                  <a:lnTo>
                    <a:pt x="2352" y="800"/>
                  </a:lnTo>
                  <a:lnTo>
                    <a:pt x="2352" y="806"/>
                  </a:lnTo>
                  <a:lnTo>
                    <a:pt x="2350" y="812"/>
                  </a:lnTo>
                  <a:lnTo>
                    <a:pt x="2346" y="818"/>
                  </a:lnTo>
                  <a:lnTo>
                    <a:pt x="2342" y="822"/>
                  </a:lnTo>
                  <a:lnTo>
                    <a:pt x="2336" y="826"/>
                  </a:lnTo>
                  <a:lnTo>
                    <a:pt x="2330" y="830"/>
                  </a:lnTo>
                  <a:lnTo>
                    <a:pt x="2330" y="830"/>
                  </a:lnTo>
                  <a:close/>
                  <a:moveTo>
                    <a:pt x="2020" y="894"/>
                  </a:moveTo>
                  <a:lnTo>
                    <a:pt x="2020" y="894"/>
                  </a:lnTo>
                  <a:lnTo>
                    <a:pt x="2022" y="900"/>
                  </a:lnTo>
                  <a:lnTo>
                    <a:pt x="2022" y="908"/>
                  </a:lnTo>
                  <a:lnTo>
                    <a:pt x="2022" y="914"/>
                  </a:lnTo>
                  <a:lnTo>
                    <a:pt x="2018" y="920"/>
                  </a:lnTo>
                  <a:lnTo>
                    <a:pt x="2014" y="926"/>
                  </a:lnTo>
                  <a:lnTo>
                    <a:pt x="2010" y="930"/>
                  </a:lnTo>
                  <a:lnTo>
                    <a:pt x="2004" y="934"/>
                  </a:lnTo>
                  <a:lnTo>
                    <a:pt x="1998" y="938"/>
                  </a:lnTo>
                  <a:lnTo>
                    <a:pt x="1792" y="1006"/>
                  </a:lnTo>
                  <a:lnTo>
                    <a:pt x="1792" y="1006"/>
                  </a:lnTo>
                  <a:lnTo>
                    <a:pt x="1784" y="1006"/>
                  </a:lnTo>
                  <a:lnTo>
                    <a:pt x="1778" y="1008"/>
                  </a:lnTo>
                  <a:lnTo>
                    <a:pt x="1770" y="1006"/>
                  </a:lnTo>
                  <a:lnTo>
                    <a:pt x="1764" y="1004"/>
                  </a:lnTo>
                  <a:lnTo>
                    <a:pt x="1758" y="1000"/>
                  </a:lnTo>
                  <a:lnTo>
                    <a:pt x="1754" y="996"/>
                  </a:lnTo>
                  <a:lnTo>
                    <a:pt x="1750" y="990"/>
                  </a:lnTo>
                  <a:lnTo>
                    <a:pt x="1748" y="984"/>
                  </a:lnTo>
                  <a:lnTo>
                    <a:pt x="1680" y="776"/>
                  </a:lnTo>
                  <a:lnTo>
                    <a:pt x="1680" y="776"/>
                  </a:lnTo>
                  <a:lnTo>
                    <a:pt x="1678" y="770"/>
                  </a:lnTo>
                  <a:lnTo>
                    <a:pt x="1678" y="762"/>
                  </a:lnTo>
                  <a:lnTo>
                    <a:pt x="1680" y="756"/>
                  </a:lnTo>
                  <a:lnTo>
                    <a:pt x="1682" y="750"/>
                  </a:lnTo>
                  <a:lnTo>
                    <a:pt x="1686" y="744"/>
                  </a:lnTo>
                  <a:lnTo>
                    <a:pt x="1690" y="738"/>
                  </a:lnTo>
                  <a:lnTo>
                    <a:pt x="1696" y="734"/>
                  </a:lnTo>
                  <a:lnTo>
                    <a:pt x="1702" y="732"/>
                  </a:lnTo>
                  <a:lnTo>
                    <a:pt x="1910" y="664"/>
                  </a:lnTo>
                  <a:lnTo>
                    <a:pt x="1910" y="664"/>
                  </a:lnTo>
                  <a:lnTo>
                    <a:pt x="1916" y="662"/>
                  </a:lnTo>
                  <a:lnTo>
                    <a:pt x="1922" y="662"/>
                  </a:lnTo>
                  <a:lnTo>
                    <a:pt x="1930" y="664"/>
                  </a:lnTo>
                  <a:lnTo>
                    <a:pt x="1936" y="666"/>
                  </a:lnTo>
                  <a:lnTo>
                    <a:pt x="1942" y="670"/>
                  </a:lnTo>
                  <a:lnTo>
                    <a:pt x="1946" y="674"/>
                  </a:lnTo>
                  <a:lnTo>
                    <a:pt x="1950" y="680"/>
                  </a:lnTo>
                  <a:lnTo>
                    <a:pt x="1952" y="686"/>
                  </a:lnTo>
                  <a:lnTo>
                    <a:pt x="2020" y="894"/>
                  </a:lnTo>
                  <a:close/>
                  <a:moveTo>
                    <a:pt x="1758" y="672"/>
                  </a:moveTo>
                  <a:lnTo>
                    <a:pt x="1550" y="740"/>
                  </a:lnTo>
                  <a:lnTo>
                    <a:pt x="1550" y="740"/>
                  </a:lnTo>
                  <a:lnTo>
                    <a:pt x="1544" y="742"/>
                  </a:lnTo>
                  <a:lnTo>
                    <a:pt x="1536" y="742"/>
                  </a:lnTo>
                  <a:lnTo>
                    <a:pt x="1530" y="740"/>
                  </a:lnTo>
                  <a:lnTo>
                    <a:pt x="1524" y="738"/>
                  </a:lnTo>
                  <a:lnTo>
                    <a:pt x="1518" y="734"/>
                  </a:lnTo>
                  <a:lnTo>
                    <a:pt x="1514" y="730"/>
                  </a:lnTo>
                  <a:lnTo>
                    <a:pt x="1510" y="724"/>
                  </a:lnTo>
                  <a:lnTo>
                    <a:pt x="1506" y="718"/>
                  </a:lnTo>
                  <a:lnTo>
                    <a:pt x="1440" y="510"/>
                  </a:lnTo>
                  <a:lnTo>
                    <a:pt x="1440" y="510"/>
                  </a:lnTo>
                  <a:lnTo>
                    <a:pt x="1438" y="504"/>
                  </a:lnTo>
                  <a:lnTo>
                    <a:pt x="1438" y="496"/>
                  </a:lnTo>
                  <a:lnTo>
                    <a:pt x="1438" y="490"/>
                  </a:lnTo>
                  <a:lnTo>
                    <a:pt x="1442" y="484"/>
                  </a:lnTo>
                  <a:lnTo>
                    <a:pt x="1444" y="478"/>
                  </a:lnTo>
                  <a:lnTo>
                    <a:pt x="1450" y="474"/>
                  </a:lnTo>
                  <a:lnTo>
                    <a:pt x="1454" y="470"/>
                  </a:lnTo>
                  <a:lnTo>
                    <a:pt x="1462" y="466"/>
                  </a:lnTo>
                  <a:lnTo>
                    <a:pt x="1668" y="398"/>
                  </a:lnTo>
                  <a:lnTo>
                    <a:pt x="1668" y="398"/>
                  </a:lnTo>
                  <a:lnTo>
                    <a:pt x="1676" y="398"/>
                  </a:lnTo>
                  <a:lnTo>
                    <a:pt x="1682" y="398"/>
                  </a:lnTo>
                  <a:lnTo>
                    <a:pt x="1688" y="398"/>
                  </a:lnTo>
                  <a:lnTo>
                    <a:pt x="1696" y="400"/>
                  </a:lnTo>
                  <a:lnTo>
                    <a:pt x="1700" y="404"/>
                  </a:lnTo>
                  <a:lnTo>
                    <a:pt x="1706" y="410"/>
                  </a:lnTo>
                  <a:lnTo>
                    <a:pt x="1710" y="414"/>
                  </a:lnTo>
                  <a:lnTo>
                    <a:pt x="1712" y="422"/>
                  </a:lnTo>
                  <a:lnTo>
                    <a:pt x="1780" y="628"/>
                  </a:lnTo>
                  <a:lnTo>
                    <a:pt x="1780" y="628"/>
                  </a:lnTo>
                  <a:lnTo>
                    <a:pt x="1782" y="636"/>
                  </a:lnTo>
                  <a:lnTo>
                    <a:pt x="1782" y="642"/>
                  </a:lnTo>
                  <a:lnTo>
                    <a:pt x="1780" y="648"/>
                  </a:lnTo>
                  <a:lnTo>
                    <a:pt x="1778" y="654"/>
                  </a:lnTo>
                  <a:lnTo>
                    <a:pt x="1774" y="660"/>
                  </a:lnTo>
                  <a:lnTo>
                    <a:pt x="1770" y="666"/>
                  </a:lnTo>
                  <a:lnTo>
                    <a:pt x="1764" y="670"/>
                  </a:lnTo>
                  <a:lnTo>
                    <a:pt x="1758" y="672"/>
                  </a:lnTo>
                  <a:lnTo>
                    <a:pt x="1758" y="672"/>
                  </a:lnTo>
                  <a:close/>
                  <a:moveTo>
                    <a:pt x="1450" y="736"/>
                  </a:moveTo>
                  <a:lnTo>
                    <a:pt x="1450" y="736"/>
                  </a:lnTo>
                  <a:lnTo>
                    <a:pt x="1450" y="744"/>
                  </a:lnTo>
                  <a:lnTo>
                    <a:pt x="1452" y="750"/>
                  </a:lnTo>
                  <a:lnTo>
                    <a:pt x="1450" y="756"/>
                  </a:lnTo>
                  <a:lnTo>
                    <a:pt x="1448" y="762"/>
                  </a:lnTo>
                  <a:lnTo>
                    <a:pt x="1444" y="768"/>
                  </a:lnTo>
                  <a:lnTo>
                    <a:pt x="1440" y="774"/>
                  </a:lnTo>
                  <a:lnTo>
                    <a:pt x="1434" y="778"/>
                  </a:lnTo>
                  <a:lnTo>
                    <a:pt x="1428" y="780"/>
                  </a:lnTo>
                  <a:lnTo>
                    <a:pt x="1220" y="848"/>
                  </a:lnTo>
                  <a:lnTo>
                    <a:pt x="1220" y="848"/>
                  </a:lnTo>
                  <a:lnTo>
                    <a:pt x="1214" y="850"/>
                  </a:lnTo>
                  <a:lnTo>
                    <a:pt x="1206" y="850"/>
                  </a:lnTo>
                  <a:lnTo>
                    <a:pt x="1200" y="848"/>
                  </a:lnTo>
                  <a:lnTo>
                    <a:pt x="1194" y="846"/>
                  </a:lnTo>
                  <a:lnTo>
                    <a:pt x="1188" y="842"/>
                  </a:lnTo>
                  <a:lnTo>
                    <a:pt x="1182" y="838"/>
                  </a:lnTo>
                  <a:lnTo>
                    <a:pt x="1178" y="832"/>
                  </a:lnTo>
                  <a:lnTo>
                    <a:pt x="1176" y="826"/>
                  </a:lnTo>
                  <a:lnTo>
                    <a:pt x="1108" y="618"/>
                  </a:lnTo>
                  <a:lnTo>
                    <a:pt x="1108" y="618"/>
                  </a:lnTo>
                  <a:lnTo>
                    <a:pt x="1106" y="612"/>
                  </a:lnTo>
                  <a:lnTo>
                    <a:pt x="1106" y="604"/>
                  </a:lnTo>
                  <a:lnTo>
                    <a:pt x="1108" y="598"/>
                  </a:lnTo>
                  <a:lnTo>
                    <a:pt x="1110" y="592"/>
                  </a:lnTo>
                  <a:lnTo>
                    <a:pt x="1114" y="586"/>
                  </a:lnTo>
                  <a:lnTo>
                    <a:pt x="1118" y="582"/>
                  </a:lnTo>
                  <a:lnTo>
                    <a:pt x="1124" y="578"/>
                  </a:lnTo>
                  <a:lnTo>
                    <a:pt x="1130" y="574"/>
                  </a:lnTo>
                  <a:lnTo>
                    <a:pt x="1338" y="506"/>
                  </a:lnTo>
                  <a:lnTo>
                    <a:pt x="1338" y="506"/>
                  </a:lnTo>
                  <a:lnTo>
                    <a:pt x="1344" y="506"/>
                  </a:lnTo>
                  <a:lnTo>
                    <a:pt x="1352" y="506"/>
                  </a:lnTo>
                  <a:lnTo>
                    <a:pt x="1358" y="506"/>
                  </a:lnTo>
                  <a:lnTo>
                    <a:pt x="1364" y="508"/>
                  </a:lnTo>
                  <a:lnTo>
                    <a:pt x="1370" y="512"/>
                  </a:lnTo>
                  <a:lnTo>
                    <a:pt x="1374" y="518"/>
                  </a:lnTo>
                  <a:lnTo>
                    <a:pt x="1378" y="522"/>
                  </a:lnTo>
                  <a:lnTo>
                    <a:pt x="1382" y="530"/>
                  </a:lnTo>
                  <a:lnTo>
                    <a:pt x="1450" y="736"/>
                  </a:lnTo>
                  <a:close/>
                  <a:moveTo>
                    <a:pt x="1118" y="844"/>
                  </a:moveTo>
                  <a:lnTo>
                    <a:pt x="1118" y="844"/>
                  </a:lnTo>
                  <a:lnTo>
                    <a:pt x="1120" y="852"/>
                  </a:lnTo>
                  <a:lnTo>
                    <a:pt x="1120" y="858"/>
                  </a:lnTo>
                  <a:lnTo>
                    <a:pt x="1120" y="864"/>
                  </a:lnTo>
                  <a:lnTo>
                    <a:pt x="1116" y="870"/>
                  </a:lnTo>
                  <a:lnTo>
                    <a:pt x="1114" y="876"/>
                  </a:lnTo>
                  <a:lnTo>
                    <a:pt x="1108" y="882"/>
                  </a:lnTo>
                  <a:lnTo>
                    <a:pt x="1102" y="886"/>
                  </a:lnTo>
                  <a:lnTo>
                    <a:pt x="1096" y="888"/>
                  </a:lnTo>
                  <a:lnTo>
                    <a:pt x="890" y="956"/>
                  </a:lnTo>
                  <a:lnTo>
                    <a:pt x="890" y="956"/>
                  </a:lnTo>
                  <a:lnTo>
                    <a:pt x="882" y="958"/>
                  </a:lnTo>
                  <a:lnTo>
                    <a:pt x="876" y="958"/>
                  </a:lnTo>
                  <a:lnTo>
                    <a:pt x="868" y="956"/>
                  </a:lnTo>
                  <a:lnTo>
                    <a:pt x="862" y="954"/>
                  </a:lnTo>
                  <a:lnTo>
                    <a:pt x="858" y="950"/>
                  </a:lnTo>
                  <a:lnTo>
                    <a:pt x="852" y="946"/>
                  </a:lnTo>
                  <a:lnTo>
                    <a:pt x="848" y="940"/>
                  </a:lnTo>
                  <a:lnTo>
                    <a:pt x="846" y="934"/>
                  </a:lnTo>
                  <a:lnTo>
                    <a:pt x="778" y="726"/>
                  </a:lnTo>
                  <a:lnTo>
                    <a:pt x="778" y="726"/>
                  </a:lnTo>
                  <a:lnTo>
                    <a:pt x="776" y="720"/>
                  </a:lnTo>
                  <a:lnTo>
                    <a:pt x="776" y="712"/>
                  </a:lnTo>
                  <a:lnTo>
                    <a:pt x="778" y="706"/>
                  </a:lnTo>
                  <a:lnTo>
                    <a:pt x="780" y="700"/>
                  </a:lnTo>
                  <a:lnTo>
                    <a:pt x="784" y="694"/>
                  </a:lnTo>
                  <a:lnTo>
                    <a:pt x="788" y="690"/>
                  </a:lnTo>
                  <a:lnTo>
                    <a:pt x="794" y="686"/>
                  </a:lnTo>
                  <a:lnTo>
                    <a:pt x="800" y="682"/>
                  </a:lnTo>
                  <a:lnTo>
                    <a:pt x="1008" y="614"/>
                  </a:lnTo>
                  <a:lnTo>
                    <a:pt x="1008" y="614"/>
                  </a:lnTo>
                  <a:lnTo>
                    <a:pt x="1014" y="614"/>
                  </a:lnTo>
                  <a:lnTo>
                    <a:pt x="1020" y="614"/>
                  </a:lnTo>
                  <a:lnTo>
                    <a:pt x="1028" y="614"/>
                  </a:lnTo>
                  <a:lnTo>
                    <a:pt x="1034" y="616"/>
                  </a:lnTo>
                  <a:lnTo>
                    <a:pt x="1040" y="620"/>
                  </a:lnTo>
                  <a:lnTo>
                    <a:pt x="1044" y="626"/>
                  </a:lnTo>
                  <a:lnTo>
                    <a:pt x="1048" y="630"/>
                  </a:lnTo>
                  <a:lnTo>
                    <a:pt x="1052" y="638"/>
                  </a:lnTo>
                  <a:lnTo>
                    <a:pt x="1118" y="844"/>
                  </a:lnTo>
                  <a:close/>
                  <a:moveTo>
                    <a:pt x="788" y="952"/>
                  </a:moveTo>
                  <a:lnTo>
                    <a:pt x="788" y="952"/>
                  </a:lnTo>
                  <a:lnTo>
                    <a:pt x="790" y="960"/>
                  </a:lnTo>
                  <a:lnTo>
                    <a:pt x="790" y="966"/>
                  </a:lnTo>
                  <a:lnTo>
                    <a:pt x="788" y="972"/>
                  </a:lnTo>
                  <a:lnTo>
                    <a:pt x="786" y="980"/>
                  </a:lnTo>
                  <a:lnTo>
                    <a:pt x="782" y="984"/>
                  </a:lnTo>
                  <a:lnTo>
                    <a:pt x="778" y="990"/>
                  </a:lnTo>
                  <a:lnTo>
                    <a:pt x="772" y="994"/>
                  </a:lnTo>
                  <a:lnTo>
                    <a:pt x="766" y="996"/>
                  </a:lnTo>
                  <a:lnTo>
                    <a:pt x="558" y="1064"/>
                  </a:lnTo>
                  <a:lnTo>
                    <a:pt x="558" y="1064"/>
                  </a:lnTo>
                  <a:lnTo>
                    <a:pt x="552" y="1066"/>
                  </a:lnTo>
                  <a:lnTo>
                    <a:pt x="544" y="1066"/>
                  </a:lnTo>
                  <a:lnTo>
                    <a:pt x="538" y="1064"/>
                  </a:lnTo>
                  <a:lnTo>
                    <a:pt x="532" y="1062"/>
                  </a:lnTo>
                  <a:lnTo>
                    <a:pt x="526" y="1058"/>
                  </a:lnTo>
                  <a:lnTo>
                    <a:pt x="522" y="1054"/>
                  </a:lnTo>
                  <a:lnTo>
                    <a:pt x="518" y="1048"/>
                  </a:lnTo>
                  <a:lnTo>
                    <a:pt x="514" y="1042"/>
                  </a:lnTo>
                  <a:lnTo>
                    <a:pt x="446" y="834"/>
                  </a:lnTo>
                  <a:lnTo>
                    <a:pt x="446" y="834"/>
                  </a:lnTo>
                  <a:lnTo>
                    <a:pt x="446" y="828"/>
                  </a:lnTo>
                  <a:lnTo>
                    <a:pt x="446" y="820"/>
                  </a:lnTo>
                  <a:lnTo>
                    <a:pt x="446" y="814"/>
                  </a:lnTo>
                  <a:lnTo>
                    <a:pt x="448" y="808"/>
                  </a:lnTo>
                  <a:lnTo>
                    <a:pt x="452" y="802"/>
                  </a:lnTo>
                  <a:lnTo>
                    <a:pt x="458" y="798"/>
                  </a:lnTo>
                  <a:lnTo>
                    <a:pt x="462" y="794"/>
                  </a:lnTo>
                  <a:lnTo>
                    <a:pt x="470" y="790"/>
                  </a:lnTo>
                  <a:lnTo>
                    <a:pt x="676" y="722"/>
                  </a:lnTo>
                  <a:lnTo>
                    <a:pt x="676" y="722"/>
                  </a:lnTo>
                  <a:lnTo>
                    <a:pt x="684" y="722"/>
                  </a:lnTo>
                  <a:lnTo>
                    <a:pt x="690" y="722"/>
                  </a:lnTo>
                  <a:lnTo>
                    <a:pt x="696" y="722"/>
                  </a:lnTo>
                  <a:lnTo>
                    <a:pt x="704" y="726"/>
                  </a:lnTo>
                  <a:lnTo>
                    <a:pt x="708" y="728"/>
                  </a:lnTo>
                  <a:lnTo>
                    <a:pt x="714" y="734"/>
                  </a:lnTo>
                  <a:lnTo>
                    <a:pt x="718" y="738"/>
                  </a:lnTo>
                  <a:lnTo>
                    <a:pt x="720" y="746"/>
                  </a:lnTo>
                  <a:lnTo>
                    <a:pt x="788" y="952"/>
                  </a:lnTo>
                  <a:close/>
                  <a:moveTo>
                    <a:pt x="138" y="1546"/>
                  </a:moveTo>
                  <a:lnTo>
                    <a:pt x="138" y="1546"/>
                  </a:lnTo>
                  <a:lnTo>
                    <a:pt x="130" y="1548"/>
                  </a:lnTo>
                  <a:lnTo>
                    <a:pt x="124" y="1548"/>
                  </a:lnTo>
                  <a:lnTo>
                    <a:pt x="118" y="1546"/>
                  </a:lnTo>
                  <a:lnTo>
                    <a:pt x="112" y="1544"/>
                  </a:lnTo>
                  <a:lnTo>
                    <a:pt x="106" y="1540"/>
                  </a:lnTo>
                  <a:lnTo>
                    <a:pt x="100" y="1536"/>
                  </a:lnTo>
                  <a:lnTo>
                    <a:pt x="96" y="1530"/>
                  </a:lnTo>
                  <a:lnTo>
                    <a:pt x="94" y="1524"/>
                  </a:lnTo>
                  <a:lnTo>
                    <a:pt x="26" y="1316"/>
                  </a:lnTo>
                  <a:lnTo>
                    <a:pt x="26" y="1316"/>
                  </a:lnTo>
                  <a:lnTo>
                    <a:pt x="24" y="1310"/>
                  </a:lnTo>
                  <a:lnTo>
                    <a:pt x="24" y="1302"/>
                  </a:lnTo>
                  <a:lnTo>
                    <a:pt x="26" y="1296"/>
                  </a:lnTo>
                  <a:lnTo>
                    <a:pt x="28" y="1290"/>
                  </a:lnTo>
                  <a:lnTo>
                    <a:pt x="32" y="1284"/>
                  </a:lnTo>
                  <a:lnTo>
                    <a:pt x="36" y="1280"/>
                  </a:lnTo>
                  <a:lnTo>
                    <a:pt x="42" y="1276"/>
                  </a:lnTo>
                  <a:lnTo>
                    <a:pt x="48" y="1272"/>
                  </a:lnTo>
                  <a:lnTo>
                    <a:pt x="256" y="1204"/>
                  </a:lnTo>
                  <a:lnTo>
                    <a:pt x="256" y="1204"/>
                  </a:lnTo>
                  <a:lnTo>
                    <a:pt x="262" y="1204"/>
                  </a:lnTo>
                  <a:lnTo>
                    <a:pt x="270" y="1202"/>
                  </a:lnTo>
                  <a:lnTo>
                    <a:pt x="276" y="1204"/>
                  </a:lnTo>
                  <a:lnTo>
                    <a:pt x="282" y="1206"/>
                  </a:lnTo>
                  <a:lnTo>
                    <a:pt x="288" y="1210"/>
                  </a:lnTo>
                  <a:lnTo>
                    <a:pt x="292" y="1214"/>
                  </a:lnTo>
                  <a:lnTo>
                    <a:pt x="296" y="1220"/>
                  </a:lnTo>
                  <a:lnTo>
                    <a:pt x="300" y="1226"/>
                  </a:lnTo>
                  <a:lnTo>
                    <a:pt x="368" y="1434"/>
                  </a:lnTo>
                  <a:lnTo>
                    <a:pt x="368" y="1434"/>
                  </a:lnTo>
                  <a:lnTo>
                    <a:pt x="368" y="1440"/>
                  </a:lnTo>
                  <a:lnTo>
                    <a:pt x="368" y="1448"/>
                  </a:lnTo>
                  <a:lnTo>
                    <a:pt x="368" y="1454"/>
                  </a:lnTo>
                  <a:lnTo>
                    <a:pt x="366" y="1460"/>
                  </a:lnTo>
                  <a:lnTo>
                    <a:pt x="362" y="1466"/>
                  </a:lnTo>
                  <a:lnTo>
                    <a:pt x="356" y="1472"/>
                  </a:lnTo>
                  <a:lnTo>
                    <a:pt x="352" y="1476"/>
                  </a:lnTo>
                  <a:lnTo>
                    <a:pt x="344" y="1478"/>
                  </a:lnTo>
                  <a:lnTo>
                    <a:pt x="138" y="1546"/>
                  </a:lnTo>
                  <a:close/>
                  <a:moveTo>
                    <a:pt x="222" y="1604"/>
                  </a:moveTo>
                  <a:lnTo>
                    <a:pt x="222" y="1604"/>
                  </a:lnTo>
                  <a:lnTo>
                    <a:pt x="220" y="1596"/>
                  </a:lnTo>
                  <a:lnTo>
                    <a:pt x="220" y="1590"/>
                  </a:lnTo>
                  <a:lnTo>
                    <a:pt x="222" y="1584"/>
                  </a:lnTo>
                  <a:lnTo>
                    <a:pt x="224" y="1576"/>
                  </a:lnTo>
                  <a:lnTo>
                    <a:pt x="228" y="1572"/>
                  </a:lnTo>
                  <a:lnTo>
                    <a:pt x="232" y="1566"/>
                  </a:lnTo>
                  <a:lnTo>
                    <a:pt x="238" y="1562"/>
                  </a:lnTo>
                  <a:lnTo>
                    <a:pt x="244" y="1560"/>
                  </a:lnTo>
                  <a:lnTo>
                    <a:pt x="452" y="1492"/>
                  </a:lnTo>
                  <a:lnTo>
                    <a:pt x="452" y="1492"/>
                  </a:lnTo>
                  <a:lnTo>
                    <a:pt x="458" y="1490"/>
                  </a:lnTo>
                  <a:lnTo>
                    <a:pt x="466" y="1490"/>
                  </a:lnTo>
                  <a:lnTo>
                    <a:pt x="472" y="1492"/>
                  </a:lnTo>
                  <a:lnTo>
                    <a:pt x="478" y="1494"/>
                  </a:lnTo>
                  <a:lnTo>
                    <a:pt x="484" y="1498"/>
                  </a:lnTo>
                  <a:lnTo>
                    <a:pt x="488" y="1502"/>
                  </a:lnTo>
                  <a:lnTo>
                    <a:pt x="492" y="1508"/>
                  </a:lnTo>
                  <a:lnTo>
                    <a:pt x="496" y="1514"/>
                  </a:lnTo>
                  <a:lnTo>
                    <a:pt x="564" y="1722"/>
                  </a:lnTo>
                  <a:lnTo>
                    <a:pt x="564" y="1722"/>
                  </a:lnTo>
                  <a:lnTo>
                    <a:pt x="564" y="1728"/>
                  </a:lnTo>
                  <a:lnTo>
                    <a:pt x="566" y="1734"/>
                  </a:lnTo>
                  <a:lnTo>
                    <a:pt x="564" y="1742"/>
                  </a:lnTo>
                  <a:lnTo>
                    <a:pt x="562" y="1748"/>
                  </a:lnTo>
                  <a:lnTo>
                    <a:pt x="558" y="1754"/>
                  </a:lnTo>
                  <a:lnTo>
                    <a:pt x="554" y="1758"/>
                  </a:lnTo>
                  <a:lnTo>
                    <a:pt x="548" y="1762"/>
                  </a:lnTo>
                  <a:lnTo>
                    <a:pt x="542" y="1766"/>
                  </a:lnTo>
                  <a:lnTo>
                    <a:pt x="334" y="1832"/>
                  </a:lnTo>
                  <a:lnTo>
                    <a:pt x="334" y="1832"/>
                  </a:lnTo>
                  <a:lnTo>
                    <a:pt x="328" y="1834"/>
                  </a:lnTo>
                  <a:lnTo>
                    <a:pt x="320" y="1834"/>
                  </a:lnTo>
                  <a:lnTo>
                    <a:pt x="314" y="1834"/>
                  </a:lnTo>
                  <a:lnTo>
                    <a:pt x="308" y="1830"/>
                  </a:lnTo>
                  <a:lnTo>
                    <a:pt x="302" y="1828"/>
                  </a:lnTo>
                  <a:lnTo>
                    <a:pt x="296" y="1822"/>
                  </a:lnTo>
                  <a:lnTo>
                    <a:pt x="292" y="1818"/>
                  </a:lnTo>
                  <a:lnTo>
                    <a:pt x="290" y="1810"/>
                  </a:lnTo>
                  <a:lnTo>
                    <a:pt x="222" y="1604"/>
                  </a:lnTo>
                  <a:close/>
                  <a:moveTo>
                    <a:pt x="462" y="2150"/>
                  </a:moveTo>
                  <a:lnTo>
                    <a:pt x="254" y="2218"/>
                  </a:lnTo>
                  <a:lnTo>
                    <a:pt x="254" y="2218"/>
                  </a:lnTo>
                  <a:lnTo>
                    <a:pt x="248" y="2218"/>
                  </a:lnTo>
                  <a:lnTo>
                    <a:pt x="240" y="2220"/>
                  </a:lnTo>
                  <a:lnTo>
                    <a:pt x="234" y="2218"/>
                  </a:lnTo>
                  <a:lnTo>
                    <a:pt x="228" y="2216"/>
                  </a:lnTo>
                  <a:lnTo>
                    <a:pt x="222" y="2212"/>
                  </a:lnTo>
                  <a:lnTo>
                    <a:pt x="218" y="2208"/>
                  </a:lnTo>
                  <a:lnTo>
                    <a:pt x="214" y="2202"/>
                  </a:lnTo>
                  <a:lnTo>
                    <a:pt x="210" y="2196"/>
                  </a:lnTo>
                  <a:lnTo>
                    <a:pt x="144" y="1988"/>
                  </a:lnTo>
                  <a:lnTo>
                    <a:pt x="144" y="1988"/>
                  </a:lnTo>
                  <a:lnTo>
                    <a:pt x="142" y="1982"/>
                  </a:lnTo>
                  <a:lnTo>
                    <a:pt x="142" y="1974"/>
                  </a:lnTo>
                  <a:lnTo>
                    <a:pt x="142" y="1968"/>
                  </a:lnTo>
                  <a:lnTo>
                    <a:pt x="146" y="1962"/>
                  </a:lnTo>
                  <a:lnTo>
                    <a:pt x="148" y="1956"/>
                  </a:lnTo>
                  <a:lnTo>
                    <a:pt x="154" y="1950"/>
                  </a:lnTo>
                  <a:lnTo>
                    <a:pt x="158" y="1946"/>
                  </a:lnTo>
                  <a:lnTo>
                    <a:pt x="166" y="1944"/>
                  </a:lnTo>
                  <a:lnTo>
                    <a:pt x="372" y="1876"/>
                  </a:lnTo>
                  <a:lnTo>
                    <a:pt x="372" y="1876"/>
                  </a:lnTo>
                  <a:lnTo>
                    <a:pt x="380" y="1874"/>
                  </a:lnTo>
                  <a:lnTo>
                    <a:pt x="386" y="1874"/>
                  </a:lnTo>
                  <a:lnTo>
                    <a:pt x="392" y="1876"/>
                  </a:lnTo>
                  <a:lnTo>
                    <a:pt x="400" y="1878"/>
                  </a:lnTo>
                  <a:lnTo>
                    <a:pt x="404" y="1882"/>
                  </a:lnTo>
                  <a:lnTo>
                    <a:pt x="410" y="1886"/>
                  </a:lnTo>
                  <a:lnTo>
                    <a:pt x="414" y="1892"/>
                  </a:lnTo>
                  <a:lnTo>
                    <a:pt x="416" y="1898"/>
                  </a:lnTo>
                  <a:lnTo>
                    <a:pt x="484" y="2106"/>
                  </a:lnTo>
                  <a:lnTo>
                    <a:pt x="484" y="2106"/>
                  </a:lnTo>
                  <a:lnTo>
                    <a:pt x="486" y="2112"/>
                  </a:lnTo>
                  <a:lnTo>
                    <a:pt x="486" y="2120"/>
                  </a:lnTo>
                  <a:lnTo>
                    <a:pt x="484" y="2126"/>
                  </a:lnTo>
                  <a:lnTo>
                    <a:pt x="482" y="2132"/>
                  </a:lnTo>
                  <a:lnTo>
                    <a:pt x="478" y="2138"/>
                  </a:lnTo>
                  <a:lnTo>
                    <a:pt x="474" y="2142"/>
                  </a:lnTo>
                  <a:lnTo>
                    <a:pt x="468" y="2146"/>
                  </a:lnTo>
                  <a:lnTo>
                    <a:pt x="462" y="2150"/>
                  </a:lnTo>
                  <a:lnTo>
                    <a:pt x="462" y="2150"/>
                  </a:lnTo>
                  <a:close/>
                  <a:moveTo>
                    <a:pt x="792" y="2042"/>
                  </a:moveTo>
                  <a:lnTo>
                    <a:pt x="586" y="2110"/>
                  </a:lnTo>
                  <a:lnTo>
                    <a:pt x="586" y="2110"/>
                  </a:lnTo>
                  <a:lnTo>
                    <a:pt x="578" y="2110"/>
                  </a:lnTo>
                  <a:lnTo>
                    <a:pt x="572" y="2112"/>
                  </a:lnTo>
                  <a:lnTo>
                    <a:pt x="564" y="2110"/>
                  </a:lnTo>
                  <a:lnTo>
                    <a:pt x="558" y="2108"/>
                  </a:lnTo>
                  <a:lnTo>
                    <a:pt x="554" y="2104"/>
                  </a:lnTo>
                  <a:lnTo>
                    <a:pt x="548" y="2100"/>
                  </a:lnTo>
                  <a:lnTo>
                    <a:pt x="544" y="2094"/>
                  </a:lnTo>
                  <a:lnTo>
                    <a:pt x="542" y="2088"/>
                  </a:lnTo>
                  <a:lnTo>
                    <a:pt x="474" y="1880"/>
                  </a:lnTo>
                  <a:lnTo>
                    <a:pt x="474" y="1880"/>
                  </a:lnTo>
                  <a:lnTo>
                    <a:pt x="472" y="1874"/>
                  </a:lnTo>
                  <a:lnTo>
                    <a:pt x="472" y="1866"/>
                  </a:lnTo>
                  <a:lnTo>
                    <a:pt x="474" y="1860"/>
                  </a:lnTo>
                  <a:lnTo>
                    <a:pt x="476" y="1854"/>
                  </a:lnTo>
                  <a:lnTo>
                    <a:pt x="480" y="1848"/>
                  </a:lnTo>
                  <a:lnTo>
                    <a:pt x="484" y="1842"/>
                  </a:lnTo>
                  <a:lnTo>
                    <a:pt x="490" y="1838"/>
                  </a:lnTo>
                  <a:lnTo>
                    <a:pt x="496" y="1836"/>
                  </a:lnTo>
                  <a:lnTo>
                    <a:pt x="704" y="1768"/>
                  </a:lnTo>
                  <a:lnTo>
                    <a:pt x="704" y="1768"/>
                  </a:lnTo>
                  <a:lnTo>
                    <a:pt x="710" y="1766"/>
                  </a:lnTo>
                  <a:lnTo>
                    <a:pt x="716" y="1766"/>
                  </a:lnTo>
                  <a:lnTo>
                    <a:pt x="724" y="1768"/>
                  </a:lnTo>
                  <a:lnTo>
                    <a:pt x="730" y="1770"/>
                  </a:lnTo>
                  <a:lnTo>
                    <a:pt x="736" y="1774"/>
                  </a:lnTo>
                  <a:lnTo>
                    <a:pt x="740" y="1778"/>
                  </a:lnTo>
                  <a:lnTo>
                    <a:pt x="744" y="1784"/>
                  </a:lnTo>
                  <a:lnTo>
                    <a:pt x="748" y="1790"/>
                  </a:lnTo>
                  <a:lnTo>
                    <a:pt x="814" y="1998"/>
                  </a:lnTo>
                  <a:lnTo>
                    <a:pt x="814" y="1998"/>
                  </a:lnTo>
                  <a:lnTo>
                    <a:pt x="816" y="2004"/>
                  </a:lnTo>
                  <a:lnTo>
                    <a:pt x="816" y="2012"/>
                  </a:lnTo>
                  <a:lnTo>
                    <a:pt x="816" y="2018"/>
                  </a:lnTo>
                  <a:lnTo>
                    <a:pt x="812" y="2024"/>
                  </a:lnTo>
                  <a:lnTo>
                    <a:pt x="810" y="2030"/>
                  </a:lnTo>
                  <a:lnTo>
                    <a:pt x="804" y="2034"/>
                  </a:lnTo>
                  <a:lnTo>
                    <a:pt x="798" y="2038"/>
                  </a:lnTo>
                  <a:lnTo>
                    <a:pt x="792" y="2042"/>
                  </a:lnTo>
                  <a:lnTo>
                    <a:pt x="792" y="2042"/>
                  </a:lnTo>
                  <a:close/>
                  <a:moveTo>
                    <a:pt x="1124" y="1934"/>
                  </a:moveTo>
                  <a:lnTo>
                    <a:pt x="916" y="2002"/>
                  </a:lnTo>
                  <a:lnTo>
                    <a:pt x="916" y="2002"/>
                  </a:lnTo>
                  <a:lnTo>
                    <a:pt x="910" y="2002"/>
                  </a:lnTo>
                  <a:lnTo>
                    <a:pt x="902" y="2002"/>
                  </a:lnTo>
                  <a:lnTo>
                    <a:pt x="896" y="2002"/>
                  </a:lnTo>
                  <a:lnTo>
                    <a:pt x="890" y="2000"/>
                  </a:lnTo>
                  <a:lnTo>
                    <a:pt x="884" y="1996"/>
                  </a:lnTo>
                  <a:lnTo>
                    <a:pt x="878" y="1992"/>
                  </a:lnTo>
                  <a:lnTo>
                    <a:pt x="874" y="1986"/>
                  </a:lnTo>
                  <a:lnTo>
                    <a:pt x="872" y="1980"/>
                  </a:lnTo>
                  <a:lnTo>
                    <a:pt x="804" y="1772"/>
                  </a:lnTo>
                  <a:lnTo>
                    <a:pt x="804" y="1772"/>
                  </a:lnTo>
                  <a:lnTo>
                    <a:pt x="802" y="1764"/>
                  </a:lnTo>
                  <a:lnTo>
                    <a:pt x="802" y="1758"/>
                  </a:lnTo>
                  <a:lnTo>
                    <a:pt x="804" y="1752"/>
                  </a:lnTo>
                  <a:lnTo>
                    <a:pt x="806" y="1746"/>
                  </a:lnTo>
                  <a:lnTo>
                    <a:pt x="810" y="1740"/>
                  </a:lnTo>
                  <a:lnTo>
                    <a:pt x="814" y="1734"/>
                  </a:lnTo>
                  <a:lnTo>
                    <a:pt x="820" y="1730"/>
                  </a:lnTo>
                  <a:lnTo>
                    <a:pt x="826" y="1728"/>
                  </a:lnTo>
                  <a:lnTo>
                    <a:pt x="1034" y="1660"/>
                  </a:lnTo>
                  <a:lnTo>
                    <a:pt x="1034" y="1660"/>
                  </a:lnTo>
                  <a:lnTo>
                    <a:pt x="1040" y="1658"/>
                  </a:lnTo>
                  <a:lnTo>
                    <a:pt x="1048" y="1658"/>
                  </a:lnTo>
                  <a:lnTo>
                    <a:pt x="1054" y="1660"/>
                  </a:lnTo>
                  <a:lnTo>
                    <a:pt x="1060" y="1662"/>
                  </a:lnTo>
                  <a:lnTo>
                    <a:pt x="1066" y="1666"/>
                  </a:lnTo>
                  <a:lnTo>
                    <a:pt x="1070" y="1670"/>
                  </a:lnTo>
                  <a:lnTo>
                    <a:pt x="1074" y="1676"/>
                  </a:lnTo>
                  <a:lnTo>
                    <a:pt x="1078" y="1682"/>
                  </a:lnTo>
                  <a:lnTo>
                    <a:pt x="1146" y="1890"/>
                  </a:lnTo>
                  <a:lnTo>
                    <a:pt x="1146" y="1890"/>
                  </a:lnTo>
                  <a:lnTo>
                    <a:pt x="1148" y="1896"/>
                  </a:lnTo>
                  <a:lnTo>
                    <a:pt x="1148" y="1904"/>
                  </a:lnTo>
                  <a:lnTo>
                    <a:pt x="1146" y="1910"/>
                  </a:lnTo>
                  <a:lnTo>
                    <a:pt x="1144" y="1916"/>
                  </a:lnTo>
                  <a:lnTo>
                    <a:pt x="1140" y="1922"/>
                  </a:lnTo>
                  <a:lnTo>
                    <a:pt x="1136" y="1926"/>
                  </a:lnTo>
                  <a:lnTo>
                    <a:pt x="1130" y="1930"/>
                  </a:lnTo>
                  <a:lnTo>
                    <a:pt x="1124" y="1934"/>
                  </a:lnTo>
                  <a:lnTo>
                    <a:pt x="1124" y="1934"/>
                  </a:lnTo>
                  <a:close/>
                  <a:moveTo>
                    <a:pt x="1454" y="1826"/>
                  </a:moveTo>
                  <a:lnTo>
                    <a:pt x="1246" y="1894"/>
                  </a:lnTo>
                  <a:lnTo>
                    <a:pt x="1246" y="1894"/>
                  </a:lnTo>
                  <a:lnTo>
                    <a:pt x="1240" y="1894"/>
                  </a:lnTo>
                  <a:lnTo>
                    <a:pt x="1232" y="1894"/>
                  </a:lnTo>
                  <a:lnTo>
                    <a:pt x="1226" y="1894"/>
                  </a:lnTo>
                  <a:lnTo>
                    <a:pt x="1220" y="1892"/>
                  </a:lnTo>
                  <a:lnTo>
                    <a:pt x="1214" y="1888"/>
                  </a:lnTo>
                  <a:lnTo>
                    <a:pt x="1210" y="1884"/>
                  </a:lnTo>
                  <a:lnTo>
                    <a:pt x="1206" y="1878"/>
                  </a:lnTo>
                  <a:lnTo>
                    <a:pt x="1202" y="1872"/>
                  </a:lnTo>
                  <a:lnTo>
                    <a:pt x="1136" y="1664"/>
                  </a:lnTo>
                  <a:lnTo>
                    <a:pt x="1136" y="1664"/>
                  </a:lnTo>
                  <a:lnTo>
                    <a:pt x="1134" y="1656"/>
                  </a:lnTo>
                  <a:lnTo>
                    <a:pt x="1134" y="1650"/>
                  </a:lnTo>
                  <a:lnTo>
                    <a:pt x="1134" y="1644"/>
                  </a:lnTo>
                  <a:lnTo>
                    <a:pt x="1138" y="1638"/>
                  </a:lnTo>
                  <a:lnTo>
                    <a:pt x="1140" y="1632"/>
                  </a:lnTo>
                  <a:lnTo>
                    <a:pt x="1146" y="1626"/>
                  </a:lnTo>
                  <a:lnTo>
                    <a:pt x="1150" y="1622"/>
                  </a:lnTo>
                  <a:lnTo>
                    <a:pt x="1158" y="1620"/>
                  </a:lnTo>
                  <a:lnTo>
                    <a:pt x="1364" y="1552"/>
                  </a:lnTo>
                  <a:lnTo>
                    <a:pt x="1364" y="1552"/>
                  </a:lnTo>
                  <a:lnTo>
                    <a:pt x="1372" y="1550"/>
                  </a:lnTo>
                  <a:lnTo>
                    <a:pt x="1378" y="1550"/>
                  </a:lnTo>
                  <a:lnTo>
                    <a:pt x="1384" y="1552"/>
                  </a:lnTo>
                  <a:lnTo>
                    <a:pt x="1392" y="1554"/>
                  </a:lnTo>
                  <a:lnTo>
                    <a:pt x="1396" y="1558"/>
                  </a:lnTo>
                  <a:lnTo>
                    <a:pt x="1402" y="1562"/>
                  </a:lnTo>
                  <a:lnTo>
                    <a:pt x="1406" y="1568"/>
                  </a:lnTo>
                  <a:lnTo>
                    <a:pt x="1408" y="1574"/>
                  </a:lnTo>
                  <a:lnTo>
                    <a:pt x="1476" y="1782"/>
                  </a:lnTo>
                  <a:lnTo>
                    <a:pt x="1476" y="1782"/>
                  </a:lnTo>
                  <a:lnTo>
                    <a:pt x="1478" y="1788"/>
                  </a:lnTo>
                  <a:lnTo>
                    <a:pt x="1478" y="1796"/>
                  </a:lnTo>
                  <a:lnTo>
                    <a:pt x="1476" y="1802"/>
                  </a:lnTo>
                  <a:lnTo>
                    <a:pt x="1474" y="1808"/>
                  </a:lnTo>
                  <a:lnTo>
                    <a:pt x="1470" y="1814"/>
                  </a:lnTo>
                  <a:lnTo>
                    <a:pt x="1466" y="1818"/>
                  </a:lnTo>
                  <a:lnTo>
                    <a:pt x="1460" y="1822"/>
                  </a:lnTo>
                  <a:lnTo>
                    <a:pt x="1454" y="1826"/>
                  </a:lnTo>
                  <a:lnTo>
                    <a:pt x="1454" y="1826"/>
                  </a:lnTo>
                  <a:close/>
                  <a:moveTo>
                    <a:pt x="1466" y="1556"/>
                  </a:moveTo>
                  <a:lnTo>
                    <a:pt x="1466" y="1556"/>
                  </a:lnTo>
                  <a:lnTo>
                    <a:pt x="1464" y="1548"/>
                  </a:lnTo>
                  <a:lnTo>
                    <a:pt x="1464" y="1542"/>
                  </a:lnTo>
                  <a:lnTo>
                    <a:pt x="1466" y="1536"/>
                  </a:lnTo>
                  <a:lnTo>
                    <a:pt x="1468" y="1530"/>
                  </a:lnTo>
                  <a:lnTo>
                    <a:pt x="1472" y="1524"/>
                  </a:lnTo>
                  <a:lnTo>
                    <a:pt x="1476" y="1518"/>
                  </a:lnTo>
                  <a:lnTo>
                    <a:pt x="1482" y="1514"/>
                  </a:lnTo>
                  <a:lnTo>
                    <a:pt x="1488" y="1512"/>
                  </a:lnTo>
                  <a:lnTo>
                    <a:pt x="1696" y="1444"/>
                  </a:lnTo>
                  <a:lnTo>
                    <a:pt x="1696" y="1444"/>
                  </a:lnTo>
                  <a:lnTo>
                    <a:pt x="1702" y="1442"/>
                  </a:lnTo>
                  <a:lnTo>
                    <a:pt x="1710" y="1442"/>
                  </a:lnTo>
                  <a:lnTo>
                    <a:pt x="1716" y="1444"/>
                  </a:lnTo>
                  <a:lnTo>
                    <a:pt x="1722" y="1446"/>
                  </a:lnTo>
                  <a:lnTo>
                    <a:pt x="1728" y="1450"/>
                  </a:lnTo>
                  <a:lnTo>
                    <a:pt x="1732" y="1454"/>
                  </a:lnTo>
                  <a:lnTo>
                    <a:pt x="1736" y="1460"/>
                  </a:lnTo>
                  <a:lnTo>
                    <a:pt x="1740" y="1466"/>
                  </a:lnTo>
                  <a:lnTo>
                    <a:pt x="1806" y="1674"/>
                  </a:lnTo>
                  <a:lnTo>
                    <a:pt x="1806" y="1674"/>
                  </a:lnTo>
                  <a:lnTo>
                    <a:pt x="1808" y="1680"/>
                  </a:lnTo>
                  <a:lnTo>
                    <a:pt x="1808" y="1688"/>
                  </a:lnTo>
                  <a:lnTo>
                    <a:pt x="1808" y="1694"/>
                  </a:lnTo>
                  <a:lnTo>
                    <a:pt x="1804" y="1700"/>
                  </a:lnTo>
                  <a:lnTo>
                    <a:pt x="1802" y="1706"/>
                  </a:lnTo>
                  <a:lnTo>
                    <a:pt x="1796" y="1710"/>
                  </a:lnTo>
                  <a:lnTo>
                    <a:pt x="1792" y="1714"/>
                  </a:lnTo>
                  <a:lnTo>
                    <a:pt x="1784" y="1718"/>
                  </a:lnTo>
                  <a:lnTo>
                    <a:pt x="1578" y="1786"/>
                  </a:lnTo>
                  <a:lnTo>
                    <a:pt x="1578" y="1786"/>
                  </a:lnTo>
                  <a:lnTo>
                    <a:pt x="1570" y="1786"/>
                  </a:lnTo>
                  <a:lnTo>
                    <a:pt x="1564" y="1786"/>
                  </a:lnTo>
                  <a:lnTo>
                    <a:pt x="1558" y="1786"/>
                  </a:lnTo>
                  <a:lnTo>
                    <a:pt x="1550" y="1784"/>
                  </a:lnTo>
                  <a:lnTo>
                    <a:pt x="1546" y="1780"/>
                  </a:lnTo>
                  <a:lnTo>
                    <a:pt x="1540" y="1776"/>
                  </a:lnTo>
                  <a:lnTo>
                    <a:pt x="1536" y="1770"/>
                  </a:lnTo>
                  <a:lnTo>
                    <a:pt x="1534" y="1764"/>
                  </a:lnTo>
                  <a:lnTo>
                    <a:pt x="1466" y="1556"/>
                  </a:lnTo>
                  <a:close/>
                  <a:moveTo>
                    <a:pt x="1930" y="2044"/>
                  </a:moveTo>
                  <a:lnTo>
                    <a:pt x="1654" y="2134"/>
                  </a:lnTo>
                  <a:lnTo>
                    <a:pt x="1654" y="2134"/>
                  </a:lnTo>
                  <a:lnTo>
                    <a:pt x="1648" y="2134"/>
                  </a:lnTo>
                  <a:lnTo>
                    <a:pt x="1640" y="2136"/>
                  </a:lnTo>
                  <a:lnTo>
                    <a:pt x="1634" y="2134"/>
                  </a:lnTo>
                  <a:lnTo>
                    <a:pt x="1628" y="2132"/>
                  </a:lnTo>
                  <a:lnTo>
                    <a:pt x="1622" y="2128"/>
                  </a:lnTo>
                  <a:lnTo>
                    <a:pt x="1618" y="2124"/>
                  </a:lnTo>
                  <a:lnTo>
                    <a:pt x="1614" y="2118"/>
                  </a:lnTo>
                  <a:lnTo>
                    <a:pt x="1610" y="2112"/>
                  </a:lnTo>
                  <a:lnTo>
                    <a:pt x="1540" y="1892"/>
                  </a:lnTo>
                  <a:lnTo>
                    <a:pt x="1540" y="1892"/>
                  </a:lnTo>
                  <a:lnTo>
                    <a:pt x="1538" y="1886"/>
                  </a:lnTo>
                  <a:lnTo>
                    <a:pt x="1538" y="1880"/>
                  </a:lnTo>
                  <a:lnTo>
                    <a:pt x="1538" y="1872"/>
                  </a:lnTo>
                  <a:lnTo>
                    <a:pt x="1542" y="1866"/>
                  </a:lnTo>
                  <a:lnTo>
                    <a:pt x="1544" y="1860"/>
                  </a:lnTo>
                  <a:lnTo>
                    <a:pt x="1550" y="1856"/>
                  </a:lnTo>
                  <a:lnTo>
                    <a:pt x="1556" y="1852"/>
                  </a:lnTo>
                  <a:lnTo>
                    <a:pt x="1562" y="1848"/>
                  </a:lnTo>
                  <a:lnTo>
                    <a:pt x="1838" y="1758"/>
                  </a:lnTo>
                  <a:lnTo>
                    <a:pt x="1838" y="1758"/>
                  </a:lnTo>
                  <a:lnTo>
                    <a:pt x="1844" y="1758"/>
                  </a:lnTo>
                  <a:lnTo>
                    <a:pt x="1850" y="1758"/>
                  </a:lnTo>
                  <a:lnTo>
                    <a:pt x="1858" y="1758"/>
                  </a:lnTo>
                  <a:lnTo>
                    <a:pt x="1864" y="1760"/>
                  </a:lnTo>
                  <a:lnTo>
                    <a:pt x="1870" y="1764"/>
                  </a:lnTo>
                  <a:lnTo>
                    <a:pt x="1874" y="1770"/>
                  </a:lnTo>
                  <a:lnTo>
                    <a:pt x="1878" y="1774"/>
                  </a:lnTo>
                  <a:lnTo>
                    <a:pt x="1882" y="1782"/>
                  </a:lnTo>
                  <a:lnTo>
                    <a:pt x="1952" y="2000"/>
                  </a:lnTo>
                  <a:lnTo>
                    <a:pt x="1952" y="2000"/>
                  </a:lnTo>
                  <a:lnTo>
                    <a:pt x="1954" y="2006"/>
                  </a:lnTo>
                  <a:lnTo>
                    <a:pt x="1954" y="2014"/>
                  </a:lnTo>
                  <a:lnTo>
                    <a:pt x="1952" y="2020"/>
                  </a:lnTo>
                  <a:lnTo>
                    <a:pt x="1950" y="2026"/>
                  </a:lnTo>
                  <a:lnTo>
                    <a:pt x="1946" y="2032"/>
                  </a:lnTo>
                  <a:lnTo>
                    <a:pt x="1942" y="2036"/>
                  </a:lnTo>
                  <a:lnTo>
                    <a:pt x="1936" y="2040"/>
                  </a:lnTo>
                  <a:lnTo>
                    <a:pt x="1930" y="2044"/>
                  </a:lnTo>
                  <a:lnTo>
                    <a:pt x="1930" y="2044"/>
                  </a:lnTo>
                  <a:close/>
                  <a:moveTo>
                    <a:pt x="2252" y="1938"/>
                  </a:moveTo>
                  <a:lnTo>
                    <a:pt x="2060" y="2000"/>
                  </a:lnTo>
                  <a:lnTo>
                    <a:pt x="2060" y="2000"/>
                  </a:lnTo>
                  <a:lnTo>
                    <a:pt x="2054" y="2002"/>
                  </a:lnTo>
                  <a:lnTo>
                    <a:pt x="2046" y="2002"/>
                  </a:lnTo>
                  <a:lnTo>
                    <a:pt x="2040" y="2002"/>
                  </a:lnTo>
                  <a:lnTo>
                    <a:pt x="2034" y="1998"/>
                  </a:lnTo>
                  <a:lnTo>
                    <a:pt x="2028" y="1996"/>
                  </a:lnTo>
                  <a:lnTo>
                    <a:pt x="2024" y="1990"/>
                  </a:lnTo>
                  <a:lnTo>
                    <a:pt x="2020" y="1986"/>
                  </a:lnTo>
                  <a:lnTo>
                    <a:pt x="2016" y="1978"/>
                  </a:lnTo>
                  <a:lnTo>
                    <a:pt x="1948" y="1766"/>
                  </a:lnTo>
                  <a:lnTo>
                    <a:pt x="1948" y="1766"/>
                  </a:lnTo>
                  <a:lnTo>
                    <a:pt x="1946" y="1760"/>
                  </a:lnTo>
                  <a:lnTo>
                    <a:pt x="1946" y="1754"/>
                  </a:lnTo>
                  <a:lnTo>
                    <a:pt x="1946" y="1746"/>
                  </a:lnTo>
                  <a:lnTo>
                    <a:pt x="1950" y="1740"/>
                  </a:lnTo>
                  <a:lnTo>
                    <a:pt x="1952" y="1734"/>
                  </a:lnTo>
                  <a:lnTo>
                    <a:pt x="1958" y="1730"/>
                  </a:lnTo>
                  <a:lnTo>
                    <a:pt x="1964" y="1726"/>
                  </a:lnTo>
                  <a:lnTo>
                    <a:pt x="1970" y="1724"/>
                  </a:lnTo>
                  <a:lnTo>
                    <a:pt x="2162" y="1660"/>
                  </a:lnTo>
                  <a:lnTo>
                    <a:pt x="2162" y="1660"/>
                  </a:lnTo>
                  <a:lnTo>
                    <a:pt x="2168" y="1658"/>
                  </a:lnTo>
                  <a:lnTo>
                    <a:pt x="2174" y="1658"/>
                  </a:lnTo>
                  <a:lnTo>
                    <a:pt x="2182" y="1660"/>
                  </a:lnTo>
                  <a:lnTo>
                    <a:pt x="2188" y="1662"/>
                  </a:lnTo>
                  <a:lnTo>
                    <a:pt x="2194" y="1666"/>
                  </a:lnTo>
                  <a:lnTo>
                    <a:pt x="2198" y="1670"/>
                  </a:lnTo>
                  <a:lnTo>
                    <a:pt x="2202" y="1676"/>
                  </a:lnTo>
                  <a:lnTo>
                    <a:pt x="2206" y="1682"/>
                  </a:lnTo>
                  <a:lnTo>
                    <a:pt x="2274" y="1894"/>
                  </a:lnTo>
                  <a:lnTo>
                    <a:pt x="2274" y="1894"/>
                  </a:lnTo>
                  <a:lnTo>
                    <a:pt x="2276" y="1902"/>
                  </a:lnTo>
                  <a:lnTo>
                    <a:pt x="2276" y="1908"/>
                  </a:lnTo>
                  <a:lnTo>
                    <a:pt x="2274" y="1914"/>
                  </a:lnTo>
                  <a:lnTo>
                    <a:pt x="2272" y="1920"/>
                  </a:lnTo>
                  <a:lnTo>
                    <a:pt x="2268" y="1926"/>
                  </a:lnTo>
                  <a:lnTo>
                    <a:pt x="2264" y="1932"/>
                  </a:lnTo>
                  <a:lnTo>
                    <a:pt x="2258" y="1936"/>
                  </a:lnTo>
                  <a:lnTo>
                    <a:pt x="2252" y="1938"/>
                  </a:lnTo>
                  <a:lnTo>
                    <a:pt x="2252" y="1938"/>
                  </a:lnTo>
                  <a:close/>
                  <a:moveTo>
                    <a:pt x="2584" y="1830"/>
                  </a:moveTo>
                  <a:lnTo>
                    <a:pt x="2372" y="1900"/>
                  </a:lnTo>
                  <a:lnTo>
                    <a:pt x="2372" y="1900"/>
                  </a:lnTo>
                  <a:lnTo>
                    <a:pt x="2364" y="1900"/>
                  </a:lnTo>
                  <a:lnTo>
                    <a:pt x="2358" y="1900"/>
                  </a:lnTo>
                  <a:lnTo>
                    <a:pt x="2350" y="1900"/>
                  </a:lnTo>
                  <a:lnTo>
                    <a:pt x="2344" y="1898"/>
                  </a:lnTo>
                  <a:lnTo>
                    <a:pt x="2338" y="1894"/>
                  </a:lnTo>
                  <a:lnTo>
                    <a:pt x="2334" y="1890"/>
                  </a:lnTo>
                  <a:lnTo>
                    <a:pt x="2330" y="1884"/>
                  </a:lnTo>
                  <a:lnTo>
                    <a:pt x="2328" y="1878"/>
                  </a:lnTo>
                  <a:lnTo>
                    <a:pt x="2304" y="1808"/>
                  </a:lnTo>
                  <a:lnTo>
                    <a:pt x="2304" y="1808"/>
                  </a:lnTo>
                  <a:lnTo>
                    <a:pt x="2304" y="1802"/>
                  </a:lnTo>
                  <a:lnTo>
                    <a:pt x="2304" y="1794"/>
                  </a:lnTo>
                  <a:lnTo>
                    <a:pt x="2304" y="1788"/>
                  </a:lnTo>
                  <a:lnTo>
                    <a:pt x="2306" y="1782"/>
                  </a:lnTo>
                  <a:lnTo>
                    <a:pt x="2310" y="1776"/>
                  </a:lnTo>
                  <a:lnTo>
                    <a:pt x="2316" y="1772"/>
                  </a:lnTo>
                  <a:lnTo>
                    <a:pt x="2320" y="1768"/>
                  </a:lnTo>
                  <a:lnTo>
                    <a:pt x="2328" y="1764"/>
                  </a:lnTo>
                  <a:lnTo>
                    <a:pt x="2542" y="1694"/>
                  </a:lnTo>
                  <a:lnTo>
                    <a:pt x="2542" y="1694"/>
                  </a:lnTo>
                  <a:lnTo>
                    <a:pt x="2548" y="1694"/>
                  </a:lnTo>
                  <a:lnTo>
                    <a:pt x="2554" y="1694"/>
                  </a:lnTo>
                  <a:lnTo>
                    <a:pt x="2562" y="1694"/>
                  </a:lnTo>
                  <a:lnTo>
                    <a:pt x="2568" y="1698"/>
                  </a:lnTo>
                  <a:lnTo>
                    <a:pt x="2574" y="1700"/>
                  </a:lnTo>
                  <a:lnTo>
                    <a:pt x="2578" y="1706"/>
                  </a:lnTo>
                  <a:lnTo>
                    <a:pt x="2582" y="1710"/>
                  </a:lnTo>
                  <a:lnTo>
                    <a:pt x="2584" y="1718"/>
                  </a:lnTo>
                  <a:lnTo>
                    <a:pt x="2608" y="1786"/>
                  </a:lnTo>
                  <a:lnTo>
                    <a:pt x="2608" y="1786"/>
                  </a:lnTo>
                  <a:lnTo>
                    <a:pt x="2608" y="1792"/>
                  </a:lnTo>
                  <a:lnTo>
                    <a:pt x="2608" y="1800"/>
                  </a:lnTo>
                  <a:lnTo>
                    <a:pt x="2608" y="1806"/>
                  </a:lnTo>
                  <a:lnTo>
                    <a:pt x="2606" y="1812"/>
                  </a:lnTo>
                  <a:lnTo>
                    <a:pt x="2602" y="1818"/>
                  </a:lnTo>
                  <a:lnTo>
                    <a:pt x="2596" y="1822"/>
                  </a:lnTo>
                  <a:lnTo>
                    <a:pt x="2592" y="1826"/>
                  </a:lnTo>
                  <a:lnTo>
                    <a:pt x="2584" y="1830"/>
                  </a:lnTo>
                  <a:lnTo>
                    <a:pt x="2584" y="1830"/>
                  </a:lnTo>
                  <a:close/>
                  <a:moveTo>
                    <a:pt x="2598" y="1630"/>
                  </a:moveTo>
                  <a:lnTo>
                    <a:pt x="2568" y="1538"/>
                  </a:lnTo>
                  <a:lnTo>
                    <a:pt x="2568" y="1538"/>
                  </a:lnTo>
                  <a:lnTo>
                    <a:pt x="2566" y="1530"/>
                  </a:lnTo>
                  <a:lnTo>
                    <a:pt x="2566" y="1524"/>
                  </a:lnTo>
                  <a:lnTo>
                    <a:pt x="2568" y="1518"/>
                  </a:lnTo>
                  <a:lnTo>
                    <a:pt x="2570" y="1510"/>
                  </a:lnTo>
                  <a:lnTo>
                    <a:pt x="2574" y="1506"/>
                  </a:lnTo>
                  <a:lnTo>
                    <a:pt x="2578" y="1500"/>
                  </a:lnTo>
                  <a:lnTo>
                    <a:pt x="2584" y="1496"/>
                  </a:lnTo>
                  <a:lnTo>
                    <a:pt x="2590" y="1494"/>
                  </a:lnTo>
                  <a:lnTo>
                    <a:pt x="2792" y="1428"/>
                  </a:lnTo>
                  <a:lnTo>
                    <a:pt x="2792" y="1428"/>
                  </a:lnTo>
                  <a:lnTo>
                    <a:pt x="2800" y="1426"/>
                  </a:lnTo>
                  <a:lnTo>
                    <a:pt x="2806" y="1426"/>
                  </a:lnTo>
                  <a:lnTo>
                    <a:pt x="2814" y="1426"/>
                  </a:lnTo>
                  <a:lnTo>
                    <a:pt x="2820" y="1430"/>
                  </a:lnTo>
                  <a:lnTo>
                    <a:pt x="2824" y="1432"/>
                  </a:lnTo>
                  <a:lnTo>
                    <a:pt x="2830" y="1438"/>
                  </a:lnTo>
                  <a:lnTo>
                    <a:pt x="2834" y="1444"/>
                  </a:lnTo>
                  <a:lnTo>
                    <a:pt x="2836" y="1450"/>
                  </a:lnTo>
                  <a:lnTo>
                    <a:pt x="2866" y="1542"/>
                  </a:lnTo>
                  <a:lnTo>
                    <a:pt x="2866" y="1542"/>
                  </a:lnTo>
                  <a:lnTo>
                    <a:pt x="2868" y="1550"/>
                  </a:lnTo>
                  <a:lnTo>
                    <a:pt x="2868" y="1556"/>
                  </a:lnTo>
                  <a:lnTo>
                    <a:pt x="2868" y="1562"/>
                  </a:lnTo>
                  <a:lnTo>
                    <a:pt x="2864" y="1568"/>
                  </a:lnTo>
                  <a:lnTo>
                    <a:pt x="2862" y="1574"/>
                  </a:lnTo>
                  <a:lnTo>
                    <a:pt x="2856" y="1580"/>
                  </a:lnTo>
                  <a:lnTo>
                    <a:pt x="2852" y="1584"/>
                  </a:lnTo>
                  <a:lnTo>
                    <a:pt x="2844" y="1586"/>
                  </a:lnTo>
                  <a:lnTo>
                    <a:pt x="2642" y="1652"/>
                  </a:lnTo>
                  <a:lnTo>
                    <a:pt x="2642" y="1652"/>
                  </a:lnTo>
                  <a:lnTo>
                    <a:pt x="2634" y="1654"/>
                  </a:lnTo>
                  <a:lnTo>
                    <a:pt x="2628" y="1654"/>
                  </a:lnTo>
                  <a:lnTo>
                    <a:pt x="2622" y="1652"/>
                  </a:lnTo>
                  <a:lnTo>
                    <a:pt x="2616" y="1650"/>
                  </a:lnTo>
                  <a:lnTo>
                    <a:pt x="2610" y="1646"/>
                  </a:lnTo>
                  <a:lnTo>
                    <a:pt x="2604" y="1642"/>
                  </a:lnTo>
                  <a:lnTo>
                    <a:pt x="2600" y="1636"/>
                  </a:lnTo>
                  <a:lnTo>
                    <a:pt x="2598" y="1630"/>
                  </a:lnTo>
                  <a:lnTo>
                    <a:pt x="2598" y="1630"/>
                  </a:lnTo>
                  <a:close/>
                  <a:moveTo>
                    <a:pt x="2902" y="1726"/>
                  </a:moveTo>
                  <a:lnTo>
                    <a:pt x="2692" y="1794"/>
                  </a:lnTo>
                  <a:lnTo>
                    <a:pt x="2692" y="1794"/>
                  </a:lnTo>
                  <a:lnTo>
                    <a:pt x="2686" y="1796"/>
                  </a:lnTo>
                  <a:lnTo>
                    <a:pt x="2680" y="1796"/>
                  </a:lnTo>
                  <a:lnTo>
                    <a:pt x="2672" y="1794"/>
                  </a:lnTo>
                  <a:lnTo>
                    <a:pt x="2666" y="1792"/>
                  </a:lnTo>
                  <a:lnTo>
                    <a:pt x="2660" y="1788"/>
                  </a:lnTo>
                  <a:lnTo>
                    <a:pt x="2656" y="1784"/>
                  </a:lnTo>
                  <a:lnTo>
                    <a:pt x="2652" y="1778"/>
                  </a:lnTo>
                  <a:lnTo>
                    <a:pt x="2650" y="1772"/>
                  </a:lnTo>
                  <a:lnTo>
                    <a:pt x="2632" y="1722"/>
                  </a:lnTo>
                  <a:lnTo>
                    <a:pt x="2632" y="1722"/>
                  </a:lnTo>
                  <a:lnTo>
                    <a:pt x="2632" y="1714"/>
                  </a:lnTo>
                  <a:lnTo>
                    <a:pt x="2630" y="1708"/>
                  </a:lnTo>
                  <a:lnTo>
                    <a:pt x="2632" y="1700"/>
                  </a:lnTo>
                  <a:lnTo>
                    <a:pt x="2634" y="1694"/>
                  </a:lnTo>
                  <a:lnTo>
                    <a:pt x="2638" y="1688"/>
                  </a:lnTo>
                  <a:lnTo>
                    <a:pt x="2642" y="1684"/>
                  </a:lnTo>
                  <a:lnTo>
                    <a:pt x="2648" y="1680"/>
                  </a:lnTo>
                  <a:lnTo>
                    <a:pt x="2654" y="1678"/>
                  </a:lnTo>
                  <a:lnTo>
                    <a:pt x="2864" y="1608"/>
                  </a:lnTo>
                  <a:lnTo>
                    <a:pt x="2864" y="1608"/>
                  </a:lnTo>
                  <a:lnTo>
                    <a:pt x="2872" y="1608"/>
                  </a:lnTo>
                  <a:lnTo>
                    <a:pt x="2878" y="1608"/>
                  </a:lnTo>
                  <a:lnTo>
                    <a:pt x="2884" y="1608"/>
                  </a:lnTo>
                  <a:lnTo>
                    <a:pt x="2890" y="1610"/>
                  </a:lnTo>
                  <a:lnTo>
                    <a:pt x="2896" y="1614"/>
                  </a:lnTo>
                  <a:lnTo>
                    <a:pt x="2902" y="1620"/>
                  </a:lnTo>
                  <a:lnTo>
                    <a:pt x="2906" y="1624"/>
                  </a:lnTo>
                  <a:lnTo>
                    <a:pt x="2908" y="1632"/>
                  </a:lnTo>
                  <a:lnTo>
                    <a:pt x="2924" y="1682"/>
                  </a:lnTo>
                  <a:lnTo>
                    <a:pt x="2924" y="1682"/>
                  </a:lnTo>
                  <a:lnTo>
                    <a:pt x="2926" y="1688"/>
                  </a:lnTo>
                  <a:lnTo>
                    <a:pt x="2926" y="1696"/>
                  </a:lnTo>
                  <a:lnTo>
                    <a:pt x="2926" y="1702"/>
                  </a:lnTo>
                  <a:lnTo>
                    <a:pt x="2922" y="1708"/>
                  </a:lnTo>
                  <a:lnTo>
                    <a:pt x="2920" y="1714"/>
                  </a:lnTo>
                  <a:lnTo>
                    <a:pt x="2914" y="1718"/>
                  </a:lnTo>
                  <a:lnTo>
                    <a:pt x="2908" y="1722"/>
                  </a:lnTo>
                  <a:lnTo>
                    <a:pt x="2902" y="1726"/>
                  </a:lnTo>
                  <a:lnTo>
                    <a:pt x="2902" y="1726"/>
                  </a:lnTo>
                  <a:close/>
                  <a:moveTo>
                    <a:pt x="3216" y="1506"/>
                  </a:moveTo>
                  <a:lnTo>
                    <a:pt x="3240" y="1578"/>
                  </a:lnTo>
                  <a:lnTo>
                    <a:pt x="3240" y="1578"/>
                  </a:lnTo>
                  <a:lnTo>
                    <a:pt x="3242" y="1586"/>
                  </a:lnTo>
                  <a:lnTo>
                    <a:pt x="3242" y="1592"/>
                  </a:lnTo>
                  <a:lnTo>
                    <a:pt x="3240" y="1600"/>
                  </a:lnTo>
                  <a:lnTo>
                    <a:pt x="3238" y="1606"/>
                  </a:lnTo>
                  <a:lnTo>
                    <a:pt x="3234" y="1612"/>
                  </a:lnTo>
                  <a:lnTo>
                    <a:pt x="3230" y="1616"/>
                  </a:lnTo>
                  <a:lnTo>
                    <a:pt x="3224" y="1620"/>
                  </a:lnTo>
                  <a:lnTo>
                    <a:pt x="3218" y="1622"/>
                  </a:lnTo>
                  <a:lnTo>
                    <a:pt x="3010" y="1690"/>
                  </a:lnTo>
                  <a:lnTo>
                    <a:pt x="3010" y="1690"/>
                  </a:lnTo>
                  <a:lnTo>
                    <a:pt x="3004" y="1692"/>
                  </a:lnTo>
                  <a:lnTo>
                    <a:pt x="2996" y="1692"/>
                  </a:lnTo>
                  <a:lnTo>
                    <a:pt x="2990" y="1690"/>
                  </a:lnTo>
                  <a:lnTo>
                    <a:pt x="2984" y="1688"/>
                  </a:lnTo>
                  <a:lnTo>
                    <a:pt x="2978" y="1684"/>
                  </a:lnTo>
                  <a:lnTo>
                    <a:pt x="2974" y="1680"/>
                  </a:lnTo>
                  <a:lnTo>
                    <a:pt x="2970" y="1674"/>
                  </a:lnTo>
                  <a:lnTo>
                    <a:pt x="2966" y="1668"/>
                  </a:lnTo>
                  <a:lnTo>
                    <a:pt x="2942" y="1596"/>
                  </a:lnTo>
                  <a:lnTo>
                    <a:pt x="2942" y="1596"/>
                  </a:lnTo>
                  <a:lnTo>
                    <a:pt x="2942" y="1588"/>
                  </a:lnTo>
                  <a:lnTo>
                    <a:pt x="2942" y="1582"/>
                  </a:lnTo>
                  <a:lnTo>
                    <a:pt x="2942" y="1576"/>
                  </a:lnTo>
                  <a:lnTo>
                    <a:pt x="2944" y="1568"/>
                  </a:lnTo>
                  <a:lnTo>
                    <a:pt x="2948" y="1564"/>
                  </a:lnTo>
                  <a:lnTo>
                    <a:pt x="2954" y="1558"/>
                  </a:lnTo>
                  <a:lnTo>
                    <a:pt x="2958" y="1554"/>
                  </a:lnTo>
                  <a:lnTo>
                    <a:pt x="2966" y="1552"/>
                  </a:lnTo>
                  <a:lnTo>
                    <a:pt x="3172" y="1484"/>
                  </a:lnTo>
                  <a:lnTo>
                    <a:pt x="3172" y="1484"/>
                  </a:lnTo>
                  <a:lnTo>
                    <a:pt x="3180" y="1482"/>
                  </a:lnTo>
                  <a:lnTo>
                    <a:pt x="3186" y="1482"/>
                  </a:lnTo>
                  <a:lnTo>
                    <a:pt x="3192" y="1484"/>
                  </a:lnTo>
                  <a:lnTo>
                    <a:pt x="3198" y="1486"/>
                  </a:lnTo>
                  <a:lnTo>
                    <a:pt x="3204" y="1490"/>
                  </a:lnTo>
                  <a:lnTo>
                    <a:pt x="3210" y="1494"/>
                  </a:lnTo>
                  <a:lnTo>
                    <a:pt x="3214" y="1500"/>
                  </a:lnTo>
                  <a:lnTo>
                    <a:pt x="3216" y="1506"/>
                  </a:lnTo>
                  <a:lnTo>
                    <a:pt x="3216" y="1506"/>
                  </a:lnTo>
                  <a:close/>
                  <a:moveTo>
                    <a:pt x="3048" y="1038"/>
                  </a:moveTo>
                  <a:lnTo>
                    <a:pt x="3116" y="1246"/>
                  </a:lnTo>
                  <a:lnTo>
                    <a:pt x="3116" y="1246"/>
                  </a:lnTo>
                  <a:lnTo>
                    <a:pt x="3116" y="1254"/>
                  </a:lnTo>
                  <a:lnTo>
                    <a:pt x="3112" y="1262"/>
                  </a:lnTo>
                  <a:lnTo>
                    <a:pt x="3104" y="1270"/>
                  </a:lnTo>
                  <a:lnTo>
                    <a:pt x="3092" y="1280"/>
                  </a:lnTo>
                  <a:lnTo>
                    <a:pt x="3076" y="1290"/>
                  </a:lnTo>
                  <a:lnTo>
                    <a:pt x="3058" y="1298"/>
                  </a:lnTo>
                  <a:lnTo>
                    <a:pt x="3038" y="1308"/>
                  </a:lnTo>
                  <a:lnTo>
                    <a:pt x="3016" y="1316"/>
                  </a:lnTo>
                  <a:lnTo>
                    <a:pt x="2318" y="1544"/>
                  </a:lnTo>
                  <a:lnTo>
                    <a:pt x="2318" y="1544"/>
                  </a:lnTo>
                  <a:lnTo>
                    <a:pt x="2294" y="1550"/>
                  </a:lnTo>
                  <a:lnTo>
                    <a:pt x="2272" y="1556"/>
                  </a:lnTo>
                  <a:lnTo>
                    <a:pt x="2254" y="1558"/>
                  </a:lnTo>
                  <a:lnTo>
                    <a:pt x="2236" y="1560"/>
                  </a:lnTo>
                  <a:lnTo>
                    <a:pt x="2220" y="1560"/>
                  </a:lnTo>
                  <a:lnTo>
                    <a:pt x="2208" y="1556"/>
                  </a:lnTo>
                  <a:lnTo>
                    <a:pt x="2200" y="1552"/>
                  </a:lnTo>
                  <a:lnTo>
                    <a:pt x="2194" y="1546"/>
                  </a:lnTo>
                  <a:lnTo>
                    <a:pt x="2128" y="1340"/>
                  </a:lnTo>
                  <a:lnTo>
                    <a:pt x="2128" y="1340"/>
                  </a:lnTo>
                  <a:lnTo>
                    <a:pt x="2128" y="1332"/>
                  </a:lnTo>
                  <a:lnTo>
                    <a:pt x="2132" y="1324"/>
                  </a:lnTo>
                  <a:lnTo>
                    <a:pt x="2140" y="1314"/>
                  </a:lnTo>
                  <a:lnTo>
                    <a:pt x="2152" y="1306"/>
                  </a:lnTo>
                  <a:lnTo>
                    <a:pt x="2168" y="1296"/>
                  </a:lnTo>
                  <a:lnTo>
                    <a:pt x="2186" y="1286"/>
                  </a:lnTo>
                  <a:lnTo>
                    <a:pt x="2206" y="1278"/>
                  </a:lnTo>
                  <a:lnTo>
                    <a:pt x="2228" y="1270"/>
                  </a:lnTo>
                  <a:lnTo>
                    <a:pt x="2926" y="1042"/>
                  </a:lnTo>
                  <a:lnTo>
                    <a:pt x="2926" y="1042"/>
                  </a:lnTo>
                  <a:lnTo>
                    <a:pt x="2950" y="1036"/>
                  </a:lnTo>
                  <a:lnTo>
                    <a:pt x="2970" y="1030"/>
                  </a:lnTo>
                  <a:lnTo>
                    <a:pt x="2990" y="1028"/>
                  </a:lnTo>
                  <a:lnTo>
                    <a:pt x="3008" y="1026"/>
                  </a:lnTo>
                  <a:lnTo>
                    <a:pt x="3024" y="1026"/>
                  </a:lnTo>
                  <a:lnTo>
                    <a:pt x="3036" y="1028"/>
                  </a:lnTo>
                  <a:lnTo>
                    <a:pt x="3044" y="1032"/>
                  </a:lnTo>
                  <a:lnTo>
                    <a:pt x="3048" y="1038"/>
                  </a:lnTo>
                  <a:lnTo>
                    <a:pt x="3048" y="1038"/>
                  </a:lnTo>
                  <a:close/>
                  <a:moveTo>
                    <a:pt x="2828" y="400"/>
                  </a:moveTo>
                  <a:lnTo>
                    <a:pt x="2896" y="608"/>
                  </a:lnTo>
                  <a:lnTo>
                    <a:pt x="2896" y="608"/>
                  </a:lnTo>
                  <a:lnTo>
                    <a:pt x="2896" y="614"/>
                  </a:lnTo>
                  <a:lnTo>
                    <a:pt x="2990" y="900"/>
                  </a:lnTo>
                  <a:lnTo>
                    <a:pt x="2990" y="900"/>
                  </a:lnTo>
                  <a:lnTo>
                    <a:pt x="2994" y="914"/>
                  </a:lnTo>
                  <a:lnTo>
                    <a:pt x="2996" y="924"/>
                  </a:lnTo>
                  <a:lnTo>
                    <a:pt x="2996" y="936"/>
                  </a:lnTo>
                  <a:lnTo>
                    <a:pt x="2994" y="946"/>
                  </a:lnTo>
                  <a:lnTo>
                    <a:pt x="2992" y="954"/>
                  </a:lnTo>
                  <a:lnTo>
                    <a:pt x="2988" y="962"/>
                  </a:lnTo>
                  <a:lnTo>
                    <a:pt x="2982" y="968"/>
                  </a:lnTo>
                  <a:lnTo>
                    <a:pt x="2976" y="970"/>
                  </a:lnTo>
                  <a:lnTo>
                    <a:pt x="2770" y="1038"/>
                  </a:lnTo>
                  <a:lnTo>
                    <a:pt x="2770" y="1038"/>
                  </a:lnTo>
                  <a:lnTo>
                    <a:pt x="2762" y="1040"/>
                  </a:lnTo>
                  <a:lnTo>
                    <a:pt x="2754" y="1038"/>
                  </a:lnTo>
                  <a:lnTo>
                    <a:pt x="2748" y="1034"/>
                  </a:lnTo>
                  <a:lnTo>
                    <a:pt x="2740" y="1028"/>
                  </a:lnTo>
                  <a:lnTo>
                    <a:pt x="2734" y="1022"/>
                  </a:lnTo>
                  <a:lnTo>
                    <a:pt x="2728" y="1012"/>
                  </a:lnTo>
                  <a:lnTo>
                    <a:pt x="2722" y="1002"/>
                  </a:lnTo>
                  <a:lnTo>
                    <a:pt x="2718" y="990"/>
                  </a:lnTo>
                  <a:lnTo>
                    <a:pt x="2632" y="730"/>
                  </a:lnTo>
                  <a:lnTo>
                    <a:pt x="2478" y="780"/>
                  </a:lnTo>
                  <a:lnTo>
                    <a:pt x="2478" y="780"/>
                  </a:lnTo>
                  <a:lnTo>
                    <a:pt x="2466" y="784"/>
                  </a:lnTo>
                  <a:lnTo>
                    <a:pt x="2454" y="786"/>
                  </a:lnTo>
                  <a:lnTo>
                    <a:pt x="2444" y="786"/>
                  </a:lnTo>
                  <a:lnTo>
                    <a:pt x="2434" y="784"/>
                  </a:lnTo>
                  <a:lnTo>
                    <a:pt x="2424" y="782"/>
                  </a:lnTo>
                  <a:lnTo>
                    <a:pt x="2418" y="778"/>
                  </a:lnTo>
                  <a:lnTo>
                    <a:pt x="2412" y="774"/>
                  </a:lnTo>
                  <a:lnTo>
                    <a:pt x="2408" y="768"/>
                  </a:lnTo>
                  <a:lnTo>
                    <a:pt x="2340" y="560"/>
                  </a:lnTo>
                  <a:lnTo>
                    <a:pt x="2340" y="560"/>
                  </a:lnTo>
                  <a:lnTo>
                    <a:pt x="2340" y="552"/>
                  </a:lnTo>
                  <a:lnTo>
                    <a:pt x="2342" y="546"/>
                  </a:lnTo>
                  <a:lnTo>
                    <a:pt x="2344" y="538"/>
                  </a:lnTo>
                  <a:lnTo>
                    <a:pt x="2350" y="530"/>
                  </a:lnTo>
                  <a:lnTo>
                    <a:pt x="2358" y="524"/>
                  </a:lnTo>
                  <a:lnTo>
                    <a:pt x="2368" y="518"/>
                  </a:lnTo>
                  <a:lnTo>
                    <a:pt x="2378" y="512"/>
                  </a:lnTo>
                  <a:lnTo>
                    <a:pt x="2390" y="508"/>
                  </a:lnTo>
                  <a:lnTo>
                    <a:pt x="2758" y="386"/>
                  </a:lnTo>
                  <a:lnTo>
                    <a:pt x="2758" y="386"/>
                  </a:lnTo>
                  <a:lnTo>
                    <a:pt x="2770" y="384"/>
                  </a:lnTo>
                  <a:lnTo>
                    <a:pt x="2782" y="382"/>
                  </a:lnTo>
                  <a:lnTo>
                    <a:pt x="2794" y="382"/>
                  </a:lnTo>
                  <a:lnTo>
                    <a:pt x="2804" y="382"/>
                  </a:lnTo>
                  <a:lnTo>
                    <a:pt x="2812" y="386"/>
                  </a:lnTo>
                  <a:lnTo>
                    <a:pt x="2820" y="390"/>
                  </a:lnTo>
                  <a:lnTo>
                    <a:pt x="2824" y="394"/>
                  </a:lnTo>
                  <a:lnTo>
                    <a:pt x="2828" y="400"/>
                  </a:lnTo>
                  <a:lnTo>
                    <a:pt x="2828" y="400"/>
                  </a:lnTo>
                  <a:close/>
                  <a:moveTo>
                    <a:pt x="2164" y="236"/>
                  </a:moveTo>
                  <a:lnTo>
                    <a:pt x="2630" y="84"/>
                  </a:lnTo>
                  <a:lnTo>
                    <a:pt x="2630" y="84"/>
                  </a:lnTo>
                  <a:lnTo>
                    <a:pt x="2646" y="80"/>
                  </a:lnTo>
                  <a:lnTo>
                    <a:pt x="2660" y="78"/>
                  </a:lnTo>
                  <a:lnTo>
                    <a:pt x="2674" y="76"/>
                  </a:lnTo>
                  <a:lnTo>
                    <a:pt x="2686" y="78"/>
                  </a:lnTo>
                  <a:lnTo>
                    <a:pt x="2696" y="80"/>
                  </a:lnTo>
                  <a:lnTo>
                    <a:pt x="2706" y="82"/>
                  </a:lnTo>
                  <a:lnTo>
                    <a:pt x="2712" y="88"/>
                  </a:lnTo>
                  <a:lnTo>
                    <a:pt x="2716" y="94"/>
                  </a:lnTo>
                  <a:lnTo>
                    <a:pt x="2784" y="300"/>
                  </a:lnTo>
                  <a:lnTo>
                    <a:pt x="2784" y="300"/>
                  </a:lnTo>
                  <a:lnTo>
                    <a:pt x="2784" y="308"/>
                  </a:lnTo>
                  <a:lnTo>
                    <a:pt x="2782" y="316"/>
                  </a:lnTo>
                  <a:lnTo>
                    <a:pt x="2776" y="324"/>
                  </a:lnTo>
                  <a:lnTo>
                    <a:pt x="2770" y="332"/>
                  </a:lnTo>
                  <a:lnTo>
                    <a:pt x="2760" y="338"/>
                  </a:lnTo>
                  <a:lnTo>
                    <a:pt x="2748" y="346"/>
                  </a:lnTo>
                  <a:lnTo>
                    <a:pt x="2734" y="352"/>
                  </a:lnTo>
                  <a:lnTo>
                    <a:pt x="2720" y="358"/>
                  </a:lnTo>
                  <a:lnTo>
                    <a:pt x="2254" y="510"/>
                  </a:lnTo>
                  <a:lnTo>
                    <a:pt x="2254" y="510"/>
                  </a:lnTo>
                  <a:lnTo>
                    <a:pt x="2238" y="514"/>
                  </a:lnTo>
                  <a:lnTo>
                    <a:pt x="2224" y="518"/>
                  </a:lnTo>
                  <a:lnTo>
                    <a:pt x="2210" y="518"/>
                  </a:lnTo>
                  <a:lnTo>
                    <a:pt x="2198" y="518"/>
                  </a:lnTo>
                  <a:lnTo>
                    <a:pt x="2186" y="516"/>
                  </a:lnTo>
                  <a:lnTo>
                    <a:pt x="2178" y="512"/>
                  </a:lnTo>
                  <a:lnTo>
                    <a:pt x="2172" y="508"/>
                  </a:lnTo>
                  <a:lnTo>
                    <a:pt x="2168" y="502"/>
                  </a:lnTo>
                  <a:lnTo>
                    <a:pt x="2100" y="294"/>
                  </a:lnTo>
                  <a:lnTo>
                    <a:pt x="2100" y="294"/>
                  </a:lnTo>
                  <a:lnTo>
                    <a:pt x="2100" y="288"/>
                  </a:lnTo>
                  <a:lnTo>
                    <a:pt x="2102" y="280"/>
                  </a:lnTo>
                  <a:lnTo>
                    <a:pt x="2108" y="272"/>
                  </a:lnTo>
                  <a:lnTo>
                    <a:pt x="2114" y="264"/>
                  </a:lnTo>
                  <a:lnTo>
                    <a:pt x="2124" y="256"/>
                  </a:lnTo>
                  <a:lnTo>
                    <a:pt x="2136" y="250"/>
                  </a:lnTo>
                  <a:lnTo>
                    <a:pt x="2150" y="242"/>
                  </a:lnTo>
                  <a:lnTo>
                    <a:pt x="2164" y="236"/>
                  </a:lnTo>
                  <a:lnTo>
                    <a:pt x="2164" y="236"/>
                  </a:lnTo>
                  <a:close/>
                  <a:moveTo>
                    <a:pt x="2044" y="314"/>
                  </a:moveTo>
                  <a:lnTo>
                    <a:pt x="2110" y="520"/>
                  </a:lnTo>
                  <a:lnTo>
                    <a:pt x="2110" y="520"/>
                  </a:lnTo>
                  <a:lnTo>
                    <a:pt x="2112" y="528"/>
                  </a:lnTo>
                  <a:lnTo>
                    <a:pt x="2112" y="534"/>
                  </a:lnTo>
                  <a:lnTo>
                    <a:pt x="2112" y="540"/>
                  </a:lnTo>
                  <a:lnTo>
                    <a:pt x="2108" y="546"/>
                  </a:lnTo>
                  <a:lnTo>
                    <a:pt x="2106" y="552"/>
                  </a:lnTo>
                  <a:lnTo>
                    <a:pt x="2100" y="558"/>
                  </a:lnTo>
                  <a:lnTo>
                    <a:pt x="2096" y="562"/>
                  </a:lnTo>
                  <a:lnTo>
                    <a:pt x="2088" y="564"/>
                  </a:lnTo>
                  <a:lnTo>
                    <a:pt x="1882" y="632"/>
                  </a:lnTo>
                  <a:lnTo>
                    <a:pt x="1882" y="632"/>
                  </a:lnTo>
                  <a:lnTo>
                    <a:pt x="1874" y="634"/>
                  </a:lnTo>
                  <a:lnTo>
                    <a:pt x="1868" y="634"/>
                  </a:lnTo>
                  <a:lnTo>
                    <a:pt x="1862" y="632"/>
                  </a:lnTo>
                  <a:lnTo>
                    <a:pt x="1854" y="630"/>
                  </a:lnTo>
                  <a:lnTo>
                    <a:pt x="1850" y="626"/>
                  </a:lnTo>
                  <a:lnTo>
                    <a:pt x="1844" y="622"/>
                  </a:lnTo>
                  <a:lnTo>
                    <a:pt x="1840" y="616"/>
                  </a:lnTo>
                  <a:lnTo>
                    <a:pt x="1838" y="610"/>
                  </a:lnTo>
                  <a:lnTo>
                    <a:pt x="1770" y="402"/>
                  </a:lnTo>
                  <a:lnTo>
                    <a:pt x="1770" y="402"/>
                  </a:lnTo>
                  <a:lnTo>
                    <a:pt x="1768" y="396"/>
                  </a:lnTo>
                  <a:lnTo>
                    <a:pt x="1768" y="388"/>
                  </a:lnTo>
                  <a:lnTo>
                    <a:pt x="1770" y="382"/>
                  </a:lnTo>
                  <a:lnTo>
                    <a:pt x="1772" y="376"/>
                  </a:lnTo>
                  <a:lnTo>
                    <a:pt x="1776" y="370"/>
                  </a:lnTo>
                  <a:lnTo>
                    <a:pt x="1780" y="366"/>
                  </a:lnTo>
                  <a:lnTo>
                    <a:pt x="1786" y="362"/>
                  </a:lnTo>
                  <a:lnTo>
                    <a:pt x="1792" y="358"/>
                  </a:lnTo>
                  <a:lnTo>
                    <a:pt x="2000" y="290"/>
                  </a:lnTo>
                  <a:lnTo>
                    <a:pt x="2000" y="290"/>
                  </a:lnTo>
                  <a:lnTo>
                    <a:pt x="2006" y="290"/>
                  </a:lnTo>
                  <a:lnTo>
                    <a:pt x="2014" y="290"/>
                  </a:lnTo>
                  <a:lnTo>
                    <a:pt x="2020" y="290"/>
                  </a:lnTo>
                  <a:lnTo>
                    <a:pt x="2026" y="292"/>
                  </a:lnTo>
                  <a:lnTo>
                    <a:pt x="2032" y="296"/>
                  </a:lnTo>
                  <a:lnTo>
                    <a:pt x="2036" y="302"/>
                  </a:lnTo>
                  <a:lnTo>
                    <a:pt x="2040" y="306"/>
                  </a:lnTo>
                  <a:lnTo>
                    <a:pt x="2044" y="314"/>
                  </a:lnTo>
                  <a:lnTo>
                    <a:pt x="2044" y="314"/>
                  </a:lnTo>
                  <a:close/>
                  <a:moveTo>
                    <a:pt x="1722" y="164"/>
                  </a:moveTo>
                  <a:lnTo>
                    <a:pt x="1944" y="92"/>
                  </a:lnTo>
                  <a:lnTo>
                    <a:pt x="1944" y="92"/>
                  </a:lnTo>
                  <a:lnTo>
                    <a:pt x="1950" y="90"/>
                  </a:lnTo>
                  <a:lnTo>
                    <a:pt x="1958" y="90"/>
                  </a:lnTo>
                  <a:lnTo>
                    <a:pt x="1964" y="92"/>
                  </a:lnTo>
                  <a:lnTo>
                    <a:pt x="1970" y="94"/>
                  </a:lnTo>
                  <a:lnTo>
                    <a:pt x="1976" y="98"/>
                  </a:lnTo>
                  <a:lnTo>
                    <a:pt x="1982" y="102"/>
                  </a:lnTo>
                  <a:lnTo>
                    <a:pt x="1986" y="108"/>
                  </a:lnTo>
                  <a:lnTo>
                    <a:pt x="1988" y="114"/>
                  </a:lnTo>
                  <a:lnTo>
                    <a:pt x="2016" y="200"/>
                  </a:lnTo>
                  <a:lnTo>
                    <a:pt x="2016" y="200"/>
                  </a:lnTo>
                  <a:lnTo>
                    <a:pt x="2018" y="206"/>
                  </a:lnTo>
                  <a:lnTo>
                    <a:pt x="2018" y="214"/>
                  </a:lnTo>
                  <a:lnTo>
                    <a:pt x="2016" y="220"/>
                  </a:lnTo>
                  <a:lnTo>
                    <a:pt x="2014" y="226"/>
                  </a:lnTo>
                  <a:lnTo>
                    <a:pt x="2010" y="232"/>
                  </a:lnTo>
                  <a:lnTo>
                    <a:pt x="2006" y="238"/>
                  </a:lnTo>
                  <a:lnTo>
                    <a:pt x="2000" y="240"/>
                  </a:lnTo>
                  <a:lnTo>
                    <a:pt x="1994" y="244"/>
                  </a:lnTo>
                  <a:lnTo>
                    <a:pt x="1772" y="316"/>
                  </a:lnTo>
                  <a:lnTo>
                    <a:pt x="1772" y="316"/>
                  </a:lnTo>
                  <a:lnTo>
                    <a:pt x="1764" y="318"/>
                  </a:lnTo>
                  <a:lnTo>
                    <a:pt x="1758" y="318"/>
                  </a:lnTo>
                  <a:lnTo>
                    <a:pt x="1750" y="316"/>
                  </a:lnTo>
                  <a:lnTo>
                    <a:pt x="1744" y="314"/>
                  </a:lnTo>
                  <a:lnTo>
                    <a:pt x="1738" y="310"/>
                  </a:lnTo>
                  <a:lnTo>
                    <a:pt x="1734" y="306"/>
                  </a:lnTo>
                  <a:lnTo>
                    <a:pt x="1730" y="300"/>
                  </a:lnTo>
                  <a:lnTo>
                    <a:pt x="1728" y="294"/>
                  </a:lnTo>
                  <a:lnTo>
                    <a:pt x="1700" y="208"/>
                  </a:lnTo>
                  <a:lnTo>
                    <a:pt x="1700" y="208"/>
                  </a:lnTo>
                  <a:lnTo>
                    <a:pt x="1698" y="202"/>
                  </a:lnTo>
                  <a:lnTo>
                    <a:pt x="1698" y="194"/>
                  </a:lnTo>
                  <a:lnTo>
                    <a:pt x="1698" y="188"/>
                  </a:lnTo>
                  <a:lnTo>
                    <a:pt x="1702" y="182"/>
                  </a:lnTo>
                  <a:lnTo>
                    <a:pt x="1704" y="176"/>
                  </a:lnTo>
                  <a:lnTo>
                    <a:pt x="1710" y="172"/>
                  </a:lnTo>
                  <a:lnTo>
                    <a:pt x="1714" y="168"/>
                  </a:lnTo>
                  <a:lnTo>
                    <a:pt x="1722" y="164"/>
                  </a:lnTo>
                  <a:lnTo>
                    <a:pt x="1722" y="164"/>
                  </a:lnTo>
                  <a:close/>
                  <a:moveTo>
                    <a:pt x="1390" y="272"/>
                  </a:moveTo>
                  <a:lnTo>
                    <a:pt x="1614" y="200"/>
                  </a:lnTo>
                  <a:lnTo>
                    <a:pt x="1614" y="200"/>
                  </a:lnTo>
                  <a:lnTo>
                    <a:pt x="1620" y="198"/>
                  </a:lnTo>
                  <a:lnTo>
                    <a:pt x="1628" y="198"/>
                  </a:lnTo>
                  <a:lnTo>
                    <a:pt x="1634" y="200"/>
                  </a:lnTo>
                  <a:lnTo>
                    <a:pt x="1640" y="202"/>
                  </a:lnTo>
                  <a:lnTo>
                    <a:pt x="1646" y="206"/>
                  </a:lnTo>
                  <a:lnTo>
                    <a:pt x="1650" y="210"/>
                  </a:lnTo>
                  <a:lnTo>
                    <a:pt x="1654" y="216"/>
                  </a:lnTo>
                  <a:lnTo>
                    <a:pt x="1658" y="222"/>
                  </a:lnTo>
                  <a:lnTo>
                    <a:pt x="1686" y="308"/>
                  </a:lnTo>
                  <a:lnTo>
                    <a:pt x="1686" y="308"/>
                  </a:lnTo>
                  <a:lnTo>
                    <a:pt x="1686" y="314"/>
                  </a:lnTo>
                  <a:lnTo>
                    <a:pt x="1686" y="322"/>
                  </a:lnTo>
                  <a:lnTo>
                    <a:pt x="1686" y="328"/>
                  </a:lnTo>
                  <a:lnTo>
                    <a:pt x="1684" y="334"/>
                  </a:lnTo>
                  <a:lnTo>
                    <a:pt x="1680" y="340"/>
                  </a:lnTo>
                  <a:lnTo>
                    <a:pt x="1676" y="346"/>
                  </a:lnTo>
                  <a:lnTo>
                    <a:pt x="1670" y="350"/>
                  </a:lnTo>
                  <a:lnTo>
                    <a:pt x="1664" y="352"/>
                  </a:lnTo>
                  <a:lnTo>
                    <a:pt x="1440" y="424"/>
                  </a:lnTo>
                  <a:lnTo>
                    <a:pt x="1440" y="424"/>
                  </a:lnTo>
                  <a:lnTo>
                    <a:pt x="1434" y="426"/>
                  </a:lnTo>
                  <a:lnTo>
                    <a:pt x="1426" y="426"/>
                  </a:lnTo>
                  <a:lnTo>
                    <a:pt x="1420" y="424"/>
                  </a:lnTo>
                  <a:lnTo>
                    <a:pt x="1414" y="422"/>
                  </a:lnTo>
                  <a:lnTo>
                    <a:pt x="1408" y="418"/>
                  </a:lnTo>
                  <a:lnTo>
                    <a:pt x="1404" y="414"/>
                  </a:lnTo>
                  <a:lnTo>
                    <a:pt x="1400" y="408"/>
                  </a:lnTo>
                  <a:lnTo>
                    <a:pt x="1396" y="402"/>
                  </a:lnTo>
                  <a:lnTo>
                    <a:pt x="1368" y="316"/>
                  </a:lnTo>
                  <a:lnTo>
                    <a:pt x="1368" y="316"/>
                  </a:lnTo>
                  <a:lnTo>
                    <a:pt x="1366" y="310"/>
                  </a:lnTo>
                  <a:lnTo>
                    <a:pt x="1366" y="302"/>
                  </a:lnTo>
                  <a:lnTo>
                    <a:pt x="1368" y="296"/>
                  </a:lnTo>
                  <a:lnTo>
                    <a:pt x="1370" y="290"/>
                  </a:lnTo>
                  <a:lnTo>
                    <a:pt x="1374" y="284"/>
                  </a:lnTo>
                  <a:lnTo>
                    <a:pt x="1378" y="280"/>
                  </a:lnTo>
                  <a:lnTo>
                    <a:pt x="1384" y="276"/>
                  </a:lnTo>
                  <a:lnTo>
                    <a:pt x="1390" y="272"/>
                  </a:lnTo>
                  <a:lnTo>
                    <a:pt x="1390" y="272"/>
                  </a:lnTo>
                  <a:close/>
                  <a:moveTo>
                    <a:pt x="1060" y="380"/>
                  </a:moveTo>
                  <a:lnTo>
                    <a:pt x="1282" y="308"/>
                  </a:lnTo>
                  <a:lnTo>
                    <a:pt x="1282" y="308"/>
                  </a:lnTo>
                  <a:lnTo>
                    <a:pt x="1290" y="306"/>
                  </a:lnTo>
                  <a:lnTo>
                    <a:pt x="1296" y="306"/>
                  </a:lnTo>
                  <a:lnTo>
                    <a:pt x="1302" y="308"/>
                  </a:lnTo>
                  <a:lnTo>
                    <a:pt x="1310" y="310"/>
                  </a:lnTo>
                  <a:lnTo>
                    <a:pt x="1314" y="314"/>
                  </a:lnTo>
                  <a:lnTo>
                    <a:pt x="1320" y="318"/>
                  </a:lnTo>
                  <a:lnTo>
                    <a:pt x="1324" y="324"/>
                  </a:lnTo>
                  <a:lnTo>
                    <a:pt x="1326" y="330"/>
                  </a:lnTo>
                  <a:lnTo>
                    <a:pt x="1354" y="416"/>
                  </a:lnTo>
                  <a:lnTo>
                    <a:pt x="1354" y="416"/>
                  </a:lnTo>
                  <a:lnTo>
                    <a:pt x="1356" y="422"/>
                  </a:lnTo>
                  <a:lnTo>
                    <a:pt x="1356" y="430"/>
                  </a:lnTo>
                  <a:lnTo>
                    <a:pt x="1354" y="436"/>
                  </a:lnTo>
                  <a:lnTo>
                    <a:pt x="1352" y="442"/>
                  </a:lnTo>
                  <a:lnTo>
                    <a:pt x="1348" y="448"/>
                  </a:lnTo>
                  <a:lnTo>
                    <a:pt x="1344" y="454"/>
                  </a:lnTo>
                  <a:lnTo>
                    <a:pt x="1338" y="458"/>
                  </a:lnTo>
                  <a:lnTo>
                    <a:pt x="1332" y="460"/>
                  </a:lnTo>
                  <a:lnTo>
                    <a:pt x="1110" y="532"/>
                  </a:lnTo>
                  <a:lnTo>
                    <a:pt x="1110" y="532"/>
                  </a:lnTo>
                  <a:lnTo>
                    <a:pt x="1102" y="534"/>
                  </a:lnTo>
                  <a:lnTo>
                    <a:pt x="1096" y="534"/>
                  </a:lnTo>
                  <a:lnTo>
                    <a:pt x="1090" y="534"/>
                  </a:lnTo>
                  <a:lnTo>
                    <a:pt x="1084" y="530"/>
                  </a:lnTo>
                  <a:lnTo>
                    <a:pt x="1078" y="528"/>
                  </a:lnTo>
                  <a:lnTo>
                    <a:pt x="1072" y="522"/>
                  </a:lnTo>
                  <a:lnTo>
                    <a:pt x="1068" y="516"/>
                  </a:lnTo>
                  <a:lnTo>
                    <a:pt x="1066" y="510"/>
                  </a:lnTo>
                  <a:lnTo>
                    <a:pt x="1038" y="424"/>
                  </a:lnTo>
                  <a:lnTo>
                    <a:pt x="1038" y="424"/>
                  </a:lnTo>
                  <a:lnTo>
                    <a:pt x="1036" y="418"/>
                  </a:lnTo>
                  <a:lnTo>
                    <a:pt x="1036" y="410"/>
                  </a:lnTo>
                  <a:lnTo>
                    <a:pt x="1038" y="404"/>
                  </a:lnTo>
                  <a:lnTo>
                    <a:pt x="1040" y="398"/>
                  </a:lnTo>
                  <a:lnTo>
                    <a:pt x="1044" y="392"/>
                  </a:lnTo>
                  <a:lnTo>
                    <a:pt x="1048" y="388"/>
                  </a:lnTo>
                  <a:lnTo>
                    <a:pt x="1054" y="384"/>
                  </a:lnTo>
                  <a:lnTo>
                    <a:pt x="1060" y="380"/>
                  </a:lnTo>
                  <a:lnTo>
                    <a:pt x="1060" y="380"/>
                  </a:lnTo>
                  <a:close/>
                  <a:moveTo>
                    <a:pt x="730" y="488"/>
                  </a:moveTo>
                  <a:lnTo>
                    <a:pt x="952" y="416"/>
                  </a:lnTo>
                  <a:lnTo>
                    <a:pt x="952" y="416"/>
                  </a:lnTo>
                  <a:lnTo>
                    <a:pt x="958" y="414"/>
                  </a:lnTo>
                  <a:lnTo>
                    <a:pt x="966" y="414"/>
                  </a:lnTo>
                  <a:lnTo>
                    <a:pt x="972" y="416"/>
                  </a:lnTo>
                  <a:lnTo>
                    <a:pt x="978" y="418"/>
                  </a:lnTo>
                  <a:lnTo>
                    <a:pt x="984" y="422"/>
                  </a:lnTo>
                  <a:lnTo>
                    <a:pt x="988" y="426"/>
                  </a:lnTo>
                  <a:lnTo>
                    <a:pt x="992" y="432"/>
                  </a:lnTo>
                  <a:lnTo>
                    <a:pt x="996" y="438"/>
                  </a:lnTo>
                  <a:lnTo>
                    <a:pt x="1024" y="524"/>
                  </a:lnTo>
                  <a:lnTo>
                    <a:pt x="1024" y="524"/>
                  </a:lnTo>
                  <a:lnTo>
                    <a:pt x="1026" y="530"/>
                  </a:lnTo>
                  <a:lnTo>
                    <a:pt x="1026" y="538"/>
                  </a:lnTo>
                  <a:lnTo>
                    <a:pt x="1024" y="544"/>
                  </a:lnTo>
                  <a:lnTo>
                    <a:pt x="1022" y="550"/>
                  </a:lnTo>
                  <a:lnTo>
                    <a:pt x="1018" y="556"/>
                  </a:lnTo>
                  <a:lnTo>
                    <a:pt x="1014" y="562"/>
                  </a:lnTo>
                  <a:lnTo>
                    <a:pt x="1008" y="566"/>
                  </a:lnTo>
                  <a:lnTo>
                    <a:pt x="1002" y="568"/>
                  </a:lnTo>
                  <a:lnTo>
                    <a:pt x="778" y="640"/>
                  </a:lnTo>
                  <a:lnTo>
                    <a:pt x="778" y="640"/>
                  </a:lnTo>
                  <a:lnTo>
                    <a:pt x="772" y="642"/>
                  </a:lnTo>
                  <a:lnTo>
                    <a:pt x="766" y="642"/>
                  </a:lnTo>
                  <a:lnTo>
                    <a:pt x="758" y="642"/>
                  </a:lnTo>
                  <a:lnTo>
                    <a:pt x="752" y="638"/>
                  </a:lnTo>
                  <a:lnTo>
                    <a:pt x="746" y="636"/>
                  </a:lnTo>
                  <a:lnTo>
                    <a:pt x="742" y="630"/>
                  </a:lnTo>
                  <a:lnTo>
                    <a:pt x="738" y="624"/>
                  </a:lnTo>
                  <a:lnTo>
                    <a:pt x="736" y="618"/>
                  </a:lnTo>
                  <a:lnTo>
                    <a:pt x="706" y="532"/>
                  </a:lnTo>
                  <a:lnTo>
                    <a:pt x="706" y="532"/>
                  </a:lnTo>
                  <a:lnTo>
                    <a:pt x="706" y="526"/>
                  </a:lnTo>
                  <a:lnTo>
                    <a:pt x="706" y="518"/>
                  </a:lnTo>
                  <a:lnTo>
                    <a:pt x="706" y="512"/>
                  </a:lnTo>
                  <a:lnTo>
                    <a:pt x="708" y="506"/>
                  </a:lnTo>
                  <a:lnTo>
                    <a:pt x="712" y="500"/>
                  </a:lnTo>
                  <a:lnTo>
                    <a:pt x="718" y="496"/>
                  </a:lnTo>
                  <a:lnTo>
                    <a:pt x="722" y="492"/>
                  </a:lnTo>
                  <a:lnTo>
                    <a:pt x="730" y="488"/>
                  </a:lnTo>
                  <a:lnTo>
                    <a:pt x="730" y="488"/>
                  </a:lnTo>
                  <a:close/>
                  <a:moveTo>
                    <a:pt x="398" y="596"/>
                  </a:moveTo>
                  <a:lnTo>
                    <a:pt x="622" y="524"/>
                  </a:lnTo>
                  <a:lnTo>
                    <a:pt x="622" y="524"/>
                  </a:lnTo>
                  <a:lnTo>
                    <a:pt x="628" y="522"/>
                  </a:lnTo>
                  <a:lnTo>
                    <a:pt x="634" y="522"/>
                  </a:lnTo>
                  <a:lnTo>
                    <a:pt x="642" y="524"/>
                  </a:lnTo>
                  <a:lnTo>
                    <a:pt x="648" y="526"/>
                  </a:lnTo>
                  <a:lnTo>
                    <a:pt x="654" y="530"/>
                  </a:lnTo>
                  <a:lnTo>
                    <a:pt x="658" y="534"/>
                  </a:lnTo>
                  <a:lnTo>
                    <a:pt x="662" y="540"/>
                  </a:lnTo>
                  <a:lnTo>
                    <a:pt x="666" y="546"/>
                  </a:lnTo>
                  <a:lnTo>
                    <a:pt x="694" y="632"/>
                  </a:lnTo>
                  <a:lnTo>
                    <a:pt x="694" y="632"/>
                  </a:lnTo>
                  <a:lnTo>
                    <a:pt x="694" y="638"/>
                  </a:lnTo>
                  <a:lnTo>
                    <a:pt x="694" y="646"/>
                  </a:lnTo>
                  <a:lnTo>
                    <a:pt x="694" y="652"/>
                  </a:lnTo>
                  <a:lnTo>
                    <a:pt x="692" y="658"/>
                  </a:lnTo>
                  <a:lnTo>
                    <a:pt x="688" y="664"/>
                  </a:lnTo>
                  <a:lnTo>
                    <a:pt x="682" y="670"/>
                  </a:lnTo>
                  <a:lnTo>
                    <a:pt x="678" y="674"/>
                  </a:lnTo>
                  <a:lnTo>
                    <a:pt x="670" y="676"/>
                  </a:lnTo>
                  <a:lnTo>
                    <a:pt x="448" y="748"/>
                  </a:lnTo>
                  <a:lnTo>
                    <a:pt x="448" y="748"/>
                  </a:lnTo>
                  <a:lnTo>
                    <a:pt x="442" y="750"/>
                  </a:lnTo>
                  <a:lnTo>
                    <a:pt x="434" y="750"/>
                  </a:lnTo>
                  <a:lnTo>
                    <a:pt x="428" y="750"/>
                  </a:lnTo>
                  <a:lnTo>
                    <a:pt x="422" y="746"/>
                  </a:lnTo>
                  <a:lnTo>
                    <a:pt x="416" y="744"/>
                  </a:lnTo>
                  <a:lnTo>
                    <a:pt x="412" y="738"/>
                  </a:lnTo>
                  <a:lnTo>
                    <a:pt x="408" y="732"/>
                  </a:lnTo>
                  <a:lnTo>
                    <a:pt x="404" y="726"/>
                  </a:lnTo>
                  <a:lnTo>
                    <a:pt x="376" y="640"/>
                  </a:lnTo>
                  <a:lnTo>
                    <a:pt x="376" y="640"/>
                  </a:lnTo>
                  <a:lnTo>
                    <a:pt x="374" y="634"/>
                  </a:lnTo>
                  <a:lnTo>
                    <a:pt x="374" y="626"/>
                  </a:lnTo>
                  <a:lnTo>
                    <a:pt x="376" y="620"/>
                  </a:lnTo>
                  <a:lnTo>
                    <a:pt x="378" y="614"/>
                  </a:lnTo>
                  <a:lnTo>
                    <a:pt x="382" y="608"/>
                  </a:lnTo>
                  <a:lnTo>
                    <a:pt x="386" y="604"/>
                  </a:lnTo>
                  <a:lnTo>
                    <a:pt x="392" y="600"/>
                  </a:lnTo>
                  <a:lnTo>
                    <a:pt x="398" y="596"/>
                  </a:lnTo>
                  <a:lnTo>
                    <a:pt x="398" y="596"/>
                  </a:lnTo>
                  <a:close/>
                  <a:moveTo>
                    <a:pt x="68" y="704"/>
                  </a:moveTo>
                  <a:lnTo>
                    <a:pt x="290" y="632"/>
                  </a:lnTo>
                  <a:lnTo>
                    <a:pt x="290" y="632"/>
                  </a:lnTo>
                  <a:lnTo>
                    <a:pt x="298" y="630"/>
                  </a:lnTo>
                  <a:lnTo>
                    <a:pt x="304" y="630"/>
                  </a:lnTo>
                  <a:lnTo>
                    <a:pt x="310" y="632"/>
                  </a:lnTo>
                  <a:lnTo>
                    <a:pt x="318" y="634"/>
                  </a:lnTo>
                  <a:lnTo>
                    <a:pt x="322" y="638"/>
                  </a:lnTo>
                  <a:lnTo>
                    <a:pt x="328" y="642"/>
                  </a:lnTo>
                  <a:lnTo>
                    <a:pt x="332" y="648"/>
                  </a:lnTo>
                  <a:lnTo>
                    <a:pt x="334" y="654"/>
                  </a:lnTo>
                  <a:lnTo>
                    <a:pt x="362" y="740"/>
                  </a:lnTo>
                  <a:lnTo>
                    <a:pt x="362" y="740"/>
                  </a:lnTo>
                  <a:lnTo>
                    <a:pt x="364" y="748"/>
                  </a:lnTo>
                  <a:lnTo>
                    <a:pt x="364" y="754"/>
                  </a:lnTo>
                  <a:lnTo>
                    <a:pt x="362" y="760"/>
                  </a:lnTo>
                  <a:lnTo>
                    <a:pt x="360" y="766"/>
                  </a:lnTo>
                  <a:lnTo>
                    <a:pt x="356" y="772"/>
                  </a:lnTo>
                  <a:lnTo>
                    <a:pt x="352" y="778"/>
                  </a:lnTo>
                  <a:lnTo>
                    <a:pt x="346" y="782"/>
                  </a:lnTo>
                  <a:lnTo>
                    <a:pt x="340" y="784"/>
                  </a:lnTo>
                  <a:lnTo>
                    <a:pt x="118" y="856"/>
                  </a:lnTo>
                  <a:lnTo>
                    <a:pt x="118" y="856"/>
                  </a:lnTo>
                  <a:lnTo>
                    <a:pt x="110" y="858"/>
                  </a:lnTo>
                  <a:lnTo>
                    <a:pt x="104" y="858"/>
                  </a:lnTo>
                  <a:lnTo>
                    <a:pt x="98" y="858"/>
                  </a:lnTo>
                  <a:lnTo>
                    <a:pt x="90" y="854"/>
                  </a:lnTo>
                  <a:lnTo>
                    <a:pt x="86" y="852"/>
                  </a:lnTo>
                  <a:lnTo>
                    <a:pt x="80" y="846"/>
                  </a:lnTo>
                  <a:lnTo>
                    <a:pt x="76" y="840"/>
                  </a:lnTo>
                  <a:lnTo>
                    <a:pt x="74" y="834"/>
                  </a:lnTo>
                  <a:lnTo>
                    <a:pt x="46" y="748"/>
                  </a:lnTo>
                  <a:lnTo>
                    <a:pt x="46" y="748"/>
                  </a:lnTo>
                  <a:lnTo>
                    <a:pt x="44" y="742"/>
                  </a:lnTo>
                  <a:lnTo>
                    <a:pt x="44" y="734"/>
                  </a:lnTo>
                  <a:lnTo>
                    <a:pt x="46" y="728"/>
                  </a:lnTo>
                  <a:lnTo>
                    <a:pt x="48" y="722"/>
                  </a:lnTo>
                  <a:lnTo>
                    <a:pt x="52" y="716"/>
                  </a:lnTo>
                  <a:lnTo>
                    <a:pt x="56" y="712"/>
                  </a:lnTo>
                  <a:lnTo>
                    <a:pt x="62" y="708"/>
                  </a:lnTo>
                  <a:lnTo>
                    <a:pt x="68" y="704"/>
                  </a:lnTo>
                  <a:lnTo>
                    <a:pt x="68" y="704"/>
                  </a:lnTo>
                  <a:close/>
                </a:path>
              </a:pathLst>
            </a:custGeom>
            <a:solidFill>
              <a:srgbClr val="41414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sp>
        <p:nvSpPr>
          <p:cNvPr id="71" name="텍스트 개체 틀 210"/>
          <p:cNvSpPr>
            <a:spLocks noGrp="1"/>
          </p:cNvSpPr>
          <p:nvPr>
            <p:ph type="body" sz="quarter" idx="36" hasCustomPrompt="1"/>
          </p:nvPr>
        </p:nvSpPr>
        <p:spPr>
          <a:xfrm>
            <a:off x="791580" y="2708920"/>
            <a:ext cx="3384551" cy="292388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30000"/>
              </a:lnSpc>
              <a:buNone/>
              <a:defRPr sz="10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ko-KR" altLang="en-US" dirty="0"/>
              <a:t>목차를 입력하세요</a:t>
            </a:r>
          </a:p>
        </p:txBody>
      </p:sp>
      <p:sp>
        <p:nvSpPr>
          <p:cNvPr id="72" name="텍스트 개체 틀 5"/>
          <p:cNvSpPr>
            <a:spLocks noGrp="1"/>
          </p:cNvSpPr>
          <p:nvPr>
            <p:ph type="body" sz="quarter" idx="12" hasCustomPrompt="1"/>
          </p:nvPr>
        </p:nvSpPr>
        <p:spPr>
          <a:xfrm>
            <a:off x="4640912" y="1113978"/>
            <a:ext cx="1800000" cy="372410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4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73" name="텍스트 개체 틀 62"/>
          <p:cNvSpPr>
            <a:spLocks noGrp="1"/>
          </p:cNvSpPr>
          <p:nvPr>
            <p:ph type="body" sz="quarter" idx="29" hasCustomPrompt="1"/>
          </p:nvPr>
        </p:nvSpPr>
        <p:spPr>
          <a:xfrm>
            <a:off x="4640912" y="1474214"/>
            <a:ext cx="1800000" cy="65864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8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74" name="텍스트 개체 틀 5"/>
          <p:cNvSpPr>
            <a:spLocks noGrp="1"/>
          </p:cNvSpPr>
          <p:nvPr>
            <p:ph type="body" sz="quarter" idx="37" hasCustomPrompt="1"/>
          </p:nvPr>
        </p:nvSpPr>
        <p:spPr>
          <a:xfrm>
            <a:off x="4283968" y="1113978"/>
            <a:ext cx="540000" cy="372410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>
              <a:lnSpc>
                <a:spcPct val="130000"/>
              </a:lnSpc>
              <a:buNone/>
              <a:defRPr sz="1400" b="1" u="sng">
                <a:solidFill>
                  <a:schemeClr val="accent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01</a:t>
            </a:r>
            <a:endParaRPr lang="ko-KR" altLang="en-US" dirty="0"/>
          </a:p>
        </p:txBody>
      </p:sp>
      <p:sp>
        <p:nvSpPr>
          <p:cNvPr id="76" name="텍스트 개체 틀 5"/>
          <p:cNvSpPr>
            <a:spLocks noGrp="1"/>
          </p:cNvSpPr>
          <p:nvPr>
            <p:ph type="body" sz="quarter" idx="38" hasCustomPrompt="1"/>
          </p:nvPr>
        </p:nvSpPr>
        <p:spPr>
          <a:xfrm>
            <a:off x="4640912" y="2338114"/>
            <a:ext cx="1800000" cy="372410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4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77" name="텍스트 개체 틀 62"/>
          <p:cNvSpPr>
            <a:spLocks noGrp="1"/>
          </p:cNvSpPr>
          <p:nvPr>
            <p:ph type="body" sz="quarter" idx="39" hasCustomPrompt="1"/>
          </p:nvPr>
        </p:nvSpPr>
        <p:spPr>
          <a:xfrm>
            <a:off x="4640912" y="2698350"/>
            <a:ext cx="1800000" cy="65864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8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78" name="텍스트 개체 틀 5"/>
          <p:cNvSpPr>
            <a:spLocks noGrp="1"/>
          </p:cNvSpPr>
          <p:nvPr>
            <p:ph type="body" sz="quarter" idx="40" hasCustomPrompt="1"/>
          </p:nvPr>
        </p:nvSpPr>
        <p:spPr>
          <a:xfrm>
            <a:off x="4283968" y="2338114"/>
            <a:ext cx="540000" cy="372410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>
              <a:lnSpc>
                <a:spcPct val="130000"/>
              </a:lnSpc>
              <a:buNone/>
              <a:defRPr sz="1400" b="1" u="sng">
                <a:solidFill>
                  <a:schemeClr val="accent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02</a:t>
            </a:r>
            <a:endParaRPr lang="ko-KR" altLang="en-US" dirty="0"/>
          </a:p>
        </p:txBody>
      </p:sp>
      <p:sp>
        <p:nvSpPr>
          <p:cNvPr id="79" name="텍스트 개체 틀 5"/>
          <p:cNvSpPr>
            <a:spLocks noGrp="1"/>
          </p:cNvSpPr>
          <p:nvPr>
            <p:ph type="body" sz="quarter" idx="41" hasCustomPrompt="1"/>
          </p:nvPr>
        </p:nvSpPr>
        <p:spPr>
          <a:xfrm>
            <a:off x="4640912" y="3598254"/>
            <a:ext cx="1800000" cy="372410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4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80" name="텍스트 개체 틀 62"/>
          <p:cNvSpPr>
            <a:spLocks noGrp="1"/>
          </p:cNvSpPr>
          <p:nvPr>
            <p:ph type="body" sz="quarter" idx="42" hasCustomPrompt="1"/>
          </p:nvPr>
        </p:nvSpPr>
        <p:spPr>
          <a:xfrm>
            <a:off x="4640912" y="3958490"/>
            <a:ext cx="1800000" cy="65864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8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81" name="텍스트 개체 틀 5"/>
          <p:cNvSpPr>
            <a:spLocks noGrp="1"/>
          </p:cNvSpPr>
          <p:nvPr>
            <p:ph type="body" sz="quarter" idx="43" hasCustomPrompt="1"/>
          </p:nvPr>
        </p:nvSpPr>
        <p:spPr>
          <a:xfrm>
            <a:off x="4283968" y="3598254"/>
            <a:ext cx="540000" cy="372410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>
              <a:lnSpc>
                <a:spcPct val="130000"/>
              </a:lnSpc>
              <a:buNone/>
              <a:defRPr sz="1400" b="1" u="sng">
                <a:solidFill>
                  <a:schemeClr val="accent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03</a:t>
            </a:r>
            <a:endParaRPr lang="ko-KR" altLang="en-US" dirty="0"/>
          </a:p>
        </p:txBody>
      </p:sp>
      <p:sp>
        <p:nvSpPr>
          <p:cNvPr id="82" name="텍스트 개체 틀 5"/>
          <p:cNvSpPr>
            <a:spLocks noGrp="1"/>
          </p:cNvSpPr>
          <p:nvPr>
            <p:ph type="body" sz="quarter" idx="44" hasCustomPrompt="1"/>
          </p:nvPr>
        </p:nvSpPr>
        <p:spPr>
          <a:xfrm>
            <a:off x="4640912" y="4858394"/>
            <a:ext cx="1800000" cy="372410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4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83" name="텍스트 개체 틀 62"/>
          <p:cNvSpPr>
            <a:spLocks noGrp="1"/>
          </p:cNvSpPr>
          <p:nvPr>
            <p:ph type="body" sz="quarter" idx="45" hasCustomPrompt="1"/>
          </p:nvPr>
        </p:nvSpPr>
        <p:spPr>
          <a:xfrm>
            <a:off x="4640912" y="5218630"/>
            <a:ext cx="1800000" cy="65864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8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84" name="텍스트 개체 틀 5"/>
          <p:cNvSpPr>
            <a:spLocks noGrp="1"/>
          </p:cNvSpPr>
          <p:nvPr>
            <p:ph type="body" sz="quarter" idx="46" hasCustomPrompt="1"/>
          </p:nvPr>
        </p:nvSpPr>
        <p:spPr>
          <a:xfrm>
            <a:off x="4283968" y="4858394"/>
            <a:ext cx="540000" cy="372410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>
              <a:lnSpc>
                <a:spcPct val="130000"/>
              </a:lnSpc>
              <a:buNone/>
              <a:defRPr sz="1400" b="1" u="sng">
                <a:solidFill>
                  <a:schemeClr val="accent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04</a:t>
            </a:r>
            <a:endParaRPr lang="ko-KR" altLang="en-US" dirty="0"/>
          </a:p>
        </p:txBody>
      </p:sp>
      <p:grpSp>
        <p:nvGrpSpPr>
          <p:cNvPr id="90" name="그룹 89"/>
          <p:cNvGrpSpPr/>
          <p:nvPr userDrawn="1"/>
        </p:nvGrpSpPr>
        <p:grpSpPr>
          <a:xfrm>
            <a:off x="7056276" y="5397500"/>
            <a:ext cx="1612900" cy="1460500"/>
            <a:chOff x="7056276" y="5397500"/>
            <a:chExt cx="1612900" cy="1460500"/>
          </a:xfrm>
        </p:grpSpPr>
        <p:sp>
          <p:nvSpPr>
            <p:cNvPr id="2053" name="Freeform 5"/>
            <p:cNvSpPr>
              <a:spLocks/>
            </p:cNvSpPr>
            <p:nvPr userDrawn="1"/>
          </p:nvSpPr>
          <p:spPr bwMode="auto">
            <a:xfrm>
              <a:off x="7056276" y="5397500"/>
              <a:ext cx="1612900" cy="1460500"/>
            </a:xfrm>
            <a:custGeom>
              <a:avLst/>
              <a:gdLst/>
              <a:ahLst/>
              <a:cxnLst>
                <a:cxn ang="0">
                  <a:pos x="704" y="26"/>
                </a:cxn>
                <a:cxn ang="0">
                  <a:pos x="704" y="26"/>
                </a:cxn>
                <a:cxn ang="0">
                  <a:pos x="700" y="20"/>
                </a:cxn>
                <a:cxn ang="0">
                  <a:pos x="696" y="14"/>
                </a:cxn>
                <a:cxn ang="0">
                  <a:pos x="690" y="8"/>
                </a:cxn>
                <a:cxn ang="0">
                  <a:pos x="684" y="4"/>
                </a:cxn>
                <a:cxn ang="0">
                  <a:pos x="676" y="2"/>
                </a:cxn>
                <a:cxn ang="0">
                  <a:pos x="668" y="0"/>
                </a:cxn>
                <a:cxn ang="0">
                  <a:pos x="660" y="0"/>
                </a:cxn>
                <a:cxn ang="0">
                  <a:pos x="654" y="2"/>
                </a:cxn>
                <a:cxn ang="0">
                  <a:pos x="28" y="222"/>
                </a:cxn>
                <a:cxn ang="0">
                  <a:pos x="28" y="222"/>
                </a:cxn>
                <a:cxn ang="0">
                  <a:pos x="20" y="224"/>
                </a:cxn>
                <a:cxn ang="0">
                  <a:pos x="14" y="230"/>
                </a:cxn>
                <a:cxn ang="0">
                  <a:pos x="8" y="234"/>
                </a:cxn>
                <a:cxn ang="0">
                  <a:pos x="4" y="242"/>
                </a:cxn>
                <a:cxn ang="0">
                  <a:pos x="2" y="248"/>
                </a:cxn>
                <a:cxn ang="0">
                  <a:pos x="0" y="256"/>
                </a:cxn>
                <a:cxn ang="0">
                  <a:pos x="2" y="264"/>
                </a:cxn>
                <a:cxn ang="0">
                  <a:pos x="4" y="272"/>
                </a:cxn>
                <a:cxn ang="0">
                  <a:pos x="230" y="920"/>
                </a:cxn>
                <a:cxn ang="0">
                  <a:pos x="1016" y="920"/>
                </a:cxn>
                <a:cxn ang="0">
                  <a:pos x="704" y="26"/>
                </a:cxn>
              </a:cxnLst>
              <a:rect l="0" t="0" r="r" b="b"/>
              <a:pathLst>
                <a:path w="1016" h="920">
                  <a:moveTo>
                    <a:pt x="704" y="26"/>
                  </a:moveTo>
                  <a:lnTo>
                    <a:pt x="704" y="26"/>
                  </a:lnTo>
                  <a:lnTo>
                    <a:pt x="700" y="20"/>
                  </a:lnTo>
                  <a:lnTo>
                    <a:pt x="696" y="14"/>
                  </a:lnTo>
                  <a:lnTo>
                    <a:pt x="690" y="8"/>
                  </a:lnTo>
                  <a:lnTo>
                    <a:pt x="684" y="4"/>
                  </a:lnTo>
                  <a:lnTo>
                    <a:pt x="676" y="2"/>
                  </a:lnTo>
                  <a:lnTo>
                    <a:pt x="668" y="0"/>
                  </a:lnTo>
                  <a:lnTo>
                    <a:pt x="660" y="0"/>
                  </a:lnTo>
                  <a:lnTo>
                    <a:pt x="654" y="2"/>
                  </a:lnTo>
                  <a:lnTo>
                    <a:pt x="28" y="222"/>
                  </a:lnTo>
                  <a:lnTo>
                    <a:pt x="28" y="222"/>
                  </a:lnTo>
                  <a:lnTo>
                    <a:pt x="20" y="224"/>
                  </a:lnTo>
                  <a:lnTo>
                    <a:pt x="14" y="230"/>
                  </a:lnTo>
                  <a:lnTo>
                    <a:pt x="8" y="234"/>
                  </a:lnTo>
                  <a:lnTo>
                    <a:pt x="4" y="242"/>
                  </a:lnTo>
                  <a:lnTo>
                    <a:pt x="2" y="248"/>
                  </a:lnTo>
                  <a:lnTo>
                    <a:pt x="0" y="256"/>
                  </a:lnTo>
                  <a:lnTo>
                    <a:pt x="2" y="264"/>
                  </a:lnTo>
                  <a:lnTo>
                    <a:pt x="4" y="272"/>
                  </a:lnTo>
                  <a:lnTo>
                    <a:pt x="230" y="920"/>
                  </a:lnTo>
                  <a:lnTo>
                    <a:pt x="1016" y="920"/>
                  </a:lnTo>
                  <a:lnTo>
                    <a:pt x="704" y="26"/>
                  </a:ln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054" name="Freeform 6"/>
            <p:cNvSpPr>
              <a:spLocks/>
            </p:cNvSpPr>
            <p:nvPr userDrawn="1"/>
          </p:nvSpPr>
          <p:spPr bwMode="auto">
            <a:xfrm>
              <a:off x="7056276" y="5410200"/>
              <a:ext cx="1574800" cy="1447800"/>
            </a:xfrm>
            <a:custGeom>
              <a:avLst/>
              <a:gdLst/>
              <a:ahLst/>
              <a:cxnLst>
                <a:cxn ang="0">
                  <a:pos x="682" y="26"/>
                </a:cxn>
                <a:cxn ang="0">
                  <a:pos x="682" y="26"/>
                </a:cxn>
                <a:cxn ang="0">
                  <a:pos x="678" y="18"/>
                </a:cxn>
                <a:cxn ang="0">
                  <a:pos x="674" y="12"/>
                </a:cxn>
                <a:cxn ang="0">
                  <a:pos x="668" y="8"/>
                </a:cxn>
                <a:cxn ang="0">
                  <a:pos x="662" y="4"/>
                </a:cxn>
                <a:cxn ang="0">
                  <a:pos x="654" y="0"/>
                </a:cxn>
                <a:cxn ang="0">
                  <a:pos x="648" y="0"/>
                </a:cxn>
                <a:cxn ang="0">
                  <a:pos x="640" y="0"/>
                </a:cxn>
                <a:cxn ang="0">
                  <a:pos x="632" y="2"/>
                </a:cxn>
                <a:cxn ang="0">
                  <a:pos x="26" y="214"/>
                </a:cxn>
                <a:cxn ang="0">
                  <a:pos x="26" y="214"/>
                </a:cxn>
                <a:cxn ang="0">
                  <a:pos x="20" y="216"/>
                </a:cxn>
                <a:cxn ang="0">
                  <a:pos x="14" y="222"/>
                </a:cxn>
                <a:cxn ang="0">
                  <a:pos x="8" y="226"/>
                </a:cxn>
                <a:cxn ang="0">
                  <a:pos x="4" y="234"/>
                </a:cxn>
                <a:cxn ang="0">
                  <a:pos x="2" y="240"/>
                </a:cxn>
                <a:cxn ang="0">
                  <a:pos x="0" y="248"/>
                </a:cxn>
                <a:cxn ang="0">
                  <a:pos x="0" y="254"/>
                </a:cxn>
                <a:cxn ang="0">
                  <a:pos x="2" y="262"/>
                </a:cxn>
                <a:cxn ang="0">
                  <a:pos x="230" y="912"/>
                </a:cxn>
                <a:cxn ang="0">
                  <a:pos x="992" y="912"/>
                </a:cxn>
                <a:cxn ang="0">
                  <a:pos x="682" y="26"/>
                </a:cxn>
              </a:cxnLst>
              <a:rect l="0" t="0" r="r" b="b"/>
              <a:pathLst>
                <a:path w="992" h="912">
                  <a:moveTo>
                    <a:pt x="682" y="26"/>
                  </a:moveTo>
                  <a:lnTo>
                    <a:pt x="682" y="26"/>
                  </a:lnTo>
                  <a:lnTo>
                    <a:pt x="678" y="18"/>
                  </a:lnTo>
                  <a:lnTo>
                    <a:pt x="674" y="12"/>
                  </a:lnTo>
                  <a:lnTo>
                    <a:pt x="668" y="8"/>
                  </a:lnTo>
                  <a:lnTo>
                    <a:pt x="662" y="4"/>
                  </a:lnTo>
                  <a:lnTo>
                    <a:pt x="654" y="0"/>
                  </a:lnTo>
                  <a:lnTo>
                    <a:pt x="648" y="0"/>
                  </a:lnTo>
                  <a:lnTo>
                    <a:pt x="640" y="0"/>
                  </a:lnTo>
                  <a:lnTo>
                    <a:pt x="632" y="2"/>
                  </a:lnTo>
                  <a:lnTo>
                    <a:pt x="26" y="214"/>
                  </a:lnTo>
                  <a:lnTo>
                    <a:pt x="26" y="214"/>
                  </a:lnTo>
                  <a:lnTo>
                    <a:pt x="20" y="216"/>
                  </a:lnTo>
                  <a:lnTo>
                    <a:pt x="14" y="222"/>
                  </a:lnTo>
                  <a:lnTo>
                    <a:pt x="8" y="226"/>
                  </a:lnTo>
                  <a:lnTo>
                    <a:pt x="4" y="234"/>
                  </a:lnTo>
                  <a:lnTo>
                    <a:pt x="2" y="240"/>
                  </a:lnTo>
                  <a:lnTo>
                    <a:pt x="0" y="248"/>
                  </a:lnTo>
                  <a:lnTo>
                    <a:pt x="0" y="254"/>
                  </a:lnTo>
                  <a:lnTo>
                    <a:pt x="2" y="262"/>
                  </a:lnTo>
                  <a:lnTo>
                    <a:pt x="230" y="912"/>
                  </a:lnTo>
                  <a:lnTo>
                    <a:pt x="992" y="912"/>
                  </a:lnTo>
                  <a:lnTo>
                    <a:pt x="682" y="26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055" name="Freeform 7"/>
            <p:cNvSpPr>
              <a:spLocks/>
            </p:cNvSpPr>
            <p:nvPr userDrawn="1"/>
          </p:nvSpPr>
          <p:spPr bwMode="auto">
            <a:xfrm>
              <a:off x="7211851" y="5880100"/>
              <a:ext cx="1241425" cy="838200"/>
            </a:xfrm>
            <a:custGeom>
              <a:avLst/>
              <a:gdLst/>
              <a:ahLst/>
              <a:cxnLst>
                <a:cxn ang="0">
                  <a:pos x="782" y="290"/>
                </a:cxn>
                <a:cxn ang="0">
                  <a:pos x="102" y="528"/>
                </a:cxn>
                <a:cxn ang="0">
                  <a:pos x="0" y="238"/>
                </a:cxn>
                <a:cxn ang="0">
                  <a:pos x="682" y="0"/>
                </a:cxn>
                <a:cxn ang="0">
                  <a:pos x="782" y="290"/>
                </a:cxn>
              </a:cxnLst>
              <a:rect l="0" t="0" r="r" b="b"/>
              <a:pathLst>
                <a:path w="782" h="528">
                  <a:moveTo>
                    <a:pt x="782" y="290"/>
                  </a:moveTo>
                  <a:lnTo>
                    <a:pt x="102" y="528"/>
                  </a:lnTo>
                  <a:lnTo>
                    <a:pt x="0" y="238"/>
                  </a:lnTo>
                  <a:lnTo>
                    <a:pt x="682" y="0"/>
                  </a:lnTo>
                  <a:lnTo>
                    <a:pt x="782" y="29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056" name="Freeform 8"/>
            <p:cNvSpPr>
              <a:spLocks/>
            </p:cNvSpPr>
            <p:nvPr userDrawn="1"/>
          </p:nvSpPr>
          <p:spPr bwMode="auto">
            <a:xfrm>
              <a:off x="7513476" y="6086475"/>
              <a:ext cx="622300" cy="377825"/>
            </a:xfrm>
            <a:custGeom>
              <a:avLst/>
              <a:gdLst/>
              <a:ahLst/>
              <a:cxnLst>
                <a:cxn ang="0">
                  <a:pos x="390" y="90"/>
                </a:cxn>
                <a:cxn ang="0">
                  <a:pos x="390" y="90"/>
                </a:cxn>
                <a:cxn ang="0">
                  <a:pos x="392" y="102"/>
                </a:cxn>
                <a:cxn ang="0">
                  <a:pos x="390" y="112"/>
                </a:cxn>
                <a:cxn ang="0">
                  <a:pos x="384" y="120"/>
                </a:cxn>
                <a:cxn ang="0">
                  <a:pos x="374" y="126"/>
                </a:cxn>
                <a:cxn ang="0">
                  <a:pos x="62" y="236"/>
                </a:cxn>
                <a:cxn ang="0">
                  <a:pos x="62" y="236"/>
                </a:cxn>
                <a:cxn ang="0">
                  <a:pos x="50" y="238"/>
                </a:cxn>
                <a:cxn ang="0">
                  <a:pos x="40" y="234"/>
                </a:cxn>
                <a:cxn ang="0">
                  <a:pos x="32" y="228"/>
                </a:cxn>
                <a:cxn ang="0">
                  <a:pos x="26" y="218"/>
                </a:cxn>
                <a:cxn ang="0">
                  <a:pos x="0" y="148"/>
                </a:cxn>
                <a:cxn ang="0">
                  <a:pos x="0" y="148"/>
                </a:cxn>
                <a:cxn ang="0">
                  <a:pos x="0" y="136"/>
                </a:cxn>
                <a:cxn ang="0">
                  <a:pos x="2" y="126"/>
                </a:cxn>
                <a:cxn ang="0">
                  <a:pos x="8" y="116"/>
                </a:cxn>
                <a:cxn ang="0">
                  <a:pos x="18" y="112"/>
                </a:cxn>
                <a:cxn ang="0">
                  <a:pos x="330" y="2"/>
                </a:cxn>
                <a:cxn ang="0">
                  <a:pos x="330" y="2"/>
                </a:cxn>
                <a:cxn ang="0">
                  <a:pos x="340" y="0"/>
                </a:cxn>
                <a:cxn ang="0">
                  <a:pos x="352" y="4"/>
                </a:cxn>
                <a:cxn ang="0">
                  <a:pos x="360" y="10"/>
                </a:cxn>
                <a:cxn ang="0">
                  <a:pos x="366" y="20"/>
                </a:cxn>
                <a:cxn ang="0">
                  <a:pos x="390" y="90"/>
                </a:cxn>
              </a:cxnLst>
              <a:rect l="0" t="0" r="r" b="b"/>
              <a:pathLst>
                <a:path w="392" h="238">
                  <a:moveTo>
                    <a:pt x="390" y="90"/>
                  </a:moveTo>
                  <a:lnTo>
                    <a:pt x="390" y="90"/>
                  </a:lnTo>
                  <a:lnTo>
                    <a:pt x="392" y="102"/>
                  </a:lnTo>
                  <a:lnTo>
                    <a:pt x="390" y="112"/>
                  </a:lnTo>
                  <a:lnTo>
                    <a:pt x="384" y="120"/>
                  </a:lnTo>
                  <a:lnTo>
                    <a:pt x="374" y="126"/>
                  </a:lnTo>
                  <a:lnTo>
                    <a:pt x="62" y="236"/>
                  </a:lnTo>
                  <a:lnTo>
                    <a:pt x="62" y="236"/>
                  </a:lnTo>
                  <a:lnTo>
                    <a:pt x="50" y="238"/>
                  </a:lnTo>
                  <a:lnTo>
                    <a:pt x="40" y="234"/>
                  </a:lnTo>
                  <a:lnTo>
                    <a:pt x="32" y="228"/>
                  </a:lnTo>
                  <a:lnTo>
                    <a:pt x="26" y="218"/>
                  </a:lnTo>
                  <a:lnTo>
                    <a:pt x="0" y="148"/>
                  </a:lnTo>
                  <a:lnTo>
                    <a:pt x="0" y="148"/>
                  </a:lnTo>
                  <a:lnTo>
                    <a:pt x="0" y="136"/>
                  </a:lnTo>
                  <a:lnTo>
                    <a:pt x="2" y="126"/>
                  </a:lnTo>
                  <a:lnTo>
                    <a:pt x="8" y="116"/>
                  </a:lnTo>
                  <a:lnTo>
                    <a:pt x="18" y="112"/>
                  </a:lnTo>
                  <a:lnTo>
                    <a:pt x="330" y="2"/>
                  </a:lnTo>
                  <a:lnTo>
                    <a:pt x="330" y="2"/>
                  </a:lnTo>
                  <a:lnTo>
                    <a:pt x="340" y="0"/>
                  </a:lnTo>
                  <a:lnTo>
                    <a:pt x="352" y="4"/>
                  </a:lnTo>
                  <a:lnTo>
                    <a:pt x="360" y="10"/>
                  </a:lnTo>
                  <a:lnTo>
                    <a:pt x="366" y="20"/>
                  </a:lnTo>
                  <a:lnTo>
                    <a:pt x="390" y="9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057" name="Freeform 9"/>
            <p:cNvSpPr>
              <a:spLocks/>
            </p:cNvSpPr>
            <p:nvPr userDrawn="1"/>
          </p:nvSpPr>
          <p:spPr bwMode="auto">
            <a:xfrm>
              <a:off x="7948451" y="5438775"/>
              <a:ext cx="539750" cy="1419225"/>
            </a:xfrm>
            <a:custGeom>
              <a:avLst/>
              <a:gdLst/>
              <a:ahLst/>
              <a:cxnLst>
                <a:cxn ang="0">
                  <a:pos x="26" y="0"/>
                </a:cxn>
                <a:cxn ang="0">
                  <a:pos x="0" y="8"/>
                </a:cxn>
                <a:cxn ang="0">
                  <a:pos x="310" y="894"/>
                </a:cxn>
                <a:cxn ang="0">
                  <a:pos x="340" y="894"/>
                </a:cxn>
                <a:cxn ang="0">
                  <a:pos x="26" y="0"/>
                </a:cxn>
              </a:cxnLst>
              <a:rect l="0" t="0" r="r" b="b"/>
              <a:pathLst>
                <a:path w="340" h="894">
                  <a:moveTo>
                    <a:pt x="26" y="0"/>
                  </a:moveTo>
                  <a:lnTo>
                    <a:pt x="0" y="8"/>
                  </a:lnTo>
                  <a:lnTo>
                    <a:pt x="310" y="894"/>
                  </a:lnTo>
                  <a:lnTo>
                    <a:pt x="340" y="894"/>
                  </a:lnTo>
                  <a:lnTo>
                    <a:pt x="26" y="0"/>
                  </a:ln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103" name="그룹 102"/>
          <p:cNvGrpSpPr/>
          <p:nvPr userDrawn="1"/>
        </p:nvGrpSpPr>
        <p:grpSpPr>
          <a:xfrm>
            <a:off x="6785760" y="1"/>
            <a:ext cx="1980415" cy="1088740"/>
            <a:chOff x="6516688" y="0"/>
            <a:chExt cx="2249487" cy="1236663"/>
          </a:xfrm>
        </p:grpSpPr>
        <p:sp>
          <p:nvSpPr>
            <p:cNvPr id="2061" name="Freeform 13"/>
            <p:cNvSpPr>
              <a:spLocks/>
            </p:cNvSpPr>
            <p:nvPr userDrawn="1"/>
          </p:nvSpPr>
          <p:spPr bwMode="auto">
            <a:xfrm>
              <a:off x="7040563" y="977900"/>
              <a:ext cx="261937" cy="258763"/>
            </a:xfrm>
            <a:custGeom>
              <a:avLst/>
              <a:gdLst/>
              <a:ahLst/>
              <a:cxnLst>
                <a:cxn ang="0">
                  <a:pos x="124" y="10"/>
                </a:cxn>
                <a:cxn ang="0">
                  <a:pos x="124" y="10"/>
                </a:cxn>
                <a:cxn ang="0">
                  <a:pos x="109" y="3"/>
                </a:cxn>
                <a:cxn ang="0">
                  <a:pos x="95" y="0"/>
                </a:cxn>
                <a:cxn ang="0">
                  <a:pos x="78" y="0"/>
                </a:cxn>
                <a:cxn ang="0">
                  <a:pos x="63" y="3"/>
                </a:cxn>
                <a:cxn ang="0">
                  <a:pos x="49" y="8"/>
                </a:cxn>
                <a:cxn ang="0">
                  <a:pos x="34" y="15"/>
                </a:cxn>
                <a:cxn ang="0">
                  <a:pos x="22" y="25"/>
                </a:cxn>
                <a:cxn ang="0">
                  <a:pos x="12" y="39"/>
                </a:cxn>
                <a:cxn ang="0">
                  <a:pos x="12" y="39"/>
                </a:cxn>
                <a:cxn ang="0">
                  <a:pos x="5" y="54"/>
                </a:cxn>
                <a:cxn ang="0">
                  <a:pos x="0" y="71"/>
                </a:cxn>
                <a:cxn ang="0">
                  <a:pos x="0" y="85"/>
                </a:cxn>
                <a:cxn ang="0">
                  <a:pos x="2" y="100"/>
                </a:cxn>
                <a:cxn ang="0">
                  <a:pos x="7" y="117"/>
                </a:cxn>
                <a:cxn ang="0">
                  <a:pos x="17" y="129"/>
                </a:cxn>
                <a:cxn ang="0">
                  <a:pos x="27" y="141"/>
                </a:cxn>
                <a:cxn ang="0">
                  <a:pos x="41" y="151"/>
                </a:cxn>
                <a:cxn ang="0">
                  <a:pos x="41" y="151"/>
                </a:cxn>
                <a:cxn ang="0">
                  <a:pos x="56" y="158"/>
                </a:cxn>
                <a:cxn ang="0">
                  <a:pos x="70" y="163"/>
                </a:cxn>
                <a:cxn ang="0">
                  <a:pos x="87" y="163"/>
                </a:cxn>
                <a:cxn ang="0">
                  <a:pos x="102" y="161"/>
                </a:cxn>
                <a:cxn ang="0">
                  <a:pos x="116" y="156"/>
                </a:cxn>
                <a:cxn ang="0">
                  <a:pos x="131" y="148"/>
                </a:cxn>
                <a:cxn ang="0">
                  <a:pos x="143" y="136"/>
                </a:cxn>
                <a:cxn ang="0">
                  <a:pos x="153" y="124"/>
                </a:cxn>
                <a:cxn ang="0">
                  <a:pos x="153" y="124"/>
                </a:cxn>
                <a:cxn ang="0">
                  <a:pos x="160" y="110"/>
                </a:cxn>
                <a:cxn ang="0">
                  <a:pos x="163" y="93"/>
                </a:cxn>
                <a:cxn ang="0">
                  <a:pos x="165" y="78"/>
                </a:cxn>
                <a:cxn ang="0">
                  <a:pos x="163" y="61"/>
                </a:cxn>
                <a:cxn ang="0">
                  <a:pos x="158" y="47"/>
                </a:cxn>
                <a:cxn ang="0">
                  <a:pos x="148" y="32"/>
                </a:cxn>
                <a:cxn ang="0">
                  <a:pos x="138" y="20"/>
                </a:cxn>
                <a:cxn ang="0">
                  <a:pos x="124" y="10"/>
                </a:cxn>
                <a:cxn ang="0">
                  <a:pos x="124" y="10"/>
                </a:cxn>
              </a:cxnLst>
              <a:rect l="0" t="0" r="r" b="b"/>
              <a:pathLst>
                <a:path w="165" h="163">
                  <a:moveTo>
                    <a:pt x="124" y="10"/>
                  </a:moveTo>
                  <a:lnTo>
                    <a:pt x="124" y="10"/>
                  </a:lnTo>
                  <a:lnTo>
                    <a:pt x="109" y="3"/>
                  </a:lnTo>
                  <a:lnTo>
                    <a:pt x="95" y="0"/>
                  </a:lnTo>
                  <a:lnTo>
                    <a:pt x="78" y="0"/>
                  </a:lnTo>
                  <a:lnTo>
                    <a:pt x="63" y="3"/>
                  </a:lnTo>
                  <a:lnTo>
                    <a:pt x="49" y="8"/>
                  </a:lnTo>
                  <a:lnTo>
                    <a:pt x="34" y="15"/>
                  </a:lnTo>
                  <a:lnTo>
                    <a:pt x="22" y="25"/>
                  </a:lnTo>
                  <a:lnTo>
                    <a:pt x="12" y="39"/>
                  </a:lnTo>
                  <a:lnTo>
                    <a:pt x="12" y="39"/>
                  </a:lnTo>
                  <a:lnTo>
                    <a:pt x="5" y="54"/>
                  </a:lnTo>
                  <a:lnTo>
                    <a:pt x="0" y="71"/>
                  </a:lnTo>
                  <a:lnTo>
                    <a:pt x="0" y="85"/>
                  </a:lnTo>
                  <a:lnTo>
                    <a:pt x="2" y="100"/>
                  </a:lnTo>
                  <a:lnTo>
                    <a:pt x="7" y="117"/>
                  </a:lnTo>
                  <a:lnTo>
                    <a:pt x="17" y="129"/>
                  </a:lnTo>
                  <a:lnTo>
                    <a:pt x="27" y="141"/>
                  </a:lnTo>
                  <a:lnTo>
                    <a:pt x="41" y="151"/>
                  </a:lnTo>
                  <a:lnTo>
                    <a:pt x="41" y="151"/>
                  </a:lnTo>
                  <a:lnTo>
                    <a:pt x="56" y="158"/>
                  </a:lnTo>
                  <a:lnTo>
                    <a:pt x="70" y="163"/>
                  </a:lnTo>
                  <a:lnTo>
                    <a:pt x="87" y="163"/>
                  </a:lnTo>
                  <a:lnTo>
                    <a:pt x="102" y="161"/>
                  </a:lnTo>
                  <a:lnTo>
                    <a:pt x="116" y="156"/>
                  </a:lnTo>
                  <a:lnTo>
                    <a:pt x="131" y="148"/>
                  </a:lnTo>
                  <a:lnTo>
                    <a:pt x="143" y="136"/>
                  </a:lnTo>
                  <a:lnTo>
                    <a:pt x="153" y="124"/>
                  </a:lnTo>
                  <a:lnTo>
                    <a:pt x="153" y="124"/>
                  </a:lnTo>
                  <a:lnTo>
                    <a:pt x="160" y="110"/>
                  </a:lnTo>
                  <a:lnTo>
                    <a:pt x="163" y="93"/>
                  </a:lnTo>
                  <a:lnTo>
                    <a:pt x="165" y="78"/>
                  </a:lnTo>
                  <a:lnTo>
                    <a:pt x="163" y="61"/>
                  </a:lnTo>
                  <a:lnTo>
                    <a:pt x="158" y="47"/>
                  </a:lnTo>
                  <a:lnTo>
                    <a:pt x="148" y="32"/>
                  </a:lnTo>
                  <a:lnTo>
                    <a:pt x="138" y="20"/>
                  </a:lnTo>
                  <a:lnTo>
                    <a:pt x="124" y="10"/>
                  </a:lnTo>
                  <a:lnTo>
                    <a:pt x="124" y="10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062" name="Freeform 14"/>
            <p:cNvSpPr>
              <a:spLocks/>
            </p:cNvSpPr>
            <p:nvPr userDrawn="1"/>
          </p:nvSpPr>
          <p:spPr bwMode="auto">
            <a:xfrm>
              <a:off x="6516688" y="774700"/>
              <a:ext cx="261937" cy="257175"/>
            </a:xfrm>
            <a:custGeom>
              <a:avLst/>
              <a:gdLst/>
              <a:ahLst/>
              <a:cxnLst>
                <a:cxn ang="0">
                  <a:pos x="36" y="14"/>
                </a:cxn>
                <a:cxn ang="0">
                  <a:pos x="36" y="14"/>
                </a:cxn>
                <a:cxn ang="0">
                  <a:pos x="22" y="24"/>
                </a:cxn>
                <a:cxn ang="0">
                  <a:pos x="12" y="36"/>
                </a:cxn>
                <a:cxn ang="0">
                  <a:pos x="5" y="51"/>
                </a:cxn>
                <a:cxn ang="0">
                  <a:pos x="2" y="65"/>
                </a:cxn>
                <a:cxn ang="0">
                  <a:pos x="0" y="82"/>
                </a:cxn>
                <a:cxn ang="0">
                  <a:pos x="2" y="97"/>
                </a:cxn>
                <a:cxn ang="0">
                  <a:pos x="7" y="114"/>
                </a:cxn>
                <a:cxn ang="0">
                  <a:pos x="15" y="128"/>
                </a:cxn>
                <a:cxn ang="0">
                  <a:pos x="15" y="128"/>
                </a:cxn>
                <a:cxn ang="0">
                  <a:pos x="24" y="141"/>
                </a:cxn>
                <a:cxn ang="0">
                  <a:pos x="39" y="150"/>
                </a:cxn>
                <a:cxn ang="0">
                  <a:pos x="51" y="158"/>
                </a:cxn>
                <a:cxn ang="0">
                  <a:pos x="68" y="162"/>
                </a:cxn>
                <a:cxn ang="0">
                  <a:pos x="82" y="162"/>
                </a:cxn>
                <a:cxn ang="0">
                  <a:pos x="99" y="162"/>
                </a:cxn>
                <a:cxn ang="0">
                  <a:pos x="114" y="158"/>
                </a:cxn>
                <a:cxn ang="0">
                  <a:pos x="129" y="148"/>
                </a:cxn>
                <a:cxn ang="0">
                  <a:pos x="129" y="148"/>
                </a:cxn>
                <a:cxn ang="0">
                  <a:pos x="141" y="138"/>
                </a:cxn>
                <a:cxn ang="0">
                  <a:pos x="150" y="126"/>
                </a:cxn>
                <a:cxn ang="0">
                  <a:pos x="158" y="111"/>
                </a:cxn>
                <a:cxn ang="0">
                  <a:pos x="163" y="97"/>
                </a:cxn>
                <a:cxn ang="0">
                  <a:pos x="165" y="80"/>
                </a:cxn>
                <a:cxn ang="0">
                  <a:pos x="163" y="65"/>
                </a:cxn>
                <a:cxn ang="0">
                  <a:pos x="158" y="48"/>
                </a:cxn>
                <a:cxn ang="0">
                  <a:pos x="150" y="34"/>
                </a:cxn>
                <a:cxn ang="0">
                  <a:pos x="150" y="34"/>
                </a:cxn>
                <a:cxn ang="0">
                  <a:pos x="138" y="22"/>
                </a:cxn>
                <a:cxn ang="0">
                  <a:pos x="126" y="12"/>
                </a:cxn>
                <a:cxn ang="0">
                  <a:pos x="112" y="5"/>
                </a:cxn>
                <a:cxn ang="0">
                  <a:pos x="97" y="0"/>
                </a:cxn>
                <a:cxn ang="0">
                  <a:pos x="80" y="0"/>
                </a:cxn>
                <a:cxn ang="0">
                  <a:pos x="66" y="0"/>
                </a:cxn>
                <a:cxn ang="0">
                  <a:pos x="51" y="5"/>
                </a:cxn>
                <a:cxn ang="0">
                  <a:pos x="36" y="14"/>
                </a:cxn>
                <a:cxn ang="0">
                  <a:pos x="36" y="14"/>
                </a:cxn>
              </a:cxnLst>
              <a:rect l="0" t="0" r="r" b="b"/>
              <a:pathLst>
                <a:path w="165" h="162">
                  <a:moveTo>
                    <a:pt x="36" y="14"/>
                  </a:moveTo>
                  <a:lnTo>
                    <a:pt x="36" y="14"/>
                  </a:lnTo>
                  <a:lnTo>
                    <a:pt x="22" y="24"/>
                  </a:lnTo>
                  <a:lnTo>
                    <a:pt x="12" y="36"/>
                  </a:lnTo>
                  <a:lnTo>
                    <a:pt x="5" y="51"/>
                  </a:lnTo>
                  <a:lnTo>
                    <a:pt x="2" y="65"/>
                  </a:lnTo>
                  <a:lnTo>
                    <a:pt x="0" y="82"/>
                  </a:lnTo>
                  <a:lnTo>
                    <a:pt x="2" y="97"/>
                  </a:lnTo>
                  <a:lnTo>
                    <a:pt x="7" y="114"/>
                  </a:lnTo>
                  <a:lnTo>
                    <a:pt x="15" y="128"/>
                  </a:lnTo>
                  <a:lnTo>
                    <a:pt x="15" y="128"/>
                  </a:lnTo>
                  <a:lnTo>
                    <a:pt x="24" y="141"/>
                  </a:lnTo>
                  <a:lnTo>
                    <a:pt x="39" y="150"/>
                  </a:lnTo>
                  <a:lnTo>
                    <a:pt x="51" y="158"/>
                  </a:lnTo>
                  <a:lnTo>
                    <a:pt x="68" y="162"/>
                  </a:lnTo>
                  <a:lnTo>
                    <a:pt x="82" y="162"/>
                  </a:lnTo>
                  <a:lnTo>
                    <a:pt x="99" y="162"/>
                  </a:lnTo>
                  <a:lnTo>
                    <a:pt x="114" y="158"/>
                  </a:lnTo>
                  <a:lnTo>
                    <a:pt x="129" y="148"/>
                  </a:lnTo>
                  <a:lnTo>
                    <a:pt x="129" y="148"/>
                  </a:lnTo>
                  <a:lnTo>
                    <a:pt x="141" y="138"/>
                  </a:lnTo>
                  <a:lnTo>
                    <a:pt x="150" y="126"/>
                  </a:lnTo>
                  <a:lnTo>
                    <a:pt x="158" y="111"/>
                  </a:lnTo>
                  <a:lnTo>
                    <a:pt x="163" y="97"/>
                  </a:lnTo>
                  <a:lnTo>
                    <a:pt x="165" y="80"/>
                  </a:lnTo>
                  <a:lnTo>
                    <a:pt x="163" y="65"/>
                  </a:lnTo>
                  <a:lnTo>
                    <a:pt x="158" y="48"/>
                  </a:lnTo>
                  <a:lnTo>
                    <a:pt x="150" y="34"/>
                  </a:lnTo>
                  <a:lnTo>
                    <a:pt x="150" y="34"/>
                  </a:lnTo>
                  <a:lnTo>
                    <a:pt x="138" y="22"/>
                  </a:lnTo>
                  <a:lnTo>
                    <a:pt x="126" y="12"/>
                  </a:lnTo>
                  <a:lnTo>
                    <a:pt x="112" y="5"/>
                  </a:lnTo>
                  <a:lnTo>
                    <a:pt x="97" y="0"/>
                  </a:lnTo>
                  <a:lnTo>
                    <a:pt x="80" y="0"/>
                  </a:lnTo>
                  <a:lnTo>
                    <a:pt x="66" y="0"/>
                  </a:lnTo>
                  <a:lnTo>
                    <a:pt x="51" y="5"/>
                  </a:lnTo>
                  <a:lnTo>
                    <a:pt x="36" y="14"/>
                  </a:lnTo>
                  <a:lnTo>
                    <a:pt x="36" y="14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063" name="Freeform 15"/>
            <p:cNvSpPr>
              <a:spLocks/>
            </p:cNvSpPr>
            <p:nvPr userDrawn="1"/>
          </p:nvSpPr>
          <p:spPr bwMode="auto">
            <a:xfrm>
              <a:off x="7494588" y="912813"/>
              <a:ext cx="58737" cy="258763"/>
            </a:xfrm>
            <a:custGeom>
              <a:avLst/>
              <a:gdLst/>
              <a:ahLst/>
              <a:cxnLst>
                <a:cxn ang="0">
                  <a:pos x="15" y="0"/>
                </a:cxn>
                <a:cxn ang="0">
                  <a:pos x="15" y="0"/>
                </a:cxn>
                <a:cxn ang="0">
                  <a:pos x="8" y="3"/>
                </a:cxn>
                <a:cxn ang="0">
                  <a:pos x="5" y="5"/>
                </a:cxn>
                <a:cxn ang="0">
                  <a:pos x="3" y="10"/>
                </a:cxn>
                <a:cxn ang="0">
                  <a:pos x="0" y="17"/>
                </a:cxn>
                <a:cxn ang="0">
                  <a:pos x="8" y="148"/>
                </a:cxn>
                <a:cxn ang="0">
                  <a:pos x="8" y="148"/>
                </a:cxn>
                <a:cxn ang="0">
                  <a:pos x="10" y="153"/>
                </a:cxn>
                <a:cxn ang="0">
                  <a:pos x="12" y="158"/>
                </a:cxn>
                <a:cxn ang="0">
                  <a:pos x="17" y="160"/>
                </a:cxn>
                <a:cxn ang="0">
                  <a:pos x="25" y="163"/>
                </a:cxn>
                <a:cxn ang="0">
                  <a:pos x="25" y="163"/>
                </a:cxn>
                <a:cxn ang="0">
                  <a:pos x="29" y="160"/>
                </a:cxn>
                <a:cxn ang="0">
                  <a:pos x="34" y="158"/>
                </a:cxn>
                <a:cxn ang="0">
                  <a:pos x="37" y="153"/>
                </a:cxn>
                <a:cxn ang="0">
                  <a:pos x="37" y="146"/>
                </a:cxn>
                <a:cxn ang="0">
                  <a:pos x="29" y="15"/>
                </a:cxn>
                <a:cxn ang="0">
                  <a:pos x="29" y="15"/>
                </a:cxn>
                <a:cxn ang="0">
                  <a:pos x="27" y="10"/>
                </a:cxn>
                <a:cxn ang="0">
                  <a:pos x="25" y="5"/>
                </a:cxn>
                <a:cxn ang="0">
                  <a:pos x="20" y="3"/>
                </a:cxn>
                <a:cxn ang="0">
                  <a:pos x="15" y="0"/>
                </a:cxn>
                <a:cxn ang="0">
                  <a:pos x="15" y="0"/>
                </a:cxn>
              </a:cxnLst>
              <a:rect l="0" t="0" r="r" b="b"/>
              <a:pathLst>
                <a:path w="37" h="163">
                  <a:moveTo>
                    <a:pt x="15" y="0"/>
                  </a:moveTo>
                  <a:lnTo>
                    <a:pt x="15" y="0"/>
                  </a:lnTo>
                  <a:lnTo>
                    <a:pt x="8" y="3"/>
                  </a:lnTo>
                  <a:lnTo>
                    <a:pt x="5" y="5"/>
                  </a:lnTo>
                  <a:lnTo>
                    <a:pt x="3" y="10"/>
                  </a:lnTo>
                  <a:lnTo>
                    <a:pt x="0" y="17"/>
                  </a:lnTo>
                  <a:lnTo>
                    <a:pt x="8" y="148"/>
                  </a:lnTo>
                  <a:lnTo>
                    <a:pt x="8" y="148"/>
                  </a:lnTo>
                  <a:lnTo>
                    <a:pt x="10" y="153"/>
                  </a:lnTo>
                  <a:lnTo>
                    <a:pt x="12" y="158"/>
                  </a:lnTo>
                  <a:lnTo>
                    <a:pt x="17" y="160"/>
                  </a:lnTo>
                  <a:lnTo>
                    <a:pt x="25" y="163"/>
                  </a:lnTo>
                  <a:lnTo>
                    <a:pt x="25" y="163"/>
                  </a:lnTo>
                  <a:lnTo>
                    <a:pt x="29" y="160"/>
                  </a:lnTo>
                  <a:lnTo>
                    <a:pt x="34" y="158"/>
                  </a:lnTo>
                  <a:lnTo>
                    <a:pt x="37" y="153"/>
                  </a:lnTo>
                  <a:lnTo>
                    <a:pt x="37" y="146"/>
                  </a:lnTo>
                  <a:lnTo>
                    <a:pt x="29" y="15"/>
                  </a:lnTo>
                  <a:lnTo>
                    <a:pt x="29" y="15"/>
                  </a:lnTo>
                  <a:lnTo>
                    <a:pt x="27" y="10"/>
                  </a:lnTo>
                  <a:lnTo>
                    <a:pt x="25" y="5"/>
                  </a:lnTo>
                  <a:lnTo>
                    <a:pt x="20" y="3"/>
                  </a:lnTo>
                  <a:lnTo>
                    <a:pt x="15" y="0"/>
                  </a:lnTo>
                  <a:lnTo>
                    <a:pt x="15" y="0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064" name="Freeform 16"/>
            <p:cNvSpPr>
              <a:spLocks/>
            </p:cNvSpPr>
            <p:nvPr userDrawn="1"/>
          </p:nvSpPr>
          <p:spPr bwMode="auto">
            <a:xfrm>
              <a:off x="7972425" y="0"/>
              <a:ext cx="242887" cy="196850"/>
            </a:xfrm>
            <a:custGeom>
              <a:avLst/>
              <a:gdLst/>
              <a:ahLst/>
              <a:cxnLst>
                <a:cxn ang="0">
                  <a:pos x="78" y="97"/>
                </a:cxn>
                <a:cxn ang="0">
                  <a:pos x="78" y="97"/>
                </a:cxn>
                <a:cxn ang="0">
                  <a:pos x="100" y="75"/>
                </a:cxn>
                <a:cxn ang="0">
                  <a:pos x="119" y="51"/>
                </a:cxn>
                <a:cxn ang="0">
                  <a:pos x="153" y="0"/>
                </a:cxn>
                <a:cxn ang="0">
                  <a:pos x="136" y="0"/>
                </a:cxn>
                <a:cxn ang="0">
                  <a:pos x="136" y="0"/>
                </a:cxn>
                <a:cxn ang="0">
                  <a:pos x="105" y="44"/>
                </a:cxn>
                <a:cxn ang="0">
                  <a:pos x="71" y="83"/>
                </a:cxn>
                <a:cxn ang="0">
                  <a:pos x="71" y="83"/>
                </a:cxn>
                <a:cxn ang="0">
                  <a:pos x="56" y="97"/>
                </a:cxn>
                <a:cxn ang="0">
                  <a:pos x="39" y="107"/>
                </a:cxn>
                <a:cxn ang="0">
                  <a:pos x="39" y="107"/>
                </a:cxn>
                <a:cxn ang="0">
                  <a:pos x="29" y="107"/>
                </a:cxn>
                <a:cxn ang="0">
                  <a:pos x="22" y="107"/>
                </a:cxn>
                <a:cxn ang="0">
                  <a:pos x="20" y="102"/>
                </a:cxn>
                <a:cxn ang="0">
                  <a:pos x="17" y="95"/>
                </a:cxn>
                <a:cxn ang="0">
                  <a:pos x="17" y="78"/>
                </a:cxn>
                <a:cxn ang="0">
                  <a:pos x="22" y="63"/>
                </a:cxn>
                <a:cxn ang="0">
                  <a:pos x="22" y="63"/>
                </a:cxn>
                <a:cxn ang="0">
                  <a:pos x="32" y="49"/>
                </a:cxn>
                <a:cxn ang="0">
                  <a:pos x="41" y="32"/>
                </a:cxn>
                <a:cxn ang="0">
                  <a:pos x="51" y="17"/>
                </a:cxn>
                <a:cxn ang="0">
                  <a:pos x="61" y="0"/>
                </a:cxn>
                <a:cxn ang="0">
                  <a:pos x="44" y="0"/>
                </a:cxn>
                <a:cxn ang="0">
                  <a:pos x="44" y="0"/>
                </a:cxn>
                <a:cxn ang="0">
                  <a:pos x="27" y="24"/>
                </a:cxn>
                <a:cxn ang="0">
                  <a:pos x="12" y="49"/>
                </a:cxn>
                <a:cxn ang="0">
                  <a:pos x="5" y="63"/>
                </a:cxn>
                <a:cxn ang="0">
                  <a:pos x="3" y="75"/>
                </a:cxn>
                <a:cxn ang="0">
                  <a:pos x="0" y="90"/>
                </a:cxn>
                <a:cxn ang="0">
                  <a:pos x="3" y="104"/>
                </a:cxn>
                <a:cxn ang="0">
                  <a:pos x="3" y="104"/>
                </a:cxn>
                <a:cxn ang="0">
                  <a:pos x="10" y="114"/>
                </a:cxn>
                <a:cxn ang="0">
                  <a:pos x="17" y="121"/>
                </a:cxn>
                <a:cxn ang="0">
                  <a:pos x="27" y="124"/>
                </a:cxn>
                <a:cxn ang="0">
                  <a:pos x="39" y="121"/>
                </a:cxn>
                <a:cxn ang="0">
                  <a:pos x="49" y="116"/>
                </a:cxn>
                <a:cxn ang="0">
                  <a:pos x="61" y="112"/>
                </a:cxn>
                <a:cxn ang="0">
                  <a:pos x="78" y="97"/>
                </a:cxn>
                <a:cxn ang="0">
                  <a:pos x="78" y="97"/>
                </a:cxn>
              </a:cxnLst>
              <a:rect l="0" t="0" r="r" b="b"/>
              <a:pathLst>
                <a:path w="153" h="124">
                  <a:moveTo>
                    <a:pt x="78" y="97"/>
                  </a:moveTo>
                  <a:lnTo>
                    <a:pt x="78" y="97"/>
                  </a:lnTo>
                  <a:lnTo>
                    <a:pt x="100" y="75"/>
                  </a:lnTo>
                  <a:lnTo>
                    <a:pt x="119" y="51"/>
                  </a:lnTo>
                  <a:lnTo>
                    <a:pt x="153" y="0"/>
                  </a:lnTo>
                  <a:lnTo>
                    <a:pt x="136" y="0"/>
                  </a:lnTo>
                  <a:lnTo>
                    <a:pt x="136" y="0"/>
                  </a:lnTo>
                  <a:lnTo>
                    <a:pt x="105" y="44"/>
                  </a:lnTo>
                  <a:lnTo>
                    <a:pt x="71" y="83"/>
                  </a:lnTo>
                  <a:lnTo>
                    <a:pt x="71" y="83"/>
                  </a:lnTo>
                  <a:lnTo>
                    <a:pt x="56" y="97"/>
                  </a:lnTo>
                  <a:lnTo>
                    <a:pt x="39" y="107"/>
                  </a:lnTo>
                  <a:lnTo>
                    <a:pt x="39" y="107"/>
                  </a:lnTo>
                  <a:lnTo>
                    <a:pt x="29" y="107"/>
                  </a:lnTo>
                  <a:lnTo>
                    <a:pt x="22" y="107"/>
                  </a:lnTo>
                  <a:lnTo>
                    <a:pt x="20" y="102"/>
                  </a:lnTo>
                  <a:lnTo>
                    <a:pt x="17" y="95"/>
                  </a:lnTo>
                  <a:lnTo>
                    <a:pt x="17" y="78"/>
                  </a:lnTo>
                  <a:lnTo>
                    <a:pt x="22" y="63"/>
                  </a:lnTo>
                  <a:lnTo>
                    <a:pt x="22" y="63"/>
                  </a:lnTo>
                  <a:lnTo>
                    <a:pt x="32" y="49"/>
                  </a:lnTo>
                  <a:lnTo>
                    <a:pt x="41" y="32"/>
                  </a:lnTo>
                  <a:lnTo>
                    <a:pt x="51" y="17"/>
                  </a:lnTo>
                  <a:lnTo>
                    <a:pt x="61" y="0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27" y="24"/>
                  </a:lnTo>
                  <a:lnTo>
                    <a:pt x="12" y="49"/>
                  </a:lnTo>
                  <a:lnTo>
                    <a:pt x="5" y="63"/>
                  </a:lnTo>
                  <a:lnTo>
                    <a:pt x="3" y="75"/>
                  </a:lnTo>
                  <a:lnTo>
                    <a:pt x="0" y="90"/>
                  </a:lnTo>
                  <a:lnTo>
                    <a:pt x="3" y="104"/>
                  </a:lnTo>
                  <a:lnTo>
                    <a:pt x="3" y="104"/>
                  </a:lnTo>
                  <a:lnTo>
                    <a:pt x="10" y="114"/>
                  </a:lnTo>
                  <a:lnTo>
                    <a:pt x="17" y="121"/>
                  </a:lnTo>
                  <a:lnTo>
                    <a:pt x="27" y="124"/>
                  </a:lnTo>
                  <a:lnTo>
                    <a:pt x="39" y="121"/>
                  </a:lnTo>
                  <a:lnTo>
                    <a:pt x="49" y="116"/>
                  </a:lnTo>
                  <a:lnTo>
                    <a:pt x="61" y="112"/>
                  </a:lnTo>
                  <a:lnTo>
                    <a:pt x="78" y="97"/>
                  </a:lnTo>
                  <a:lnTo>
                    <a:pt x="78" y="97"/>
                  </a:ln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065" name="Freeform 17"/>
            <p:cNvSpPr>
              <a:spLocks/>
            </p:cNvSpPr>
            <p:nvPr userDrawn="1"/>
          </p:nvSpPr>
          <p:spPr bwMode="auto">
            <a:xfrm>
              <a:off x="7853363" y="0"/>
              <a:ext cx="157162" cy="107950"/>
            </a:xfrm>
            <a:custGeom>
              <a:avLst/>
              <a:gdLst/>
              <a:ahLst/>
              <a:cxnLst>
                <a:cxn ang="0">
                  <a:pos x="22" y="68"/>
                </a:cxn>
                <a:cxn ang="0">
                  <a:pos x="22" y="68"/>
                </a:cxn>
                <a:cxn ang="0">
                  <a:pos x="36" y="68"/>
                </a:cxn>
                <a:cxn ang="0">
                  <a:pos x="46" y="61"/>
                </a:cxn>
                <a:cxn ang="0">
                  <a:pos x="58" y="53"/>
                </a:cxn>
                <a:cxn ang="0">
                  <a:pos x="65" y="44"/>
                </a:cxn>
                <a:cxn ang="0">
                  <a:pos x="82" y="22"/>
                </a:cxn>
                <a:cxn ang="0">
                  <a:pos x="92" y="10"/>
                </a:cxn>
                <a:cxn ang="0">
                  <a:pos x="99" y="0"/>
                </a:cxn>
                <a:cxn ang="0">
                  <a:pos x="80" y="0"/>
                </a:cxn>
                <a:cxn ang="0">
                  <a:pos x="80" y="0"/>
                </a:cxn>
                <a:cxn ang="0">
                  <a:pos x="56" y="32"/>
                </a:cxn>
                <a:cxn ang="0">
                  <a:pos x="41" y="44"/>
                </a:cxn>
                <a:cxn ang="0">
                  <a:pos x="34" y="49"/>
                </a:cxn>
                <a:cxn ang="0">
                  <a:pos x="24" y="53"/>
                </a:cxn>
                <a:cxn ang="0">
                  <a:pos x="24" y="53"/>
                </a:cxn>
                <a:cxn ang="0">
                  <a:pos x="19" y="53"/>
                </a:cxn>
                <a:cxn ang="0">
                  <a:pos x="17" y="51"/>
                </a:cxn>
                <a:cxn ang="0">
                  <a:pos x="17" y="44"/>
                </a:cxn>
                <a:cxn ang="0">
                  <a:pos x="17" y="39"/>
                </a:cxn>
                <a:cxn ang="0">
                  <a:pos x="22" y="24"/>
                </a:cxn>
                <a:cxn ang="0">
                  <a:pos x="24" y="17"/>
                </a:cxn>
                <a:cxn ang="0">
                  <a:pos x="24" y="17"/>
                </a:cxn>
                <a:cxn ang="0">
                  <a:pos x="34" y="0"/>
                </a:cxn>
                <a:cxn ang="0">
                  <a:pos x="17" y="0"/>
                </a:cxn>
                <a:cxn ang="0">
                  <a:pos x="17" y="0"/>
                </a:cxn>
                <a:cxn ang="0">
                  <a:pos x="7" y="19"/>
                </a:cxn>
                <a:cxn ang="0">
                  <a:pos x="5" y="29"/>
                </a:cxn>
                <a:cxn ang="0">
                  <a:pos x="0" y="41"/>
                </a:cxn>
                <a:cxn ang="0">
                  <a:pos x="0" y="51"/>
                </a:cxn>
                <a:cxn ang="0">
                  <a:pos x="5" y="61"/>
                </a:cxn>
                <a:cxn ang="0">
                  <a:pos x="10" y="66"/>
                </a:cxn>
                <a:cxn ang="0">
                  <a:pos x="22" y="68"/>
                </a:cxn>
                <a:cxn ang="0">
                  <a:pos x="22" y="68"/>
                </a:cxn>
              </a:cxnLst>
              <a:rect l="0" t="0" r="r" b="b"/>
              <a:pathLst>
                <a:path w="99" h="68">
                  <a:moveTo>
                    <a:pt x="22" y="68"/>
                  </a:moveTo>
                  <a:lnTo>
                    <a:pt x="22" y="68"/>
                  </a:lnTo>
                  <a:lnTo>
                    <a:pt x="36" y="68"/>
                  </a:lnTo>
                  <a:lnTo>
                    <a:pt x="46" y="61"/>
                  </a:lnTo>
                  <a:lnTo>
                    <a:pt x="58" y="53"/>
                  </a:lnTo>
                  <a:lnTo>
                    <a:pt x="65" y="44"/>
                  </a:lnTo>
                  <a:lnTo>
                    <a:pt x="82" y="22"/>
                  </a:lnTo>
                  <a:lnTo>
                    <a:pt x="92" y="10"/>
                  </a:lnTo>
                  <a:lnTo>
                    <a:pt x="99" y="0"/>
                  </a:lnTo>
                  <a:lnTo>
                    <a:pt x="80" y="0"/>
                  </a:lnTo>
                  <a:lnTo>
                    <a:pt x="80" y="0"/>
                  </a:lnTo>
                  <a:lnTo>
                    <a:pt x="56" y="32"/>
                  </a:lnTo>
                  <a:lnTo>
                    <a:pt x="41" y="44"/>
                  </a:lnTo>
                  <a:lnTo>
                    <a:pt x="34" y="49"/>
                  </a:lnTo>
                  <a:lnTo>
                    <a:pt x="24" y="53"/>
                  </a:lnTo>
                  <a:lnTo>
                    <a:pt x="24" y="53"/>
                  </a:lnTo>
                  <a:lnTo>
                    <a:pt x="19" y="53"/>
                  </a:lnTo>
                  <a:lnTo>
                    <a:pt x="17" y="51"/>
                  </a:lnTo>
                  <a:lnTo>
                    <a:pt x="17" y="44"/>
                  </a:lnTo>
                  <a:lnTo>
                    <a:pt x="17" y="39"/>
                  </a:lnTo>
                  <a:lnTo>
                    <a:pt x="22" y="24"/>
                  </a:lnTo>
                  <a:lnTo>
                    <a:pt x="24" y="17"/>
                  </a:lnTo>
                  <a:lnTo>
                    <a:pt x="24" y="17"/>
                  </a:lnTo>
                  <a:lnTo>
                    <a:pt x="34" y="0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7" y="19"/>
                  </a:lnTo>
                  <a:lnTo>
                    <a:pt x="5" y="29"/>
                  </a:lnTo>
                  <a:lnTo>
                    <a:pt x="0" y="41"/>
                  </a:lnTo>
                  <a:lnTo>
                    <a:pt x="0" y="51"/>
                  </a:lnTo>
                  <a:lnTo>
                    <a:pt x="5" y="61"/>
                  </a:lnTo>
                  <a:lnTo>
                    <a:pt x="10" y="66"/>
                  </a:lnTo>
                  <a:lnTo>
                    <a:pt x="22" y="68"/>
                  </a:lnTo>
                  <a:lnTo>
                    <a:pt x="22" y="68"/>
                  </a:ln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066" name="Freeform 18"/>
            <p:cNvSpPr>
              <a:spLocks/>
            </p:cNvSpPr>
            <p:nvPr userDrawn="1"/>
          </p:nvSpPr>
          <p:spPr bwMode="auto">
            <a:xfrm>
              <a:off x="6570663" y="0"/>
              <a:ext cx="796925" cy="977900"/>
            </a:xfrm>
            <a:custGeom>
              <a:avLst/>
              <a:gdLst/>
              <a:ahLst/>
              <a:cxnLst>
                <a:cxn ang="0">
                  <a:pos x="337" y="194"/>
                </a:cxn>
                <a:cxn ang="0">
                  <a:pos x="361" y="209"/>
                </a:cxn>
                <a:cxn ang="0">
                  <a:pos x="381" y="216"/>
                </a:cxn>
                <a:cxn ang="0">
                  <a:pos x="388" y="216"/>
                </a:cxn>
                <a:cxn ang="0">
                  <a:pos x="403" y="209"/>
                </a:cxn>
                <a:cxn ang="0">
                  <a:pos x="425" y="182"/>
                </a:cxn>
                <a:cxn ang="0">
                  <a:pos x="429" y="167"/>
                </a:cxn>
                <a:cxn ang="0">
                  <a:pos x="437" y="124"/>
                </a:cxn>
                <a:cxn ang="0">
                  <a:pos x="444" y="107"/>
                </a:cxn>
                <a:cxn ang="0">
                  <a:pos x="468" y="53"/>
                </a:cxn>
                <a:cxn ang="0">
                  <a:pos x="483" y="27"/>
                </a:cxn>
                <a:cxn ang="0">
                  <a:pos x="490" y="0"/>
                </a:cxn>
                <a:cxn ang="0">
                  <a:pos x="488" y="2"/>
                </a:cxn>
                <a:cxn ang="0">
                  <a:pos x="473" y="24"/>
                </a:cxn>
                <a:cxn ang="0">
                  <a:pos x="446" y="73"/>
                </a:cxn>
                <a:cxn ang="0">
                  <a:pos x="434" y="99"/>
                </a:cxn>
                <a:cxn ang="0">
                  <a:pos x="427" y="129"/>
                </a:cxn>
                <a:cxn ang="0">
                  <a:pos x="415" y="175"/>
                </a:cxn>
                <a:cxn ang="0">
                  <a:pos x="398" y="199"/>
                </a:cxn>
                <a:cxn ang="0">
                  <a:pos x="386" y="206"/>
                </a:cxn>
                <a:cxn ang="0">
                  <a:pos x="366" y="201"/>
                </a:cxn>
                <a:cxn ang="0">
                  <a:pos x="349" y="189"/>
                </a:cxn>
                <a:cxn ang="0">
                  <a:pos x="318" y="177"/>
                </a:cxn>
                <a:cxn ang="0">
                  <a:pos x="306" y="180"/>
                </a:cxn>
                <a:cxn ang="0">
                  <a:pos x="281" y="184"/>
                </a:cxn>
                <a:cxn ang="0">
                  <a:pos x="250" y="206"/>
                </a:cxn>
                <a:cxn ang="0">
                  <a:pos x="233" y="221"/>
                </a:cxn>
                <a:cxn ang="0">
                  <a:pos x="204" y="262"/>
                </a:cxn>
                <a:cxn ang="0">
                  <a:pos x="182" y="306"/>
                </a:cxn>
                <a:cxn ang="0">
                  <a:pos x="148" y="398"/>
                </a:cxn>
                <a:cxn ang="0">
                  <a:pos x="141" y="396"/>
                </a:cxn>
                <a:cxn ang="0">
                  <a:pos x="129" y="400"/>
                </a:cxn>
                <a:cxn ang="0">
                  <a:pos x="48" y="522"/>
                </a:cxn>
                <a:cxn ang="0">
                  <a:pos x="34" y="524"/>
                </a:cxn>
                <a:cxn ang="0">
                  <a:pos x="22" y="529"/>
                </a:cxn>
                <a:cxn ang="0">
                  <a:pos x="7" y="544"/>
                </a:cxn>
                <a:cxn ang="0">
                  <a:pos x="0" y="561"/>
                </a:cxn>
                <a:cxn ang="0">
                  <a:pos x="0" y="580"/>
                </a:cxn>
                <a:cxn ang="0">
                  <a:pos x="10" y="597"/>
                </a:cxn>
                <a:cxn ang="0">
                  <a:pos x="15" y="604"/>
                </a:cxn>
                <a:cxn ang="0">
                  <a:pos x="32" y="614"/>
                </a:cxn>
                <a:cxn ang="0">
                  <a:pos x="48" y="616"/>
                </a:cxn>
                <a:cxn ang="0">
                  <a:pos x="65" y="614"/>
                </a:cxn>
                <a:cxn ang="0">
                  <a:pos x="75" y="609"/>
                </a:cxn>
                <a:cxn ang="0">
                  <a:pos x="87" y="595"/>
                </a:cxn>
                <a:cxn ang="0">
                  <a:pos x="95" y="578"/>
                </a:cxn>
                <a:cxn ang="0">
                  <a:pos x="95" y="561"/>
                </a:cxn>
                <a:cxn ang="0">
                  <a:pos x="87" y="541"/>
                </a:cxn>
                <a:cxn ang="0">
                  <a:pos x="163" y="430"/>
                </a:cxn>
                <a:cxn ang="0">
                  <a:pos x="165" y="415"/>
                </a:cxn>
                <a:cxn ang="0">
                  <a:pos x="158" y="400"/>
                </a:cxn>
                <a:cxn ang="0">
                  <a:pos x="175" y="362"/>
                </a:cxn>
                <a:cxn ang="0">
                  <a:pos x="206" y="282"/>
                </a:cxn>
                <a:cxn ang="0">
                  <a:pos x="228" y="245"/>
                </a:cxn>
                <a:cxn ang="0">
                  <a:pos x="235" y="233"/>
                </a:cxn>
                <a:cxn ang="0">
                  <a:pos x="260" y="209"/>
                </a:cxn>
                <a:cxn ang="0">
                  <a:pos x="289" y="194"/>
                </a:cxn>
                <a:cxn ang="0">
                  <a:pos x="320" y="189"/>
                </a:cxn>
                <a:cxn ang="0">
                  <a:pos x="337" y="194"/>
                </a:cxn>
              </a:cxnLst>
              <a:rect l="0" t="0" r="r" b="b"/>
              <a:pathLst>
                <a:path w="502" h="616">
                  <a:moveTo>
                    <a:pt x="337" y="194"/>
                  </a:moveTo>
                  <a:lnTo>
                    <a:pt x="337" y="194"/>
                  </a:lnTo>
                  <a:lnTo>
                    <a:pt x="349" y="201"/>
                  </a:lnTo>
                  <a:lnTo>
                    <a:pt x="361" y="209"/>
                  </a:lnTo>
                  <a:lnTo>
                    <a:pt x="374" y="216"/>
                  </a:lnTo>
                  <a:lnTo>
                    <a:pt x="381" y="216"/>
                  </a:lnTo>
                  <a:lnTo>
                    <a:pt x="388" y="216"/>
                  </a:lnTo>
                  <a:lnTo>
                    <a:pt x="388" y="216"/>
                  </a:lnTo>
                  <a:lnTo>
                    <a:pt x="395" y="214"/>
                  </a:lnTo>
                  <a:lnTo>
                    <a:pt x="403" y="209"/>
                  </a:lnTo>
                  <a:lnTo>
                    <a:pt x="415" y="199"/>
                  </a:lnTo>
                  <a:lnTo>
                    <a:pt x="425" y="182"/>
                  </a:lnTo>
                  <a:lnTo>
                    <a:pt x="429" y="167"/>
                  </a:lnTo>
                  <a:lnTo>
                    <a:pt x="429" y="167"/>
                  </a:lnTo>
                  <a:lnTo>
                    <a:pt x="434" y="146"/>
                  </a:lnTo>
                  <a:lnTo>
                    <a:pt x="437" y="124"/>
                  </a:lnTo>
                  <a:lnTo>
                    <a:pt x="437" y="124"/>
                  </a:lnTo>
                  <a:lnTo>
                    <a:pt x="444" y="107"/>
                  </a:lnTo>
                  <a:lnTo>
                    <a:pt x="451" y="87"/>
                  </a:lnTo>
                  <a:lnTo>
                    <a:pt x="468" y="53"/>
                  </a:lnTo>
                  <a:lnTo>
                    <a:pt x="468" y="53"/>
                  </a:lnTo>
                  <a:lnTo>
                    <a:pt x="483" y="27"/>
                  </a:lnTo>
                  <a:lnTo>
                    <a:pt x="502" y="0"/>
                  </a:lnTo>
                  <a:lnTo>
                    <a:pt x="490" y="0"/>
                  </a:lnTo>
                  <a:lnTo>
                    <a:pt x="490" y="0"/>
                  </a:lnTo>
                  <a:lnTo>
                    <a:pt x="488" y="2"/>
                  </a:lnTo>
                  <a:lnTo>
                    <a:pt x="488" y="2"/>
                  </a:lnTo>
                  <a:lnTo>
                    <a:pt x="473" y="24"/>
                  </a:lnTo>
                  <a:lnTo>
                    <a:pt x="459" y="49"/>
                  </a:lnTo>
                  <a:lnTo>
                    <a:pt x="446" y="73"/>
                  </a:lnTo>
                  <a:lnTo>
                    <a:pt x="434" y="99"/>
                  </a:lnTo>
                  <a:lnTo>
                    <a:pt x="434" y="99"/>
                  </a:lnTo>
                  <a:lnTo>
                    <a:pt x="432" y="114"/>
                  </a:lnTo>
                  <a:lnTo>
                    <a:pt x="427" y="129"/>
                  </a:lnTo>
                  <a:lnTo>
                    <a:pt x="420" y="160"/>
                  </a:lnTo>
                  <a:lnTo>
                    <a:pt x="415" y="175"/>
                  </a:lnTo>
                  <a:lnTo>
                    <a:pt x="408" y="189"/>
                  </a:lnTo>
                  <a:lnTo>
                    <a:pt x="398" y="199"/>
                  </a:lnTo>
                  <a:lnTo>
                    <a:pt x="386" y="206"/>
                  </a:lnTo>
                  <a:lnTo>
                    <a:pt x="386" y="206"/>
                  </a:lnTo>
                  <a:lnTo>
                    <a:pt x="376" y="206"/>
                  </a:lnTo>
                  <a:lnTo>
                    <a:pt x="366" y="201"/>
                  </a:lnTo>
                  <a:lnTo>
                    <a:pt x="349" y="189"/>
                  </a:lnTo>
                  <a:lnTo>
                    <a:pt x="349" y="189"/>
                  </a:lnTo>
                  <a:lnTo>
                    <a:pt x="335" y="182"/>
                  </a:lnTo>
                  <a:lnTo>
                    <a:pt x="318" y="177"/>
                  </a:lnTo>
                  <a:lnTo>
                    <a:pt x="318" y="177"/>
                  </a:lnTo>
                  <a:lnTo>
                    <a:pt x="306" y="180"/>
                  </a:lnTo>
                  <a:lnTo>
                    <a:pt x="294" y="182"/>
                  </a:lnTo>
                  <a:lnTo>
                    <a:pt x="281" y="184"/>
                  </a:lnTo>
                  <a:lnTo>
                    <a:pt x="272" y="192"/>
                  </a:lnTo>
                  <a:lnTo>
                    <a:pt x="250" y="206"/>
                  </a:lnTo>
                  <a:lnTo>
                    <a:pt x="233" y="221"/>
                  </a:lnTo>
                  <a:lnTo>
                    <a:pt x="233" y="221"/>
                  </a:lnTo>
                  <a:lnTo>
                    <a:pt x="216" y="240"/>
                  </a:lnTo>
                  <a:lnTo>
                    <a:pt x="204" y="262"/>
                  </a:lnTo>
                  <a:lnTo>
                    <a:pt x="192" y="282"/>
                  </a:lnTo>
                  <a:lnTo>
                    <a:pt x="182" y="306"/>
                  </a:lnTo>
                  <a:lnTo>
                    <a:pt x="165" y="352"/>
                  </a:lnTo>
                  <a:lnTo>
                    <a:pt x="148" y="398"/>
                  </a:lnTo>
                  <a:lnTo>
                    <a:pt x="148" y="398"/>
                  </a:lnTo>
                  <a:lnTo>
                    <a:pt x="141" y="396"/>
                  </a:lnTo>
                  <a:lnTo>
                    <a:pt x="136" y="398"/>
                  </a:lnTo>
                  <a:lnTo>
                    <a:pt x="129" y="400"/>
                  </a:lnTo>
                  <a:lnTo>
                    <a:pt x="126" y="405"/>
                  </a:lnTo>
                  <a:lnTo>
                    <a:pt x="48" y="522"/>
                  </a:lnTo>
                  <a:lnTo>
                    <a:pt x="48" y="522"/>
                  </a:lnTo>
                  <a:lnTo>
                    <a:pt x="34" y="524"/>
                  </a:lnTo>
                  <a:lnTo>
                    <a:pt x="22" y="529"/>
                  </a:lnTo>
                  <a:lnTo>
                    <a:pt x="22" y="529"/>
                  </a:lnTo>
                  <a:lnTo>
                    <a:pt x="12" y="536"/>
                  </a:lnTo>
                  <a:lnTo>
                    <a:pt x="7" y="544"/>
                  </a:lnTo>
                  <a:lnTo>
                    <a:pt x="2" y="551"/>
                  </a:lnTo>
                  <a:lnTo>
                    <a:pt x="0" y="561"/>
                  </a:lnTo>
                  <a:lnTo>
                    <a:pt x="0" y="570"/>
                  </a:lnTo>
                  <a:lnTo>
                    <a:pt x="0" y="580"/>
                  </a:lnTo>
                  <a:lnTo>
                    <a:pt x="5" y="587"/>
                  </a:lnTo>
                  <a:lnTo>
                    <a:pt x="10" y="597"/>
                  </a:lnTo>
                  <a:lnTo>
                    <a:pt x="10" y="597"/>
                  </a:lnTo>
                  <a:lnTo>
                    <a:pt x="15" y="604"/>
                  </a:lnTo>
                  <a:lnTo>
                    <a:pt x="22" y="609"/>
                  </a:lnTo>
                  <a:lnTo>
                    <a:pt x="32" y="614"/>
                  </a:lnTo>
                  <a:lnTo>
                    <a:pt x="39" y="616"/>
                  </a:lnTo>
                  <a:lnTo>
                    <a:pt x="48" y="616"/>
                  </a:lnTo>
                  <a:lnTo>
                    <a:pt x="58" y="616"/>
                  </a:lnTo>
                  <a:lnTo>
                    <a:pt x="65" y="614"/>
                  </a:lnTo>
                  <a:lnTo>
                    <a:pt x="75" y="609"/>
                  </a:lnTo>
                  <a:lnTo>
                    <a:pt x="75" y="609"/>
                  </a:lnTo>
                  <a:lnTo>
                    <a:pt x="82" y="602"/>
                  </a:lnTo>
                  <a:lnTo>
                    <a:pt x="87" y="595"/>
                  </a:lnTo>
                  <a:lnTo>
                    <a:pt x="92" y="587"/>
                  </a:lnTo>
                  <a:lnTo>
                    <a:pt x="95" y="578"/>
                  </a:lnTo>
                  <a:lnTo>
                    <a:pt x="97" y="568"/>
                  </a:lnTo>
                  <a:lnTo>
                    <a:pt x="95" y="561"/>
                  </a:lnTo>
                  <a:lnTo>
                    <a:pt x="92" y="551"/>
                  </a:lnTo>
                  <a:lnTo>
                    <a:pt x="87" y="541"/>
                  </a:lnTo>
                  <a:lnTo>
                    <a:pt x="163" y="430"/>
                  </a:lnTo>
                  <a:lnTo>
                    <a:pt x="163" y="430"/>
                  </a:lnTo>
                  <a:lnTo>
                    <a:pt x="165" y="422"/>
                  </a:lnTo>
                  <a:lnTo>
                    <a:pt x="165" y="415"/>
                  </a:lnTo>
                  <a:lnTo>
                    <a:pt x="163" y="408"/>
                  </a:lnTo>
                  <a:lnTo>
                    <a:pt x="158" y="400"/>
                  </a:lnTo>
                  <a:lnTo>
                    <a:pt x="158" y="400"/>
                  </a:lnTo>
                  <a:lnTo>
                    <a:pt x="175" y="362"/>
                  </a:lnTo>
                  <a:lnTo>
                    <a:pt x="189" y="320"/>
                  </a:lnTo>
                  <a:lnTo>
                    <a:pt x="206" y="282"/>
                  </a:lnTo>
                  <a:lnTo>
                    <a:pt x="216" y="262"/>
                  </a:lnTo>
                  <a:lnTo>
                    <a:pt x="228" y="245"/>
                  </a:lnTo>
                  <a:lnTo>
                    <a:pt x="228" y="245"/>
                  </a:lnTo>
                  <a:lnTo>
                    <a:pt x="235" y="233"/>
                  </a:lnTo>
                  <a:lnTo>
                    <a:pt x="247" y="221"/>
                  </a:lnTo>
                  <a:lnTo>
                    <a:pt x="260" y="209"/>
                  </a:lnTo>
                  <a:lnTo>
                    <a:pt x="274" y="199"/>
                  </a:lnTo>
                  <a:lnTo>
                    <a:pt x="289" y="194"/>
                  </a:lnTo>
                  <a:lnTo>
                    <a:pt x="306" y="189"/>
                  </a:lnTo>
                  <a:lnTo>
                    <a:pt x="320" y="189"/>
                  </a:lnTo>
                  <a:lnTo>
                    <a:pt x="337" y="194"/>
                  </a:lnTo>
                  <a:lnTo>
                    <a:pt x="337" y="194"/>
                  </a:ln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067" name="Freeform 19"/>
            <p:cNvSpPr>
              <a:spLocks/>
            </p:cNvSpPr>
            <p:nvPr userDrawn="1"/>
          </p:nvSpPr>
          <p:spPr bwMode="auto">
            <a:xfrm>
              <a:off x="7051675" y="0"/>
              <a:ext cx="458787" cy="1220788"/>
            </a:xfrm>
            <a:custGeom>
              <a:avLst/>
              <a:gdLst/>
              <a:ahLst/>
              <a:cxnLst>
                <a:cxn ang="0">
                  <a:pos x="274" y="0"/>
                </a:cxn>
                <a:cxn ang="0">
                  <a:pos x="257" y="22"/>
                </a:cxn>
                <a:cxn ang="0">
                  <a:pos x="233" y="73"/>
                </a:cxn>
                <a:cxn ang="0">
                  <a:pos x="223" y="99"/>
                </a:cxn>
                <a:cxn ang="0">
                  <a:pos x="209" y="150"/>
                </a:cxn>
                <a:cxn ang="0">
                  <a:pos x="197" y="199"/>
                </a:cxn>
                <a:cxn ang="0">
                  <a:pos x="177" y="243"/>
                </a:cxn>
                <a:cxn ang="0">
                  <a:pos x="151" y="279"/>
                </a:cxn>
                <a:cxn ang="0">
                  <a:pos x="90" y="347"/>
                </a:cxn>
                <a:cxn ang="0">
                  <a:pos x="66" y="376"/>
                </a:cxn>
                <a:cxn ang="0">
                  <a:pos x="34" y="422"/>
                </a:cxn>
                <a:cxn ang="0">
                  <a:pos x="22" y="456"/>
                </a:cxn>
                <a:cxn ang="0">
                  <a:pos x="17" y="476"/>
                </a:cxn>
                <a:cxn ang="0">
                  <a:pos x="5" y="485"/>
                </a:cxn>
                <a:cxn ang="0">
                  <a:pos x="0" y="500"/>
                </a:cxn>
                <a:cxn ang="0">
                  <a:pos x="29" y="636"/>
                </a:cxn>
                <a:cxn ang="0">
                  <a:pos x="17" y="655"/>
                </a:cxn>
                <a:cxn ang="0">
                  <a:pos x="15" y="660"/>
                </a:cxn>
                <a:cxn ang="0">
                  <a:pos x="8" y="672"/>
                </a:cxn>
                <a:cxn ang="0">
                  <a:pos x="3" y="701"/>
                </a:cxn>
                <a:cxn ang="0">
                  <a:pos x="10" y="728"/>
                </a:cxn>
                <a:cxn ang="0">
                  <a:pos x="27" y="750"/>
                </a:cxn>
                <a:cxn ang="0">
                  <a:pos x="39" y="760"/>
                </a:cxn>
                <a:cxn ang="0">
                  <a:pos x="66" y="769"/>
                </a:cxn>
                <a:cxn ang="0">
                  <a:pos x="92" y="767"/>
                </a:cxn>
                <a:cxn ang="0">
                  <a:pos x="117" y="755"/>
                </a:cxn>
                <a:cxn ang="0">
                  <a:pos x="136" y="735"/>
                </a:cxn>
                <a:cxn ang="0">
                  <a:pos x="143" y="721"/>
                </a:cxn>
                <a:cxn ang="0">
                  <a:pos x="148" y="694"/>
                </a:cxn>
                <a:cxn ang="0">
                  <a:pos x="141" y="667"/>
                </a:cxn>
                <a:cxn ang="0">
                  <a:pos x="124" y="646"/>
                </a:cxn>
                <a:cxn ang="0">
                  <a:pos x="112" y="636"/>
                </a:cxn>
                <a:cxn ang="0">
                  <a:pos x="78" y="626"/>
                </a:cxn>
                <a:cxn ang="0">
                  <a:pos x="71" y="624"/>
                </a:cxn>
                <a:cxn ang="0">
                  <a:pos x="44" y="493"/>
                </a:cxn>
                <a:cxn ang="0">
                  <a:pos x="39" y="481"/>
                </a:cxn>
                <a:cxn ang="0">
                  <a:pos x="29" y="476"/>
                </a:cxn>
                <a:cxn ang="0">
                  <a:pos x="32" y="456"/>
                </a:cxn>
                <a:cxn ang="0">
                  <a:pos x="46" y="422"/>
                </a:cxn>
                <a:cxn ang="0">
                  <a:pos x="78" y="376"/>
                </a:cxn>
                <a:cxn ang="0">
                  <a:pos x="131" y="318"/>
                </a:cxn>
                <a:cxn ang="0">
                  <a:pos x="180" y="260"/>
                </a:cxn>
                <a:cxn ang="0">
                  <a:pos x="197" y="226"/>
                </a:cxn>
                <a:cxn ang="0">
                  <a:pos x="211" y="182"/>
                </a:cxn>
                <a:cxn ang="0">
                  <a:pos x="223" y="138"/>
                </a:cxn>
                <a:cxn ang="0">
                  <a:pos x="233" y="99"/>
                </a:cxn>
                <a:cxn ang="0">
                  <a:pos x="255" y="44"/>
                </a:cxn>
                <a:cxn ang="0">
                  <a:pos x="277" y="15"/>
                </a:cxn>
                <a:cxn ang="0">
                  <a:pos x="289" y="0"/>
                </a:cxn>
              </a:cxnLst>
              <a:rect l="0" t="0" r="r" b="b"/>
              <a:pathLst>
                <a:path w="289" h="769">
                  <a:moveTo>
                    <a:pt x="289" y="0"/>
                  </a:moveTo>
                  <a:lnTo>
                    <a:pt x="274" y="0"/>
                  </a:lnTo>
                  <a:lnTo>
                    <a:pt x="274" y="0"/>
                  </a:lnTo>
                  <a:lnTo>
                    <a:pt x="257" y="22"/>
                  </a:lnTo>
                  <a:lnTo>
                    <a:pt x="243" y="46"/>
                  </a:lnTo>
                  <a:lnTo>
                    <a:pt x="233" y="73"/>
                  </a:lnTo>
                  <a:lnTo>
                    <a:pt x="223" y="99"/>
                  </a:lnTo>
                  <a:lnTo>
                    <a:pt x="223" y="99"/>
                  </a:lnTo>
                  <a:lnTo>
                    <a:pt x="223" y="99"/>
                  </a:lnTo>
                  <a:lnTo>
                    <a:pt x="209" y="150"/>
                  </a:lnTo>
                  <a:lnTo>
                    <a:pt x="197" y="199"/>
                  </a:lnTo>
                  <a:lnTo>
                    <a:pt x="197" y="199"/>
                  </a:lnTo>
                  <a:lnTo>
                    <a:pt x="187" y="223"/>
                  </a:lnTo>
                  <a:lnTo>
                    <a:pt x="177" y="243"/>
                  </a:lnTo>
                  <a:lnTo>
                    <a:pt x="165" y="262"/>
                  </a:lnTo>
                  <a:lnTo>
                    <a:pt x="151" y="279"/>
                  </a:lnTo>
                  <a:lnTo>
                    <a:pt x="122" y="313"/>
                  </a:lnTo>
                  <a:lnTo>
                    <a:pt x="90" y="347"/>
                  </a:lnTo>
                  <a:lnTo>
                    <a:pt x="90" y="347"/>
                  </a:lnTo>
                  <a:lnTo>
                    <a:pt x="66" y="376"/>
                  </a:lnTo>
                  <a:lnTo>
                    <a:pt x="44" y="405"/>
                  </a:lnTo>
                  <a:lnTo>
                    <a:pt x="34" y="422"/>
                  </a:lnTo>
                  <a:lnTo>
                    <a:pt x="27" y="439"/>
                  </a:lnTo>
                  <a:lnTo>
                    <a:pt x="22" y="456"/>
                  </a:lnTo>
                  <a:lnTo>
                    <a:pt x="17" y="476"/>
                  </a:lnTo>
                  <a:lnTo>
                    <a:pt x="17" y="476"/>
                  </a:lnTo>
                  <a:lnTo>
                    <a:pt x="10" y="478"/>
                  </a:lnTo>
                  <a:lnTo>
                    <a:pt x="5" y="485"/>
                  </a:lnTo>
                  <a:lnTo>
                    <a:pt x="0" y="493"/>
                  </a:lnTo>
                  <a:lnTo>
                    <a:pt x="0" y="500"/>
                  </a:lnTo>
                  <a:lnTo>
                    <a:pt x="29" y="636"/>
                  </a:lnTo>
                  <a:lnTo>
                    <a:pt x="29" y="636"/>
                  </a:lnTo>
                  <a:lnTo>
                    <a:pt x="22" y="646"/>
                  </a:lnTo>
                  <a:lnTo>
                    <a:pt x="17" y="655"/>
                  </a:lnTo>
                  <a:lnTo>
                    <a:pt x="17" y="655"/>
                  </a:lnTo>
                  <a:lnTo>
                    <a:pt x="15" y="660"/>
                  </a:lnTo>
                  <a:lnTo>
                    <a:pt x="15" y="660"/>
                  </a:lnTo>
                  <a:lnTo>
                    <a:pt x="8" y="672"/>
                  </a:lnTo>
                  <a:lnTo>
                    <a:pt x="5" y="687"/>
                  </a:lnTo>
                  <a:lnTo>
                    <a:pt x="3" y="701"/>
                  </a:lnTo>
                  <a:lnTo>
                    <a:pt x="5" y="713"/>
                  </a:lnTo>
                  <a:lnTo>
                    <a:pt x="10" y="728"/>
                  </a:lnTo>
                  <a:lnTo>
                    <a:pt x="17" y="740"/>
                  </a:lnTo>
                  <a:lnTo>
                    <a:pt x="27" y="750"/>
                  </a:lnTo>
                  <a:lnTo>
                    <a:pt x="39" y="760"/>
                  </a:lnTo>
                  <a:lnTo>
                    <a:pt x="39" y="760"/>
                  </a:lnTo>
                  <a:lnTo>
                    <a:pt x="51" y="764"/>
                  </a:lnTo>
                  <a:lnTo>
                    <a:pt x="66" y="769"/>
                  </a:lnTo>
                  <a:lnTo>
                    <a:pt x="78" y="769"/>
                  </a:lnTo>
                  <a:lnTo>
                    <a:pt x="92" y="767"/>
                  </a:lnTo>
                  <a:lnTo>
                    <a:pt x="105" y="762"/>
                  </a:lnTo>
                  <a:lnTo>
                    <a:pt x="117" y="755"/>
                  </a:lnTo>
                  <a:lnTo>
                    <a:pt x="129" y="745"/>
                  </a:lnTo>
                  <a:lnTo>
                    <a:pt x="136" y="735"/>
                  </a:lnTo>
                  <a:lnTo>
                    <a:pt x="136" y="735"/>
                  </a:lnTo>
                  <a:lnTo>
                    <a:pt x="143" y="721"/>
                  </a:lnTo>
                  <a:lnTo>
                    <a:pt x="146" y="706"/>
                  </a:lnTo>
                  <a:lnTo>
                    <a:pt x="148" y="694"/>
                  </a:lnTo>
                  <a:lnTo>
                    <a:pt x="146" y="680"/>
                  </a:lnTo>
                  <a:lnTo>
                    <a:pt x="141" y="667"/>
                  </a:lnTo>
                  <a:lnTo>
                    <a:pt x="134" y="655"/>
                  </a:lnTo>
                  <a:lnTo>
                    <a:pt x="124" y="646"/>
                  </a:lnTo>
                  <a:lnTo>
                    <a:pt x="112" y="636"/>
                  </a:lnTo>
                  <a:lnTo>
                    <a:pt x="112" y="636"/>
                  </a:lnTo>
                  <a:lnTo>
                    <a:pt x="95" y="629"/>
                  </a:lnTo>
                  <a:lnTo>
                    <a:pt x="78" y="626"/>
                  </a:lnTo>
                  <a:lnTo>
                    <a:pt x="78" y="626"/>
                  </a:lnTo>
                  <a:lnTo>
                    <a:pt x="71" y="624"/>
                  </a:lnTo>
                  <a:lnTo>
                    <a:pt x="44" y="493"/>
                  </a:lnTo>
                  <a:lnTo>
                    <a:pt x="44" y="493"/>
                  </a:lnTo>
                  <a:lnTo>
                    <a:pt x="42" y="485"/>
                  </a:lnTo>
                  <a:lnTo>
                    <a:pt x="39" y="481"/>
                  </a:lnTo>
                  <a:lnTo>
                    <a:pt x="34" y="478"/>
                  </a:lnTo>
                  <a:lnTo>
                    <a:pt x="29" y="476"/>
                  </a:lnTo>
                  <a:lnTo>
                    <a:pt x="29" y="476"/>
                  </a:lnTo>
                  <a:lnTo>
                    <a:pt x="32" y="456"/>
                  </a:lnTo>
                  <a:lnTo>
                    <a:pt x="39" y="439"/>
                  </a:lnTo>
                  <a:lnTo>
                    <a:pt x="46" y="422"/>
                  </a:lnTo>
                  <a:lnTo>
                    <a:pt x="56" y="405"/>
                  </a:lnTo>
                  <a:lnTo>
                    <a:pt x="78" y="376"/>
                  </a:lnTo>
                  <a:lnTo>
                    <a:pt x="105" y="347"/>
                  </a:lnTo>
                  <a:lnTo>
                    <a:pt x="131" y="318"/>
                  </a:lnTo>
                  <a:lnTo>
                    <a:pt x="158" y="291"/>
                  </a:lnTo>
                  <a:lnTo>
                    <a:pt x="180" y="260"/>
                  </a:lnTo>
                  <a:lnTo>
                    <a:pt x="190" y="243"/>
                  </a:lnTo>
                  <a:lnTo>
                    <a:pt x="197" y="226"/>
                  </a:lnTo>
                  <a:lnTo>
                    <a:pt x="197" y="226"/>
                  </a:lnTo>
                  <a:lnTo>
                    <a:pt x="211" y="182"/>
                  </a:lnTo>
                  <a:lnTo>
                    <a:pt x="223" y="138"/>
                  </a:lnTo>
                  <a:lnTo>
                    <a:pt x="223" y="138"/>
                  </a:lnTo>
                  <a:lnTo>
                    <a:pt x="223" y="138"/>
                  </a:lnTo>
                  <a:lnTo>
                    <a:pt x="233" y="99"/>
                  </a:lnTo>
                  <a:lnTo>
                    <a:pt x="248" y="63"/>
                  </a:lnTo>
                  <a:lnTo>
                    <a:pt x="255" y="44"/>
                  </a:lnTo>
                  <a:lnTo>
                    <a:pt x="265" y="29"/>
                  </a:lnTo>
                  <a:lnTo>
                    <a:pt x="277" y="15"/>
                  </a:lnTo>
                  <a:lnTo>
                    <a:pt x="289" y="0"/>
                  </a:lnTo>
                  <a:lnTo>
                    <a:pt x="289" y="0"/>
                  </a:ln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068" name="Freeform 20"/>
            <p:cNvSpPr>
              <a:spLocks/>
            </p:cNvSpPr>
            <p:nvPr userDrawn="1"/>
          </p:nvSpPr>
          <p:spPr bwMode="auto">
            <a:xfrm>
              <a:off x="7480300" y="0"/>
              <a:ext cx="1285875" cy="1066800"/>
            </a:xfrm>
            <a:custGeom>
              <a:avLst/>
              <a:gdLst/>
              <a:ahLst/>
              <a:cxnLst>
                <a:cxn ang="0">
                  <a:pos x="791" y="0"/>
                </a:cxn>
                <a:cxn ang="0">
                  <a:pos x="766" y="22"/>
                </a:cxn>
                <a:cxn ang="0">
                  <a:pos x="706" y="51"/>
                </a:cxn>
                <a:cxn ang="0">
                  <a:pos x="677" y="63"/>
                </a:cxn>
                <a:cxn ang="0">
                  <a:pos x="584" y="90"/>
                </a:cxn>
                <a:cxn ang="0">
                  <a:pos x="516" y="116"/>
                </a:cxn>
                <a:cxn ang="0">
                  <a:pos x="495" y="126"/>
                </a:cxn>
                <a:cxn ang="0">
                  <a:pos x="461" y="150"/>
                </a:cxn>
                <a:cxn ang="0">
                  <a:pos x="431" y="182"/>
                </a:cxn>
                <a:cxn ang="0">
                  <a:pos x="415" y="206"/>
                </a:cxn>
                <a:cxn ang="0">
                  <a:pos x="381" y="257"/>
                </a:cxn>
                <a:cxn ang="0">
                  <a:pos x="364" y="279"/>
                </a:cxn>
                <a:cxn ang="0">
                  <a:pos x="313" y="318"/>
                </a:cxn>
                <a:cxn ang="0">
                  <a:pos x="257" y="345"/>
                </a:cxn>
                <a:cxn ang="0">
                  <a:pos x="172" y="379"/>
                </a:cxn>
                <a:cxn ang="0">
                  <a:pos x="143" y="391"/>
                </a:cxn>
                <a:cxn ang="0">
                  <a:pos x="87" y="427"/>
                </a:cxn>
                <a:cxn ang="0">
                  <a:pos x="53" y="459"/>
                </a:cxn>
                <a:cxn ang="0">
                  <a:pos x="29" y="495"/>
                </a:cxn>
                <a:cxn ang="0">
                  <a:pos x="21" y="517"/>
                </a:cxn>
                <a:cxn ang="0">
                  <a:pos x="12" y="522"/>
                </a:cxn>
                <a:cxn ang="0">
                  <a:pos x="7" y="534"/>
                </a:cxn>
                <a:cxn ang="0">
                  <a:pos x="7" y="556"/>
                </a:cxn>
                <a:cxn ang="0">
                  <a:pos x="0" y="575"/>
                </a:cxn>
                <a:cxn ang="0">
                  <a:pos x="2" y="667"/>
                </a:cxn>
                <a:cxn ang="0">
                  <a:pos x="53" y="670"/>
                </a:cxn>
                <a:cxn ang="0">
                  <a:pos x="53" y="665"/>
                </a:cxn>
                <a:cxn ang="0">
                  <a:pos x="51" y="573"/>
                </a:cxn>
                <a:cxn ang="0">
                  <a:pos x="43" y="556"/>
                </a:cxn>
                <a:cxn ang="0">
                  <a:pos x="43" y="534"/>
                </a:cxn>
                <a:cxn ang="0">
                  <a:pos x="36" y="522"/>
                </a:cxn>
                <a:cxn ang="0">
                  <a:pos x="43" y="500"/>
                </a:cxn>
                <a:cxn ang="0">
                  <a:pos x="68" y="466"/>
                </a:cxn>
                <a:cxn ang="0">
                  <a:pos x="102" y="434"/>
                </a:cxn>
                <a:cxn ang="0">
                  <a:pos x="157" y="400"/>
                </a:cxn>
                <a:cxn ang="0">
                  <a:pos x="201" y="381"/>
                </a:cxn>
                <a:cxn ang="0">
                  <a:pos x="288" y="347"/>
                </a:cxn>
                <a:cxn ang="0">
                  <a:pos x="330" y="323"/>
                </a:cxn>
                <a:cxn ang="0">
                  <a:pos x="349" y="311"/>
                </a:cxn>
                <a:cxn ang="0">
                  <a:pos x="381" y="282"/>
                </a:cxn>
                <a:cxn ang="0">
                  <a:pos x="395" y="267"/>
                </a:cxn>
                <a:cxn ang="0">
                  <a:pos x="427" y="218"/>
                </a:cxn>
                <a:cxn ang="0">
                  <a:pos x="458" y="172"/>
                </a:cxn>
                <a:cxn ang="0">
                  <a:pos x="480" y="155"/>
                </a:cxn>
                <a:cxn ang="0">
                  <a:pos x="524" y="129"/>
                </a:cxn>
                <a:cxn ang="0">
                  <a:pos x="599" y="102"/>
                </a:cxn>
                <a:cxn ang="0">
                  <a:pos x="647" y="87"/>
                </a:cxn>
                <a:cxn ang="0">
                  <a:pos x="735" y="58"/>
                </a:cxn>
                <a:cxn ang="0">
                  <a:pos x="774" y="34"/>
                </a:cxn>
                <a:cxn ang="0">
                  <a:pos x="805" y="5"/>
                </a:cxn>
                <a:cxn ang="0">
                  <a:pos x="810" y="0"/>
                </a:cxn>
              </a:cxnLst>
              <a:rect l="0" t="0" r="r" b="b"/>
              <a:pathLst>
                <a:path w="810" h="672">
                  <a:moveTo>
                    <a:pt x="791" y="0"/>
                  </a:moveTo>
                  <a:lnTo>
                    <a:pt x="791" y="0"/>
                  </a:lnTo>
                  <a:lnTo>
                    <a:pt x="778" y="12"/>
                  </a:lnTo>
                  <a:lnTo>
                    <a:pt x="766" y="22"/>
                  </a:lnTo>
                  <a:lnTo>
                    <a:pt x="737" y="39"/>
                  </a:lnTo>
                  <a:lnTo>
                    <a:pt x="706" y="51"/>
                  </a:lnTo>
                  <a:lnTo>
                    <a:pt x="677" y="63"/>
                  </a:lnTo>
                  <a:lnTo>
                    <a:pt x="677" y="63"/>
                  </a:lnTo>
                  <a:lnTo>
                    <a:pt x="630" y="78"/>
                  </a:lnTo>
                  <a:lnTo>
                    <a:pt x="584" y="90"/>
                  </a:lnTo>
                  <a:lnTo>
                    <a:pt x="538" y="107"/>
                  </a:lnTo>
                  <a:lnTo>
                    <a:pt x="516" y="116"/>
                  </a:lnTo>
                  <a:lnTo>
                    <a:pt x="495" y="126"/>
                  </a:lnTo>
                  <a:lnTo>
                    <a:pt x="495" y="126"/>
                  </a:lnTo>
                  <a:lnTo>
                    <a:pt x="475" y="138"/>
                  </a:lnTo>
                  <a:lnTo>
                    <a:pt x="461" y="150"/>
                  </a:lnTo>
                  <a:lnTo>
                    <a:pt x="444" y="165"/>
                  </a:lnTo>
                  <a:lnTo>
                    <a:pt x="431" y="182"/>
                  </a:lnTo>
                  <a:lnTo>
                    <a:pt x="431" y="182"/>
                  </a:lnTo>
                  <a:lnTo>
                    <a:pt x="415" y="206"/>
                  </a:lnTo>
                  <a:lnTo>
                    <a:pt x="398" y="231"/>
                  </a:lnTo>
                  <a:lnTo>
                    <a:pt x="381" y="257"/>
                  </a:lnTo>
                  <a:lnTo>
                    <a:pt x="364" y="279"/>
                  </a:lnTo>
                  <a:lnTo>
                    <a:pt x="364" y="279"/>
                  </a:lnTo>
                  <a:lnTo>
                    <a:pt x="339" y="298"/>
                  </a:lnTo>
                  <a:lnTo>
                    <a:pt x="313" y="318"/>
                  </a:lnTo>
                  <a:lnTo>
                    <a:pt x="286" y="330"/>
                  </a:lnTo>
                  <a:lnTo>
                    <a:pt x="257" y="345"/>
                  </a:lnTo>
                  <a:lnTo>
                    <a:pt x="199" y="366"/>
                  </a:lnTo>
                  <a:lnTo>
                    <a:pt x="172" y="379"/>
                  </a:lnTo>
                  <a:lnTo>
                    <a:pt x="143" y="391"/>
                  </a:lnTo>
                  <a:lnTo>
                    <a:pt x="143" y="391"/>
                  </a:lnTo>
                  <a:lnTo>
                    <a:pt x="106" y="415"/>
                  </a:lnTo>
                  <a:lnTo>
                    <a:pt x="87" y="427"/>
                  </a:lnTo>
                  <a:lnTo>
                    <a:pt x="70" y="442"/>
                  </a:lnTo>
                  <a:lnTo>
                    <a:pt x="53" y="459"/>
                  </a:lnTo>
                  <a:lnTo>
                    <a:pt x="41" y="476"/>
                  </a:lnTo>
                  <a:lnTo>
                    <a:pt x="29" y="495"/>
                  </a:lnTo>
                  <a:lnTo>
                    <a:pt x="21" y="517"/>
                  </a:lnTo>
                  <a:lnTo>
                    <a:pt x="21" y="517"/>
                  </a:lnTo>
                  <a:lnTo>
                    <a:pt x="17" y="519"/>
                  </a:lnTo>
                  <a:lnTo>
                    <a:pt x="12" y="522"/>
                  </a:lnTo>
                  <a:lnTo>
                    <a:pt x="7" y="529"/>
                  </a:lnTo>
                  <a:lnTo>
                    <a:pt x="7" y="534"/>
                  </a:lnTo>
                  <a:lnTo>
                    <a:pt x="7" y="556"/>
                  </a:lnTo>
                  <a:lnTo>
                    <a:pt x="7" y="556"/>
                  </a:lnTo>
                  <a:lnTo>
                    <a:pt x="2" y="565"/>
                  </a:lnTo>
                  <a:lnTo>
                    <a:pt x="0" y="575"/>
                  </a:lnTo>
                  <a:lnTo>
                    <a:pt x="2" y="667"/>
                  </a:lnTo>
                  <a:lnTo>
                    <a:pt x="2" y="667"/>
                  </a:lnTo>
                  <a:lnTo>
                    <a:pt x="2" y="672"/>
                  </a:lnTo>
                  <a:lnTo>
                    <a:pt x="53" y="670"/>
                  </a:lnTo>
                  <a:lnTo>
                    <a:pt x="53" y="670"/>
                  </a:lnTo>
                  <a:lnTo>
                    <a:pt x="53" y="665"/>
                  </a:lnTo>
                  <a:lnTo>
                    <a:pt x="51" y="573"/>
                  </a:lnTo>
                  <a:lnTo>
                    <a:pt x="51" y="573"/>
                  </a:lnTo>
                  <a:lnTo>
                    <a:pt x="48" y="563"/>
                  </a:lnTo>
                  <a:lnTo>
                    <a:pt x="43" y="556"/>
                  </a:lnTo>
                  <a:lnTo>
                    <a:pt x="43" y="534"/>
                  </a:lnTo>
                  <a:lnTo>
                    <a:pt x="43" y="534"/>
                  </a:lnTo>
                  <a:lnTo>
                    <a:pt x="41" y="527"/>
                  </a:lnTo>
                  <a:lnTo>
                    <a:pt x="36" y="522"/>
                  </a:lnTo>
                  <a:lnTo>
                    <a:pt x="36" y="522"/>
                  </a:lnTo>
                  <a:lnTo>
                    <a:pt x="43" y="500"/>
                  </a:lnTo>
                  <a:lnTo>
                    <a:pt x="55" y="483"/>
                  </a:lnTo>
                  <a:lnTo>
                    <a:pt x="68" y="466"/>
                  </a:lnTo>
                  <a:lnTo>
                    <a:pt x="85" y="449"/>
                  </a:lnTo>
                  <a:lnTo>
                    <a:pt x="102" y="434"/>
                  </a:lnTo>
                  <a:lnTo>
                    <a:pt x="121" y="422"/>
                  </a:lnTo>
                  <a:lnTo>
                    <a:pt x="157" y="400"/>
                  </a:lnTo>
                  <a:lnTo>
                    <a:pt x="157" y="400"/>
                  </a:lnTo>
                  <a:lnTo>
                    <a:pt x="201" y="381"/>
                  </a:lnTo>
                  <a:lnTo>
                    <a:pt x="245" y="364"/>
                  </a:lnTo>
                  <a:lnTo>
                    <a:pt x="288" y="347"/>
                  </a:lnTo>
                  <a:lnTo>
                    <a:pt x="310" y="335"/>
                  </a:lnTo>
                  <a:lnTo>
                    <a:pt x="330" y="323"/>
                  </a:lnTo>
                  <a:lnTo>
                    <a:pt x="330" y="323"/>
                  </a:lnTo>
                  <a:lnTo>
                    <a:pt x="349" y="311"/>
                  </a:lnTo>
                  <a:lnTo>
                    <a:pt x="366" y="298"/>
                  </a:lnTo>
                  <a:lnTo>
                    <a:pt x="381" y="282"/>
                  </a:lnTo>
                  <a:lnTo>
                    <a:pt x="395" y="267"/>
                  </a:lnTo>
                  <a:lnTo>
                    <a:pt x="395" y="267"/>
                  </a:lnTo>
                  <a:lnTo>
                    <a:pt x="412" y="243"/>
                  </a:lnTo>
                  <a:lnTo>
                    <a:pt x="427" y="218"/>
                  </a:lnTo>
                  <a:lnTo>
                    <a:pt x="441" y="194"/>
                  </a:lnTo>
                  <a:lnTo>
                    <a:pt x="458" y="172"/>
                  </a:lnTo>
                  <a:lnTo>
                    <a:pt x="458" y="172"/>
                  </a:lnTo>
                  <a:lnTo>
                    <a:pt x="480" y="155"/>
                  </a:lnTo>
                  <a:lnTo>
                    <a:pt x="499" y="141"/>
                  </a:lnTo>
                  <a:lnTo>
                    <a:pt x="524" y="129"/>
                  </a:lnTo>
                  <a:lnTo>
                    <a:pt x="548" y="119"/>
                  </a:lnTo>
                  <a:lnTo>
                    <a:pt x="599" y="102"/>
                  </a:lnTo>
                  <a:lnTo>
                    <a:pt x="647" y="87"/>
                  </a:lnTo>
                  <a:lnTo>
                    <a:pt x="647" y="87"/>
                  </a:lnTo>
                  <a:lnTo>
                    <a:pt x="691" y="73"/>
                  </a:lnTo>
                  <a:lnTo>
                    <a:pt x="735" y="58"/>
                  </a:lnTo>
                  <a:lnTo>
                    <a:pt x="754" y="46"/>
                  </a:lnTo>
                  <a:lnTo>
                    <a:pt x="774" y="34"/>
                  </a:lnTo>
                  <a:lnTo>
                    <a:pt x="791" y="22"/>
                  </a:lnTo>
                  <a:lnTo>
                    <a:pt x="805" y="5"/>
                  </a:lnTo>
                  <a:lnTo>
                    <a:pt x="805" y="5"/>
                  </a:lnTo>
                  <a:lnTo>
                    <a:pt x="810" y="0"/>
                  </a:lnTo>
                  <a:lnTo>
                    <a:pt x="791" y="0"/>
                  </a:ln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직사각형 57"/>
          <p:cNvSpPr/>
          <p:nvPr userDrawn="1"/>
        </p:nvSpPr>
        <p:spPr>
          <a:xfrm>
            <a:off x="0" y="0"/>
            <a:ext cx="2771800" cy="5193196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텍스트 개체 틀 46"/>
          <p:cNvSpPr>
            <a:spLocks noGrp="1"/>
          </p:cNvSpPr>
          <p:nvPr>
            <p:ph type="body" sz="quarter" idx="17" hasCustomPrompt="1"/>
          </p:nvPr>
        </p:nvSpPr>
        <p:spPr>
          <a:xfrm>
            <a:off x="3875992" y="1871303"/>
            <a:ext cx="3780000" cy="652486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30000"/>
              </a:lnSpc>
              <a:buNone/>
              <a:defRPr sz="2800" b="1">
                <a:solidFill>
                  <a:schemeClr val="accent5"/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8" name="텍스트 개체 틀 53"/>
          <p:cNvSpPr>
            <a:spLocks noGrp="1"/>
          </p:cNvSpPr>
          <p:nvPr>
            <p:ph type="body" sz="quarter" idx="19" hasCustomPrompt="1"/>
          </p:nvPr>
        </p:nvSpPr>
        <p:spPr>
          <a:xfrm>
            <a:off x="3873698" y="2445991"/>
            <a:ext cx="3780000" cy="412421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Clr>
                <a:schemeClr val="accent1"/>
              </a:buClr>
              <a:buFont typeface="Arial" pitchFamily="34" charset="0"/>
              <a:buChar char="•"/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 내용을 입력하세요</a:t>
            </a:r>
          </a:p>
        </p:txBody>
      </p:sp>
      <p:sp>
        <p:nvSpPr>
          <p:cNvPr id="9" name="Rectangle 33"/>
          <p:cNvSpPr>
            <a:spLocks noChangeArrowheads="1"/>
          </p:cNvSpPr>
          <p:nvPr userDrawn="1"/>
        </p:nvSpPr>
        <p:spPr bwMode="auto">
          <a:xfrm rot="5400000">
            <a:off x="3719459" y="2216381"/>
            <a:ext cx="288000" cy="360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sz="1600" dirty="0">
              <a:solidFill>
                <a:schemeClr val="accent5"/>
              </a:solidFill>
            </a:endParaRPr>
          </a:p>
        </p:txBody>
      </p:sp>
      <p:sp>
        <p:nvSpPr>
          <p:cNvPr id="10" name="텍스트 개체 틀 67"/>
          <p:cNvSpPr>
            <a:spLocks noGrp="1"/>
          </p:cNvSpPr>
          <p:nvPr>
            <p:ph type="body" sz="quarter" idx="20" hasCustomPrompt="1"/>
          </p:nvPr>
        </p:nvSpPr>
        <p:spPr>
          <a:xfrm>
            <a:off x="3167844" y="1879452"/>
            <a:ext cx="914400" cy="620721"/>
          </a:xfrm>
          <a:prstGeom prst="rect">
            <a:avLst/>
          </a:prstGeom>
        </p:spPr>
        <p:txBody>
          <a:bodyPr/>
          <a:lstStyle>
            <a:lvl1pPr>
              <a:buNone/>
              <a:defRPr kumimoji="1" lang="ko-KR" altLang="en-US" sz="3600" b="1" i="0" u="none" strike="noStrike" kern="1200" cap="none" normalizeH="0" baseline="0" dirty="0" smtClean="0">
                <a:ln>
                  <a:noFill/>
                </a:ln>
                <a:solidFill>
                  <a:schemeClr val="accent1"/>
                </a:solidFill>
                <a:effectLst/>
                <a:latin typeface="Arial" pitchFamily="34" charset="0"/>
                <a:ea typeface="맑은 고딕" pitchFamily="50" charset="-127"/>
                <a:cs typeface="Arial" pitchFamily="34" charset="0"/>
              </a:defRPr>
            </a:lvl1pPr>
            <a:lvl5pPr>
              <a:defRPr/>
            </a:lvl5pPr>
          </a:lstStyle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dirty="0"/>
              <a:t>00</a:t>
            </a:r>
            <a:endParaRPr lang="ko-KR" altLang="en-US" dirty="0"/>
          </a:p>
        </p:txBody>
      </p:sp>
      <p:grpSp>
        <p:nvGrpSpPr>
          <p:cNvPr id="44" name="그룹 43"/>
          <p:cNvGrpSpPr/>
          <p:nvPr userDrawn="1"/>
        </p:nvGrpSpPr>
        <p:grpSpPr>
          <a:xfrm>
            <a:off x="-1588" y="5006975"/>
            <a:ext cx="5435601" cy="1851025"/>
            <a:chOff x="-1588" y="5006975"/>
            <a:chExt cx="5435601" cy="1851025"/>
          </a:xfrm>
        </p:grpSpPr>
        <p:sp>
          <p:nvSpPr>
            <p:cNvPr id="3077" name="Freeform 5"/>
            <p:cNvSpPr>
              <a:spLocks/>
            </p:cNvSpPr>
            <p:nvPr userDrawn="1"/>
          </p:nvSpPr>
          <p:spPr bwMode="auto">
            <a:xfrm>
              <a:off x="4148138" y="5248275"/>
              <a:ext cx="1285875" cy="1609725"/>
            </a:xfrm>
            <a:custGeom>
              <a:avLst/>
              <a:gdLst/>
              <a:ahLst/>
              <a:cxnLst>
                <a:cxn ang="0">
                  <a:pos x="694" y="498"/>
                </a:cxn>
                <a:cxn ang="0">
                  <a:pos x="694" y="498"/>
                </a:cxn>
                <a:cxn ang="0">
                  <a:pos x="670" y="434"/>
                </a:cxn>
                <a:cxn ang="0">
                  <a:pos x="644" y="366"/>
                </a:cxn>
                <a:cxn ang="0">
                  <a:pos x="592" y="240"/>
                </a:cxn>
                <a:cxn ang="0">
                  <a:pos x="550" y="146"/>
                </a:cxn>
                <a:cxn ang="0">
                  <a:pos x="532" y="108"/>
                </a:cxn>
                <a:cxn ang="0">
                  <a:pos x="532" y="108"/>
                </a:cxn>
                <a:cxn ang="0">
                  <a:pos x="526" y="94"/>
                </a:cxn>
                <a:cxn ang="0">
                  <a:pos x="518" y="80"/>
                </a:cxn>
                <a:cxn ang="0">
                  <a:pos x="510" y="68"/>
                </a:cxn>
                <a:cxn ang="0">
                  <a:pos x="500" y="56"/>
                </a:cxn>
                <a:cxn ang="0">
                  <a:pos x="488" y="44"/>
                </a:cxn>
                <a:cxn ang="0">
                  <a:pos x="476" y="36"/>
                </a:cxn>
                <a:cxn ang="0">
                  <a:pos x="462" y="26"/>
                </a:cxn>
                <a:cxn ang="0">
                  <a:pos x="448" y="18"/>
                </a:cxn>
                <a:cxn ang="0">
                  <a:pos x="434" y="12"/>
                </a:cxn>
                <a:cxn ang="0">
                  <a:pos x="418" y="8"/>
                </a:cxn>
                <a:cxn ang="0">
                  <a:pos x="404" y="4"/>
                </a:cxn>
                <a:cxn ang="0">
                  <a:pos x="388" y="2"/>
                </a:cxn>
                <a:cxn ang="0">
                  <a:pos x="372" y="0"/>
                </a:cxn>
                <a:cxn ang="0">
                  <a:pos x="356" y="2"/>
                </a:cxn>
                <a:cxn ang="0">
                  <a:pos x="340" y="4"/>
                </a:cxn>
                <a:cxn ang="0">
                  <a:pos x="326" y="8"/>
                </a:cxn>
                <a:cxn ang="0">
                  <a:pos x="122" y="80"/>
                </a:cxn>
                <a:cxn ang="0">
                  <a:pos x="122" y="80"/>
                </a:cxn>
                <a:cxn ang="0">
                  <a:pos x="108" y="84"/>
                </a:cxn>
                <a:cxn ang="0">
                  <a:pos x="94" y="92"/>
                </a:cxn>
                <a:cxn ang="0">
                  <a:pos x="80" y="102"/>
                </a:cxn>
                <a:cxn ang="0">
                  <a:pos x="68" y="112"/>
                </a:cxn>
                <a:cxn ang="0">
                  <a:pos x="56" y="122"/>
                </a:cxn>
                <a:cxn ang="0">
                  <a:pos x="44" y="134"/>
                </a:cxn>
                <a:cxn ang="0">
                  <a:pos x="34" y="148"/>
                </a:cxn>
                <a:cxn ang="0">
                  <a:pos x="24" y="162"/>
                </a:cxn>
                <a:cxn ang="0">
                  <a:pos x="16" y="176"/>
                </a:cxn>
                <a:cxn ang="0">
                  <a:pos x="10" y="192"/>
                </a:cxn>
                <a:cxn ang="0">
                  <a:pos x="6" y="206"/>
                </a:cxn>
                <a:cxn ang="0">
                  <a:pos x="2" y="222"/>
                </a:cxn>
                <a:cxn ang="0">
                  <a:pos x="0" y="238"/>
                </a:cxn>
                <a:cxn ang="0">
                  <a:pos x="0" y="252"/>
                </a:cxn>
                <a:cxn ang="0">
                  <a:pos x="2" y="268"/>
                </a:cxn>
                <a:cxn ang="0">
                  <a:pos x="6" y="282"/>
                </a:cxn>
                <a:cxn ang="0">
                  <a:pos x="6" y="282"/>
                </a:cxn>
                <a:cxn ang="0">
                  <a:pos x="46" y="436"/>
                </a:cxn>
                <a:cxn ang="0">
                  <a:pos x="84" y="568"/>
                </a:cxn>
                <a:cxn ang="0">
                  <a:pos x="118" y="682"/>
                </a:cxn>
                <a:cxn ang="0">
                  <a:pos x="118" y="682"/>
                </a:cxn>
                <a:cxn ang="0">
                  <a:pos x="144" y="754"/>
                </a:cxn>
                <a:cxn ang="0">
                  <a:pos x="176" y="842"/>
                </a:cxn>
                <a:cxn ang="0">
                  <a:pos x="244" y="1014"/>
                </a:cxn>
                <a:cxn ang="0">
                  <a:pos x="810" y="1014"/>
                </a:cxn>
                <a:cxn ang="0">
                  <a:pos x="810" y="1014"/>
                </a:cxn>
                <a:cxn ang="0">
                  <a:pos x="808" y="970"/>
                </a:cxn>
                <a:cxn ang="0">
                  <a:pos x="802" y="920"/>
                </a:cxn>
                <a:cxn ang="0">
                  <a:pos x="802" y="920"/>
                </a:cxn>
                <a:cxn ang="0">
                  <a:pos x="794" y="884"/>
                </a:cxn>
                <a:cxn ang="0">
                  <a:pos x="774" y="786"/>
                </a:cxn>
                <a:cxn ang="0">
                  <a:pos x="758" y="722"/>
                </a:cxn>
                <a:cxn ang="0">
                  <a:pos x="738" y="650"/>
                </a:cxn>
                <a:cxn ang="0">
                  <a:pos x="718" y="574"/>
                </a:cxn>
                <a:cxn ang="0">
                  <a:pos x="694" y="498"/>
                </a:cxn>
                <a:cxn ang="0">
                  <a:pos x="694" y="498"/>
                </a:cxn>
              </a:cxnLst>
              <a:rect l="0" t="0" r="r" b="b"/>
              <a:pathLst>
                <a:path w="810" h="1014">
                  <a:moveTo>
                    <a:pt x="694" y="498"/>
                  </a:moveTo>
                  <a:lnTo>
                    <a:pt x="694" y="498"/>
                  </a:lnTo>
                  <a:lnTo>
                    <a:pt x="670" y="434"/>
                  </a:lnTo>
                  <a:lnTo>
                    <a:pt x="644" y="366"/>
                  </a:lnTo>
                  <a:lnTo>
                    <a:pt x="592" y="240"/>
                  </a:lnTo>
                  <a:lnTo>
                    <a:pt x="550" y="146"/>
                  </a:lnTo>
                  <a:lnTo>
                    <a:pt x="532" y="108"/>
                  </a:lnTo>
                  <a:lnTo>
                    <a:pt x="532" y="108"/>
                  </a:lnTo>
                  <a:lnTo>
                    <a:pt x="526" y="94"/>
                  </a:lnTo>
                  <a:lnTo>
                    <a:pt x="518" y="80"/>
                  </a:lnTo>
                  <a:lnTo>
                    <a:pt x="510" y="68"/>
                  </a:lnTo>
                  <a:lnTo>
                    <a:pt x="500" y="56"/>
                  </a:lnTo>
                  <a:lnTo>
                    <a:pt x="488" y="44"/>
                  </a:lnTo>
                  <a:lnTo>
                    <a:pt x="476" y="36"/>
                  </a:lnTo>
                  <a:lnTo>
                    <a:pt x="462" y="26"/>
                  </a:lnTo>
                  <a:lnTo>
                    <a:pt x="448" y="18"/>
                  </a:lnTo>
                  <a:lnTo>
                    <a:pt x="434" y="12"/>
                  </a:lnTo>
                  <a:lnTo>
                    <a:pt x="418" y="8"/>
                  </a:lnTo>
                  <a:lnTo>
                    <a:pt x="404" y="4"/>
                  </a:lnTo>
                  <a:lnTo>
                    <a:pt x="388" y="2"/>
                  </a:lnTo>
                  <a:lnTo>
                    <a:pt x="372" y="0"/>
                  </a:lnTo>
                  <a:lnTo>
                    <a:pt x="356" y="2"/>
                  </a:lnTo>
                  <a:lnTo>
                    <a:pt x="340" y="4"/>
                  </a:lnTo>
                  <a:lnTo>
                    <a:pt x="326" y="8"/>
                  </a:lnTo>
                  <a:lnTo>
                    <a:pt x="122" y="80"/>
                  </a:lnTo>
                  <a:lnTo>
                    <a:pt x="122" y="80"/>
                  </a:lnTo>
                  <a:lnTo>
                    <a:pt x="108" y="84"/>
                  </a:lnTo>
                  <a:lnTo>
                    <a:pt x="94" y="92"/>
                  </a:lnTo>
                  <a:lnTo>
                    <a:pt x="80" y="102"/>
                  </a:lnTo>
                  <a:lnTo>
                    <a:pt x="68" y="112"/>
                  </a:lnTo>
                  <a:lnTo>
                    <a:pt x="56" y="122"/>
                  </a:lnTo>
                  <a:lnTo>
                    <a:pt x="44" y="134"/>
                  </a:lnTo>
                  <a:lnTo>
                    <a:pt x="34" y="148"/>
                  </a:lnTo>
                  <a:lnTo>
                    <a:pt x="24" y="162"/>
                  </a:lnTo>
                  <a:lnTo>
                    <a:pt x="16" y="176"/>
                  </a:lnTo>
                  <a:lnTo>
                    <a:pt x="10" y="192"/>
                  </a:lnTo>
                  <a:lnTo>
                    <a:pt x="6" y="206"/>
                  </a:lnTo>
                  <a:lnTo>
                    <a:pt x="2" y="222"/>
                  </a:lnTo>
                  <a:lnTo>
                    <a:pt x="0" y="238"/>
                  </a:lnTo>
                  <a:lnTo>
                    <a:pt x="0" y="252"/>
                  </a:lnTo>
                  <a:lnTo>
                    <a:pt x="2" y="268"/>
                  </a:lnTo>
                  <a:lnTo>
                    <a:pt x="6" y="282"/>
                  </a:lnTo>
                  <a:lnTo>
                    <a:pt x="6" y="282"/>
                  </a:lnTo>
                  <a:lnTo>
                    <a:pt x="46" y="436"/>
                  </a:lnTo>
                  <a:lnTo>
                    <a:pt x="84" y="568"/>
                  </a:lnTo>
                  <a:lnTo>
                    <a:pt x="118" y="682"/>
                  </a:lnTo>
                  <a:lnTo>
                    <a:pt x="118" y="682"/>
                  </a:lnTo>
                  <a:lnTo>
                    <a:pt x="144" y="754"/>
                  </a:lnTo>
                  <a:lnTo>
                    <a:pt x="176" y="842"/>
                  </a:lnTo>
                  <a:lnTo>
                    <a:pt x="244" y="1014"/>
                  </a:lnTo>
                  <a:lnTo>
                    <a:pt x="810" y="1014"/>
                  </a:lnTo>
                  <a:lnTo>
                    <a:pt x="810" y="1014"/>
                  </a:lnTo>
                  <a:lnTo>
                    <a:pt x="808" y="970"/>
                  </a:lnTo>
                  <a:lnTo>
                    <a:pt x="802" y="920"/>
                  </a:lnTo>
                  <a:lnTo>
                    <a:pt x="802" y="920"/>
                  </a:lnTo>
                  <a:lnTo>
                    <a:pt x="794" y="884"/>
                  </a:lnTo>
                  <a:lnTo>
                    <a:pt x="774" y="786"/>
                  </a:lnTo>
                  <a:lnTo>
                    <a:pt x="758" y="722"/>
                  </a:lnTo>
                  <a:lnTo>
                    <a:pt x="738" y="650"/>
                  </a:lnTo>
                  <a:lnTo>
                    <a:pt x="718" y="574"/>
                  </a:lnTo>
                  <a:lnTo>
                    <a:pt x="694" y="498"/>
                  </a:lnTo>
                  <a:lnTo>
                    <a:pt x="694" y="498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078" name="Freeform 6"/>
            <p:cNvSpPr>
              <a:spLocks/>
            </p:cNvSpPr>
            <p:nvPr userDrawn="1"/>
          </p:nvSpPr>
          <p:spPr bwMode="auto">
            <a:xfrm>
              <a:off x="4224338" y="5372100"/>
              <a:ext cx="1133475" cy="1485900"/>
            </a:xfrm>
            <a:custGeom>
              <a:avLst/>
              <a:gdLst/>
              <a:ahLst/>
              <a:cxnLst>
                <a:cxn ang="0">
                  <a:pos x="610" y="438"/>
                </a:cxn>
                <a:cxn ang="0">
                  <a:pos x="610" y="438"/>
                </a:cxn>
                <a:cxn ang="0">
                  <a:pos x="590" y="380"/>
                </a:cxn>
                <a:cxn ang="0">
                  <a:pos x="568" y="322"/>
                </a:cxn>
                <a:cxn ang="0">
                  <a:pos x="522" y="212"/>
                </a:cxn>
                <a:cxn ang="0">
                  <a:pos x="484" y="128"/>
                </a:cxn>
                <a:cxn ang="0">
                  <a:pos x="468" y="94"/>
                </a:cxn>
                <a:cxn ang="0">
                  <a:pos x="468" y="94"/>
                </a:cxn>
                <a:cxn ang="0">
                  <a:pos x="464" y="82"/>
                </a:cxn>
                <a:cxn ang="0">
                  <a:pos x="458" y="70"/>
                </a:cxn>
                <a:cxn ang="0">
                  <a:pos x="450" y="58"/>
                </a:cxn>
                <a:cxn ang="0">
                  <a:pos x="440" y="48"/>
                </a:cxn>
                <a:cxn ang="0">
                  <a:pos x="430" y="38"/>
                </a:cxn>
                <a:cxn ang="0">
                  <a:pos x="420" y="30"/>
                </a:cxn>
                <a:cxn ang="0">
                  <a:pos x="408" y="22"/>
                </a:cxn>
                <a:cxn ang="0">
                  <a:pos x="396" y="16"/>
                </a:cxn>
                <a:cxn ang="0">
                  <a:pos x="382" y="10"/>
                </a:cxn>
                <a:cxn ang="0">
                  <a:pos x="370" y="6"/>
                </a:cxn>
                <a:cxn ang="0">
                  <a:pos x="356" y="2"/>
                </a:cxn>
                <a:cxn ang="0">
                  <a:pos x="342" y="0"/>
                </a:cxn>
                <a:cxn ang="0">
                  <a:pos x="328" y="0"/>
                </a:cxn>
                <a:cxn ang="0">
                  <a:pos x="314" y="0"/>
                </a:cxn>
                <a:cxn ang="0">
                  <a:pos x="300" y="2"/>
                </a:cxn>
                <a:cxn ang="0">
                  <a:pos x="288" y="6"/>
                </a:cxn>
                <a:cxn ang="0">
                  <a:pos x="108" y="68"/>
                </a:cxn>
                <a:cxn ang="0">
                  <a:pos x="108" y="68"/>
                </a:cxn>
                <a:cxn ang="0">
                  <a:pos x="96" y="74"/>
                </a:cxn>
                <a:cxn ang="0">
                  <a:pos x="82" y="80"/>
                </a:cxn>
                <a:cxn ang="0">
                  <a:pos x="70" y="88"/>
                </a:cxn>
                <a:cxn ang="0">
                  <a:pos x="60" y="96"/>
                </a:cxn>
                <a:cxn ang="0">
                  <a:pos x="40" y="118"/>
                </a:cxn>
                <a:cxn ang="0">
                  <a:pos x="22" y="142"/>
                </a:cxn>
                <a:cxn ang="0">
                  <a:pos x="16" y="154"/>
                </a:cxn>
                <a:cxn ang="0">
                  <a:pos x="10" y="168"/>
                </a:cxn>
                <a:cxn ang="0">
                  <a:pos x="4" y="180"/>
                </a:cxn>
                <a:cxn ang="0">
                  <a:pos x="2" y="194"/>
                </a:cxn>
                <a:cxn ang="0">
                  <a:pos x="0" y="208"/>
                </a:cxn>
                <a:cxn ang="0">
                  <a:pos x="0" y="222"/>
                </a:cxn>
                <a:cxn ang="0">
                  <a:pos x="2" y="236"/>
                </a:cxn>
                <a:cxn ang="0">
                  <a:pos x="6" y="248"/>
                </a:cxn>
                <a:cxn ang="0">
                  <a:pos x="6" y="248"/>
                </a:cxn>
                <a:cxn ang="0">
                  <a:pos x="42" y="384"/>
                </a:cxn>
                <a:cxn ang="0">
                  <a:pos x="74" y="500"/>
                </a:cxn>
                <a:cxn ang="0">
                  <a:pos x="104" y="600"/>
                </a:cxn>
                <a:cxn ang="0">
                  <a:pos x="104" y="600"/>
                </a:cxn>
                <a:cxn ang="0">
                  <a:pos x="132" y="678"/>
                </a:cxn>
                <a:cxn ang="0">
                  <a:pos x="168" y="772"/>
                </a:cxn>
                <a:cxn ang="0">
                  <a:pos x="232" y="936"/>
                </a:cxn>
                <a:cxn ang="0">
                  <a:pos x="712" y="936"/>
                </a:cxn>
                <a:cxn ang="0">
                  <a:pos x="712" y="936"/>
                </a:cxn>
                <a:cxn ang="0">
                  <a:pos x="714" y="908"/>
                </a:cxn>
                <a:cxn ang="0">
                  <a:pos x="714" y="878"/>
                </a:cxn>
                <a:cxn ang="0">
                  <a:pos x="712" y="846"/>
                </a:cxn>
                <a:cxn ang="0">
                  <a:pos x="706" y="810"/>
                </a:cxn>
                <a:cxn ang="0">
                  <a:pos x="706" y="810"/>
                </a:cxn>
                <a:cxn ang="0">
                  <a:pos x="700" y="778"/>
                </a:cxn>
                <a:cxn ang="0">
                  <a:pos x="682" y="692"/>
                </a:cxn>
                <a:cxn ang="0">
                  <a:pos x="668" y="634"/>
                </a:cxn>
                <a:cxn ang="0">
                  <a:pos x="652" y="572"/>
                </a:cxn>
                <a:cxn ang="0">
                  <a:pos x="632" y="506"/>
                </a:cxn>
                <a:cxn ang="0">
                  <a:pos x="610" y="438"/>
                </a:cxn>
                <a:cxn ang="0">
                  <a:pos x="610" y="438"/>
                </a:cxn>
              </a:cxnLst>
              <a:rect l="0" t="0" r="r" b="b"/>
              <a:pathLst>
                <a:path w="714" h="936">
                  <a:moveTo>
                    <a:pt x="610" y="438"/>
                  </a:moveTo>
                  <a:lnTo>
                    <a:pt x="610" y="438"/>
                  </a:lnTo>
                  <a:lnTo>
                    <a:pt x="590" y="380"/>
                  </a:lnTo>
                  <a:lnTo>
                    <a:pt x="568" y="322"/>
                  </a:lnTo>
                  <a:lnTo>
                    <a:pt x="522" y="212"/>
                  </a:lnTo>
                  <a:lnTo>
                    <a:pt x="484" y="128"/>
                  </a:lnTo>
                  <a:lnTo>
                    <a:pt x="468" y="94"/>
                  </a:lnTo>
                  <a:lnTo>
                    <a:pt x="468" y="94"/>
                  </a:lnTo>
                  <a:lnTo>
                    <a:pt x="464" y="82"/>
                  </a:lnTo>
                  <a:lnTo>
                    <a:pt x="458" y="70"/>
                  </a:lnTo>
                  <a:lnTo>
                    <a:pt x="450" y="58"/>
                  </a:lnTo>
                  <a:lnTo>
                    <a:pt x="440" y="48"/>
                  </a:lnTo>
                  <a:lnTo>
                    <a:pt x="430" y="38"/>
                  </a:lnTo>
                  <a:lnTo>
                    <a:pt x="420" y="30"/>
                  </a:lnTo>
                  <a:lnTo>
                    <a:pt x="408" y="22"/>
                  </a:lnTo>
                  <a:lnTo>
                    <a:pt x="396" y="16"/>
                  </a:lnTo>
                  <a:lnTo>
                    <a:pt x="382" y="10"/>
                  </a:lnTo>
                  <a:lnTo>
                    <a:pt x="370" y="6"/>
                  </a:lnTo>
                  <a:lnTo>
                    <a:pt x="356" y="2"/>
                  </a:lnTo>
                  <a:lnTo>
                    <a:pt x="342" y="0"/>
                  </a:lnTo>
                  <a:lnTo>
                    <a:pt x="328" y="0"/>
                  </a:lnTo>
                  <a:lnTo>
                    <a:pt x="314" y="0"/>
                  </a:lnTo>
                  <a:lnTo>
                    <a:pt x="300" y="2"/>
                  </a:lnTo>
                  <a:lnTo>
                    <a:pt x="288" y="6"/>
                  </a:lnTo>
                  <a:lnTo>
                    <a:pt x="108" y="68"/>
                  </a:lnTo>
                  <a:lnTo>
                    <a:pt x="108" y="68"/>
                  </a:lnTo>
                  <a:lnTo>
                    <a:pt x="96" y="74"/>
                  </a:lnTo>
                  <a:lnTo>
                    <a:pt x="82" y="80"/>
                  </a:lnTo>
                  <a:lnTo>
                    <a:pt x="70" y="88"/>
                  </a:lnTo>
                  <a:lnTo>
                    <a:pt x="60" y="96"/>
                  </a:lnTo>
                  <a:lnTo>
                    <a:pt x="40" y="118"/>
                  </a:lnTo>
                  <a:lnTo>
                    <a:pt x="22" y="142"/>
                  </a:lnTo>
                  <a:lnTo>
                    <a:pt x="16" y="154"/>
                  </a:lnTo>
                  <a:lnTo>
                    <a:pt x="10" y="168"/>
                  </a:lnTo>
                  <a:lnTo>
                    <a:pt x="4" y="180"/>
                  </a:lnTo>
                  <a:lnTo>
                    <a:pt x="2" y="194"/>
                  </a:lnTo>
                  <a:lnTo>
                    <a:pt x="0" y="208"/>
                  </a:lnTo>
                  <a:lnTo>
                    <a:pt x="0" y="222"/>
                  </a:lnTo>
                  <a:lnTo>
                    <a:pt x="2" y="236"/>
                  </a:lnTo>
                  <a:lnTo>
                    <a:pt x="6" y="248"/>
                  </a:lnTo>
                  <a:lnTo>
                    <a:pt x="6" y="248"/>
                  </a:lnTo>
                  <a:lnTo>
                    <a:pt x="42" y="384"/>
                  </a:lnTo>
                  <a:lnTo>
                    <a:pt x="74" y="500"/>
                  </a:lnTo>
                  <a:lnTo>
                    <a:pt x="104" y="600"/>
                  </a:lnTo>
                  <a:lnTo>
                    <a:pt x="104" y="600"/>
                  </a:lnTo>
                  <a:lnTo>
                    <a:pt x="132" y="678"/>
                  </a:lnTo>
                  <a:lnTo>
                    <a:pt x="168" y="772"/>
                  </a:lnTo>
                  <a:lnTo>
                    <a:pt x="232" y="936"/>
                  </a:lnTo>
                  <a:lnTo>
                    <a:pt x="712" y="936"/>
                  </a:lnTo>
                  <a:lnTo>
                    <a:pt x="712" y="936"/>
                  </a:lnTo>
                  <a:lnTo>
                    <a:pt x="714" y="908"/>
                  </a:lnTo>
                  <a:lnTo>
                    <a:pt x="714" y="878"/>
                  </a:lnTo>
                  <a:lnTo>
                    <a:pt x="712" y="846"/>
                  </a:lnTo>
                  <a:lnTo>
                    <a:pt x="706" y="810"/>
                  </a:lnTo>
                  <a:lnTo>
                    <a:pt x="706" y="810"/>
                  </a:lnTo>
                  <a:lnTo>
                    <a:pt x="700" y="778"/>
                  </a:lnTo>
                  <a:lnTo>
                    <a:pt x="682" y="692"/>
                  </a:lnTo>
                  <a:lnTo>
                    <a:pt x="668" y="634"/>
                  </a:lnTo>
                  <a:lnTo>
                    <a:pt x="652" y="572"/>
                  </a:lnTo>
                  <a:lnTo>
                    <a:pt x="632" y="506"/>
                  </a:lnTo>
                  <a:lnTo>
                    <a:pt x="610" y="438"/>
                  </a:lnTo>
                  <a:lnTo>
                    <a:pt x="610" y="438"/>
                  </a:ln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079" name="Freeform 7"/>
            <p:cNvSpPr>
              <a:spLocks/>
            </p:cNvSpPr>
            <p:nvPr userDrawn="1"/>
          </p:nvSpPr>
          <p:spPr bwMode="auto">
            <a:xfrm>
              <a:off x="-1588" y="5006975"/>
              <a:ext cx="3619501" cy="1851025"/>
            </a:xfrm>
            <a:custGeom>
              <a:avLst/>
              <a:gdLst/>
              <a:ahLst/>
              <a:cxnLst>
                <a:cxn ang="0">
                  <a:pos x="2250" y="0"/>
                </a:cxn>
                <a:cxn ang="0">
                  <a:pos x="0" y="0"/>
                </a:cxn>
                <a:cxn ang="0">
                  <a:pos x="0" y="1166"/>
                </a:cxn>
                <a:cxn ang="0">
                  <a:pos x="2280" y="1166"/>
                </a:cxn>
                <a:cxn ang="0">
                  <a:pos x="2280" y="30"/>
                </a:cxn>
                <a:cxn ang="0">
                  <a:pos x="2280" y="30"/>
                </a:cxn>
                <a:cxn ang="0">
                  <a:pos x="2280" y="24"/>
                </a:cxn>
                <a:cxn ang="0">
                  <a:pos x="2278" y="20"/>
                </a:cxn>
                <a:cxn ang="0">
                  <a:pos x="2272" y="10"/>
                </a:cxn>
                <a:cxn ang="0">
                  <a:pos x="2262" y="4"/>
                </a:cxn>
                <a:cxn ang="0">
                  <a:pos x="2256" y="2"/>
                </a:cxn>
                <a:cxn ang="0">
                  <a:pos x="2250" y="0"/>
                </a:cxn>
                <a:cxn ang="0">
                  <a:pos x="2250" y="0"/>
                </a:cxn>
              </a:cxnLst>
              <a:rect l="0" t="0" r="r" b="b"/>
              <a:pathLst>
                <a:path w="2280" h="1166">
                  <a:moveTo>
                    <a:pt x="2250" y="0"/>
                  </a:moveTo>
                  <a:lnTo>
                    <a:pt x="0" y="0"/>
                  </a:lnTo>
                  <a:lnTo>
                    <a:pt x="0" y="1166"/>
                  </a:lnTo>
                  <a:lnTo>
                    <a:pt x="2280" y="1166"/>
                  </a:lnTo>
                  <a:lnTo>
                    <a:pt x="2280" y="30"/>
                  </a:lnTo>
                  <a:lnTo>
                    <a:pt x="2280" y="30"/>
                  </a:lnTo>
                  <a:lnTo>
                    <a:pt x="2280" y="24"/>
                  </a:lnTo>
                  <a:lnTo>
                    <a:pt x="2278" y="20"/>
                  </a:lnTo>
                  <a:lnTo>
                    <a:pt x="2272" y="10"/>
                  </a:lnTo>
                  <a:lnTo>
                    <a:pt x="2262" y="4"/>
                  </a:lnTo>
                  <a:lnTo>
                    <a:pt x="2256" y="2"/>
                  </a:lnTo>
                  <a:lnTo>
                    <a:pt x="2250" y="0"/>
                  </a:lnTo>
                  <a:lnTo>
                    <a:pt x="2250" y="0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080" name="Freeform 8"/>
            <p:cNvSpPr>
              <a:spLocks/>
            </p:cNvSpPr>
            <p:nvPr userDrawn="1"/>
          </p:nvSpPr>
          <p:spPr bwMode="auto">
            <a:xfrm>
              <a:off x="4478338" y="5464175"/>
              <a:ext cx="635000" cy="993775"/>
            </a:xfrm>
            <a:custGeom>
              <a:avLst/>
              <a:gdLst/>
              <a:ahLst/>
              <a:cxnLst>
                <a:cxn ang="0">
                  <a:pos x="342" y="246"/>
                </a:cxn>
                <a:cxn ang="0">
                  <a:pos x="342" y="246"/>
                </a:cxn>
                <a:cxn ang="0">
                  <a:pos x="318" y="182"/>
                </a:cxn>
                <a:cxn ang="0">
                  <a:pos x="292" y="118"/>
                </a:cxn>
                <a:cxn ang="0">
                  <a:pos x="262" y="54"/>
                </a:cxn>
                <a:cxn ang="0">
                  <a:pos x="262" y="54"/>
                </a:cxn>
                <a:cxn ang="0">
                  <a:pos x="256" y="40"/>
                </a:cxn>
                <a:cxn ang="0">
                  <a:pos x="246" y="28"/>
                </a:cxn>
                <a:cxn ang="0">
                  <a:pos x="236" y="18"/>
                </a:cxn>
                <a:cxn ang="0">
                  <a:pos x="222" y="10"/>
                </a:cxn>
                <a:cxn ang="0">
                  <a:pos x="206" y="4"/>
                </a:cxn>
                <a:cxn ang="0">
                  <a:pos x="192" y="0"/>
                </a:cxn>
                <a:cxn ang="0">
                  <a:pos x="176" y="0"/>
                </a:cxn>
                <a:cxn ang="0">
                  <a:pos x="162" y="4"/>
                </a:cxn>
                <a:cxn ang="0">
                  <a:pos x="60" y="40"/>
                </a:cxn>
                <a:cxn ang="0">
                  <a:pos x="60" y="40"/>
                </a:cxn>
                <a:cxn ang="0">
                  <a:pos x="46" y="46"/>
                </a:cxn>
                <a:cxn ang="0">
                  <a:pos x="34" y="54"/>
                </a:cxn>
                <a:cxn ang="0">
                  <a:pos x="22" y="66"/>
                </a:cxn>
                <a:cxn ang="0">
                  <a:pos x="12" y="80"/>
                </a:cxn>
                <a:cxn ang="0">
                  <a:pos x="6" y="94"/>
                </a:cxn>
                <a:cxn ang="0">
                  <a:pos x="2" y="110"/>
                </a:cxn>
                <a:cxn ang="0">
                  <a:pos x="0" y="124"/>
                </a:cxn>
                <a:cxn ang="0">
                  <a:pos x="2" y="140"/>
                </a:cxn>
                <a:cxn ang="0">
                  <a:pos x="2" y="140"/>
                </a:cxn>
                <a:cxn ang="0">
                  <a:pos x="24" y="216"/>
                </a:cxn>
                <a:cxn ang="0">
                  <a:pos x="42" y="280"/>
                </a:cxn>
                <a:cxn ang="0">
                  <a:pos x="58" y="336"/>
                </a:cxn>
                <a:cxn ang="0">
                  <a:pos x="58" y="336"/>
                </a:cxn>
                <a:cxn ang="0">
                  <a:pos x="78" y="394"/>
                </a:cxn>
                <a:cxn ang="0">
                  <a:pos x="104" y="460"/>
                </a:cxn>
                <a:cxn ang="0">
                  <a:pos x="136" y="540"/>
                </a:cxn>
                <a:cxn ang="0">
                  <a:pos x="136" y="540"/>
                </a:cxn>
                <a:cxn ang="0">
                  <a:pos x="150" y="566"/>
                </a:cxn>
                <a:cxn ang="0">
                  <a:pos x="164" y="586"/>
                </a:cxn>
                <a:cxn ang="0">
                  <a:pos x="174" y="596"/>
                </a:cxn>
                <a:cxn ang="0">
                  <a:pos x="184" y="604"/>
                </a:cxn>
                <a:cxn ang="0">
                  <a:pos x="194" y="610"/>
                </a:cxn>
                <a:cxn ang="0">
                  <a:pos x="204" y="616"/>
                </a:cxn>
                <a:cxn ang="0">
                  <a:pos x="216" y="620"/>
                </a:cxn>
                <a:cxn ang="0">
                  <a:pos x="228" y="624"/>
                </a:cxn>
                <a:cxn ang="0">
                  <a:pos x="240" y="626"/>
                </a:cxn>
                <a:cxn ang="0">
                  <a:pos x="252" y="626"/>
                </a:cxn>
                <a:cxn ang="0">
                  <a:pos x="266" y="626"/>
                </a:cxn>
                <a:cxn ang="0">
                  <a:pos x="280" y="624"/>
                </a:cxn>
                <a:cxn ang="0">
                  <a:pos x="310" y="618"/>
                </a:cxn>
                <a:cxn ang="0">
                  <a:pos x="310" y="618"/>
                </a:cxn>
                <a:cxn ang="0">
                  <a:pos x="338" y="606"/>
                </a:cxn>
                <a:cxn ang="0">
                  <a:pos x="360" y="592"/>
                </a:cxn>
                <a:cxn ang="0">
                  <a:pos x="368" y="586"/>
                </a:cxn>
                <a:cxn ang="0">
                  <a:pos x="376" y="578"/>
                </a:cxn>
                <a:cxn ang="0">
                  <a:pos x="384" y="568"/>
                </a:cxn>
                <a:cxn ang="0">
                  <a:pos x="388" y="558"/>
                </a:cxn>
                <a:cxn ang="0">
                  <a:pos x="394" y="548"/>
                </a:cxn>
                <a:cxn ang="0">
                  <a:pos x="396" y="538"/>
                </a:cxn>
                <a:cxn ang="0">
                  <a:pos x="400" y="514"/>
                </a:cxn>
                <a:cxn ang="0">
                  <a:pos x="400" y="486"/>
                </a:cxn>
                <a:cxn ang="0">
                  <a:pos x="396" y="454"/>
                </a:cxn>
                <a:cxn ang="0">
                  <a:pos x="396" y="454"/>
                </a:cxn>
                <a:cxn ang="0">
                  <a:pos x="382" y="388"/>
                </a:cxn>
                <a:cxn ang="0">
                  <a:pos x="364" y="320"/>
                </a:cxn>
                <a:cxn ang="0">
                  <a:pos x="342" y="246"/>
                </a:cxn>
                <a:cxn ang="0">
                  <a:pos x="342" y="246"/>
                </a:cxn>
              </a:cxnLst>
              <a:rect l="0" t="0" r="r" b="b"/>
              <a:pathLst>
                <a:path w="400" h="626">
                  <a:moveTo>
                    <a:pt x="342" y="246"/>
                  </a:moveTo>
                  <a:lnTo>
                    <a:pt x="342" y="246"/>
                  </a:lnTo>
                  <a:lnTo>
                    <a:pt x="318" y="182"/>
                  </a:lnTo>
                  <a:lnTo>
                    <a:pt x="292" y="118"/>
                  </a:lnTo>
                  <a:lnTo>
                    <a:pt x="262" y="54"/>
                  </a:lnTo>
                  <a:lnTo>
                    <a:pt x="262" y="54"/>
                  </a:lnTo>
                  <a:lnTo>
                    <a:pt x="256" y="40"/>
                  </a:lnTo>
                  <a:lnTo>
                    <a:pt x="246" y="28"/>
                  </a:lnTo>
                  <a:lnTo>
                    <a:pt x="236" y="18"/>
                  </a:lnTo>
                  <a:lnTo>
                    <a:pt x="222" y="10"/>
                  </a:lnTo>
                  <a:lnTo>
                    <a:pt x="206" y="4"/>
                  </a:lnTo>
                  <a:lnTo>
                    <a:pt x="192" y="0"/>
                  </a:lnTo>
                  <a:lnTo>
                    <a:pt x="176" y="0"/>
                  </a:lnTo>
                  <a:lnTo>
                    <a:pt x="162" y="4"/>
                  </a:lnTo>
                  <a:lnTo>
                    <a:pt x="60" y="40"/>
                  </a:lnTo>
                  <a:lnTo>
                    <a:pt x="60" y="40"/>
                  </a:lnTo>
                  <a:lnTo>
                    <a:pt x="46" y="46"/>
                  </a:lnTo>
                  <a:lnTo>
                    <a:pt x="34" y="54"/>
                  </a:lnTo>
                  <a:lnTo>
                    <a:pt x="22" y="66"/>
                  </a:lnTo>
                  <a:lnTo>
                    <a:pt x="12" y="80"/>
                  </a:lnTo>
                  <a:lnTo>
                    <a:pt x="6" y="94"/>
                  </a:lnTo>
                  <a:lnTo>
                    <a:pt x="2" y="110"/>
                  </a:lnTo>
                  <a:lnTo>
                    <a:pt x="0" y="124"/>
                  </a:lnTo>
                  <a:lnTo>
                    <a:pt x="2" y="140"/>
                  </a:lnTo>
                  <a:lnTo>
                    <a:pt x="2" y="140"/>
                  </a:lnTo>
                  <a:lnTo>
                    <a:pt x="24" y="216"/>
                  </a:lnTo>
                  <a:lnTo>
                    <a:pt x="42" y="280"/>
                  </a:lnTo>
                  <a:lnTo>
                    <a:pt x="58" y="336"/>
                  </a:lnTo>
                  <a:lnTo>
                    <a:pt x="58" y="336"/>
                  </a:lnTo>
                  <a:lnTo>
                    <a:pt x="78" y="394"/>
                  </a:lnTo>
                  <a:lnTo>
                    <a:pt x="104" y="460"/>
                  </a:lnTo>
                  <a:lnTo>
                    <a:pt x="136" y="540"/>
                  </a:lnTo>
                  <a:lnTo>
                    <a:pt x="136" y="540"/>
                  </a:lnTo>
                  <a:lnTo>
                    <a:pt x="150" y="566"/>
                  </a:lnTo>
                  <a:lnTo>
                    <a:pt x="164" y="586"/>
                  </a:lnTo>
                  <a:lnTo>
                    <a:pt x="174" y="596"/>
                  </a:lnTo>
                  <a:lnTo>
                    <a:pt x="184" y="604"/>
                  </a:lnTo>
                  <a:lnTo>
                    <a:pt x="194" y="610"/>
                  </a:lnTo>
                  <a:lnTo>
                    <a:pt x="204" y="616"/>
                  </a:lnTo>
                  <a:lnTo>
                    <a:pt x="216" y="620"/>
                  </a:lnTo>
                  <a:lnTo>
                    <a:pt x="228" y="624"/>
                  </a:lnTo>
                  <a:lnTo>
                    <a:pt x="240" y="626"/>
                  </a:lnTo>
                  <a:lnTo>
                    <a:pt x="252" y="626"/>
                  </a:lnTo>
                  <a:lnTo>
                    <a:pt x="266" y="626"/>
                  </a:lnTo>
                  <a:lnTo>
                    <a:pt x="280" y="624"/>
                  </a:lnTo>
                  <a:lnTo>
                    <a:pt x="310" y="618"/>
                  </a:lnTo>
                  <a:lnTo>
                    <a:pt x="310" y="618"/>
                  </a:lnTo>
                  <a:lnTo>
                    <a:pt x="338" y="606"/>
                  </a:lnTo>
                  <a:lnTo>
                    <a:pt x="360" y="592"/>
                  </a:lnTo>
                  <a:lnTo>
                    <a:pt x="368" y="586"/>
                  </a:lnTo>
                  <a:lnTo>
                    <a:pt x="376" y="578"/>
                  </a:lnTo>
                  <a:lnTo>
                    <a:pt x="384" y="568"/>
                  </a:lnTo>
                  <a:lnTo>
                    <a:pt x="388" y="558"/>
                  </a:lnTo>
                  <a:lnTo>
                    <a:pt x="394" y="548"/>
                  </a:lnTo>
                  <a:lnTo>
                    <a:pt x="396" y="538"/>
                  </a:lnTo>
                  <a:lnTo>
                    <a:pt x="400" y="514"/>
                  </a:lnTo>
                  <a:lnTo>
                    <a:pt x="400" y="486"/>
                  </a:lnTo>
                  <a:lnTo>
                    <a:pt x="396" y="454"/>
                  </a:lnTo>
                  <a:lnTo>
                    <a:pt x="396" y="454"/>
                  </a:lnTo>
                  <a:lnTo>
                    <a:pt x="382" y="388"/>
                  </a:lnTo>
                  <a:lnTo>
                    <a:pt x="364" y="320"/>
                  </a:lnTo>
                  <a:lnTo>
                    <a:pt x="342" y="246"/>
                  </a:lnTo>
                  <a:lnTo>
                    <a:pt x="342" y="24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081" name="Freeform 9"/>
            <p:cNvSpPr>
              <a:spLocks/>
            </p:cNvSpPr>
            <p:nvPr userDrawn="1"/>
          </p:nvSpPr>
          <p:spPr bwMode="auto">
            <a:xfrm>
              <a:off x="1500187" y="6708775"/>
              <a:ext cx="396875" cy="149225"/>
            </a:xfrm>
            <a:custGeom>
              <a:avLst/>
              <a:gdLst/>
              <a:ahLst/>
              <a:cxnLst>
                <a:cxn ang="0">
                  <a:pos x="250" y="32"/>
                </a:cxn>
                <a:cxn ang="0">
                  <a:pos x="250" y="32"/>
                </a:cxn>
                <a:cxn ang="0">
                  <a:pos x="250" y="24"/>
                </a:cxn>
                <a:cxn ang="0">
                  <a:pos x="248" y="20"/>
                </a:cxn>
                <a:cxn ang="0">
                  <a:pos x="240" y="10"/>
                </a:cxn>
                <a:cxn ang="0">
                  <a:pos x="232" y="4"/>
                </a:cxn>
                <a:cxn ang="0">
                  <a:pos x="226" y="2"/>
                </a:cxn>
                <a:cxn ang="0">
                  <a:pos x="220" y="0"/>
                </a:cxn>
                <a:cxn ang="0">
                  <a:pos x="30" y="0"/>
                </a:cxn>
                <a:cxn ang="0">
                  <a:pos x="30" y="0"/>
                </a:cxn>
                <a:cxn ang="0">
                  <a:pos x="24" y="2"/>
                </a:cxn>
                <a:cxn ang="0">
                  <a:pos x="18" y="4"/>
                </a:cxn>
                <a:cxn ang="0">
                  <a:pos x="8" y="10"/>
                </a:cxn>
                <a:cxn ang="0">
                  <a:pos x="2" y="20"/>
                </a:cxn>
                <a:cxn ang="0">
                  <a:pos x="0" y="24"/>
                </a:cxn>
                <a:cxn ang="0">
                  <a:pos x="0" y="32"/>
                </a:cxn>
                <a:cxn ang="0">
                  <a:pos x="0" y="94"/>
                </a:cxn>
                <a:cxn ang="0">
                  <a:pos x="250" y="94"/>
                </a:cxn>
                <a:cxn ang="0">
                  <a:pos x="250" y="32"/>
                </a:cxn>
              </a:cxnLst>
              <a:rect l="0" t="0" r="r" b="b"/>
              <a:pathLst>
                <a:path w="250" h="94">
                  <a:moveTo>
                    <a:pt x="250" y="32"/>
                  </a:moveTo>
                  <a:lnTo>
                    <a:pt x="250" y="32"/>
                  </a:lnTo>
                  <a:lnTo>
                    <a:pt x="250" y="24"/>
                  </a:lnTo>
                  <a:lnTo>
                    <a:pt x="248" y="20"/>
                  </a:lnTo>
                  <a:lnTo>
                    <a:pt x="240" y="10"/>
                  </a:lnTo>
                  <a:lnTo>
                    <a:pt x="232" y="4"/>
                  </a:lnTo>
                  <a:lnTo>
                    <a:pt x="226" y="2"/>
                  </a:lnTo>
                  <a:lnTo>
                    <a:pt x="220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4" y="2"/>
                  </a:lnTo>
                  <a:lnTo>
                    <a:pt x="18" y="4"/>
                  </a:lnTo>
                  <a:lnTo>
                    <a:pt x="8" y="10"/>
                  </a:lnTo>
                  <a:lnTo>
                    <a:pt x="2" y="20"/>
                  </a:lnTo>
                  <a:lnTo>
                    <a:pt x="0" y="24"/>
                  </a:lnTo>
                  <a:lnTo>
                    <a:pt x="0" y="32"/>
                  </a:lnTo>
                  <a:lnTo>
                    <a:pt x="0" y="94"/>
                  </a:lnTo>
                  <a:lnTo>
                    <a:pt x="250" y="94"/>
                  </a:lnTo>
                  <a:lnTo>
                    <a:pt x="250" y="32"/>
                  </a:ln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082" name="Freeform 10"/>
            <p:cNvSpPr>
              <a:spLocks/>
            </p:cNvSpPr>
            <p:nvPr userDrawn="1"/>
          </p:nvSpPr>
          <p:spPr bwMode="auto">
            <a:xfrm>
              <a:off x="1846262" y="6248400"/>
              <a:ext cx="396875" cy="396875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0" y="220"/>
                </a:cxn>
                <a:cxn ang="0">
                  <a:pos x="0" y="220"/>
                </a:cxn>
                <a:cxn ang="0">
                  <a:pos x="0" y="226"/>
                </a:cxn>
                <a:cxn ang="0">
                  <a:pos x="2" y="232"/>
                </a:cxn>
                <a:cxn ang="0">
                  <a:pos x="8" y="242"/>
                </a:cxn>
                <a:cxn ang="0">
                  <a:pos x="18" y="248"/>
                </a:cxn>
                <a:cxn ang="0">
                  <a:pos x="24" y="250"/>
                </a:cxn>
                <a:cxn ang="0">
                  <a:pos x="30" y="250"/>
                </a:cxn>
                <a:cxn ang="0">
                  <a:pos x="220" y="250"/>
                </a:cxn>
                <a:cxn ang="0">
                  <a:pos x="220" y="250"/>
                </a:cxn>
                <a:cxn ang="0">
                  <a:pos x="226" y="250"/>
                </a:cxn>
                <a:cxn ang="0">
                  <a:pos x="232" y="248"/>
                </a:cxn>
                <a:cxn ang="0">
                  <a:pos x="242" y="242"/>
                </a:cxn>
                <a:cxn ang="0">
                  <a:pos x="248" y="232"/>
                </a:cxn>
                <a:cxn ang="0">
                  <a:pos x="250" y="226"/>
                </a:cxn>
                <a:cxn ang="0">
                  <a:pos x="250" y="220"/>
                </a:cxn>
                <a:cxn ang="0">
                  <a:pos x="250" y="30"/>
                </a:cxn>
                <a:cxn ang="0">
                  <a:pos x="250" y="30"/>
                </a:cxn>
                <a:cxn ang="0">
                  <a:pos x="250" y="24"/>
                </a:cxn>
                <a:cxn ang="0">
                  <a:pos x="248" y="18"/>
                </a:cxn>
                <a:cxn ang="0">
                  <a:pos x="242" y="8"/>
                </a:cxn>
                <a:cxn ang="0">
                  <a:pos x="232" y="2"/>
                </a:cxn>
                <a:cxn ang="0">
                  <a:pos x="226" y="0"/>
                </a:cxn>
                <a:cxn ang="0">
                  <a:pos x="220" y="0"/>
                </a:cxn>
                <a:cxn ang="0">
                  <a:pos x="30" y="0"/>
                </a:cxn>
                <a:cxn ang="0">
                  <a:pos x="30" y="0"/>
                </a:cxn>
                <a:cxn ang="0">
                  <a:pos x="24" y="0"/>
                </a:cxn>
                <a:cxn ang="0">
                  <a:pos x="18" y="2"/>
                </a:cxn>
                <a:cxn ang="0">
                  <a:pos x="8" y="8"/>
                </a:cxn>
                <a:cxn ang="0">
                  <a:pos x="2" y="18"/>
                </a:cxn>
                <a:cxn ang="0">
                  <a:pos x="0" y="24"/>
                </a:cxn>
                <a:cxn ang="0">
                  <a:pos x="0" y="30"/>
                </a:cxn>
                <a:cxn ang="0">
                  <a:pos x="0" y="30"/>
                </a:cxn>
              </a:cxnLst>
              <a:rect l="0" t="0" r="r" b="b"/>
              <a:pathLst>
                <a:path w="250" h="250">
                  <a:moveTo>
                    <a:pt x="0" y="30"/>
                  </a:moveTo>
                  <a:lnTo>
                    <a:pt x="0" y="220"/>
                  </a:lnTo>
                  <a:lnTo>
                    <a:pt x="0" y="220"/>
                  </a:lnTo>
                  <a:lnTo>
                    <a:pt x="0" y="226"/>
                  </a:lnTo>
                  <a:lnTo>
                    <a:pt x="2" y="232"/>
                  </a:lnTo>
                  <a:lnTo>
                    <a:pt x="8" y="242"/>
                  </a:lnTo>
                  <a:lnTo>
                    <a:pt x="18" y="248"/>
                  </a:lnTo>
                  <a:lnTo>
                    <a:pt x="24" y="250"/>
                  </a:lnTo>
                  <a:lnTo>
                    <a:pt x="30" y="250"/>
                  </a:lnTo>
                  <a:lnTo>
                    <a:pt x="220" y="250"/>
                  </a:lnTo>
                  <a:lnTo>
                    <a:pt x="220" y="250"/>
                  </a:lnTo>
                  <a:lnTo>
                    <a:pt x="226" y="250"/>
                  </a:lnTo>
                  <a:lnTo>
                    <a:pt x="232" y="248"/>
                  </a:lnTo>
                  <a:lnTo>
                    <a:pt x="242" y="242"/>
                  </a:lnTo>
                  <a:lnTo>
                    <a:pt x="248" y="232"/>
                  </a:lnTo>
                  <a:lnTo>
                    <a:pt x="250" y="226"/>
                  </a:lnTo>
                  <a:lnTo>
                    <a:pt x="250" y="220"/>
                  </a:lnTo>
                  <a:lnTo>
                    <a:pt x="250" y="30"/>
                  </a:lnTo>
                  <a:lnTo>
                    <a:pt x="250" y="30"/>
                  </a:lnTo>
                  <a:lnTo>
                    <a:pt x="250" y="24"/>
                  </a:lnTo>
                  <a:lnTo>
                    <a:pt x="248" y="18"/>
                  </a:lnTo>
                  <a:lnTo>
                    <a:pt x="242" y="8"/>
                  </a:lnTo>
                  <a:lnTo>
                    <a:pt x="232" y="2"/>
                  </a:lnTo>
                  <a:lnTo>
                    <a:pt x="226" y="0"/>
                  </a:lnTo>
                  <a:lnTo>
                    <a:pt x="220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4" y="0"/>
                  </a:lnTo>
                  <a:lnTo>
                    <a:pt x="18" y="2"/>
                  </a:lnTo>
                  <a:lnTo>
                    <a:pt x="8" y="8"/>
                  </a:lnTo>
                  <a:lnTo>
                    <a:pt x="2" y="18"/>
                  </a:lnTo>
                  <a:lnTo>
                    <a:pt x="0" y="24"/>
                  </a:lnTo>
                  <a:lnTo>
                    <a:pt x="0" y="30"/>
                  </a:lnTo>
                  <a:lnTo>
                    <a:pt x="0" y="30"/>
                  </a:ln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083" name="Freeform 11"/>
            <p:cNvSpPr>
              <a:spLocks/>
            </p:cNvSpPr>
            <p:nvPr userDrawn="1"/>
          </p:nvSpPr>
          <p:spPr bwMode="auto">
            <a:xfrm>
              <a:off x="1979612" y="6708775"/>
              <a:ext cx="400050" cy="149225"/>
            </a:xfrm>
            <a:custGeom>
              <a:avLst/>
              <a:gdLst/>
              <a:ahLst/>
              <a:cxnLst>
                <a:cxn ang="0">
                  <a:pos x="252" y="32"/>
                </a:cxn>
                <a:cxn ang="0">
                  <a:pos x="252" y="32"/>
                </a:cxn>
                <a:cxn ang="0">
                  <a:pos x="250" y="24"/>
                </a:cxn>
                <a:cxn ang="0">
                  <a:pos x="248" y="20"/>
                </a:cxn>
                <a:cxn ang="0">
                  <a:pos x="242" y="10"/>
                </a:cxn>
                <a:cxn ang="0">
                  <a:pos x="232" y="4"/>
                </a:cxn>
                <a:cxn ang="0">
                  <a:pos x="228" y="2"/>
                </a:cxn>
                <a:cxn ang="0">
                  <a:pos x="220" y="0"/>
                </a:cxn>
                <a:cxn ang="0">
                  <a:pos x="30" y="0"/>
                </a:cxn>
                <a:cxn ang="0">
                  <a:pos x="30" y="0"/>
                </a:cxn>
                <a:cxn ang="0">
                  <a:pos x="24" y="2"/>
                </a:cxn>
                <a:cxn ang="0">
                  <a:pos x="20" y="4"/>
                </a:cxn>
                <a:cxn ang="0">
                  <a:pos x="10" y="10"/>
                </a:cxn>
                <a:cxn ang="0">
                  <a:pos x="2" y="20"/>
                </a:cxn>
                <a:cxn ang="0">
                  <a:pos x="2" y="24"/>
                </a:cxn>
                <a:cxn ang="0">
                  <a:pos x="0" y="32"/>
                </a:cxn>
                <a:cxn ang="0">
                  <a:pos x="0" y="94"/>
                </a:cxn>
                <a:cxn ang="0">
                  <a:pos x="252" y="94"/>
                </a:cxn>
                <a:cxn ang="0">
                  <a:pos x="252" y="32"/>
                </a:cxn>
              </a:cxnLst>
              <a:rect l="0" t="0" r="r" b="b"/>
              <a:pathLst>
                <a:path w="252" h="94">
                  <a:moveTo>
                    <a:pt x="252" y="32"/>
                  </a:moveTo>
                  <a:lnTo>
                    <a:pt x="252" y="32"/>
                  </a:lnTo>
                  <a:lnTo>
                    <a:pt x="250" y="24"/>
                  </a:lnTo>
                  <a:lnTo>
                    <a:pt x="248" y="20"/>
                  </a:lnTo>
                  <a:lnTo>
                    <a:pt x="242" y="10"/>
                  </a:lnTo>
                  <a:lnTo>
                    <a:pt x="232" y="4"/>
                  </a:lnTo>
                  <a:lnTo>
                    <a:pt x="228" y="2"/>
                  </a:lnTo>
                  <a:lnTo>
                    <a:pt x="220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4" y="2"/>
                  </a:lnTo>
                  <a:lnTo>
                    <a:pt x="20" y="4"/>
                  </a:lnTo>
                  <a:lnTo>
                    <a:pt x="10" y="10"/>
                  </a:lnTo>
                  <a:lnTo>
                    <a:pt x="2" y="20"/>
                  </a:lnTo>
                  <a:lnTo>
                    <a:pt x="2" y="24"/>
                  </a:lnTo>
                  <a:lnTo>
                    <a:pt x="0" y="32"/>
                  </a:lnTo>
                  <a:lnTo>
                    <a:pt x="0" y="94"/>
                  </a:lnTo>
                  <a:lnTo>
                    <a:pt x="252" y="94"/>
                  </a:lnTo>
                  <a:lnTo>
                    <a:pt x="252" y="32"/>
                  </a:ln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084" name="Freeform 12"/>
            <p:cNvSpPr>
              <a:spLocks/>
            </p:cNvSpPr>
            <p:nvPr userDrawn="1"/>
          </p:nvSpPr>
          <p:spPr bwMode="auto">
            <a:xfrm>
              <a:off x="2116137" y="5508625"/>
              <a:ext cx="419100" cy="222250"/>
            </a:xfrm>
            <a:custGeom>
              <a:avLst/>
              <a:gdLst/>
              <a:ahLst/>
              <a:cxnLst>
                <a:cxn ang="0">
                  <a:pos x="234" y="0"/>
                </a:cxn>
                <a:cxn ang="0">
                  <a:pos x="30" y="0"/>
                </a:cxn>
                <a:cxn ang="0">
                  <a:pos x="30" y="0"/>
                </a:cxn>
                <a:cxn ang="0">
                  <a:pos x="24" y="0"/>
                </a:cxn>
                <a:cxn ang="0">
                  <a:pos x="18" y="2"/>
                </a:cxn>
                <a:cxn ang="0">
                  <a:pos x="8" y="10"/>
                </a:cxn>
                <a:cxn ang="0">
                  <a:pos x="2" y="18"/>
                </a:cxn>
                <a:cxn ang="0">
                  <a:pos x="0" y="24"/>
                </a:cxn>
                <a:cxn ang="0">
                  <a:pos x="0" y="30"/>
                </a:cxn>
                <a:cxn ang="0">
                  <a:pos x="0" y="110"/>
                </a:cxn>
                <a:cxn ang="0">
                  <a:pos x="0" y="110"/>
                </a:cxn>
                <a:cxn ang="0">
                  <a:pos x="0" y="116"/>
                </a:cxn>
                <a:cxn ang="0">
                  <a:pos x="2" y="122"/>
                </a:cxn>
                <a:cxn ang="0">
                  <a:pos x="8" y="130"/>
                </a:cxn>
                <a:cxn ang="0">
                  <a:pos x="18" y="138"/>
                </a:cxn>
                <a:cxn ang="0">
                  <a:pos x="24" y="140"/>
                </a:cxn>
                <a:cxn ang="0">
                  <a:pos x="30" y="140"/>
                </a:cxn>
                <a:cxn ang="0">
                  <a:pos x="234" y="140"/>
                </a:cxn>
                <a:cxn ang="0">
                  <a:pos x="234" y="140"/>
                </a:cxn>
                <a:cxn ang="0">
                  <a:pos x="240" y="140"/>
                </a:cxn>
                <a:cxn ang="0">
                  <a:pos x="246" y="138"/>
                </a:cxn>
                <a:cxn ang="0">
                  <a:pos x="256" y="130"/>
                </a:cxn>
                <a:cxn ang="0">
                  <a:pos x="262" y="122"/>
                </a:cxn>
                <a:cxn ang="0">
                  <a:pos x="264" y="116"/>
                </a:cxn>
                <a:cxn ang="0">
                  <a:pos x="264" y="110"/>
                </a:cxn>
                <a:cxn ang="0">
                  <a:pos x="264" y="30"/>
                </a:cxn>
                <a:cxn ang="0">
                  <a:pos x="264" y="30"/>
                </a:cxn>
                <a:cxn ang="0">
                  <a:pos x="264" y="24"/>
                </a:cxn>
                <a:cxn ang="0">
                  <a:pos x="262" y="18"/>
                </a:cxn>
                <a:cxn ang="0">
                  <a:pos x="256" y="10"/>
                </a:cxn>
                <a:cxn ang="0">
                  <a:pos x="246" y="2"/>
                </a:cxn>
                <a:cxn ang="0">
                  <a:pos x="240" y="0"/>
                </a:cxn>
                <a:cxn ang="0">
                  <a:pos x="234" y="0"/>
                </a:cxn>
                <a:cxn ang="0">
                  <a:pos x="234" y="0"/>
                </a:cxn>
              </a:cxnLst>
              <a:rect l="0" t="0" r="r" b="b"/>
              <a:pathLst>
                <a:path w="264" h="140">
                  <a:moveTo>
                    <a:pt x="234" y="0"/>
                  </a:moveTo>
                  <a:lnTo>
                    <a:pt x="30" y="0"/>
                  </a:lnTo>
                  <a:lnTo>
                    <a:pt x="30" y="0"/>
                  </a:lnTo>
                  <a:lnTo>
                    <a:pt x="24" y="0"/>
                  </a:lnTo>
                  <a:lnTo>
                    <a:pt x="18" y="2"/>
                  </a:lnTo>
                  <a:lnTo>
                    <a:pt x="8" y="10"/>
                  </a:lnTo>
                  <a:lnTo>
                    <a:pt x="2" y="18"/>
                  </a:lnTo>
                  <a:lnTo>
                    <a:pt x="0" y="24"/>
                  </a:lnTo>
                  <a:lnTo>
                    <a:pt x="0" y="30"/>
                  </a:lnTo>
                  <a:lnTo>
                    <a:pt x="0" y="110"/>
                  </a:lnTo>
                  <a:lnTo>
                    <a:pt x="0" y="110"/>
                  </a:lnTo>
                  <a:lnTo>
                    <a:pt x="0" y="116"/>
                  </a:lnTo>
                  <a:lnTo>
                    <a:pt x="2" y="122"/>
                  </a:lnTo>
                  <a:lnTo>
                    <a:pt x="8" y="130"/>
                  </a:lnTo>
                  <a:lnTo>
                    <a:pt x="18" y="138"/>
                  </a:lnTo>
                  <a:lnTo>
                    <a:pt x="24" y="140"/>
                  </a:lnTo>
                  <a:lnTo>
                    <a:pt x="30" y="140"/>
                  </a:lnTo>
                  <a:lnTo>
                    <a:pt x="234" y="140"/>
                  </a:lnTo>
                  <a:lnTo>
                    <a:pt x="234" y="140"/>
                  </a:lnTo>
                  <a:lnTo>
                    <a:pt x="240" y="140"/>
                  </a:lnTo>
                  <a:lnTo>
                    <a:pt x="246" y="138"/>
                  </a:lnTo>
                  <a:lnTo>
                    <a:pt x="256" y="130"/>
                  </a:lnTo>
                  <a:lnTo>
                    <a:pt x="262" y="122"/>
                  </a:lnTo>
                  <a:lnTo>
                    <a:pt x="264" y="116"/>
                  </a:lnTo>
                  <a:lnTo>
                    <a:pt x="264" y="110"/>
                  </a:lnTo>
                  <a:lnTo>
                    <a:pt x="264" y="30"/>
                  </a:lnTo>
                  <a:lnTo>
                    <a:pt x="264" y="30"/>
                  </a:lnTo>
                  <a:lnTo>
                    <a:pt x="264" y="24"/>
                  </a:lnTo>
                  <a:lnTo>
                    <a:pt x="262" y="18"/>
                  </a:lnTo>
                  <a:lnTo>
                    <a:pt x="256" y="10"/>
                  </a:lnTo>
                  <a:lnTo>
                    <a:pt x="246" y="2"/>
                  </a:lnTo>
                  <a:lnTo>
                    <a:pt x="240" y="0"/>
                  </a:lnTo>
                  <a:lnTo>
                    <a:pt x="234" y="0"/>
                  </a:lnTo>
                  <a:lnTo>
                    <a:pt x="234" y="0"/>
                  </a:ln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085" name="Freeform 13"/>
            <p:cNvSpPr>
              <a:spLocks/>
            </p:cNvSpPr>
            <p:nvPr userDrawn="1"/>
          </p:nvSpPr>
          <p:spPr bwMode="auto">
            <a:xfrm>
              <a:off x="2462212" y="6708775"/>
              <a:ext cx="396875" cy="149225"/>
            </a:xfrm>
            <a:custGeom>
              <a:avLst/>
              <a:gdLst/>
              <a:ahLst/>
              <a:cxnLst>
                <a:cxn ang="0">
                  <a:pos x="220" y="0"/>
                </a:cxn>
                <a:cxn ang="0">
                  <a:pos x="30" y="0"/>
                </a:cxn>
                <a:cxn ang="0">
                  <a:pos x="30" y="0"/>
                </a:cxn>
                <a:cxn ang="0">
                  <a:pos x="24" y="2"/>
                </a:cxn>
                <a:cxn ang="0">
                  <a:pos x="18" y="4"/>
                </a:cxn>
                <a:cxn ang="0">
                  <a:pos x="8" y="10"/>
                </a:cxn>
                <a:cxn ang="0">
                  <a:pos x="2" y="20"/>
                </a:cxn>
                <a:cxn ang="0">
                  <a:pos x="0" y="24"/>
                </a:cxn>
                <a:cxn ang="0">
                  <a:pos x="0" y="32"/>
                </a:cxn>
                <a:cxn ang="0">
                  <a:pos x="0" y="94"/>
                </a:cxn>
                <a:cxn ang="0">
                  <a:pos x="250" y="94"/>
                </a:cxn>
                <a:cxn ang="0">
                  <a:pos x="250" y="32"/>
                </a:cxn>
                <a:cxn ang="0">
                  <a:pos x="250" y="32"/>
                </a:cxn>
                <a:cxn ang="0">
                  <a:pos x="250" y="24"/>
                </a:cxn>
                <a:cxn ang="0">
                  <a:pos x="248" y="20"/>
                </a:cxn>
                <a:cxn ang="0">
                  <a:pos x="242" y="10"/>
                </a:cxn>
                <a:cxn ang="0">
                  <a:pos x="232" y="4"/>
                </a:cxn>
                <a:cxn ang="0">
                  <a:pos x="226" y="2"/>
                </a:cxn>
                <a:cxn ang="0">
                  <a:pos x="220" y="0"/>
                </a:cxn>
                <a:cxn ang="0">
                  <a:pos x="220" y="0"/>
                </a:cxn>
              </a:cxnLst>
              <a:rect l="0" t="0" r="r" b="b"/>
              <a:pathLst>
                <a:path w="250" h="94">
                  <a:moveTo>
                    <a:pt x="220" y="0"/>
                  </a:moveTo>
                  <a:lnTo>
                    <a:pt x="30" y="0"/>
                  </a:lnTo>
                  <a:lnTo>
                    <a:pt x="30" y="0"/>
                  </a:lnTo>
                  <a:lnTo>
                    <a:pt x="24" y="2"/>
                  </a:lnTo>
                  <a:lnTo>
                    <a:pt x="18" y="4"/>
                  </a:lnTo>
                  <a:lnTo>
                    <a:pt x="8" y="10"/>
                  </a:lnTo>
                  <a:lnTo>
                    <a:pt x="2" y="20"/>
                  </a:lnTo>
                  <a:lnTo>
                    <a:pt x="0" y="24"/>
                  </a:lnTo>
                  <a:lnTo>
                    <a:pt x="0" y="32"/>
                  </a:lnTo>
                  <a:lnTo>
                    <a:pt x="0" y="94"/>
                  </a:lnTo>
                  <a:lnTo>
                    <a:pt x="250" y="94"/>
                  </a:lnTo>
                  <a:lnTo>
                    <a:pt x="250" y="32"/>
                  </a:lnTo>
                  <a:lnTo>
                    <a:pt x="250" y="32"/>
                  </a:lnTo>
                  <a:lnTo>
                    <a:pt x="250" y="24"/>
                  </a:lnTo>
                  <a:lnTo>
                    <a:pt x="248" y="20"/>
                  </a:lnTo>
                  <a:lnTo>
                    <a:pt x="242" y="10"/>
                  </a:lnTo>
                  <a:lnTo>
                    <a:pt x="232" y="4"/>
                  </a:lnTo>
                  <a:lnTo>
                    <a:pt x="226" y="2"/>
                  </a:lnTo>
                  <a:lnTo>
                    <a:pt x="220" y="0"/>
                  </a:lnTo>
                  <a:lnTo>
                    <a:pt x="220" y="0"/>
                  </a:ln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086" name="Freeform 14"/>
            <p:cNvSpPr>
              <a:spLocks/>
            </p:cNvSpPr>
            <p:nvPr userDrawn="1"/>
          </p:nvSpPr>
          <p:spPr bwMode="auto">
            <a:xfrm>
              <a:off x="2125662" y="5794375"/>
              <a:ext cx="396875" cy="400050"/>
            </a:xfrm>
            <a:custGeom>
              <a:avLst/>
              <a:gdLst/>
              <a:ahLst/>
              <a:cxnLst>
                <a:cxn ang="0">
                  <a:pos x="250" y="220"/>
                </a:cxn>
                <a:cxn ang="0">
                  <a:pos x="250" y="30"/>
                </a:cxn>
                <a:cxn ang="0">
                  <a:pos x="250" y="30"/>
                </a:cxn>
                <a:cxn ang="0">
                  <a:pos x="250" y="24"/>
                </a:cxn>
                <a:cxn ang="0">
                  <a:pos x="248" y="18"/>
                </a:cxn>
                <a:cxn ang="0">
                  <a:pos x="242" y="10"/>
                </a:cxn>
                <a:cxn ang="0">
                  <a:pos x="232" y="2"/>
                </a:cxn>
                <a:cxn ang="0">
                  <a:pos x="226" y="0"/>
                </a:cxn>
                <a:cxn ang="0">
                  <a:pos x="220" y="0"/>
                </a:cxn>
                <a:cxn ang="0">
                  <a:pos x="30" y="0"/>
                </a:cxn>
                <a:cxn ang="0">
                  <a:pos x="30" y="0"/>
                </a:cxn>
                <a:cxn ang="0">
                  <a:pos x="24" y="0"/>
                </a:cxn>
                <a:cxn ang="0">
                  <a:pos x="18" y="2"/>
                </a:cxn>
                <a:cxn ang="0">
                  <a:pos x="8" y="10"/>
                </a:cxn>
                <a:cxn ang="0">
                  <a:pos x="2" y="18"/>
                </a:cxn>
                <a:cxn ang="0">
                  <a:pos x="0" y="24"/>
                </a:cxn>
                <a:cxn ang="0">
                  <a:pos x="0" y="30"/>
                </a:cxn>
                <a:cxn ang="0">
                  <a:pos x="0" y="220"/>
                </a:cxn>
                <a:cxn ang="0">
                  <a:pos x="0" y="220"/>
                </a:cxn>
                <a:cxn ang="0">
                  <a:pos x="0" y="226"/>
                </a:cxn>
                <a:cxn ang="0">
                  <a:pos x="2" y="232"/>
                </a:cxn>
                <a:cxn ang="0">
                  <a:pos x="8" y="242"/>
                </a:cxn>
                <a:cxn ang="0">
                  <a:pos x="18" y="248"/>
                </a:cxn>
                <a:cxn ang="0">
                  <a:pos x="24" y="250"/>
                </a:cxn>
                <a:cxn ang="0">
                  <a:pos x="30" y="252"/>
                </a:cxn>
                <a:cxn ang="0">
                  <a:pos x="220" y="252"/>
                </a:cxn>
                <a:cxn ang="0">
                  <a:pos x="220" y="252"/>
                </a:cxn>
                <a:cxn ang="0">
                  <a:pos x="226" y="250"/>
                </a:cxn>
                <a:cxn ang="0">
                  <a:pos x="232" y="248"/>
                </a:cxn>
                <a:cxn ang="0">
                  <a:pos x="242" y="242"/>
                </a:cxn>
                <a:cxn ang="0">
                  <a:pos x="248" y="232"/>
                </a:cxn>
                <a:cxn ang="0">
                  <a:pos x="250" y="226"/>
                </a:cxn>
                <a:cxn ang="0">
                  <a:pos x="250" y="220"/>
                </a:cxn>
                <a:cxn ang="0">
                  <a:pos x="250" y="220"/>
                </a:cxn>
              </a:cxnLst>
              <a:rect l="0" t="0" r="r" b="b"/>
              <a:pathLst>
                <a:path w="250" h="252">
                  <a:moveTo>
                    <a:pt x="250" y="220"/>
                  </a:moveTo>
                  <a:lnTo>
                    <a:pt x="250" y="30"/>
                  </a:lnTo>
                  <a:lnTo>
                    <a:pt x="250" y="30"/>
                  </a:lnTo>
                  <a:lnTo>
                    <a:pt x="250" y="24"/>
                  </a:lnTo>
                  <a:lnTo>
                    <a:pt x="248" y="18"/>
                  </a:lnTo>
                  <a:lnTo>
                    <a:pt x="242" y="10"/>
                  </a:lnTo>
                  <a:lnTo>
                    <a:pt x="232" y="2"/>
                  </a:lnTo>
                  <a:lnTo>
                    <a:pt x="226" y="0"/>
                  </a:lnTo>
                  <a:lnTo>
                    <a:pt x="220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4" y="0"/>
                  </a:lnTo>
                  <a:lnTo>
                    <a:pt x="18" y="2"/>
                  </a:lnTo>
                  <a:lnTo>
                    <a:pt x="8" y="10"/>
                  </a:lnTo>
                  <a:lnTo>
                    <a:pt x="2" y="18"/>
                  </a:lnTo>
                  <a:lnTo>
                    <a:pt x="0" y="24"/>
                  </a:lnTo>
                  <a:lnTo>
                    <a:pt x="0" y="30"/>
                  </a:lnTo>
                  <a:lnTo>
                    <a:pt x="0" y="220"/>
                  </a:lnTo>
                  <a:lnTo>
                    <a:pt x="0" y="220"/>
                  </a:lnTo>
                  <a:lnTo>
                    <a:pt x="0" y="226"/>
                  </a:lnTo>
                  <a:lnTo>
                    <a:pt x="2" y="232"/>
                  </a:lnTo>
                  <a:lnTo>
                    <a:pt x="8" y="242"/>
                  </a:lnTo>
                  <a:lnTo>
                    <a:pt x="18" y="248"/>
                  </a:lnTo>
                  <a:lnTo>
                    <a:pt x="24" y="250"/>
                  </a:lnTo>
                  <a:lnTo>
                    <a:pt x="30" y="252"/>
                  </a:lnTo>
                  <a:lnTo>
                    <a:pt x="220" y="252"/>
                  </a:lnTo>
                  <a:lnTo>
                    <a:pt x="220" y="252"/>
                  </a:lnTo>
                  <a:lnTo>
                    <a:pt x="226" y="250"/>
                  </a:lnTo>
                  <a:lnTo>
                    <a:pt x="232" y="248"/>
                  </a:lnTo>
                  <a:lnTo>
                    <a:pt x="242" y="242"/>
                  </a:lnTo>
                  <a:lnTo>
                    <a:pt x="248" y="232"/>
                  </a:lnTo>
                  <a:lnTo>
                    <a:pt x="250" y="226"/>
                  </a:lnTo>
                  <a:lnTo>
                    <a:pt x="250" y="220"/>
                  </a:lnTo>
                  <a:lnTo>
                    <a:pt x="250" y="220"/>
                  </a:ln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087" name="Freeform 15"/>
            <p:cNvSpPr>
              <a:spLocks/>
            </p:cNvSpPr>
            <p:nvPr userDrawn="1"/>
          </p:nvSpPr>
          <p:spPr bwMode="auto">
            <a:xfrm>
              <a:off x="1017587" y="6708775"/>
              <a:ext cx="396875" cy="149225"/>
            </a:xfrm>
            <a:custGeom>
              <a:avLst/>
              <a:gdLst/>
              <a:ahLst/>
              <a:cxnLst>
                <a:cxn ang="0">
                  <a:pos x="250" y="32"/>
                </a:cxn>
                <a:cxn ang="0">
                  <a:pos x="250" y="32"/>
                </a:cxn>
                <a:cxn ang="0">
                  <a:pos x="250" y="24"/>
                </a:cxn>
                <a:cxn ang="0">
                  <a:pos x="248" y="20"/>
                </a:cxn>
                <a:cxn ang="0">
                  <a:pos x="242" y="10"/>
                </a:cxn>
                <a:cxn ang="0">
                  <a:pos x="232" y="4"/>
                </a:cxn>
                <a:cxn ang="0">
                  <a:pos x="226" y="2"/>
                </a:cxn>
                <a:cxn ang="0">
                  <a:pos x="220" y="0"/>
                </a:cxn>
                <a:cxn ang="0">
                  <a:pos x="30" y="0"/>
                </a:cxn>
                <a:cxn ang="0">
                  <a:pos x="30" y="0"/>
                </a:cxn>
                <a:cxn ang="0">
                  <a:pos x="24" y="2"/>
                </a:cxn>
                <a:cxn ang="0">
                  <a:pos x="18" y="4"/>
                </a:cxn>
                <a:cxn ang="0">
                  <a:pos x="8" y="10"/>
                </a:cxn>
                <a:cxn ang="0">
                  <a:pos x="2" y="20"/>
                </a:cxn>
                <a:cxn ang="0">
                  <a:pos x="0" y="24"/>
                </a:cxn>
                <a:cxn ang="0">
                  <a:pos x="0" y="32"/>
                </a:cxn>
                <a:cxn ang="0">
                  <a:pos x="0" y="94"/>
                </a:cxn>
                <a:cxn ang="0">
                  <a:pos x="250" y="94"/>
                </a:cxn>
                <a:cxn ang="0">
                  <a:pos x="250" y="32"/>
                </a:cxn>
              </a:cxnLst>
              <a:rect l="0" t="0" r="r" b="b"/>
              <a:pathLst>
                <a:path w="250" h="94">
                  <a:moveTo>
                    <a:pt x="250" y="32"/>
                  </a:moveTo>
                  <a:lnTo>
                    <a:pt x="250" y="32"/>
                  </a:lnTo>
                  <a:lnTo>
                    <a:pt x="250" y="24"/>
                  </a:lnTo>
                  <a:lnTo>
                    <a:pt x="248" y="20"/>
                  </a:lnTo>
                  <a:lnTo>
                    <a:pt x="242" y="10"/>
                  </a:lnTo>
                  <a:lnTo>
                    <a:pt x="232" y="4"/>
                  </a:lnTo>
                  <a:lnTo>
                    <a:pt x="226" y="2"/>
                  </a:lnTo>
                  <a:lnTo>
                    <a:pt x="220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4" y="2"/>
                  </a:lnTo>
                  <a:lnTo>
                    <a:pt x="18" y="4"/>
                  </a:lnTo>
                  <a:lnTo>
                    <a:pt x="8" y="10"/>
                  </a:lnTo>
                  <a:lnTo>
                    <a:pt x="2" y="20"/>
                  </a:lnTo>
                  <a:lnTo>
                    <a:pt x="0" y="24"/>
                  </a:lnTo>
                  <a:lnTo>
                    <a:pt x="0" y="32"/>
                  </a:lnTo>
                  <a:lnTo>
                    <a:pt x="0" y="94"/>
                  </a:lnTo>
                  <a:lnTo>
                    <a:pt x="250" y="94"/>
                  </a:lnTo>
                  <a:lnTo>
                    <a:pt x="250" y="32"/>
                  </a:ln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088" name="Freeform 16"/>
            <p:cNvSpPr>
              <a:spLocks/>
            </p:cNvSpPr>
            <p:nvPr userDrawn="1"/>
          </p:nvSpPr>
          <p:spPr bwMode="auto">
            <a:xfrm>
              <a:off x="3078163" y="5508625"/>
              <a:ext cx="422275" cy="222250"/>
            </a:xfrm>
            <a:custGeom>
              <a:avLst/>
              <a:gdLst/>
              <a:ahLst/>
              <a:cxnLst>
                <a:cxn ang="0">
                  <a:pos x="234" y="140"/>
                </a:cxn>
                <a:cxn ang="0">
                  <a:pos x="234" y="140"/>
                </a:cxn>
                <a:cxn ang="0">
                  <a:pos x="242" y="140"/>
                </a:cxn>
                <a:cxn ang="0">
                  <a:pos x="246" y="138"/>
                </a:cxn>
                <a:cxn ang="0">
                  <a:pos x="256" y="130"/>
                </a:cxn>
                <a:cxn ang="0">
                  <a:pos x="262" y="122"/>
                </a:cxn>
                <a:cxn ang="0">
                  <a:pos x="264" y="116"/>
                </a:cxn>
                <a:cxn ang="0">
                  <a:pos x="266" y="110"/>
                </a:cxn>
                <a:cxn ang="0">
                  <a:pos x="266" y="30"/>
                </a:cxn>
                <a:cxn ang="0">
                  <a:pos x="266" y="30"/>
                </a:cxn>
                <a:cxn ang="0">
                  <a:pos x="264" y="24"/>
                </a:cxn>
                <a:cxn ang="0">
                  <a:pos x="262" y="18"/>
                </a:cxn>
                <a:cxn ang="0">
                  <a:pos x="256" y="10"/>
                </a:cxn>
                <a:cxn ang="0">
                  <a:pos x="246" y="2"/>
                </a:cxn>
                <a:cxn ang="0">
                  <a:pos x="242" y="0"/>
                </a:cxn>
                <a:cxn ang="0">
                  <a:pos x="234" y="0"/>
                </a:cxn>
                <a:cxn ang="0">
                  <a:pos x="30" y="0"/>
                </a:cxn>
                <a:cxn ang="0">
                  <a:pos x="30" y="0"/>
                </a:cxn>
                <a:cxn ang="0">
                  <a:pos x="24" y="0"/>
                </a:cxn>
                <a:cxn ang="0">
                  <a:pos x="18" y="2"/>
                </a:cxn>
                <a:cxn ang="0">
                  <a:pos x="10" y="10"/>
                </a:cxn>
                <a:cxn ang="0">
                  <a:pos x="2" y="18"/>
                </a:cxn>
                <a:cxn ang="0">
                  <a:pos x="0" y="24"/>
                </a:cxn>
                <a:cxn ang="0">
                  <a:pos x="0" y="30"/>
                </a:cxn>
                <a:cxn ang="0">
                  <a:pos x="0" y="110"/>
                </a:cxn>
                <a:cxn ang="0">
                  <a:pos x="0" y="110"/>
                </a:cxn>
                <a:cxn ang="0">
                  <a:pos x="0" y="116"/>
                </a:cxn>
                <a:cxn ang="0">
                  <a:pos x="2" y="122"/>
                </a:cxn>
                <a:cxn ang="0">
                  <a:pos x="10" y="130"/>
                </a:cxn>
                <a:cxn ang="0">
                  <a:pos x="18" y="138"/>
                </a:cxn>
                <a:cxn ang="0">
                  <a:pos x="24" y="140"/>
                </a:cxn>
                <a:cxn ang="0">
                  <a:pos x="30" y="140"/>
                </a:cxn>
                <a:cxn ang="0">
                  <a:pos x="234" y="140"/>
                </a:cxn>
              </a:cxnLst>
              <a:rect l="0" t="0" r="r" b="b"/>
              <a:pathLst>
                <a:path w="266" h="140">
                  <a:moveTo>
                    <a:pt x="234" y="140"/>
                  </a:moveTo>
                  <a:lnTo>
                    <a:pt x="234" y="140"/>
                  </a:lnTo>
                  <a:lnTo>
                    <a:pt x="242" y="140"/>
                  </a:lnTo>
                  <a:lnTo>
                    <a:pt x="246" y="138"/>
                  </a:lnTo>
                  <a:lnTo>
                    <a:pt x="256" y="130"/>
                  </a:lnTo>
                  <a:lnTo>
                    <a:pt x="262" y="122"/>
                  </a:lnTo>
                  <a:lnTo>
                    <a:pt x="264" y="116"/>
                  </a:lnTo>
                  <a:lnTo>
                    <a:pt x="266" y="110"/>
                  </a:lnTo>
                  <a:lnTo>
                    <a:pt x="266" y="30"/>
                  </a:lnTo>
                  <a:lnTo>
                    <a:pt x="266" y="30"/>
                  </a:lnTo>
                  <a:lnTo>
                    <a:pt x="264" y="24"/>
                  </a:lnTo>
                  <a:lnTo>
                    <a:pt x="262" y="18"/>
                  </a:lnTo>
                  <a:lnTo>
                    <a:pt x="256" y="10"/>
                  </a:lnTo>
                  <a:lnTo>
                    <a:pt x="246" y="2"/>
                  </a:lnTo>
                  <a:lnTo>
                    <a:pt x="242" y="0"/>
                  </a:lnTo>
                  <a:lnTo>
                    <a:pt x="234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4" y="0"/>
                  </a:lnTo>
                  <a:lnTo>
                    <a:pt x="18" y="2"/>
                  </a:lnTo>
                  <a:lnTo>
                    <a:pt x="10" y="10"/>
                  </a:lnTo>
                  <a:lnTo>
                    <a:pt x="2" y="18"/>
                  </a:lnTo>
                  <a:lnTo>
                    <a:pt x="0" y="24"/>
                  </a:lnTo>
                  <a:lnTo>
                    <a:pt x="0" y="30"/>
                  </a:lnTo>
                  <a:lnTo>
                    <a:pt x="0" y="110"/>
                  </a:lnTo>
                  <a:lnTo>
                    <a:pt x="0" y="110"/>
                  </a:lnTo>
                  <a:lnTo>
                    <a:pt x="0" y="116"/>
                  </a:lnTo>
                  <a:lnTo>
                    <a:pt x="2" y="122"/>
                  </a:lnTo>
                  <a:lnTo>
                    <a:pt x="10" y="130"/>
                  </a:lnTo>
                  <a:lnTo>
                    <a:pt x="18" y="138"/>
                  </a:lnTo>
                  <a:lnTo>
                    <a:pt x="24" y="140"/>
                  </a:lnTo>
                  <a:lnTo>
                    <a:pt x="30" y="140"/>
                  </a:lnTo>
                  <a:lnTo>
                    <a:pt x="234" y="140"/>
                  </a:ln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089" name="Freeform 17"/>
            <p:cNvSpPr>
              <a:spLocks/>
            </p:cNvSpPr>
            <p:nvPr userDrawn="1"/>
          </p:nvSpPr>
          <p:spPr bwMode="auto">
            <a:xfrm>
              <a:off x="2595562" y="5508625"/>
              <a:ext cx="422275" cy="222250"/>
            </a:xfrm>
            <a:custGeom>
              <a:avLst/>
              <a:gdLst/>
              <a:ahLst/>
              <a:cxnLst>
                <a:cxn ang="0">
                  <a:pos x="236" y="0"/>
                </a:cxn>
                <a:cxn ang="0">
                  <a:pos x="32" y="0"/>
                </a:cxn>
                <a:cxn ang="0">
                  <a:pos x="32" y="0"/>
                </a:cxn>
                <a:cxn ang="0">
                  <a:pos x="26" y="0"/>
                </a:cxn>
                <a:cxn ang="0">
                  <a:pos x="20" y="2"/>
                </a:cxn>
                <a:cxn ang="0">
                  <a:pos x="10" y="10"/>
                </a:cxn>
                <a:cxn ang="0">
                  <a:pos x="4" y="18"/>
                </a:cxn>
                <a:cxn ang="0">
                  <a:pos x="2" y="24"/>
                </a:cxn>
                <a:cxn ang="0">
                  <a:pos x="0" y="30"/>
                </a:cxn>
                <a:cxn ang="0">
                  <a:pos x="0" y="110"/>
                </a:cxn>
                <a:cxn ang="0">
                  <a:pos x="0" y="110"/>
                </a:cxn>
                <a:cxn ang="0">
                  <a:pos x="2" y="116"/>
                </a:cxn>
                <a:cxn ang="0">
                  <a:pos x="4" y="122"/>
                </a:cxn>
                <a:cxn ang="0">
                  <a:pos x="10" y="130"/>
                </a:cxn>
                <a:cxn ang="0">
                  <a:pos x="20" y="138"/>
                </a:cxn>
                <a:cxn ang="0">
                  <a:pos x="26" y="140"/>
                </a:cxn>
                <a:cxn ang="0">
                  <a:pos x="32" y="140"/>
                </a:cxn>
                <a:cxn ang="0">
                  <a:pos x="236" y="140"/>
                </a:cxn>
                <a:cxn ang="0">
                  <a:pos x="236" y="140"/>
                </a:cxn>
                <a:cxn ang="0">
                  <a:pos x="242" y="140"/>
                </a:cxn>
                <a:cxn ang="0">
                  <a:pos x="248" y="138"/>
                </a:cxn>
                <a:cxn ang="0">
                  <a:pos x="256" y="130"/>
                </a:cxn>
                <a:cxn ang="0">
                  <a:pos x="264" y="122"/>
                </a:cxn>
                <a:cxn ang="0">
                  <a:pos x="266" y="116"/>
                </a:cxn>
                <a:cxn ang="0">
                  <a:pos x="266" y="110"/>
                </a:cxn>
                <a:cxn ang="0">
                  <a:pos x="266" y="30"/>
                </a:cxn>
                <a:cxn ang="0">
                  <a:pos x="266" y="30"/>
                </a:cxn>
                <a:cxn ang="0">
                  <a:pos x="266" y="24"/>
                </a:cxn>
                <a:cxn ang="0">
                  <a:pos x="264" y="18"/>
                </a:cxn>
                <a:cxn ang="0">
                  <a:pos x="256" y="10"/>
                </a:cxn>
                <a:cxn ang="0">
                  <a:pos x="248" y="2"/>
                </a:cxn>
                <a:cxn ang="0">
                  <a:pos x="242" y="0"/>
                </a:cxn>
                <a:cxn ang="0">
                  <a:pos x="236" y="0"/>
                </a:cxn>
                <a:cxn ang="0">
                  <a:pos x="236" y="0"/>
                </a:cxn>
              </a:cxnLst>
              <a:rect l="0" t="0" r="r" b="b"/>
              <a:pathLst>
                <a:path w="266" h="140">
                  <a:moveTo>
                    <a:pt x="236" y="0"/>
                  </a:moveTo>
                  <a:lnTo>
                    <a:pt x="32" y="0"/>
                  </a:lnTo>
                  <a:lnTo>
                    <a:pt x="32" y="0"/>
                  </a:lnTo>
                  <a:lnTo>
                    <a:pt x="26" y="0"/>
                  </a:lnTo>
                  <a:lnTo>
                    <a:pt x="20" y="2"/>
                  </a:lnTo>
                  <a:lnTo>
                    <a:pt x="10" y="10"/>
                  </a:lnTo>
                  <a:lnTo>
                    <a:pt x="4" y="18"/>
                  </a:lnTo>
                  <a:lnTo>
                    <a:pt x="2" y="24"/>
                  </a:lnTo>
                  <a:lnTo>
                    <a:pt x="0" y="30"/>
                  </a:lnTo>
                  <a:lnTo>
                    <a:pt x="0" y="110"/>
                  </a:lnTo>
                  <a:lnTo>
                    <a:pt x="0" y="110"/>
                  </a:lnTo>
                  <a:lnTo>
                    <a:pt x="2" y="116"/>
                  </a:lnTo>
                  <a:lnTo>
                    <a:pt x="4" y="122"/>
                  </a:lnTo>
                  <a:lnTo>
                    <a:pt x="10" y="130"/>
                  </a:lnTo>
                  <a:lnTo>
                    <a:pt x="20" y="138"/>
                  </a:lnTo>
                  <a:lnTo>
                    <a:pt x="26" y="140"/>
                  </a:lnTo>
                  <a:lnTo>
                    <a:pt x="32" y="140"/>
                  </a:lnTo>
                  <a:lnTo>
                    <a:pt x="236" y="140"/>
                  </a:lnTo>
                  <a:lnTo>
                    <a:pt x="236" y="140"/>
                  </a:lnTo>
                  <a:lnTo>
                    <a:pt x="242" y="140"/>
                  </a:lnTo>
                  <a:lnTo>
                    <a:pt x="248" y="138"/>
                  </a:lnTo>
                  <a:lnTo>
                    <a:pt x="256" y="130"/>
                  </a:lnTo>
                  <a:lnTo>
                    <a:pt x="264" y="122"/>
                  </a:lnTo>
                  <a:lnTo>
                    <a:pt x="266" y="116"/>
                  </a:lnTo>
                  <a:lnTo>
                    <a:pt x="266" y="110"/>
                  </a:lnTo>
                  <a:lnTo>
                    <a:pt x="266" y="30"/>
                  </a:lnTo>
                  <a:lnTo>
                    <a:pt x="266" y="30"/>
                  </a:lnTo>
                  <a:lnTo>
                    <a:pt x="266" y="24"/>
                  </a:lnTo>
                  <a:lnTo>
                    <a:pt x="264" y="18"/>
                  </a:lnTo>
                  <a:lnTo>
                    <a:pt x="256" y="10"/>
                  </a:lnTo>
                  <a:lnTo>
                    <a:pt x="248" y="2"/>
                  </a:lnTo>
                  <a:lnTo>
                    <a:pt x="242" y="0"/>
                  </a:lnTo>
                  <a:lnTo>
                    <a:pt x="236" y="0"/>
                  </a:lnTo>
                  <a:lnTo>
                    <a:pt x="236" y="0"/>
                  </a:ln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090" name="Freeform 18"/>
            <p:cNvSpPr>
              <a:spLocks/>
            </p:cNvSpPr>
            <p:nvPr userDrawn="1"/>
          </p:nvSpPr>
          <p:spPr bwMode="auto">
            <a:xfrm>
              <a:off x="2605087" y="5794375"/>
              <a:ext cx="898525" cy="400050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0" y="220"/>
                </a:cxn>
                <a:cxn ang="0">
                  <a:pos x="0" y="220"/>
                </a:cxn>
                <a:cxn ang="0">
                  <a:pos x="2" y="226"/>
                </a:cxn>
                <a:cxn ang="0">
                  <a:pos x="6" y="232"/>
                </a:cxn>
                <a:cxn ang="0">
                  <a:pos x="12" y="238"/>
                </a:cxn>
                <a:cxn ang="0">
                  <a:pos x="20" y="242"/>
                </a:cxn>
                <a:cxn ang="0">
                  <a:pos x="32" y="246"/>
                </a:cxn>
                <a:cxn ang="0">
                  <a:pos x="42" y="248"/>
                </a:cxn>
                <a:cxn ang="0">
                  <a:pos x="56" y="250"/>
                </a:cxn>
                <a:cxn ang="0">
                  <a:pos x="70" y="252"/>
                </a:cxn>
                <a:cxn ang="0">
                  <a:pos x="498" y="252"/>
                </a:cxn>
                <a:cxn ang="0">
                  <a:pos x="498" y="252"/>
                </a:cxn>
                <a:cxn ang="0">
                  <a:pos x="510" y="250"/>
                </a:cxn>
                <a:cxn ang="0">
                  <a:pos x="524" y="248"/>
                </a:cxn>
                <a:cxn ang="0">
                  <a:pos x="536" y="246"/>
                </a:cxn>
                <a:cxn ang="0">
                  <a:pos x="546" y="242"/>
                </a:cxn>
                <a:cxn ang="0">
                  <a:pos x="554" y="238"/>
                </a:cxn>
                <a:cxn ang="0">
                  <a:pos x="560" y="232"/>
                </a:cxn>
                <a:cxn ang="0">
                  <a:pos x="564" y="226"/>
                </a:cxn>
                <a:cxn ang="0">
                  <a:pos x="566" y="220"/>
                </a:cxn>
                <a:cxn ang="0">
                  <a:pos x="566" y="30"/>
                </a:cxn>
                <a:cxn ang="0">
                  <a:pos x="566" y="30"/>
                </a:cxn>
                <a:cxn ang="0">
                  <a:pos x="564" y="24"/>
                </a:cxn>
                <a:cxn ang="0">
                  <a:pos x="560" y="18"/>
                </a:cxn>
                <a:cxn ang="0">
                  <a:pos x="554" y="14"/>
                </a:cxn>
                <a:cxn ang="0">
                  <a:pos x="546" y="10"/>
                </a:cxn>
                <a:cxn ang="0">
                  <a:pos x="536" y="6"/>
                </a:cxn>
                <a:cxn ang="0">
                  <a:pos x="524" y="2"/>
                </a:cxn>
                <a:cxn ang="0">
                  <a:pos x="510" y="0"/>
                </a:cxn>
                <a:cxn ang="0">
                  <a:pos x="498" y="0"/>
                </a:cxn>
                <a:cxn ang="0">
                  <a:pos x="70" y="0"/>
                </a:cxn>
                <a:cxn ang="0">
                  <a:pos x="70" y="0"/>
                </a:cxn>
                <a:cxn ang="0">
                  <a:pos x="56" y="0"/>
                </a:cxn>
                <a:cxn ang="0">
                  <a:pos x="42" y="2"/>
                </a:cxn>
                <a:cxn ang="0">
                  <a:pos x="32" y="6"/>
                </a:cxn>
                <a:cxn ang="0">
                  <a:pos x="20" y="10"/>
                </a:cxn>
                <a:cxn ang="0">
                  <a:pos x="12" y="14"/>
                </a:cxn>
                <a:cxn ang="0">
                  <a:pos x="6" y="18"/>
                </a:cxn>
                <a:cxn ang="0">
                  <a:pos x="2" y="24"/>
                </a:cxn>
                <a:cxn ang="0">
                  <a:pos x="0" y="30"/>
                </a:cxn>
                <a:cxn ang="0">
                  <a:pos x="0" y="30"/>
                </a:cxn>
              </a:cxnLst>
              <a:rect l="0" t="0" r="r" b="b"/>
              <a:pathLst>
                <a:path w="566" h="252">
                  <a:moveTo>
                    <a:pt x="0" y="30"/>
                  </a:moveTo>
                  <a:lnTo>
                    <a:pt x="0" y="220"/>
                  </a:lnTo>
                  <a:lnTo>
                    <a:pt x="0" y="220"/>
                  </a:lnTo>
                  <a:lnTo>
                    <a:pt x="2" y="226"/>
                  </a:lnTo>
                  <a:lnTo>
                    <a:pt x="6" y="232"/>
                  </a:lnTo>
                  <a:lnTo>
                    <a:pt x="12" y="238"/>
                  </a:lnTo>
                  <a:lnTo>
                    <a:pt x="20" y="242"/>
                  </a:lnTo>
                  <a:lnTo>
                    <a:pt x="32" y="246"/>
                  </a:lnTo>
                  <a:lnTo>
                    <a:pt x="42" y="248"/>
                  </a:lnTo>
                  <a:lnTo>
                    <a:pt x="56" y="250"/>
                  </a:lnTo>
                  <a:lnTo>
                    <a:pt x="70" y="252"/>
                  </a:lnTo>
                  <a:lnTo>
                    <a:pt x="498" y="252"/>
                  </a:lnTo>
                  <a:lnTo>
                    <a:pt x="498" y="252"/>
                  </a:lnTo>
                  <a:lnTo>
                    <a:pt x="510" y="250"/>
                  </a:lnTo>
                  <a:lnTo>
                    <a:pt x="524" y="248"/>
                  </a:lnTo>
                  <a:lnTo>
                    <a:pt x="536" y="246"/>
                  </a:lnTo>
                  <a:lnTo>
                    <a:pt x="546" y="242"/>
                  </a:lnTo>
                  <a:lnTo>
                    <a:pt x="554" y="238"/>
                  </a:lnTo>
                  <a:lnTo>
                    <a:pt x="560" y="232"/>
                  </a:lnTo>
                  <a:lnTo>
                    <a:pt x="564" y="226"/>
                  </a:lnTo>
                  <a:lnTo>
                    <a:pt x="566" y="220"/>
                  </a:lnTo>
                  <a:lnTo>
                    <a:pt x="566" y="30"/>
                  </a:lnTo>
                  <a:lnTo>
                    <a:pt x="566" y="30"/>
                  </a:lnTo>
                  <a:lnTo>
                    <a:pt x="564" y="24"/>
                  </a:lnTo>
                  <a:lnTo>
                    <a:pt x="560" y="18"/>
                  </a:lnTo>
                  <a:lnTo>
                    <a:pt x="554" y="14"/>
                  </a:lnTo>
                  <a:lnTo>
                    <a:pt x="546" y="10"/>
                  </a:lnTo>
                  <a:lnTo>
                    <a:pt x="536" y="6"/>
                  </a:lnTo>
                  <a:lnTo>
                    <a:pt x="524" y="2"/>
                  </a:lnTo>
                  <a:lnTo>
                    <a:pt x="510" y="0"/>
                  </a:lnTo>
                  <a:lnTo>
                    <a:pt x="498" y="0"/>
                  </a:lnTo>
                  <a:lnTo>
                    <a:pt x="70" y="0"/>
                  </a:lnTo>
                  <a:lnTo>
                    <a:pt x="70" y="0"/>
                  </a:lnTo>
                  <a:lnTo>
                    <a:pt x="56" y="0"/>
                  </a:lnTo>
                  <a:lnTo>
                    <a:pt x="42" y="2"/>
                  </a:lnTo>
                  <a:lnTo>
                    <a:pt x="32" y="6"/>
                  </a:lnTo>
                  <a:lnTo>
                    <a:pt x="20" y="10"/>
                  </a:lnTo>
                  <a:lnTo>
                    <a:pt x="12" y="14"/>
                  </a:lnTo>
                  <a:lnTo>
                    <a:pt x="6" y="18"/>
                  </a:lnTo>
                  <a:lnTo>
                    <a:pt x="2" y="24"/>
                  </a:lnTo>
                  <a:lnTo>
                    <a:pt x="0" y="30"/>
                  </a:lnTo>
                  <a:lnTo>
                    <a:pt x="0" y="30"/>
                  </a:ln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091" name="Freeform 19"/>
            <p:cNvSpPr>
              <a:spLocks/>
            </p:cNvSpPr>
            <p:nvPr userDrawn="1"/>
          </p:nvSpPr>
          <p:spPr bwMode="auto">
            <a:xfrm>
              <a:off x="-1588" y="5794375"/>
              <a:ext cx="117475" cy="400050"/>
            </a:xfrm>
            <a:custGeom>
              <a:avLst/>
              <a:gdLst/>
              <a:ahLst/>
              <a:cxnLst>
                <a:cxn ang="0">
                  <a:pos x="74" y="220"/>
                </a:cxn>
                <a:cxn ang="0">
                  <a:pos x="74" y="30"/>
                </a:cxn>
                <a:cxn ang="0">
                  <a:pos x="74" y="30"/>
                </a:cxn>
                <a:cxn ang="0">
                  <a:pos x="72" y="24"/>
                </a:cxn>
                <a:cxn ang="0">
                  <a:pos x="70" y="18"/>
                </a:cxn>
                <a:cxn ang="0">
                  <a:pos x="64" y="10"/>
                </a:cxn>
                <a:cxn ang="0">
                  <a:pos x="54" y="2"/>
                </a:cxn>
                <a:cxn ang="0">
                  <a:pos x="50" y="0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252"/>
                </a:cxn>
                <a:cxn ang="0">
                  <a:pos x="42" y="252"/>
                </a:cxn>
                <a:cxn ang="0">
                  <a:pos x="42" y="252"/>
                </a:cxn>
                <a:cxn ang="0">
                  <a:pos x="50" y="250"/>
                </a:cxn>
                <a:cxn ang="0">
                  <a:pos x="54" y="248"/>
                </a:cxn>
                <a:cxn ang="0">
                  <a:pos x="64" y="242"/>
                </a:cxn>
                <a:cxn ang="0">
                  <a:pos x="70" y="232"/>
                </a:cxn>
                <a:cxn ang="0">
                  <a:pos x="72" y="226"/>
                </a:cxn>
                <a:cxn ang="0">
                  <a:pos x="74" y="220"/>
                </a:cxn>
                <a:cxn ang="0">
                  <a:pos x="74" y="220"/>
                </a:cxn>
              </a:cxnLst>
              <a:rect l="0" t="0" r="r" b="b"/>
              <a:pathLst>
                <a:path w="74" h="252">
                  <a:moveTo>
                    <a:pt x="74" y="220"/>
                  </a:moveTo>
                  <a:lnTo>
                    <a:pt x="74" y="30"/>
                  </a:lnTo>
                  <a:lnTo>
                    <a:pt x="74" y="30"/>
                  </a:lnTo>
                  <a:lnTo>
                    <a:pt x="72" y="24"/>
                  </a:lnTo>
                  <a:lnTo>
                    <a:pt x="70" y="18"/>
                  </a:lnTo>
                  <a:lnTo>
                    <a:pt x="64" y="10"/>
                  </a:lnTo>
                  <a:lnTo>
                    <a:pt x="54" y="2"/>
                  </a:lnTo>
                  <a:lnTo>
                    <a:pt x="50" y="0"/>
                  </a:lnTo>
                  <a:lnTo>
                    <a:pt x="42" y="0"/>
                  </a:lnTo>
                  <a:lnTo>
                    <a:pt x="0" y="0"/>
                  </a:lnTo>
                  <a:lnTo>
                    <a:pt x="0" y="252"/>
                  </a:lnTo>
                  <a:lnTo>
                    <a:pt x="42" y="252"/>
                  </a:lnTo>
                  <a:lnTo>
                    <a:pt x="42" y="252"/>
                  </a:lnTo>
                  <a:lnTo>
                    <a:pt x="50" y="250"/>
                  </a:lnTo>
                  <a:lnTo>
                    <a:pt x="54" y="248"/>
                  </a:lnTo>
                  <a:lnTo>
                    <a:pt x="64" y="242"/>
                  </a:lnTo>
                  <a:lnTo>
                    <a:pt x="70" y="232"/>
                  </a:lnTo>
                  <a:lnTo>
                    <a:pt x="72" y="226"/>
                  </a:lnTo>
                  <a:lnTo>
                    <a:pt x="74" y="220"/>
                  </a:lnTo>
                  <a:lnTo>
                    <a:pt x="74" y="220"/>
                  </a:ln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092" name="Freeform 20"/>
            <p:cNvSpPr>
              <a:spLocks/>
            </p:cNvSpPr>
            <p:nvPr userDrawn="1"/>
          </p:nvSpPr>
          <p:spPr bwMode="auto">
            <a:xfrm>
              <a:off x="2325687" y="6248400"/>
              <a:ext cx="400050" cy="396875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0" y="220"/>
                </a:cxn>
                <a:cxn ang="0">
                  <a:pos x="0" y="220"/>
                </a:cxn>
                <a:cxn ang="0">
                  <a:pos x="2" y="226"/>
                </a:cxn>
                <a:cxn ang="0">
                  <a:pos x="4" y="232"/>
                </a:cxn>
                <a:cxn ang="0">
                  <a:pos x="10" y="242"/>
                </a:cxn>
                <a:cxn ang="0">
                  <a:pos x="20" y="248"/>
                </a:cxn>
                <a:cxn ang="0">
                  <a:pos x="26" y="250"/>
                </a:cxn>
                <a:cxn ang="0">
                  <a:pos x="32" y="250"/>
                </a:cxn>
                <a:cxn ang="0">
                  <a:pos x="222" y="250"/>
                </a:cxn>
                <a:cxn ang="0">
                  <a:pos x="222" y="250"/>
                </a:cxn>
                <a:cxn ang="0">
                  <a:pos x="228" y="250"/>
                </a:cxn>
                <a:cxn ang="0">
                  <a:pos x="234" y="248"/>
                </a:cxn>
                <a:cxn ang="0">
                  <a:pos x="242" y="242"/>
                </a:cxn>
                <a:cxn ang="0">
                  <a:pos x="250" y="232"/>
                </a:cxn>
                <a:cxn ang="0">
                  <a:pos x="252" y="226"/>
                </a:cxn>
                <a:cxn ang="0">
                  <a:pos x="252" y="220"/>
                </a:cxn>
                <a:cxn ang="0">
                  <a:pos x="252" y="30"/>
                </a:cxn>
                <a:cxn ang="0">
                  <a:pos x="252" y="30"/>
                </a:cxn>
                <a:cxn ang="0">
                  <a:pos x="252" y="24"/>
                </a:cxn>
                <a:cxn ang="0">
                  <a:pos x="250" y="18"/>
                </a:cxn>
                <a:cxn ang="0">
                  <a:pos x="242" y="8"/>
                </a:cxn>
                <a:cxn ang="0">
                  <a:pos x="234" y="2"/>
                </a:cxn>
                <a:cxn ang="0">
                  <a:pos x="228" y="0"/>
                </a:cxn>
                <a:cxn ang="0">
                  <a:pos x="222" y="0"/>
                </a:cxn>
                <a:cxn ang="0">
                  <a:pos x="32" y="0"/>
                </a:cxn>
                <a:cxn ang="0">
                  <a:pos x="32" y="0"/>
                </a:cxn>
                <a:cxn ang="0">
                  <a:pos x="26" y="0"/>
                </a:cxn>
                <a:cxn ang="0">
                  <a:pos x="20" y="2"/>
                </a:cxn>
                <a:cxn ang="0">
                  <a:pos x="10" y="8"/>
                </a:cxn>
                <a:cxn ang="0">
                  <a:pos x="4" y="18"/>
                </a:cxn>
                <a:cxn ang="0">
                  <a:pos x="2" y="24"/>
                </a:cxn>
                <a:cxn ang="0">
                  <a:pos x="0" y="30"/>
                </a:cxn>
                <a:cxn ang="0">
                  <a:pos x="0" y="30"/>
                </a:cxn>
              </a:cxnLst>
              <a:rect l="0" t="0" r="r" b="b"/>
              <a:pathLst>
                <a:path w="252" h="250">
                  <a:moveTo>
                    <a:pt x="0" y="30"/>
                  </a:moveTo>
                  <a:lnTo>
                    <a:pt x="0" y="220"/>
                  </a:lnTo>
                  <a:lnTo>
                    <a:pt x="0" y="220"/>
                  </a:lnTo>
                  <a:lnTo>
                    <a:pt x="2" y="226"/>
                  </a:lnTo>
                  <a:lnTo>
                    <a:pt x="4" y="232"/>
                  </a:lnTo>
                  <a:lnTo>
                    <a:pt x="10" y="242"/>
                  </a:lnTo>
                  <a:lnTo>
                    <a:pt x="20" y="248"/>
                  </a:lnTo>
                  <a:lnTo>
                    <a:pt x="26" y="250"/>
                  </a:lnTo>
                  <a:lnTo>
                    <a:pt x="32" y="250"/>
                  </a:lnTo>
                  <a:lnTo>
                    <a:pt x="222" y="250"/>
                  </a:lnTo>
                  <a:lnTo>
                    <a:pt x="222" y="250"/>
                  </a:lnTo>
                  <a:lnTo>
                    <a:pt x="228" y="250"/>
                  </a:lnTo>
                  <a:lnTo>
                    <a:pt x="234" y="248"/>
                  </a:lnTo>
                  <a:lnTo>
                    <a:pt x="242" y="242"/>
                  </a:lnTo>
                  <a:lnTo>
                    <a:pt x="250" y="232"/>
                  </a:lnTo>
                  <a:lnTo>
                    <a:pt x="252" y="226"/>
                  </a:lnTo>
                  <a:lnTo>
                    <a:pt x="252" y="220"/>
                  </a:lnTo>
                  <a:lnTo>
                    <a:pt x="252" y="30"/>
                  </a:lnTo>
                  <a:lnTo>
                    <a:pt x="252" y="30"/>
                  </a:lnTo>
                  <a:lnTo>
                    <a:pt x="252" y="24"/>
                  </a:lnTo>
                  <a:lnTo>
                    <a:pt x="250" y="18"/>
                  </a:lnTo>
                  <a:lnTo>
                    <a:pt x="242" y="8"/>
                  </a:lnTo>
                  <a:lnTo>
                    <a:pt x="234" y="2"/>
                  </a:lnTo>
                  <a:lnTo>
                    <a:pt x="228" y="0"/>
                  </a:lnTo>
                  <a:lnTo>
                    <a:pt x="222" y="0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26" y="0"/>
                  </a:lnTo>
                  <a:lnTo>
                    <a:pt x="20" y="2"/>
                  </a:lnTo>
                  <a:lnTo>
                    <a:pt x="10" y="8"/>
                  </a:lnTo>
                  <a:lnTo>
                    <a:pt x="4" y="18"/>
                  </a:lnTo>
                  <a:lnTo>
                    <a:pt x="2" y="24"/>
                  </a:lnTo>
                  <a:lnTo>
                    <a:pt x="0" y="30"/>
                  </a:lnTo>
                  <a:lnTo>
                    <a:pt x="0" y="30"/>
                  </a:ln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093" name="Freeform 21"/>
            <p:cNvSpPr>
              <a:spLocks/>
            </p:cNvSpPr>
            <p:nvPr userDrawn="1"/>
          </p:nvSpPr>
          <p:spPr bwMode="auto">
            <a:xfrm>
              <a:off x="52387" y="6708775"/>
              <a:ext cx="400050" cy="149225"/>
            </a:xfrm>
            <a:custGeom>
              <a:avLst/>
              <a:gdLst/>
              <a:ahLst/>
              <a:cxnLst>
                <a:cxn ang="0">
                  <a:pos x="222" y="0"/>
                </a:cxn>
                <a:cxn ang="0">
                  <a:pos x="32" y="0"/>
                </a:cxn>
                <a:cxn ang="0">
                  <a:pos x="32" y="0"/>
                </a:cxn>
                <a:cxn ang="0">
                  <a:pos x="26" y="2"/>
                </a:cxn>
                <a:cxn ang="0">
                  <a:pos x="20" y="4"/>
                </a:cxn>
                <a:cxn ang="0">
                  <a:pos x="10" y="10"/>
                </a:cxn>
                <a:cxn ang="0">
                  <a:pos x="4" y="20"/>
                </a:cxn>
                <a:cxn ang="0">
                  <a:pos x="2" y="24"/>
                </a:cxn>
                <a:cxn ang="0">
                  <a:pos x="0" y="32"/>
                </a:cxn>
                <a:cxn ang="0">
                  <a:pos x="0" y="94"/>
                </a:cxn>
                <a:cxn ang="0">
                  <a:pos x="252" y="94"/>
                </a:cxn>
                <a:cxn ang="0">
                  <a:pos x="252" y="32"/>
                </a:cxn>
                <a:cxn ang="0">
                  <a:pos x="252" y="32"/>
                </a:cxn>
                <a:cxn ang="0">
                  <a:pos x="252" y="24"/>
                </a:cxn>
                <a:cxn ang="0">
                  <a:pos x="250" y="20"/>
                </a:cxn>
                <a:cxn ang="0">
                  <a:pos x="242" y="10"/>
                </a:cxn>
                <a:cxn ang="0">
                  <a:pos x="234" y="4"/>
                </a:cxn>
                <a:cxn ang="0">
                  <a:pos x="228" y="2"/>
                </a:cxn>
                <a:cxn ang="0">
                  <a:pos x="222" y="0"/>
                </a:cxn>
                <a:cxn ang="0">
                  <a:pos x="222" y="0"/>
                </a:cxn>
              </a:cxnLst>
              <a:rect l="0" t="0" r="r" b="b"/>
              <a:pathLst>
                <a:path w="252" h="94">
                  <a:moveTo>
                    <a:pt x="222" y="0"/>
                  </a:moveTo>
                  <a:lnTo>
                    <a:pt x="32" y="0"/>
                  </a:lnTo>
                  <a:lnTo>
                    <a:pt x="32" y="0"/>
                  </a:lnTo>
                  <a:lnTo>
                    <a:pt x="26" y="2"/>
                  </a:lnTo>
                  <a:lnTo>
                    <a:pt x="20" y="4"/>
                  </a:lnTo>
                  <a:lnTo>
                    <a:pt x="10" y="10"/>
                  </a:lnTo>
                  <a:lnTo>
                    <a:pt x="4" y="20"/>
                  </a:lnTo>
                  <a:lnTo>
                    <a:pt x="2" y="24"/>
                  </a:lnTo>
                  <a:lnTo>
                    <a:pt x="0" y="32"/>
                  </a:lnTo>
                  <a:lnTo>
                    <a:pt x="0" y="94"/>
                  </a:lnTo>
                  <a:lnTo>
                    <a:pt x="252" y="94"/>
                  </a:lnTo>
                  <a:lnTo>
                    <a:pt x="252" y="32"/>
                  </a:lnTo>
                  <a:lnTo>
                    <a:pt x="252" y="32"/>
                  </a:lnTo>
                  <a:lnTo>
                    <a:pt x="252" y="24"/>
                  </a:lnTo>
                  <a:lnTo>
                    <a:pt x="250" y="20"/>
                  </a:lnTo>
                  <a:lnTo>
                    <a:pt x="242" y="10"/>
                  </a:lnTo>
                  <a:lnTo>
                    <a:pt x="234" y="4"/>
                  </a:lnTo>
                  <a:lnTo>
                    <a:pt x="228" y="2"/>
                  </a:lnTo>
                  <a:lnTo>
                    <a:pt x="222" y="0"/>
                  </a:lnTo>
                  <a:lnTo>
                    <a:pt x="222" y="0"/>
                  </a:ln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094" name="Freeform 22"/>
            <p:cNvSpPr>
              <a:spLocks/>
            </p:cNvSpPr>
            <p:nvPr userDrawn="1"/>
          </p:nvSpPr>
          <p:spPr bwMode="auto">
            <a:xfrm>
              <a:off x="534987" y="6708775"/>
              <a:ext cx="400050" cy="149225"/>
            </a:xfrm>
            <a:custGeom>
              <a:avLst/>
              <a:gdLst/>
              <a:ahLst/>
              <a:cxnLst>
                <a:cxn ang="0">
                  <a:pos x="220" y="0"/>
                </a:cxn>
                <a:cxn ang="0">
                  <a:pos x="30" y="0"/>
                </a:cxn>
                <a:cxn ang="0">
                  <a:pos x="30" y="0"/>
                </a:cxn>
                <a:cxn ang="0">
                  <a:pos x="24" y="2"/>
                </a:cxn>
                <a:cxn ang="0">
                  <a:pos x="18" y="4"/>
                </a:cxn>
                <a:cxn ang="0">
                  <a:pos x="10" y="10"/>
                </a:cxn>
                <a:cxn ang="0">
                  <a:pos x="2" y="20"/>
                </a:cxn>
                <a:cxn ang="0">
                  <a:pos x="0" y="24"/>
                </a:cxn>
                <a:cxn ang="0">
                  <a:pos x="0" y="32"/>
                </a:cxn>
                <a:cxn ang="0">
                  <a:pos x="0" y="94"/>
                </a:cxn>
                <a:cxn ang="0">
                  <a:pos x="252" y="94"/>
                </a:cxn>
                <a:cxn ang="0">
                  <a:pos x="252" y="32"/>
                </a:cxn>
                <a:cxn ang="0">
                  <a:pos x="252" y="32"/>
                </a:cxn>
                <a:cxn ang="0">
                  <a:pos x="250" y="24"/>
                </a:cxn>
                <a:cxn ang="0">
                  <a:pos x="248" y="20"/>
                </a:cxn>
                <a:cxn ang="0">
                  <a:pos x="242" y="10"/>
                </a:cxn>
                <a:cxn ang="0">
                  <a:pos x="232" y="4"/>
                </a:cxn>
                <a:cxn ang="0">
                  <a:pos x="226" y="2"/>
                </a:cxn>
                <a:cxn ang="0">
                  <a:pos x="220" y="0"/>
                </a:cxn>
                <a:cxn ang="0">
                  <a:pos x="220" y="0"/>
                </a:cxn>
              </a:cxnLst>
              <a:rect l="0" t="0" r="r" b="b"/>
              <a:pathLst>
                <a:path w="252" h="94">
                  <a:moveTo>
                    <a:pt x="220" y="0"/>
                  </a:moveTo>
                  <a:lnTo>
                    <a:pt x="30" y="0"/>
                  </a:lnTo>
                  <a:lnTo>
                    <a:pt x="30" y="0"/>
                  </a:lnTo>
                  <a:lnTo>
                    <a:pt x="24" y="2"/>
                  </a:lnTo>
                  <a:lnTo>
                    <a:pt x="18" y="4"/>
                  </a:lnTo>
                  <a:lnTo>
                    <a:pt x="10" y="10"/>
                  </a:lnTo>
                  <a:lnTo>
                    <a:pt x="2" y="20"/>
                  </a:lnTo>
                  <a:lnTo>
                    <a:pt x="0" y="24"/>
                  </a:lnTo>
                  <a:lnTo>
                    <a:pt x="0" y="32"/>
                  </a:lnTo>
                  <a:lnTo>
                    <a:pt x="0" y="94"/>
                  </a:lnTo>
                  <a:lnTo>
                    <a:pt x="252" y="94"/>
                  </a:lnTo>
                  <a:lnTo>
                    <a:pt x="252" y="32"/>
                  </a:lnTo>
                  <a:lnTo>
                    <a:pt x="252" y="32"/>
                  </a:lnTo>
                  <a:lnTo>
                    <a:pt x="250" y="24"/>
                  </a:lnTo>
                  <a:lnTo>
                    <a:pt x="248" y="20"/>
                  </a:lnTo>
                  <a:lnTo>
                    <a:pt x="242" y="10"/>
                  </a:lnTo>
                  <a:lnTo>
                    <a:pt x="232" y="4"/>
                  </a:lnTo>
                  <a:lnTo>
                    <a:pt x="226" y="2"/>
                  </a:lnTo>
                  <a:lnTo>
                    <a:pt x="220" y="0"/>
                  </a:lnTo>
                  <a:lnTo>
                    <a:pt x="220" y="0"/>
                  </a:ln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095" name="Freeform 23"/>
            <p:cNvSpPr>
              <a:spLocks/>
            </p:cNvSpPr>
            <p:nvPr userDrawn="1"/>
          </p:nvSpPr>
          <p:spPr bwMode="auto">
            <a:xfrm>
              <a:off x="1643062" y="5794375"/>
              <a:ext cx="396875" cy="400050"/>
            </a:xfrm>
            <a:custGeom>
              <a:avLst/>
              <a:gdLst/>
              <a:ahLst/>
              <a:cxnLst>
                <a:cxn ang="0">
                  <a:pos x="250" y="220"/>
                </a:cxn>
                <a:cxn ang="0">
                  <a:pos x="250" y="30"/>
                </a:cxn>
                <a:cxn ang="0">
                  <a:pos x="250" y="30"/>
                </a:cxn>
                <a:cxn ang="0">
                  <a:pos x="250" y="24"/>
                </a:cxn>
                <a:cxn ang="0">
                  <a:pos x="248" y="18"/>
                </a:cxn>
                <a:cxn ang="0">
                  <a:pos x="242" y="10"/>
                </a:cxn>
                <a:cxn ang="0">
                  <a:pos x="232" y="2"/>
                </a:cxn>
                <a:cxn ang="0">
                  <a:pos x="226" y="0"/>
                </a:cxn>
                <a:cxn ang="0">
                  <a:pos x="220" y="0"/>
                </a:cxn>
                <a:cxn ang="0">
                  <a:pos x="30" y="0"/>
                </a:cxn>
                <a:cxn ang="0">
                  <a:pos x="30" y="0"/>
                </a:cxn>
                <a:cxn ang="0">
                  <a:pos x="24" y="0"/>
                </a:cxn>
                <a:cxn ang="0">
                  <a:pos x="18" y="2"/>
                </a:cxn>
                <a:cxn ang="0">
                  <a:pos x="8" y="10"/>
                </a:cxn>
                <a:cxn ang="0">
                  <a:pos x="2" y="18"/>
                </a:cxn>
                <a:cxn ang="0">
                  <a:pos x="0" y="24"/>
                </a:cxn>
                <a:cxn ang="0">
                  <a:pos x="0" y="30"/>
                </a:cxn>
                <a:cxn ang="0">
                  <a:pos x="0" y="220"/>
                </a:cxn>
                <a:cxn ang="0">
                  <a:pos x="0" y="220"/>
                </a:cxn>
                <a:cxn ang="0">
                  <a:pos x="0" y="226"/>
                </a:cxn>
                <a:cxn ang="0">
                  <a:pos x="2" y="232"/>
                </a:cxn>
                <a:cxn ang="0">
                  <a:pos x="8" y="242"/>
                </a:cxn>
                <a:cxn ang="0">
                  <a:pos x="18" y="248"/>
                </a:cxn>
                <a:cxn ang="0">
                  <a:pos x="24" y="250"/>
                </a:cxn>
                <a:cxn ang="0">
                  <a:pos x="30" y="252"/>
                </a:cxn>
                <a:cxn ang="0">
                  <a:pos x="220" y="252"/>
                </a:cxn>
                <a:cxn ang="0">
                  <a:pos x="220" y="252"/>
                </a:cxn>
                <a:cxn ang="0">
                  <a:pos x="226" y="250"/>
                </a:cxn>
                <a:cxn ang="0">
                  <a:pos x="232" y="248"/>
                </a:cxn>
                <a:cxn ang="0">
                  <a:pos x="242" y="242"/>
                </a:cxn>
                <a:cxn ang="0">
                  <a:pos x="248" y="232"/>
                </a:cxn>
                <a:cxn ang="0">
                  <a:pos x="250" y="226"/>
                </a:cxn>
                <a:cxn ang="0">
                  <a:pos x="250" y="220"/>
                </a:cxn>
                <a:cxn ang="0">
                  <a:pos x="250" y="220"/>
                </a:cxn>
              </a:cxnLst>
              <a:rect l="0" t="0" r="r" b="b"/>
              <a:pathLst>
                <a:path w="250" h="252">
                  <a:moveTo>
                    <a:pt x="250" y="220"/>
                  </a:moveTo>
                  <a:lnTo>
                    <a:pt x="250" y="30"/>
                  </a:lnTo>
                  <a:lnTo>
                    <a:pt x="250" y="30"/>
                  </a:lnTo>
                  <a:lnTo>
                    <a:pt x="250" y="24"/>
                  </a:lnTo>
                  <a:lnTo>
                    <a:pt x="248" y="18"/>
                  </a:lnTo>
                  <a:lnTo>
                    <a:pt x="242" y="10"/>
                  </a:lnTo>
                  <a:lnTo>
                    <a:pt x="232" y="2"/>
                  </a:lnTo>
                  <a:lnTo>
                    <a:pt x="226" y="0"/>
                  </a:lnTo>
                  <a:lnTo>
                    <a:pt x="220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4" y="0"/>
                  </a:lnTo>
                  <a:lnTo>
                    <a:pt x="18" y="2"/>
                  </a:lnTo>
                  <a:lnTo>
                    <a:pt x="8" y="10"/>
                  </a:lnTo>
                  <a:lnTo>
                    <a:pt x="2" y="18"/>
                  </a:lnTo>
                  <a:lnTo>
                    <a:pt x="0" y="24"/>
                  </a:lnTo>
                  <a:lnTo>
                    <a:pt x="0" y="30"/>
                  </a:lnTo>
                  <a:lnTo>
                    <a:pt x="0" y="220"/>
                  </a:lnTo>
                  <a:lnTo>
                    <a:pt x="0" y="220"/>
                  </a:lnTo>
                  <a:lnTo>
                    <a:pt x="0" y="226"/>
                  </a:lnTo>
                  <a:lnTo>
                    <a:pt x="2" y="232"/>
                  </a:lnTo>
                  <a:lnTo>
                    <a:pt x="8" y="242"/>
                  </a:lnTo>
                  <a:lnTo>
                    <a:pt x="18" y="248"/>
                  </a:lnTo>
                  <a:lnTo>
                    <a:pt x="24" y="250"/>
                  </a:lnTo>
                  <a:lnTo>
                    <a:pt x="30" y="252"/>
                  </a:lnTo>
                  <a:lnTo>
                    <a:pt x="220" y="252"/>
                  </a:lnTo>
                  <a:lnTo>
                    <a:pt x="220" y="252"/>
                  </a:lnTo>
                  <a:lnTo>
                    <a:pt x="226" y="250"/>
                  </a:lnTo>
                  <a:lnTo>
                    <a:pt x="232" y="248"/>
                  </a:lnTo>
                  <a:lnTo>
                    <a:pt x="242" y="242"/>
                  </a:lnTo>
                  <a:lnTo>
                    <a:pt x="248" y="232"/>
                  </a:lnTo>
                  <a:lnTo>
                    <a:pt x="250" y="226"/>
                  </a:lnTo>
                  <a:lnTo>
                    <a:pt x="250" y="220"/>
                  </a:lnTo>
                  <a:lnTo>
                    <a:pt x="250" y="220"/>
                  </a:ln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096" name="Freeform 24"/>
            <p:cNvSpPr>
              <a:spLocks/>
            </p:cNvSpPr>
            <p:nvPr userDrawn="1"/>
          </p:nvSpPr>
          <p:spPr bwMode="auto">
            <a:xfrm>
              <a:off x="401637" y="6248400"/>
              <a:ext cx="396875" cy="396875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0" y="220"/>
                </a:cxn>
                <a:cxn ang="0">
                  <a:pos x="0" y="220"/>
                </a:cxn>
                <a:cxn ang="0">
                  <a:pos x="0" y="226"/>
                </a:cxn>
                <a:cxn ang="0">
                  <a:pos x="2" y="232"/>
                </a:cxn>
                <a:cxn ang="0">
                  <a:pos x="8" y="242"/>
                </a:cxn>
                <a:cxn ang="0">
                  <a:pos x="18" y="248"/>
                </a:cxn>
                <a:cxn ang="0">
                  <a:pos x="24" y="250"/>
                </a:cxn>
                <a:cxn ang="0">
                  <a:pos x="30" y="250"/>
                </a:cxn>
                <a:cxn ang="0">
                  <a:pos x="220" y="250"/>
                </a:cxn>
                <a:cxn ang="0">
                  <a:pos x="220" y="250"/>
                </a:cxn>
                <a:cxn ang="0">
                  <a:pos x="226" y="250"/>
                </a:cxn>
                <a:cxn ang="0">
                  <a:pos x="232" y="248"/>
                </a:cxn>
                <a:cxn ang="0">
                  <a:pos x="242" y="242"/>
                </a:cxn>
                <a:cxn ang="0">
                  <a:pos x="248" y="232"/>
                </a:cxn>
                <a:cxn ang="0">
                  <a:pos x="250" y="226"/>
                </a:cxn>
                <a:cxn ang="0">
                  <a:pos x="250" y="220"/>
                </a:cxn>
                <a:cxn ang="0">
                  <a:pos x="250" y="30"/>
                </a:cxn>
                <a:cxn ang="0">
                  <a:pos x="250" y="30"/>
                </a:cxn>
                <a:cxn ang="0">
                  <a:pos x="250" y="24"/>
                </a:cxn>
                <a:cxn ang="0">
                  <a:pos x="248" y="18"/>
                </a:cxn>
                <a:cxn ang="0">
                  <a:pos x="242" y="8"/>
                </a:cxn>
                <a:cxn ang="0">
                  <a:pos x="232" y="2"/>
                </a:cxn>
                <a:cxn ang="0">
                  <a:pos x="226" y="0"/>
                </a:cxn>
                <a:cxn ang="0">
                  <a:pos x="220" y="0"/>
                </a:cxn>
                <a:cxn ang="0">
                  <a:pos x="30" y="0"/>
                </a:cxn>
                <a:cxn ang="0">
                  <a:pos x="30" y="0"/>
                </a:cxn>
                <a:cxn ang="0">
                  <a:pos x="24" y="0"/>
                </a:cxn>
                <a:cxn ang="0">
                  <a:pos x="18" y="2"/>
                </a:cxn>
                <a:cxn ang="0">
                  <a:pos x="8" y="8"/>
                </a:cxn>
                <a:cxn ang="0">
                  <a:pos x="2" y="18"/>
                </a:cxn>
                <a:cxn ang="0">
                  <a:pos x="0" y="24"/>
                </a:cxn>
                <a:cxn ang="0">
                  <a:pos x="0" y="30"/>
                </a:cxn>
                <a:cxn ang="0">
                  <a:pos x="0" y="30"/>
                </a:cxn>
              </a:cxnLst>
              <a:rect l="0" t="0" r="r" b="b"/>
              <a:pathLst>
                <a:path w="250" h="250">
                  <a:moveTo>
                    <a:pt x="0" y="30"/>
                  </a:moveTo>
                  <a:lnTo>
                    <a:pt x="0" y="220"/>
                  </a:lnTo>
                  <a:lnTo>
                    <a:pt x="0" y="220"/>
                  </a:lnTo>
                  <a:lnTo>
                    <a:pt x="0" y="226"/>
                  </a:lnTo>
                  <a:lnTo>
                    <a:pt x="2" y="232"/>
                  </a:lnTo>
                  <a:lnTo>
                    <a:pt x="8" y="242"/>
                  </a:lnTo>
                  <a:lnTo>
                    <a:pt x="18" y="248"/>
                  </a:lnTo>
                  <a:lnTo>
                    <a:pt x="24" y="250"/>
                  </a:lnTo>
                  <a:lnTo>
                    <a:pt x="30" y="250"/>
                  </a:lnTo>
                  <a:lnTo>
                    <a:pt x="220" y="250"/>
                  </a:lnTo>
                  <a:lnTo>
                    <a:pt x="220" y="250"/>
                  </a:lnTo>
                  <a:lnTo>
                    <a:pt x="226" y="250"/>
                  </a:lnTo>
                  <a:lnTo>
                    <a:pt x="232" y="248"/>
                  </a:lnTo>
                  <a:lnTo>
                    <a:pt x="242" y="242"/>
                  </a:lnTo>
                  <a:lnTo>
                    <a:pt x="248" y="232"/>
                  </a:lnTo>
                  <a:lnTo>
                    <a:pt x="250" y="226"/>
                  </a:lnTo>
                  <a:lnTo>
                    <a:pt x="250" y="220"/>
                  </a:lnTo>
                  <a:lnTo>
                    <a:pt x="250" y="30"/>
                  </a:lnTo>
                  <a:lnTo>
                    <a:pt x="250" y="30"/>
                  </a:lnTo>
                  <a:lnTo>
                    <a:pt x="250" y="24"/>
                  </a:lnTo>
                  <a:lnTo>
                    <a:pt x="248" y="18"/>
                  </a:lnTo>
                  <a:lnTo>
                    <a:pt x="242" y="8"/>
                  </a:lnTo>
                  <a:lnTo>
                    <a:pt x="232" y="2"/>
                  </a:lnTo>
                  <a:lnTo>
                    <a:pt x="226" y="0"/>
                  </a:lnTo>
                  <a:lnTo>
                    <a:pt x="220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4" y="0"/>
                  </a:lnTo>
                  <a:lnTo>
                    <a:pt x="18" y="2"/>
                  </a:lnTo>
                  <a:lnTo>
                    <a:pt x="8" y="8"/>
                  </a:lnTo>
                  <a:lnTo>
                    <a:pt x="2" y="18"/>
                  </a:lnTo>
                  <a:lnTo>
                    <a:pt x="0" y="24"/>
                  </a:lnTo>
                  <a:lnTo>
                    <a:pt x="0" y="30"/>
                  </a:lnTo>
                  <a:lnTo>
                    <a:pt x="0" y="30"/>
                  </a:ln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097" name="Freeform 25"/>
            <p:cNvSpPr>
              <a:spLocks/>
            </p:cNvSpPr>
            <p:nvPr userDrawn="1"/>
          </p:nvSpPr>
          <p:spPr bwMode="auto">
            <a:xfrm>
              <a:off x="188912" y="5508625"/>
              <a:ext cx="419100" cy="222250"/>
            </a:xfrm>
            <a:custGeom>
              <a:avLst/>
              <a:gdLst/>
              <a:ahLst/>
              <a:cxnLst>
                <a:cxn ang="0">
                  <a:pos x="234" y="0"/>
                </a:cxn>
                <a:cxn ang="0">
                  <a:pos x="30" y="0"/>
                </a:cxn>
                <a:cxn ang="0">
                  <a:pos x="30" y="0"/>
                </a:cxn>
                <a:cxn ang="0">
                  <a:pos x="24" y="0"/>
                </a:cxn>
                <a:cxn ang="0">
                  <a:pos x="18" y="2"/>
                </a:cxn>
                <a:cxn ang="0">
                  <a:pos x="8" y="10"/>
                </a:cxn>
                <a:cxn ang="0">
                  <a:pos x="2" y="18"/>
                </a:cxn>
                <a:cxn ang="0">
                  <a:pos x="0" y="24"/>
                </a:cxn>
                <a:cxn ang="0">
                  <a:pos x="0" y="30"/>
                </a:cxn>
                <a:cxn ang="0">
                  <a:pos x="0" y="110"/>
                </a:cxn>
                <a:cxn ang="0">
                  <a:pos x="0" y="110"/>
                </a:cxn>
                <a:cxn ang="0">
                  <a:pos x="0" y="116"/>
                </a:cxn>
                <a:cxn ang="0">
                  <a:pos x="2" y="122"/>
                </a:cxn>
                <a:cxn ang="0">
                  <a:pos x="8" y="130"/>
                </a:cxn>
                <a:cxn ang="0">
                  <a:pos x="18" y="138"/>
                </a:cxn>
                <a:cxn ang="0">
                  <a:pos x="24" y="140"/>
                </a:cxn>
                <a:cxn ang="0">
                  <a:pos x="30" y="140"/>
                </a:cxn>
                <a:cxn ang="0">
                  <a:pos x="234" y="140"/>
                </a:cxn>
                <a:cxn ang="0">
                  <a:pos x="234" y="140"/>
                </a:cxn>
                <a:cxn ang="0">
                  <a:pos x="240" y="140"/>
                </a:cxn>
                <a:cxn ang="0">
                  <a:pos x="246" y="138"/>
                </a:cxn>
                <a:cxn ang="0">
                  <a:pos x="256" y="130"/>
                </a:cxn>
                <a:cxn ang="0">
                  <a:pos x="262" y="122"/>
                </a:cxn>
                <a:cxn ang="0">
                  <a:pos x="264" y="116"/>
                </a:cxn>
                <a:cxn ang="0">
                  <a:pos x="264" y="110"/>
                </a:cxn>
                <a:cxn ang="0">
                  <a:pos x="264" y="30"/>
                </a:cxn>
                <a:cxn ang="0">
                  <a:pos x="264" y="30"/>
                </a:cxn>
                <a:cxn ang="0">
                  <a:pos x="264" y="24"/>
                </a:cxn>
                <a:cxn ang="0">
                  <a:pos x="262" y="18"/>
                </a:cxn>
                <a:cxn ang="0">
                  <a:pos x="256" y="10"/>
                </a:cxn>
                <a:cxn ang="0">
                  <a:pos x="246" y="2"/>
                </a:cxn>
                <a:cxn ang="0">
                  <a:pos x="240" y="0"/>
                </a:cxn>
                <a:cxn ang="0">
                  <a:pos x="234" y="0"/>
                </a:cxn>
                <a:cxn ang="0">
                  <a:pos x="234" y="0"/>
                </a:cxn>
              </a:cxnLst>
              <a:rect l="0" t="0" r="r" b="b"/>
              <a:pathLst>
                <a:path w="264" h="140">
                  <a:moveTo>
                    <a:pt x="234" y="0"/>
                  </a:moveTo>
                  <a:lnTo>
                    <a:pt x="30" y="0"/>
                  </a:lnTo>
                  <a:lnTo>
                    <a:pt x="30" y="0"/>
                  </a:lnTo>
                  <a:lnTo>
                    <a:pt x="24" y="0"/>
                  </a:lnTo>
                  <a:lnTo>
                    <a:pt x="18" y="2"/>
                  </a:lnTo>
                  <a:lnTo>
                    <a:pt x="8" y="10"/>
                  </a:lnTo>
                  <a:lnTo>
                    <a:pt x="2" y="18"/>
                  </a:lnTo>
                  <a:lnTo>
                    <a:pt x="0" y="24"/>
                  </a:lnTo>
                  <a:lnTo>
                    <a:pt x="0" y="30"/>
                  </a:lnTo>
                  <a:lnTo>
                    <a:pt x="0" y="110"/>
                  </a:lnTo>
                  <a:lnTo>
                    <a:pt x="0" y="110"/>
                  </a:lnTo>
                  <a:lnTo>
                    <a:pt x="0" y="116"/>
                  </a:lnTo>
                  <a:lnTo>
                    <a:pt x="2" y="122"/>
                  </a:lnTo>
                  <a:lnTo>
                    <a:pt x="8" y="130"/>
                  </a:lnTo>
                  <a:lnTo>
                    <a:pt x="18" y="138"/>
                  </a:lnTo>
                  <a:lnTo>
                    <a:pt x="24" y="140"/>
                  </a:lnTo>
                  <a:lnTo>
                    <a:pt x="30" y="140"/>
                  </a:lnTo>
                  <a:lnTo>
                    <a:pt x="234" y="140"/>
                  </a:lnTo>
                  <a:lnTo>
                    <a:pt x="234" y="140"/>
                  </a:lnTo>
                  <a:lnTo>
                    <a:pt x="240" y="140"/>
                  </a:lnTo>
                  <a:lnTo>
                    <a:pt x="246" y="138"/>
                  </a:lnTo>
                  <a:lnTo>
                    <a:pt x="256" y="130"/>
                  </a:lnTo>
                  <a:lnTo>
                    <a:pt x="262" y="122"/>
                  </a:lnTo>
                  <a:lnTo>
                    <a:pt x="264" y="116"/>
                  </a:lnTo>
                  <a:lnTo>
                    <a:pt x="264" y="110"/>
                  </a:lnTo>
                  <a:lnTo>
                    <a:pt x="264" y="30"/>
                  </a:lnTo>
                  <a:lnTo>
                    <a:pt x="264" y="30"/>
                  </a:lnTo>
                  <a:lnTo>
                    <a:pt x="264" y="24"/>
                  </a:lnTo>
                  <a:lnTo>
                    <a:pt x="262" y="18"/>
                  </a:lnTo>
                  <a:lnTo>
                    <a:pt x="256" y="10"/>
                  </a:lnTo>
                  <a:lnTo>
                    <a:pt x="246" y="2"/>
                  </a:lnTo>
                  <a:lnTo>
                    <a:pt x="240" y="0"/>
                  </a:lnTo>
                  <a:lnTo>
                    <a:pt x="234" y="0"/>
                  </a:lnTo>
                  <a:lnTo>
                    <a:pt x="234" y="0"/>
                  </a:ln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098" name="Freeform 26"/>
            <p:cNvSpPr>
              <a:spLocks/>
            </p:cNvSpPr>
            <p:nvPr userDrawn="1"/>
          </p:nvSpPr>
          <p:spPr bwMode="auto">
            <a:xfrm>
              <a:off x="198437" y="5794375"/>
              <a:ext cx="396875" cy="400050"/>
            </a:xfrm>
            <a:custGeom>
              <a:avLst/>
              <a:gdLst/>
              <a:ahLst/>
              <a:cxnLst>
                <a:cxn ang="0">
                  <a:pos x="250" y="220"/>
                </a:cxn>
                <a:cxn ang="0">
                  <a:pos x="250" y="30"/>
                </a:cxn>
                <a:cxn ang="0">
                  <a:pos x="250" y="30"/>
                </a:cxn>
                <a:cxn ang="0">
                  <a:pos x="250" y="24"/>
                </a:cxn>
                <a:cxn ang="0">
                  <a:pos x="248" y="18"/>
                </a:cxn>
                <a:cxn ang="0">
                  <a:pos x="242" y="10"/>
                </a:cxn>
                <a:cxn ang="0">
                  <a:pos x="232" y="2"/>
                </a:cxn>
                <a:cxn ang="0">
                  <a:pos x="226" y="0"/>
                </a:cxn>
                <a:cxn ang="0">
                  <a:pos x="220" y="0"/>
                </a:cxn>
                <a:cxn ang="0">
                  <a:pos x="30" y="0"/>
                </a:cxn>
                <a:cxn ang="0">
                  <a:pos x="30" y="0"/>
                </a:cxn>
                <a:cxn ang="0">
                  <a:pos x="24" y="0"/>
                </a:cxn>
                <a:cxn ang="0">
                  <a:pos x="18" y="2"/>
                </a:cxn>
                <a:cxn ang="0">
                  <a:pos x="8" y="10"/>
                </a:cxn>
                <a:cxn ang="0">
                  <a:pos x="2" y="18"/>
                </a:cxn>
                <a:cxn ang="0">
                  <a:pos x="0" y="24"/>
                </a:cxn>
                <a:cxn ang="0">
                  <a:pos x="0" y="30"/>
                </a:cxn>
                <a:cxn ang="0">
                  <a:pos x="0" y="220"/>
                </a:cxn>
                <a:cxn ang="0">
                  <a:pos x="0" y="220"/>
                </a:cxn>
                <a:cxn ang="0">
                  <a:pos x="0" y="226"/>
                </a:cxn>
                <a:cxn ang="0">
                  <a:pos x="2" y="232"/>
                </a:cxn>
                <a:cxn ang="0">
                  <a:pos x="8" y="242"/>
                </a:cxn>
                <a:cxn ang="0">
                  <a:pos x="18" y="248"/>
                </a:cxn>
                <a:cxn ang="0">
                  <a:pos x="24" y="250"/>
                </a:cxn>
                <a:cxn ang="0">
                  <a:pos x="30" y="252"/>
                </a:cxn>
                <a:cxn ang="0">
                  <a:pos x="220" y="252"/>
                </a:cxn>
                <a:cxn ang="0">
                  <a:pos x="220" y="252"/>
                </a:cxn>
                <a:cxn ang="0">
                  <a:pos x="226" y="250"/>
                </a:cxn>
                <a:cxn ang="0">
                  <a:pos x="232" y="248"/>
                </a:cxn>
                <a:cxn ang="0">
                  <a:pos x="242" y="242"/>
                </a:cxn>
                <a:cxn ang="0">
                  <a:pos x="248" y="232"/>
                </a:cxn>
                <a:cxn ang="0">
                  <a:pos x="250" y="226"/>
                </a:cxn>
                <a:cxn ang="0">
                  <a:pos x="250" y="220"/>
                </a:cxn>
                <a:cxn ang="0">
                  <a:pos x="250" y="220"/>
                </a:cxn>
              </a:cxnLst>
              <a:rect l="0" t="0" r="r" b="b"/>
              <a:pathLst>
                <a:path w="250" h="252">
                  <a:moveTo>
                    <a:pt x="250" y="220"/>
                  </a:moveTo>
                  <a:lnTo>
                    <a:pt x="250" y="30"/>
                  </a:lnTo>
                  <a:lnTo>
                    <a:pt x="250" y="30"/>
                  </a:lnTo>
                  <a:lnTo>
                    <a:pt x="250" y="24"/>
                  </a:lnTo>
                  <a:lnTo>
                    <a:pt x="248" y="18"/>
                  </a:lnTo>
                  <a:lnTo>
                    <a:pt x="242" y="10"/>
                  </a:lnTo>
                  <a:lnTo>
                    <a:pt x="232" y="2"/>
                  </a:lnTo>
                  <a:lnTo>
                    <a:pt x="226" y="0"/>
                  </a:lnTo>
                  <a:lnTo>
                    <a:pt x="220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4" y="0"/>
                  </a:lnTo>
                  <a:lnTo>
                    <a:pt x="18" y="2"/>
                  </a:lnTo>
                  <a:lnTo>
                    <a:pt x="8" y="10"/>
                  </a:lnTo>
                  <a:lnTo>
                    <a:pt x="2" y="18"/>
                  </a:lnTo>
                  <a:lnTo>
                    <a:pt x="0" y="24"/>
                  </a:lnTo>
                  <a:lnTo>
                    <a:pt x="0" y="30"/>
                  </a:lnTo>
                  <a:lnTo>
                    <a:pt x="0" y="220"/>
                  </a:lnTo>
                  <a:lnTo>
                    <a:pt x="0" y="220"/>
                  </a:lnTo>
                  <a:lnTo>
                    <a:pt x="0" y="226"/>
                  </a:lnTo>
                  <a:lnTo>
                    <a:pt x="2" y="232"/>
                  </a:lnTo>
                  <a:lnTo>
                    <a:pt x="8" y="242"/>
                  </a:lnTo>
                  <a:lnTo>
                    <a:pt x="18" y="248"/>
                  </a:lnTo>
                  <a:lnTo>
                    <a:pt x="24" y="250"/>
                  </a:lnTo>
                  <a:lnTo>
                    <a:pt x="30" y="252"/>
                  </a:lnTo>
                  <a:lnTo>
                    <a:pt x="220" y="252"/>
                  </a:lnTo>
                  <a:lnTo>
                    <a:pt x="220" y="252"/>
                  </a:lnTo>
                  <a:lnTo>
                    <a:pt x="226" y="250"/>
                  </a:lnTo>
                  <a:lnTo>
                    <a:pt x="232" y="248"/>
                  </a:lnTo>
                  <a:lnTo>
                    <a:pt x="242" y="242"/>
                  </a:lnTo>
                  <a:lnTo>
                    <a:pt x="248" y="232"/>
                  </a:lnTo>
                  <a:lnTo>
                    <a:pt x="250" y="226"/>
                  </a:lnTo>
                  <a:lnTo>
                    <a:pt x="250" y="220"/>
                  </a:lnTo>
                  <a:lnTo>
                    <a:pt x="250" y="220"/>
                  </a:ln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099" name="Freeform 27"/>
            <p:cNvSpPr>
              <a:spLocks/>
            </p:cNvSpPr>
            <p:nvPr userDrawn="1"/>
          </p:nvSpPr>
          <p:spPr bwMode="auto">
            <a:xfrm>
              <a:off x="-1588" y="6248400"/>
              <a:ext cx="317500" cy="396875"/>
            </a:xfrm>
            <a:custGeom>
              <a:avLst/>
              <a:gdLst/>
              <a:ahLst/>
              <a:cxnLst>
                <a:cxn ang="0">
                  <a:pos x="0" y="250"/>
                </a:cxn>
                <a:cxn ang="0">
                  <a:pos x="170" y="250"/>
                </a:cxn>
                <a:cxn ang="0">
                  <a:pos x="170" y="250"/>
                </a:cxn>
                <a:cxn ang="0">
                  <a:pos x="176" y="250"/>
                </a:cxn>
                <a:cxn ang="0">
                  <a:pos x="182" y="248"/>
                </a:cxn>
                <a:cxn ang="0">
                  <a:pos x="192" y="242"/>
                </a:cxn>
                <a:cxn ang="0">
                  <a:pos x="198" y="232"/>
                </a:cxn>
                <a:cxn ang="0">
                  <a:pos x="200" y="226"/>
                </a:cxn>
                <a:cxn ang="0">
                  <a:pos x="200" y="220"/>
                </a:cxn>
                <a:cxn ang="0">
                  <a:pos x="200" y="30"/>
                </a:cxn>
                <a:cxn ang="0">
                  <a:pos x="200" y="30"/>
                </a:cxn>
                <a:cxn ang="0">
                  <a:pos x="200" y="24"/>
                </a:cxn>
                <a:cxn ang="0">
                  <a:pos x="198" y="18"/>
                </a:cxn>
                <a:cxn ang="0">
                  <a:pos x="192" y="8"/>
                </a:cxn>
                <a:cxn ang="0">
                  <a:pos x="182" y="2"/>
                </a:cxn>
                <a:cxn ang="0">
                  <a:pos x="176" y="0"/>
                </a:cxn>
                <a:cxn ang="0">
                  <a:pos x="170" y="0"/>
                </a:cxn>
                <a:cxn ang="0">
                  <a:pos x="0" y="0"/>
                </a:cxn>
                <a:cxn ang="0">
                  <a:pos x="0" y="250"/>
                </a:cxn>
              </a:cxnLst>
              <a:rect l="0" t="0" r="r" b="b"/>
              <a:pathLst>
                <a:path w="200" h="250">
                  <a:moveTo>
                    <a:pt x="0" y="250"/>
                  </a:moveTo>
                  <a:lnTo>
                    <a:pt x="170" y="250"/>
                  </a:lnTo>
                  <a:lnTo>
                    <a:pt x="170" y="250"/>
                  </a:lnTo>
                  <a:lnTo>
                    <a:pt x="176" y="250"/>
                  </a:lnTo>
                  <a:lnTo>
                    <a:pt x="182" y="248"/>
                  </a:lnTo>
                  <a:lnTo>
                    <a:pt x="192" y="242"/>
                  </a:lnTo>
                  <a:lnTo>
                    <a:pt x="198" y="232"/>
                  </a:lnTo>
                  <a:lnTo>
                    <a:pt x="200" y="226"/>
                  </a:lnTo>
                  <a:lnTo>
                    <a:pt x="200" y="220"/>
                  </a:lnTo>
                  <a:lnTo>
                    <a:pt x="200" y="30"/>
                  </a:lnTo>
                  <a:lnTo>
                    <a:pt x="200" y="30"/>
                  </a:lnTo>
                  <a:lnTo>
                    <a:pt x="200" y="24"/>
                  </a:lnTo>
                  <a:lnTo>
                    <a:pt x="198" y="18"/>
                  </a:lnTo>
                  <a:lnTo>
                    <a:pt x="192" y="8"/>
                  </a:lnTo>
                  <a:lnTo>
                    <a:pt x="182" y="2"/>
                  </a:lnTo>
                  <a:lnTo>
                    <a:pt x="176" y="0"/>
                  </a:lnTo>
                  <a:lnTo>
                    <a:pt x="170" y="0"/>
                  </a:lnTo>
                  <a:lnTo>
                    <a:pt x="0" y="0"/>
                  </a:lnTo>
                  <a:lnTo>
                    <a:pt x="0" y="250"/>
                  </a:ln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100" name="Freeform 28"/>
            <p:cNvSpPr>
              <a:spLocks/>
            </p:cNvSpPr>
            <p:nvPr userDrawn="1"/>
          </p:nvSpPr>
          <p:spPr bwMode="auto">
            <a:xfrm>
              <a:off x="2808288" y="6248400"/>
              <a:ext cx="711200" cy="609600"/>
            </a:xfrm>
            <a:custGeom>
              <a:avLst/>
              <a:gdLst/>
              <a:ahLst/>
              <a:cxnLst>
                <a:cxn ang="0">
                  <a:pos x="394" y="0"/>
                </a:cxn>
                <a:cxn ang="0">
                  <a:pos x="54" y="0"/>
                </a:cxn>
                <a:cxn ang="0">
                  <a:pos x="54" y="0"/>
                </a:cxn>
                <a:cxn ang="0">
                  <a:pos x="44" y="0"/>
                </a:cxn>
                <a:cxn ang="0">
                  <a:pos x="34" y="2"/>
                </a:cxn>
                <a:cxn ang="0">
                  <a:pos x="24" y="4"/>
                </a:cxn>
                <a:cxn ang="0">
                  <a:pos x="16" y="8"/>
                </a:cxn>
                <a:cxn ang="0">
                  <a:pos x="10" y="12"/>
                </a:cxn>
                <a:cxn ang="0">
                  <a:pos x="4" y="18"/>
                </a:cxn>
                <a:cxn ang="0">
                  <a:pos x="2" y="24"/>
                </a:cxn>
                <a:cxn ang="0">
                  <a:pos x="0" y="30"/>
                </a:cxn>
                <a:cxn ang="0">
                  <a:pos x="0" y="220"/>
                </a:cxn>
                <a:cxn ang="0">
                  <a:pos x="0" y="220"/>
                </a:cxn>
                <a:cxn ang="0">
                  <a:pos x="2" y="226"/>
                </a:cxn>
                <a:cxn ang="0">
                  <a:pos x="4" y="232"/>
                </a:cxn>
                <a:cxn ang="0">
                  <a:pos x="10" y="236"/>
                </a:cxn>
                <a:cxn ang="0">
                  <a:pos x="16" y="242"/>
                </a:cxn>
                <a:cxn ang="0">
                  <a:pos x="24" y="246"/>
                </a:cxn>
                <a:cxn ang="0">
                  <a:pos x="34" y="248"/>
                </a:cxn>
                <a:cxn ang="0">
                  <a:pos x="44" y="250"/>
                </a:cxn>
                <a:cxn ang="0">
                  <a:pos x="54" y="250"/>
                </a:cxn>
                <a:cxn ang="0">
                  <a:pos x="196" y="250"/>
                </a:cxn>
                <a:cxn ang="0">
                  <a:pos x="196" y="384"/>
                </a:cxn>
                <a:cxn ang="0">
                  <a:pos x="446" y="384"/>
                </a:cxn>
                <a:cxn ang="0">
                  <a:pos x="446" y="226"/>
                </a:cxn>
                <a:cxn ang="0">
                  <a:pos x="446" y="226"/>
                </a:cxn>
                <a:cxn ang="0">
                  <a:pos x="448" y="220"/>
                </a:cxn>
                <a:cxn ang="0">
                  <a:pos x="448" y="30"/>
                </a:cxn>
                <a:cxn ang="0">
                  <a:pos x="448" y="30"/>
                </a:cxn>
                <a:cxn ang="0">
                  <a:pos x="446" y="24"/>
                </a:cxn>
                <a:cxn ang="0">
                  <a:pos x="444" y="18"/>
                </a:cxn>
                <a:cxn ang="0">
                  <a:pos x="438" y="12"/>
                </a:cxn>
                <a:cxn ang="0">
                  <a:pos x="432" y="8"/>
                </a:cxn>
                <a:cxn ang="0">
                  <a:pos x="424" y="4"/>
                </a:cxn>
                <a:cxn ang="0">
                  <a:pos x="414" y="2"/>
                </a:cxn>
                <a:cxn ang="0">
                  <a:pos x="404" y="0"/>
                </a:cxn>
                <a:cxn ang="0">
                  <a:pos x="394" y="0"/>
                </a:cxn>
                <a:cxn ang="0">
                  <a:pos x="394" y="0"/>
                </a:cxn>
              </a:cxnLst>
              <a:rect l="0" t="0" r="r" b="b"/>
              <a:pathLst>
                <a:path w="448" h="384">
                  <a:moveTo>
                    <a:pt x="394" y="0"/>
                  </a:moveTo>
                  <a:lnTo>
                    <a:pt x="54" y="0"/>
                  </a:lnTo>
                  <a:lnTo>
                    <a:pt x="54" y="0"/>
                  </a:lnTo>
                  <a:lnTo>
                    <a:pt x="44" y="0"/>
                  </a:lnTo>
                  <a:lnTo>
                    <a:pt x="34" y="2"/>
                  </a:lnTo>
                  <a:lnTo>
                    <a:pt x="24" y="4"/>
                  </a:lnTo>
                  <a:lnTo>
                    <a:pt x="16" y="8"/>
                  </a:lnTo>
                  <a:lnTo>
                    <a:pt x="10" y="12"/>
                  </a:lnTo>
                  <a:lnTo>
                    <a:pt x="4" y="18"/>
                  </a:lnTo>
                  <a:lnTo>
                    <a:pt x="2" y="24"/>
                  </a:lnTo>
                  <a:lnTo>
                    <a:pt x="0" y="30"/>
                  </a:lnTo>
                  <a:lnTo>
                    <a:pt x="0" y="220"/>
                  </a:lnTo>
                  <a:lnTo>
                    <a:pt x="0" y="220"/>
                  </a:lnTo>
                  <a:lnTo>
                    <a:pt x="2" y="226"/>
                  </a:lnTo>
                  <a:lnTo>
                    <a:pt x="4" y="232"/>
                  </a:lnTo>
                  <a:lnTo>
                    <a:pt x="10" y="236"/>
                  </a:lnTo>
                  <a:lnTo>
                    <a:pt x="16" y="242"/>
                  </a:lnTo>
                  <a:lnTo>
                    <a:pt x="24" y="246"/>
                  </a:lnTo>
                  <a:lnTo>
                    <a:pt x="34" y="248"/>
                  </a:lnTo>
                  <a:lnTo>
                    <a:pt x="44" y="250"/>
                  </a:lnTo>
                  <a:lnTo>
                    <a:pt x="54" y="250"/>
                  </a:lnTo>
                  <a:lnTo>
                    <a:pt x="196" y="250"/>
                  </a:lnTo>
                  <a:lnTo>
                    <a:pt x="196" y="384"/>
                  </a:lnTo>
                  <a:lnTo>
                    <a:pt x="446" y="384"/>
                  </a:lnTo>
                  <a:lnTo>
                    <a:pt x="446" y="226"/>
                  </a:lnTo>
                  <a:lnTo>
                    <a:pt x="446" y="226"/>
                  </a:lnTo>
                  <a:lnTo>
                    <a:pt x="448" y="220"/>
                  </a:lnTo>
                  <a:lnTo>
                    <a:pt x="448" y="30"/>
                  </a:lnTo>
                  <a:lnTo>
                    <a:pt x="448" y="30"/>
                  </a:lnTo>
                  <a:lnTo>
                    <a:pt x="446" y="24"/>
                  </a:lnTo>
                  <a:lnTo>
                    <a:pt x="444" y="18"/>
                  </a:lnTo>
                  <a:lnTo>
                    <a:pt x="438" y="12"/>
                  </a:lnTo>
                  <a:lnTo>
                    <a:pt x="432" y="8"/>
                  </a:lnTo>
                  <a:lnTo>
                    <a:pt x="424" y="4"/>
                  </a:lnTo>
                  <a:lnTo>
                    <a:pt x="414" y="2"/>
                  </a:lnTo>
                  <a:lnTo>
                    <a:pt x="404" y="0"/>
                  </a:lnTo>
                  <a:lnTo>
                    <a:pt x="394" y="0"/>
                  </a:lnTo>
                  <a:lnTo>
                    <a:pt x="394" y="0"/>
                  </a:ln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101" name="Freeform 29"/>
            <p:cNvSpPr>
              <a:spLocks/>
            </p:cNvSpPr>
            <p:nvPr userDrawn="1"/>
          </p:nvSpPr>
          <p:spPr bwMode="auto">
            <a:xfrm>
              <a:off x="-1588" y="5508625"/>
              <a:ext cx="130175" cy="222250"/>
            </a:xfrm>
            <a:custGeom>
              <a:avLst/>
              <a:gdLst/>
              <a:ahLst/>
              <a:cxnLst>
                <a:cxn ang="0">
                  <a:pos x="50" y="0"/>
                </a:cxn>
                <a:cxn ang="0">
                  <a:pos x="0" y="0"/>
                </a:cxn>
                <a:cxn ang="0">
                  <a:pos x="0" y="140"/>
                </a:cxn>
                <a:cxn ang="0">
                  <a:pos x="50" y="140"/>
                </a:cxn>
                <a:cxn ang="0">
                  <a:pos x="50" y="140"/>
                </a:cxn>
                <a:cxn ang="0">
                  <a:pos x="58" y="140"/>
                </a:cxn>
                <a:cxn ang="0">
                  <a:pos x="62" y="138"/>
                </a:cxn>
                <a:cxn ang="0">
                  <a:pos x="72" y="130"/>
                </a:cxn>
                <a:cxn ang="0">
                  <a:pos x="78" y="122"/>
                </a:cxn>
                <a:cxn ang="0">
                  <a:pos x="80" y="116"/>
                </a:cxn>
                <a:cxn ang="0">
                  <a:pos x="82" y="110"/>
                </a:cxn>
                <a:cxn ang="0">
                  <a:pos x="82" y="30"/>
                </a:cxn>
                <a:cxn ang="0">
                  <a:pos x="82" y="30"/>
                </a:cxn>
                <a:cxn ang="0">
                  <a:pos x="80" y="24"/>
                </a:cxn>
                <a:cxn ang="0">
                  <a:pos x="78" y="18"/>
                </a:cxn>
                <a:cxn ang="0">
                  <a:pos x="72" y="10"/>
                </a:cxn>
                <a:cxn ang="0">
                  <a:pos x="62" y="2"/>
                </a:cxn>
                <a:cxn ang="0">
                  <a:pos x="58" y="0"/>
                </a:cxn>
                <a:cxn ang="0">
                  <a:pos x="50" y="0"/>
                </a:cxn>
                <a:cxn ang="0">
                  <a:pos x="50" y="0"/>
                </a:cxn>
              </a:cxnLst>
              <a:rect l="0" t="0" r="r" b="b"/>
              <a:pathLst>
                <a:path w="82" h="140">
                  <a:moveTo>
                    <a:pt x="50" y="0"/>
                  </a:moveTo>
                  <a:lnTo>
                    <a:pt x="0" y="0"/>
                  </a:lnTo>
                  <a:lnTo>
                    <a:pt x="0" y="140"/>
                  </a:lnTo>
                  <a:lnTo>
                    <a:pt x="50" y="140"/>
                  </a:lnTo>
                  <a:lnTo>
                    <a:pt x="50" y="140"/>
                  </a:lnTo>
                  <a:lnTo>
                    <a:pt x="58" y="140"/>
                  </a:lnTo>
                  <a:lnTo>
                    <a:pt x="62" y="138"/>
                  </a:lnTo>
                  <a:lnTo>
                    <a:pt x="72" y="130"/>
                  </a:lnTo>
                  <a:lnTo>
                    <a:pt x="78" y="122"/>
                  </a:lnTo>
                  <a:lnTo>
                    <a:pt x="80" y="116"/>
                  </a:lnTo>
                  <a:lnTo>
                    <a:pt x="82" y="110"/>
                  </a:lnTo>
                  <a:lnTo>
                    <a:pt x="82" y="30"/>
                  </a:lnTo>
                  <a:lnTo>
                    <a:pt x="82" y="30"/>
                  </a:lnTo>
                  <a:lnTo>
                    <a:pt x="80" y="24"/>
                  </a:lnTo>
                  <a:lnTo>
                    <a:pt x="78" y="18"/>
                  </a:lnTo>
                  <a:lnTo>
                    <a:pt x="72" y="10"/>
                  </a:lnTo>
                  <a:lnTo>
                    <a:pt x="62" y="2"/>
                  </a:lnTo>
                  <a:lnTo>
                    <a:pt x="58" y="0"/>
                  </a:lnTo>
                  <a:lnTo>
                    <a:pt x="50" y="0"/>
                  </a:lnTo>
                  <a:lnTo>
                    <a:pt x="50" y="0"/>
                  </a:ln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102" name="Freeform 30"/>
            <p:cNvSpPr>
              <a:spLocks/>
            </p:cNvSpPr>
            <p:nvPr userDrawn="1"/>
          </p:nvSpPr>
          <p:spPr bwMode="auto">
            <a:xfrm>
              <a:off x="671512" y="5508625"/>
              <a:ext cx="419100" cy="222250"/>
            </a:xfrm>
            <a:custGeom>
              <a:avLst/>
              <a:gdLst/>
              <a:ahLst/>
              <a:cxnLst>
                <a:cxn ang="0">
                  <a:pos x="234" y="0"/>
                </a:cxn>
                <a:cxn ang="0">
                  <a:pos x="30" y="0"/>
                </a:cxn>
                <a:cxn ang="0">
                  <a:pos x="30" y="0"/>
                </a:cxn>
                <a:cxn ang="0">
                  <a:pos x="24" y="0"/>
                </a:cxn>
                <a:cxn ang="0">
                  <a:pos x="18" y="2"/>
                </a:cxn>
                <a:cxn ang="0">
                  <a:pos x="8" y="10"/>
                </a:cxn>
                <a:cxn ang="0">
                  <a:pos x="2" y="18"/>
                </a:cxn>
                <a:cxn ang="0">
                  <a:pos x="0" y="24"/>
                </a:cxn>
                <a:cxn ang="0">
                  <a:pos x="0" y="30"/>
                </a:cxn>
                <a:cxn ang="0">
                  <a:pos x="0" y="110"/>
                </a:cxn>
                <a:cxn ang="0">
                  <a:pos x="0" y="110"/>
                </a:cxn>
                <a:cxn ang="0">
                  <a:pos x="0" y="116"/>
                </a:cxn>
                <a:cxn ang="0">
                  <a:pos x="2" y="122"/>
                </a:cxn>
                <a:cxn ang="0">
                  <a:pos x="8" y="130"/>
                </a:cxn>
                <a:cxn ang="0">
                  <a:pos x="18" y="138"/>
                </a:cxn>
                <a:cxn ang="0">
                  <a:pos x="24" y="140"/>
                </a:cxn>
                <a:cxn ang="0">
                  <a:pos x="30" y="140"/>
                </a:cxn>
                <a:cxn ang="0">
                  <a:pos x="234" y="140"/>
                </a:cxn>
                <a:cxn ang="0">
                  <a:pos x="234" y="140"/>
                </a:cxn>
                <a:cxn ang="0">
                  <a:pos x="240" y="140"/>
                </a:cxn>
                <a:cxn ang="0">
                  <a:pos x="246" y="138"/>
                </a:cxn>
                <a:cxn ang="0">
                  <a:pos x="256" y="130"/>
                </a:cxn>
                <a:cxn ang="0">
                  <a:pos x="262" y="122"/>
                </a:cxn>
                <a:cxn ang="0">
                  <a:pos x="264" y="116"/>
                </a:cxn>
                <a:cxn ang="0">
                  <a:pos x="264" y="110"/>
                </a:cxn>
                <a:cxn ang="0">
                  <a:pos x="264" y="30"/>
                </a:cxn>
                <a:cxn ang="0">
                  <a:pos x="264" y="30"/>
                </a:cxn>
                <a:cxn ang="0">
                  <a:pos x="264" y="24"/>
                </a:cxn>
                <a:cxn ang="0">
                  <a:pos x="262" y="18"/>
                </a:cxn>
                <a:cxn ang="0">
                  <a:pos x="256" y="10"/>
                </a:cxn>
                <a:cxn ang="0">
                  <a:pos x="246" y="2"/>
                </a:cxn>
                <a:cxn ang="0">
                  <a:pos x="240" y="0"/>
                </a:cxn>
                <a:cxn ang="0">
                  <a:pos x="234" y="0"/>
                </a:cxn>
                <a:cxn ang="0">
                  <a:pos x="234" y="0"/>
                </a:cxn>
              </a:cxnLst>
              <a:rect l="0" t="0" r="r" b="b"/>
              <a:pathLst>
                <a:path w="264" h="140">
                  <a:moveTo>
                    <a:pt x="234" y="0"/>
                  </a:moveTo>
                  <a:lnTo>
                    <a:pt x="30" y="0"/>
                  </a:lnTo>
                  <a:lnTo>
                    <a:pt x="30" y="0"/>
                  </a:lnTo>
                  <a:lnTo>
                    <a:pt x="24" y="0"/>
                  </a:lnTo>
                  <a:lnTo>
                    <a:pt x="18" y="2"/>
                  </a:lnTo>
                  <a:lnTo>
                    <a:pt x="8" y="10"/>
                  </a:lnTo>
                  <a:lnTo>
                    <a:pt x="2" y="18"/>
                  </a:lnTo>
                  <a:lnTo>
                    <a:pt x="0" y="24"/>
                  </a:lnTo>
                  <a:lnTo>
                    <a:pt x="0" y="30"/>
                  </a:lnTo>
                  <a:lnTo>
                    <a:pt x="0" y="110"/>
                  </a:lnTo>
                  <a:lnTo>
                    <a:pt x="0" y="110"/>
                  </a:lnTo>
                  <a:lnTo>
                    <a:pt x="0" y="116"/>
                  </a:lnTo>
                  <a:lnTo>
                    <a:pt x="2" y="122"/>
                  </a:lnTo>
                  <a:lnTo>
                    <a:pt x="8" y="130"/>
                  </a:lnTo>
                  <a:lnTo>
                    <a:pt x="18" y="138"/>
                  </a:lnTo>
                  <a:lnTo>
                    <a:pt x="24" y="140"/>
                  </a:lnTo>
                  <a:lnTo>
                    <a:pt x="30" y="140"/>
                  </a:lnTo>
                  <a:lnTo>
                    <a:pt x="234" y="140"/>
                  </a:lnTo>
                  <a:lnTo>
                    <a:pt x="234" y="140"/>
                  </a:lnTo>
                  <a:lnTo>
                    <a:pt x="240" y="140"/>
                  </a:lnTo>
                  <a:lnTo>
                    <a:pt x="246" y="138"/>
                  </a:lnTo>
                  <a:lnTo>
                    <a:pt x="256" y="130"/>
                  </a:lnTo>
                  <a:lnTo>
                    <a:pt x="262" y="122"/>
                  </a:lnTo>
                  <a:lnTo>
                    <a:pt x="264" y="116"/>
                  </a:lnTo>
                  <a:lnTo>
                    <a:pt x="264" y="110"/>
                  </a:lnTo>
                  <a:lnTo>
                    <a:pt x="264" y="30"/>
                  </a:lnTo>
                  <a:lnTo>
                    <a:pt x="264" y="30"/>
                  </a:lnTo>
                  <a:lnTo>
                    <a:pt x="264" y="24"/>
                  </a:lnTo>
                  <a:lnTo>
                    <a:pt x="262" y="18"/>
                  </a:lnTo>
                  <a:lnTo>
                    <a:pt x="256" y="10"/>
                  </a:lnTo>
                  <a:lnTo>
                    <a:pt x="246" y="2"/>
                  </a:lnTo>
                  <a:lnTo>
                    <a:pt x="240" y="0"/>
                  </a:lnTo>
                  <a:lnTo>
                    <a:pt x="234" y="0"/>
                  </a:lnTo>
                  <a:lnTo>
                    <a:pt x="234" y="0"/>
                  </a:ln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103" name="Freeform 31"/>
            <p:cNvSpPr>
              <a:spLocks/>
            </p:cNvSpPr>
            <p:nvPr userDrawn="1"/>
          </p:nvSpPr>
          <p:spPr bwMode="auto">
            <a:xfrm>
              <a:off x="1363662" y="6248400"/>
              <a:ext cx="396875" cy="396875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0" y="220"/>
                </a:cxn>
                <a:cxn ang="0">
                  <a:pos x="0" y="220"/>
                </a:cxn>
                <a:cxn ang="0">
                  <a:pos x="0" y="226"/>
                </a:cxn>
                <a:cxn ang="0">
                  <a:pos x="2" y="232"/>
                </a:cxn>
                <a:cxn ang="0">
                  <a:pos x="8" y="242"/>
                </a:cxn>
                <a:cxn ang="0">
                  <a:pos x="18" y="248"/>
                </a:cxn>
                <a:cxn ang="0">
                  <a:pos x="24" y="250"/>
                </a:cxn>
                <a:cxn ang="0">
                  <a:pos x="30" y="250"/>
                </a:cxn>
                <a:cxn ang="0">
                  <a:pos x="220" y="250"/>
                </a:cxn>
                <a:cxn ang="0">
                  <a:pos x="220" y="250"/>
                </a:cxn>
                <a:cxn ang="0">
                  <a:pos x="226" y="250"/>
                </a:cxn>
                <a:cxn ang="0">
                  <a:pos x="232" y="248"/>
                </a:cxn>
                <a:cxn ang="0">
                  <a:pos x="242" y="242"/>
                </a:cxn>
                <a:cxn ang="0">
                  <a:pos x="248" y="232"/>
                </a:cxn>
                <a:cxn ang="0">
                  <a:pos x="250" y="226"/>
                </a:cxn>
                <a:cxn ang="0">
                  <a:pos x="250" y="220"/>
                </a:cxn>
                <a:cxn ang="0">
                  <a:pos x="250" y="30"/>
                </a:cxn>
                <a:cxn ang="0">
                  <a:pos x="250" y="30"/>
                </a:cxn>
                <a:cxn ang="0">
                  <a:pos x="250" y="24"/>
                </a:cxn>
                <a:cxn ang="0">
                  <a:pos x="248" y="18"/>
                </a:cxn>
                <a:cxn ang="0">
                  <a:pos x="242" y="8"/>
                </a:cxn>
                <a:cxn ang="0">
                  <a:pos x="232" y="2"/>
                </a:cxn>
                <a:cxn ang="0">
                  <a:pos x="226" y="0"/>
                </a:cxn>
                <a:cxn ang="0">
                  <a:pos x="220" y="0"/>
                </a:cxn>
                <a:cxn ang="0">
                  <a:pos x="30" y="0"/>
                </a:cxn>
                <a:cxn ang="0">
                  <a:pos x="30" y="0"/>
                </a:cxn>
                <a:cxn ang="0">
                  <a:pos x="24" y="0"/>
                </a:cxn>
                <a:cxn ang="0">
                  <a:pos x="18" y="2"/>
                </a:cxn>
                <a:cxn ang="0">
                  <a:pos x="8" y="8"/>
                </a:cxn>
                <a:cxn ang="0">
                  <a:pos x="2" y="18"/>
                </a:cxn>
                <a:cxn ang="0">
                  <a:pos x="0" y="24"/>
                </a:cxn>
                <a:cxn ang="0">
                  <a:pos x="0" y="30"/>
                </a:cxn>
                <a:cxn ang="0">
                  <a:pos x="0" y="30"/>
                </a:cxn>
              </a:cxnLst>
              <a:rect l="0" t="0" r="r" b="b"/>
              <a:pathLst>
                <a:path w="250" h="250">
                  <a:moveTo>
                    <a:pt x="0" y="30"/>
                  </a:moveTo>
                  <a:lnTo>
                    <a:pt x="0" y="220"/>
                  </a:lnTo>
                  <a:lnTo>
                    <a:pt x="0" y="220"/>
                  </a:lnTo>
                  <a:lnTo>
                    <a:pt x="0" y="226"/>
                  </a:lnTo>
                  <a:lnTo>
                    <a:pt x="2" y="232"/>
                  </a:lnTo>
                  <a:lnTo>
                    <a:pt x="8" y="242"/>
                  </a:lnTo>
                  <a:lnTo>
                    <a:pt x="18" y="248"/>
                  </a:lnTo>
                  <a:lnTo>
                    <a:pt x="24" y="250"/>
                  </a:lnTo>
                  <a:lnTo>
                    <a:pt x="30" y="250"/>
                  </a:lnTo>
                  <a:lnTo>
                    <a:pt x="220" y="250"/>
                  </a:lnTo>
                  <a:lnTo>
                    <a:pt x="220" y="250"/>
                  </a:lnTo>
                  <a:lnTo>
                    <a:pt x="226" y="250"/>
                  </a:lnTo>
                  <a:lnTo>
                    <a:pt x="232" y="248"/>
                  </a:lnTo>
                  <a:lnTo>
                    <a:pt x="242" y="242"/>
                  </a:lnTo>
                  <a:lnTo>
                    <a:pt x="248" y="232"/>
                  </a:lnTo>
                  <a:lnTo>
                    <a:pt x="250" y="226"/>
                  </a:lnTo>
                  <a:lnTo>
                    <a:pt x="250" y="220"/>
                  </a:lnTo>
                  <a:lnTo>
                    <a:pt x="250" y="30"/>
                  </a:lnTo>
                  <a:lnTo>
                    <a:pt x="250" y="30"/>
                  </a:lnTo>
                  <a:lnTo>
                    <a:pt x="250" y="24"/>
                  </a:lnTo>
                  <a:lnTo>
                    <a:pt x="248" y="18"/>
                  </a:lnTo>
                  <a:lnTo>
                    <a:pt x="242" y="8"/>
                  </a:lnTo>
                  <a:lnTo>
                    <a:pt x="232" y="2"/>
                  </a:lnTo>
                  <a:lnTo>
                    <a:pt x="226" y="0"/>
                  </a:lnTo>
                  <a:lnTo>
                    <a:pt x="220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4" y="0"/>
                  </a:lnTo>
                  <a:lnTo>
                    <a:pt x="18" y="2"/>
                  </a:lnTo>
                  <a:lnTo>
                    <a:pt x="8" y="8"/>
                  </a:lnTo>
                  <a:lnTo>
                    <a:pt x="2" y="18"/>
                  </a:lnTo>
                  <a:lnTo>
                    <a:pt x="0" y="24"/>
                  </a:lnTo>
                  <a:lnTo>
                    <a:pt x="0" y="30"/>
                  </a:lnTo>
                  <a:lnTo>
                    <a:pt x="0" y="30"/>
                  </a:ln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104" name="Freeform 32"/>
            <p:cNvSpPr>
              <a:spLocks/>
            </p:cNvSpPr>
            <p:nvPr userDrawn="1"/>
          </p:nvSpPr>
          <p:spPr bwMode="auto">
            <a:xfrm>
              <a:off x="1160462" y="5794375"/>
              <a:ext cx="400050" cy="400050"/>
            </a:xfrm>
            <a:custGeom>
              <a:avLst/>
              <a:gdLst/>
              <a:ahLst/>
              <a:cxnLst>
                <a:cxn ang="0">
                  <a:pos x="252" y="220"/>
                </a:cxn>
                <a:cxn ang="0">
                  <a:pos x="252" y="30"/>
                </a:cxn>
                <a:cxn ang="0">
                  <a:pos x="252" y="30"/>
                </a:cxn>
                <a:cxn ang="0">
                  <a:pos x="250" y="24"/>
                </a:cxn>
                <a:cxn ang="0">
                  <a:pos x="250" y="18"/>
                </a:cxn>
                <a:cxn ang="0">
                  <a:pos x="242" y="10"/>
                </a:cxn>
                <a:cxn ang="0">
                  <a:pos x="232" y="2"/>
                </a:cxn>
                <a:cxn ang="0">
                  <a:pos x="228" y="0"/>
                </a:cxn>
                <a:cxn ang="0">
                  <a:pos x="222" y="0"/>
                </a:cxn>
                <a:cxn ang="0">
                  <a:pos x="32" y="0"/>
                </a:cxn>
                <a:cxn ang="0">
                  <a:pos x="32" y="0"/>
                </a:cxn>
                <a:cxn ang="0">
                  <a:pos x="24" y="0"/>
                </a:cxn>
                <a:cxn ang="0">
                  <a:pos x="20" y="2"/>
                </a:cxn>
                <a:cxn ang="0">
                  <a:pos x="10" y="10"/>
                </a:cxn>
                <a:cxn ang="0">
                  <a:pos x="4" y="18"/>
                </a:cxn>
                <a:cxn ang="0">
                  <a:pos x="2" y="24"/>
                </a:cxn>
                <a:cxn ang="0">
                  <a:pos x="0" y="30"/>
                </a:cxn>
                <a:cxn ang="0">
                  <a:pos x="0" y="220"/>
                </a:cxn>
                <a:cxn ang="0">
                  <a:pos x="0" y="220"/>
                </a:cxn>
                <a:cxn ang="0">
                  <a:pos x="2" y="226"/>
                </a:cxn>
                <a:cxn ang="0">
                  <a:pos x="4" y="232"/>
                </a:cxn>
                <a:cxn ang="0">
                  <a:pos x="10" y="242"/>
                </a:cxn>
                <a:cxn ang="0">
                  <a:pos x="20" y="248"/>
                </a:cxn>
                <a:cxn ang="0">
                  <a:pos x="24" y="250"/>
                </a:cxn>
                <a:cxn ang="0">
                  <a:pos x="32" y="252"/>
                </a:cxn>
                <a:cxn ang="0">
                  <a:pos x="222" y="252"/>
                </a:cxn>
                <a:cxn ang="0">
                  <a:pos x="222" y="252"/>
                </a:cxn>
                <a:cxn ang="0">
                  <a:pos x="228" y="250"/>
                </a:cxn>
                <a:cxn ang="0">
                  <a:pos x="232" y="248"/>
                </a:cxn>
                <a:cxn ang="0">
                  <a:pos x="242" y="242"/>
                </a:cxn>
                <a:cxn ang="0">
                  <a:pos x="250" y="232"/>
                </a:cxn>
                <a:cxn ang="0">
                  <a:pos x="250" y="226"/>
                </a:cxn>
                <a:cxn ang="0">
                  <a:pos x="252" y="220"/>
                </a:cxn>
                <a:cxn ang="0">
                  <a:pos x="252" y="220"/>
                </a:cxn>
              </a:cxnLst>
              <a:rect l="0" t="0" r="r" b="b"/>
              <a:pathLst>
                <a:path w="252" h="252">
                  <a:moveTo>
                    <a:pt x="252" y="220"/>
                  </a:moveTo>
                  <a:lnTo>
                    <a:pt x="252" y="30"/>
                  </a:lnTo>
                  <a:lnTo>
                    <a:pt x="252" y="30"/>
                  </a:lnTo>
                  <a:lnTo>
                    <a:pt x="250" y="24"/>
                  </a:lnTo>
                  <a:lnTo>
                    <a:pt x="250" y="18"/>
                  </a:lnTo>
                  <a:lnTo>
                    <a:pt x="242" y="10"/>
                  </a:lnTo>
                  <a:lnTo>
                    <a:pt x="232" y="2"/>
                  </a:lnTo>
                  <a:lnTo>
                    <a:pt x="228" y="0"/>
                  </a:lnTo>
                  <a:lnTo>
                    <a:pt x="222" y="0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24" y="0"/>
                  </a:lnTo>
                  <a:lnTo>
                    <a:pt x="20" y="2"/>
                  </a:lnTo>
                  <a:lnTo>
                    <a:pt x="10" y="10"/>
                  </a:lnTo>
                  <a:lnTo>
                    <a:pt x="4" y="18"/>
                  </a:lnTo>
                  <a:lnTo>
                    <a:pt x="2" y="24"/>
                  </a:lnTo>
                  <a:lnTo>
                    <a:pt x="0" y="30"/>
                  </a:lnTo>
                  <a:lnTo>
                    <a:pt x="0" y="220"/>
                  </a:lnTo>
                  <a:lnTo>
                    <a:pt x="0" y="220"/>
                  </a:lnTo>
                  <a:lnTo>
                    <a:pt x="2" y="226"/>
                  </a:lnTo>
                  <a:lnTo>
                    <a:pt x="4" y="232"/>
                  </a:lnTo>
                  <a:lnTo>
                    <a:pt x="10" y="242"/>
                  </a:lnTo>
                  <a:lnTo>
                    <a:pt x="20" y="248"/>
                  </a:lnTo>
                  <a:lnTo>
                    <a:pt x="24" y="250"/>
                  </a:lnTo>
                  <a:lnTo>
                    <a:pt x="32" y="252"/>
                  </a:lnTo>
                  <a:lnTo>
                    <a:pt x="222" y="252"/>
                  </a:lnTo>
                  <a:lnTo>
                    <a:pt x="222" y="252"/>
                  </a:lnTo>
                  <a:lnTo>
                    <a:pt x="228" y="250"/>
                  </a:lnTo>
                  <a:lnTo>
                    <a:pt x="232" y="248"/>
                  </a:lnTo>
                  <a:lnTo>
                    <a:pt x="242" y="242"/>
                  </a:lnTo>
                  <a:lnTo>
                    <a:pt x="250" y="232"/>
                  </a:lnTo>
                  <a:lnTo>
                    <a:pt x="250" y="226"/>
                  </a:lnTo>
                  <a:lnTo>
                    <a:pt x="252" y="220"/>
                  </a:lnTo>
                  <a:lnTo>
                    <a:pt x="252" y="220"/>
                  </a:ln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105" name="Freeform 33"/>
            <p:cNvSpPr>
              <a:spLocks/>
            </p:cNvSpPr>
            <p:nvPr userDrawn="1"/>
          </p:nvSpPr>
          <p:spPr bwMode="auto">
            <a:xfrm>
              <a:off x="1633537" y="5508625"/>
              <a:ext cx="422275" cy="222250"/>
            </a:xfrm>
            <a:custGeom>
              <a:avLst/>
              <a:gdLst/>
              <a:ahLst/>
              <a:cxnLst>
                <a:cxn ang="0">
                  <a:pos x="234" y="0"/>
                </a:cxn>
                <a:cxn ang="0">
                  <a:pos x="30" y="0"/>
                </a:cxn>
                <a:cxn ang="0">
                  <a:pos x="30" y="0"/>
                </a:cxn>
                <a:cxn ang="0">
                  <a:pos x="24" y="0"/>
                </a:cxn>
                <a:cxn ang="0">
                  <a:pos x="18" y="2"/>
                </a:cxn>
                <a:cxn ang="0">
                  <a:pos x="8" y="10"/>
                </a:cxn>
                <a:cxn ang="0">
                  <a:pos x="2" y="18"/>
                </a:cxn>
                <a:cxn ang="0">
                  <a:pos x="0" y="24"/>
                </a:cxn>
                <a:cxn ang="0">
                  <a:pos x="0" y="30"/>
                </a:cxn>
                <a:cxn ang="0">
                  <a:pos x="0" y="110"/>
                </a:cxn>
                <a:cxn ang="0">
                  <a:pos x="0" y="110"/>
                </a:cxn>
                <a:cxn ang="0">
                  <a:pos x="0" y="116"/>
                </a:cxn>
                <a:cxn ang="0">
                  <a:pos x="2" y="122"/>
                </a:cxn>
                <a:cxn ang="0">
                  <a:pos x="8" y="130"/>
                </a:cxn>
                <a:cxn ang="0">
                  <a:pos x="18" y="138"/>
                </a:cxn>
                <a:cxn ang="0">
                  <a:pos x="24" y="140"/>
                </a:cxn>
                <a:cxn ang="0">
                  <a:pos x="30" y="140"/>
                </a:cxn>
                <a:cxn ang="0">
                  <a:pos x="234" y="140"/>
                </a:cxn>
                <a:cxn ang="0">
                  <a:pos x="234" y="140"/>
                </a:cxn>
                <a:cxn ang="0">
                  <a:pos x="240" y="140"/>
                </a:cxn>
                <a:cxn ang="0">
                  <a:pos x="246" y="138"/>
                </a:cxn>
                <a:cxn ang="0">
                  <a:pos x="256" y="130"/>
                </a:cxn>
                <a:cxn ang="0">
                  <a:pos x="262" y="122"/>
                </a:cxn>
                <a:cxn ang="0">
                  <a:pos x="264" y="116"/>
                </a:cxn>
                <a:cxn ang="0">
                  <a:pos x="266" y="110"/>
                </a:cxn>
                <a:cxn ang="0">
                  <a:pos x="266" y="30"/>
                </a:cxn>
                <a:cxn ang="0">
                  <a:pos x="266" y="30"/>
                </a:cxn>
                <a:cxn ang="0">
                  <a:pos x="264" y="24"/>
                </a:cxn>
                <a:cxn ang="0">
                  <a:pos x="262" y="18"/>
                </a:cxn>
                <a:cxn ang="0">
                  <a:pos x="256" y="10"/>
                </a:cxn>
                <a:cxn ang="0">
                  <a:pos x="246" y="2"/>
                </a:cxn>
                <a:cxn ang="0">
                  <a:pos x="240" y="0"/>
                </a:cxn>
                <a:cxn ang="0">
                  <a:pos x="234" y="0"/>
                </a:cxn>
                <a:cxn ang="0">
                  <a:pos x="234" y="0"/>
                </a:cxn>
              </a:cxnLst>
              <a:rect l="0" t="0" r="r" b="b"/>
              <a:pathLst>
                <a:path w="266" h="140">
                  <a:moveTo>
                    <a:pt x="234" y="0"/>
                  </a:moveTo>
                  <a:lnTo>
                    <a:pt x="30" y="0"/>
                  </a:lnTo>
                  <a:lnTo>
                    <a:pt x="30" y="0"/>
                  </a:lnTo>
                  <a:lnTo>
                    <a:pt x="24" y="0"/>
                  </a:lnTo>
                  <a:lnTo>
                    <a:pt x="18" y="2"/>
                  </a:lnTo>
                  <a:lnTo>
                    <a:pt x="8" y="10"/>
                  </a:lnTo>
                  <a:lnTo>
                    <a:pt x="2" y="18"/>
                  </a:lnTo>
                  <a:lnTo>
                    <a:pt x="0" y="24"/>
                  </a:lnTo>
                  <a:lnTo>
                    <a:pt x="0" y="30"/>
                  </a:lnTo>
                  <a:lnTo>
                    <a:pt x="0" y="110"/>
                  </a:lnTo>
                  <a:lnTo>
                    <a:pt x="0" y="110"/>
                  </a:lnTo>
                  <a:lnTo>
                    <a:pt x="0" y="116"/>
                  </a:lnTo>
                  <a:lnTo>
                    <a:pt x="2" y="122"/>
                  </a:lnTo>
                  <a:lnTo>
                    <a:pt x="8" y="130"/>
                  </a:lnTo>
                  <a:lnTo>
                    <a:pt x="18" y="138"/>
                  </a:lnTo>
                  <a:lnTo>
                    <a:pt x="24" y="140"/>
                  </a:lnTo>
                  <a:lnTo>
                    <a:pt x="30" y="140"/>
                  </a:lnTo>
                  <a:lnTo>
                    <a:pt x="234" y="140"/>
                  </a:lnTo>
                  <a:lnTo>
                    <a:pt x="234" y="140"/>
                  </a:lnTo>
                  <a:lnTo>
                    <a:pt x="240" y="140"/>
                  </a:lnTo>
                  <a:lnTo>
                    <a:pt x="246" y="138"/>
                  </a:lnTo>
                  <a:lnTo>
                    <a:pt x="256" y="130"/>
                  </a:lnTo>
                  <a:lnTo>
                    <a:pt x="262" y="122"/>
                  </a:lnTo>
                  <a:lnTo>
                    <a:pt x="264" y="116"/>
                  </a:lnTo>
                  <a:lnTo>
                    <a:pt x="266" y="110"/>
                  </a:lnTo>
                  <a:lnTo>
                    <a:pt x="266" y="30"/>
                  </a:lnTo>
                  <a:lnTo>
                    <a:pt x="266" y="30"/>
                  </a:lnTo>
                  <a:lnTo>
                    <a:pt x="264" y="24"/>
                  </a:lnTo>
                  <a:lnTo>
                    <a:pt x="262" y="18"/>
                  </a:lnTo>
                  <a:lnTo>
                    <a:pt x="256" y="10"/>
                  </a:lnTo>
                  <a:lnTo>
                    <a:pt x="246" y="2"/>
                  </a:lnTo>
                  <a:lnTo>
                    <a:pt x="240" y="0"/>
                  </a:lnTo>
                  <a:lnTo>
                    <a:pt x="234" y="0"/>
                  </a:lnTo>
                  <a:lnTo>
                    <a:pt x="234" y="0"/>
                  </a:ln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106" name="Freeform 34"/>
            <p:cNvSpPr>
              <a:spLocks/>
            </p:cNvSpPr>
            <p:nvPr userDrawn="1"/>
          </p:nvSpPr>
          <p:spPr bwMode="auto">
            <a:xfrm>
              <a:off x="1150937" y="5508625"/>
              <a:ext cx="422275" cy="222250"/>
            </a:xfrm>
            <a:custGeom>
              <a:avLst/>
              <a:gdLst/>
              <a:ahLst/>
              <a:cxnLst>
                <a:cxn ang="0">
                  <a:pos x="236" y="0"/>
                </a:cxn>
                <a:cxn ang="0">
                  <a:pos x="30" y="0"/>
                </a:cxn>
                <a:cxn ang="0">
                  <a:pos x="30" y="0"/>
                </a:cxn>
                <a:cxn ang="0">
                  <a:pos x="24" y="0"/>
                </a:cxn>
                <a:cxn ang="0">
                  <a:pos x="20" y="2"/>
                </a:cxn>
                <a:cxn ang="0">
                  <a:pos x="10" y="10"/>
                </a:cxn>
                <a:cxn ang="0">
                  <a:pos x="2" y="18"/>
                </a:cxn>
                <a:cxn ang="0">
                  <a:pos x="2" y="24"/>
                </a:cxn>
                <a:cxn ang="0">
                  <a:pos x="0" y="30"/>
                </a:cxn>
                <a:cxn ang="0">
                  <a:pos x="0" y="110"/>
                </a:cxn>
                <a:cxn ang="0">
                  <a:pos x="0" y="110"/>
                </a:cxn>
                <a:cxn ang="0">
                  <a:pos x="2" y="116"/>
                </a:cxn>
                <a:cxn ang="0">
                  <a:pos x="2" y="122"/>
                </a:cxn>
                <a:cxn ang="0">
                  <a:pos x="10" y="130"/>
                </a:cxn>
                <a:cxn ang="0">
                  <a:pos x="20" y="138"/>
                </a:cxn>
                <a:cxn ang="0">
                  <a:pos x="24" y="140"/>
                </a:cxn>
                <a:cxn ang="0">
                  <a:pos x="30" y="140"/>
                </a:cxn>
                <a:cxn ang="0">
                  <a:pos x="236" y="140"/>
                </a:cxn>
                <a:cxn ang="0">
                  <a:pos x="236" y="140"/>
                </a:cxn>
                <a:cxn ang="0">
                  <a:pos x="242" y="140"/>
                </a:cxn>
                <a:cxn ang="0">
                  <a:pos x="248" y="138"/>
                </a:cxn>
                <a:cxn ang="0">
                  <a:pos x="256" y="130"/>
                </a:cxn>
                <a:cxn ang="0">
                  <a:pos x="264" y="122"/>
                </a:cxn>
                <a:cxn ang="0">
                  <a:pos x="264" y="116"/>
                </a:cxn>
                <a:cxn ang="0">
                  <a:pos x="266" y="110"/>
                </a:cxn>
                <a:cxn ang="0">
                  <a:pos x="266" y="30"/>
                </a:cxn>
                <a:cxn ang="0">
                  <a:pos x="266" y="30"/>
                </a:cxn>
                <a:cxn ang="0">
                  <a:pos x="264" y="24"/>
                </a:cxn>
                <a:cxn ang="0">
                  <a:pos x="264" y="18"/>
                </a:cxn>
                <a:cxn ang="0">
                  <a:pos x="256" y="10"/>
                </a:cxn>
                <a:cxn ang="0">
                  <a:pos x="248" y="2"/>
                </a:cxn>
                <a:cxn ang="0">
                  <a:pos x="242" y="0"/>
                </a:cxn>
                <a:cxn ang="0">
                  <a:pos x="236" y="0"/>
                </a:cxn>
                <a:cxn ang="0">
                  <a:pos x="236" y="0"/>
                </a:cxn>
              </a:cxnLst>
              <a:rect l="0" t="0" r="r" b="b"/>
              <a:pathLst>
                <a:path w="266" h="140">
                  <a:moveTo>
                    <a:pt x="236" y="0"/>
                  </a:moveTo>
                  <a:lnTo>
                    <a:pt x="30" y="0"/>
                  </a:lnTo>
                  <a:lnTo>
                    <a:pt x="30" y="0"/>
                  </a:lnTo>
                  <a:lnTo>
                    <a:pt x="24" y="0"/>
                  </a:lnTo>
                  <a:lnTo>
                    <a:pt x="20" y="2"/>
                  </a:lnTo>
                  <a:lnTo>
                    <a:pt x="10" y="10"/>
                  </a:lnTo>
                  <a:lnTo>
                    <a:pt x="2" y="18"/>
                  </a:lnTo>
                  <a:lnTo>
                    <a:pt x="2" y="24"/>
                  </a:lnTo>
                  <a:lnTo>
                    <a:pt x="0" y="30"/>
                  </a:lnTo>
                  <a:lnTo>
                    <a:pt x="0" y="110"/>
                  </a:lnTo>
                  <a:lnTo>
                    <a:pt x="0" y="110"/>
                  </a:lnTo>
                  <a:lnTo>
                    <a:pt x="2" y="116"/>
                  </a:lnTo>
                  <a:lnTo>
                    <a:pt x="2" y="122"/>
                  </a:lnTo>
                  <a:lnTo>
                    <a:pt x="10" y="130"/>
                  </a:lnTo>
                  <a:lnTo>
                    <a:pt x="20" y="138"/>
                  </a:lnTo>
                  <a:lnTo>
                    <a:pt x="24" y="140"/>
                  </a:lnTo>
                  <a:lnTo>
                    <a:pt x="30" y="140"/>
                  </a:lnTo>
                  <a:lnTo>
                    <a:pt x="236" y="140"/>
                  </a:lnTo>
                  <a:lnTo>
                    <a:pt x="236" y="140"/>
                  </a:lnTo>
                  <a:lnTo>
                    <a:pt x="242" y="140"/>
                  </a:lnTo>
                  <a:lnTo>
                    <a:pt x="248" y="138"/>
                  </a:lnTo>
                  <a:lnTo>
                    <a:pt x="256" y="130"/>
                  </a:lnTo>
                  <a:lnTo>
                    <a:pt x="264" y="122"/>
                  </a:lnTo>
                  <a:lnTo>
                    <a:pt x="264" y="116"/>
                  </a:lnTo>
                  <a:lnTo>
                    <a:pt x="266" y="110"/>
                  </a:lnTo>
                  <a:lnTo>
                    <a:pt x="266" y="30"/>
                  </a:lnTo>
                  <a:lnTo>
                    <a:pt x="266" y="30"/>
                  </a:lnTo>
                  <a:lnTo>
                    <a:pt x="264" y="24"/>
                  </a:lnTo>
                  <a:lnTo>
                    <a:pt x="264" y="18"/>
                  </a:lnTo>
                  <a:lnTo>
                    <a:pt x="256" y="10"/>
                  </a:lnTo>
                  <a:lnTo>
                    <a:pt x="248" y="2"/>
                  </a:lnTo>
                  <a:lnTo>
                    <a:pt x="242" y="0"/>
                  </a:lnTo>
                  <a:lnTo>
                    <a:pt x="236" y="0"/>
                  </a:lnTo>
                  <a:lnTo>
                    <a:pt x="236" y="0"/>
                  </a:ln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107" name="Freeform 35"/>
            <p:cNvSpPr>
              <a:spLocks/>
            </p:cNvSpPr>
            <p:nvPr userDrawn="1"/>
          </p:nvSpPr>
          <p:spPr bwMode="auto">
            <a:xfrm>
              <a:off x="681037" y="5794375"/>
              <a:ext cx="396875" cy="400050"/>
            </a:xfrm>
            <a:custGeom>
              <a:avLst/>
              <a:gdLst/>
              <a:ahLst/>
              <a:cxnLst>
                <a:cxn ang="0">
                  <a:pos x="250" y="220"/>
                </a:cxn>
                <a:cxn ang="0">
                  <a:pos x="250" y="30"/>
                </a:cxn>
                <a:cxn ang="0">
                  <a:pos x="250" y="30"/>
                </a:cxn>
                <a:cxn ang="0">
                  <a:pos x="250" y="24"/>
                </a:cxn>
                <a:cxn ang="0">
                  <a:pos x="248" y="18"/>
                </a:cxn>
                <a:cxn ang="0">
                  <a:pos x="242" y="10"/>
                </a:cxn>
                <a:cxn ang="0">
                  <a:pos x="232" y="2"/>
                </a:cxn>
                <a:cxn ang="0">
                  <a:pos x="226" y="0"/>
                </a:cxn>
                <a:cxn ang="0">
                  <a:pos x="220" y="0"/>
                </a:cxn>
                <a:cxn ang="0">
                  <a:pos x="30" y="0"/>
                </a:cxn>
                <a:cxn ang="0">
                  <a:pos x="30" y="0"/>
                </a:cxn>
                <a:cxn ang="0">
                  <a:pos x="24" y="0"/>
                </a:cxn>
                <a:cxn ang="0">
                  <a:pos x="18" y="2"/>
                </a:cxn>
                <a:cxn ang="0">
                  <a:pos x="8" y="10"/>
                </a:cxn>
                <a:cxn ang="0">
                  <a:pos x="2" y="18"/>
                </a:cxn>
                <a:cxn ang="0">
                  <a:pos x="0" y="24"/>
                </a:cxn>
                <a:cxn ang="0">
                  <a:pos x="0" y="30"/>
                </a:cxn>
                <a:cxn ang="0">
                  <a:pos x="0" y="220"/>
                </a:cxn>
                <a:cxn ang="0">
                  <a:pos x="0" y="220"/>
                </a:cxn>
                <a:cxn ang="0">
                  <a:pos x="0" y="226"/>
                </a:cxn>
                <a:cxn ang="0">
                  <a:pos x="2" y="232"/>
                </a:cxn>
                <a:cxn ang="0">
                  <a:pos x="8" y="242"/>
                </a:cxn>
                <a:cxn ang="0">
                  <a:pos x="18" y="248"/>
                </a:cxn>
                <a:cxn ang="0">
                  <a:pos x="24" y="250"/>
                </a:cxn>
                <a:cxn ang="0">
                  <a:pos x="30" y="252"/>
                </a:cxn>
                <a:cxn ang="0">
                  <a:pos x="220" y="252"/>
                </a:cxn>
                <a:cxn ang="0">
                  <a:pos x="220" y="252"/>
                </a:cxn>
                <a:cxn ang="0">
                  <a:pos x="226" y="250"/>
                </a:cxn>
                <a:cxn ang="0">
                  <a:pos x="232" y="248"/>
                </a:cxn>
                <a:cxn ang="0">
                  <a:pos x="242" y="242"/>
                </a:cxn>
                <a:cxn ang="0">
                  <a:pos x="248" y="232"/>
                </a:cxn>
                <a:cxn ang="0">
                  <a:pos x="250" y="226"/>
                </a:cxn>
                <a:cxn ang="0">
                  <a:pos x="250" y="220"/>
                </a:cxn>
                <a:cxn ang="0">
                  <a:pos x="250" y="220"/>
                </a:cxn>
              </a:cxnLst>
              <a:rect l="0" t="0" r="r" b="b"/>
              <a:pathLst>
                <a:path w="250" h="252">
                  <a:moveTo>
                    <a:pt x="250" y="220"/>
                  </a:moveTo>
                  <a:lnTo>
                    <a:pt x="250" y="30"/>
                  </a:lnTo>
                  <a:lnTo>
                    <a:pt x="250" y="30"/>
                  </a:lnTo>
                  <a:lnTo>
                    <a:pt x="250" y="24"/>
                  </a:lnTo>
                  <a:lnTo>
                    <a:pt x="248" y="18"/>
                  </a:lnTo>
                  <a:lnTo>
                    <a:pt x="242" y="10"/>
                  </a:lnTo>
                  <a:lnTo>
                    <a:pt x="232" y="2"/>
                  </a:lnTo>
                  <a:lnTo>
                    <a:pt x="226" y="0"/>
                  </a:lnTo>
                  <a:lnTo>
                    <a:pt x="220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4" y="0"/>
                  </a:lnTo>
                  <a:lnTo>
                    <a:pt x="18" y="2"/>
                  </a:lnTo>
                  <a:lnTo>
                    <a:pt x="8" y="10"/>
                  </a:lnTo>
                  <a:lnTo>
                    <a:pt x="2" y="18"/>
                  </a:lnTo>
                  <a:lnTo>
                    <a:pt x="0" y="24"/>
                  </a:lnTo>
                  <a:lnTo>
                    <a:pt x="0" y="30"/>
                  </a:lnTo>
                  <a:lnTo>
                    <a:pt x="0" y="220"/>
                  </a:lnTo>
                  <a:lnTo>
                    <a:pt x="0" y="220"/>
                  </a:lnTo>
                  <a:lnTo>
                    <a:pt x="0" y="226"/>
                  </a:lnTo>
                  <a:lnTo>
                    <a:pt x="2" y="232"/>
                  </a:lnTo>
                  <a:lnTo>
                    <a:pt x="8" y="242"/>
                  </a:lnTo>
                  <a:lnTo>
                    <a:pt x="18" y="248"/>
                  </a:lnTo>
                  <a:lnTo>
                    <a:pt x="24" y="250"/>
                  </a:lnTo>
                  <a:lnTo>
                    <a:pt x="30" y="252"/>
                  </a:lnTo>
                  <a:lnTo>
                    <a:pt x="220" y="252"/>
                  </a:lnTo>
                  <a:lnTo>
                    <a:pt x="220" y="252"/>
                  </a:lnTo>
                  <a:lnTo>
                    <a:pt x="226" y="250"/>
                  </a:lnTo>
                  <a:lnTo>
                    <a:pt x="232" y="248"/>
                  </a:lnTo>
                  <a:lnTo>
                    <a:pt x="242" y="242"/>
                  </a:lnTo>
                  <a:lnTo>
                    <a:pt x="248" y="232"/>
                  </a:lnTo>
                  <a:lnTo>
                    <a:pt x="250" y="226"/>
                  </a:lnTo>
                  <a:lnTo>
                    <a:pt x="250" y="220"/>
                  </a:lnTo>
                  <a:lnTo>
                    <a:pt x="250" y="220"/>
                  </a:ln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108" name="Freeform 36"/>
            <p:cNvSpPr>
              <a:spLocks/>
            </p:cNvSpPr>
            <p:nvPr userDrawn="1"/>
          </p:nvSpPr>
          <p:spPr bwMode="auto">
            <a:xfrm>
              <a:off x="881062" y="6248400"/>
              <a:ext cx="400050" cy="396875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0" y="220"/>
                </a:cxn>
                <a:cxn ang="0">
                  <a:pos x="0" y="220"/>
                </a:cxn>
                <a:cxn ang="0">
                  <a:pos x="2" y="226"/>
                </a:cxn>
                <a:cxn ang="0">
                  <a:pos x="4" y="232"/>
                </a:cxn>
                <a:cxn ang="0">
                  <a:pos x="10" y="242"/>
                </a:cxn>
                <a:cxn ang="0">
                  <a:pos x="20" y="248"/>
                </a:cxn>
                <a:cxn ang="0">
                  <a:pos x="24" y="250"/>
                </a:cxn>
                <a:cxn ang="0">
                  <a:pos x="32" y="250"/>
                </a:cxn>
                <a:cxn ang="0">
                  <a:pos x="222" y="250"/>
                </a:cxn>
                <a:cxn ang="0">
                  <a:pos x="222" y="250"/>
                </a:cxn>
                <a:cxn ang="0">
                  <a:pos x="228" y="250"/>
                </a:cxn>
                <a:cxn ang="0">
                  <a:pos x="232" y="248"/>
                </a:cxn>
                <a:cxn ang="0">
                  <a:pos x="242" y="242"/>
                </a:cxn>
                <a:cxn ang="0">
                  <a:pos x="250" y="232"/>
                </a:cxn>
                <a:cxn ang="0">
                  <a:pos x="250" y="226"/>
                </a:cxn>
                <a:cxn ang="0">
                  <a:pos x="252" y="220"/>
                </a:cxn>
                <a:cxn ang="0">
                  <a:pos x="252" y="30"/>
                </a:cxn>
                <a:cxn ang="0">
                  <a:pos x="252" y="30"/>
                </a:cxn>
                <a:cxn ang="0">
                  <a:pos x="250" y="24"/>
                </a:cxn>
                <a:cxn ang="0">
                  <a:pos x="250" y="18"/>
                </a:cxn>
                <a:cxn ang="0">
                  <a:pos x="242" y="8"/>
                </a:cxn>
                <a:cxn ang="0">
                  <a:pos x="232" y="2"/>
                </a:cxn>
                <a:cxn ang="0">
                  <a:pos x="228" y="0"/>
                </a:cxn>
                <a:cxn ang="0">
                  <a:pos x="222" y="0"/>
                </a:cxn>
                <a:cxn ang="0">
                  <a:pos x="32" y="0"/>
                </a:cxn>
                <a:cxn ang="0">
                  <a:pos x="32" y="0"/>
                </a:cxn>
                <a:cxn ang="0">
                  <a:pos x="24" y="0"/>
                </a:cxn>
                <a:cxn ang="0">
                  <a:pos x="20" y="2"/>
                </a:cxn>
                <a:cxn ang="0">
                  <a:pos x="10" y="8"/>
                </a:cxn>
                <a:cxn ang="0">
                  <a:pos x="4" y="18"/>
                </a:cxn>
                <a:cxn ang="0">
                  <a:pos x="2" y="24"/>
                </a:cxn>
                <a:cxn ang="0">
                  <a:pos x="0" y="30"/>
                </a:cxn>
                <a:cxn ang="0">
                  <a:pos x="0" y="30"/>
                </a:cxn>
              </a:cxnLst>
              <a:rect l="0" t="0" r="r" b="b"/>
              <a:pathLst>
                <a:path w="252" h="250">
                  <a:moveTo>
                    <a:pt x="0" y="30"/>
                  </a:moveTo>
                  <a:lnTo>
                    <a:pt x="0" y="220"/>
                  </a:lnTo>
                  <a:lnTo>
                    <a:pt x="0" y="220"/>
                  </a:lnTo>
                  <a:lnTo>
                    <a:pt x="2" y="226"/>
                  </a:lnTo>
                  <a:lnTo>
                    <a:pt x="4" y="232"/>
                  </a:lnTo>
                  <a:lnTo>
                    <a:pt x="10" y="242"/>
                  </a:lnTo>
                  <a:lnTo>
                    <a:pt x="20" y="248"/>
                  </a:lnTo>
                  <a:lnTo>
                    <a:pt x="24" y="250"/>
                  </a:lnTo>
                  <a:lnTo>
                    <a:pt x="32" y="250"/>
                  </a:lnTo>
                  <a:lnTo>
                    <a:pt x="222" y="250"/>
                  </a:lnTo>
                  <a:lnTo>
                    <a:pt x="222" y="250"/>
                  </a:lnTo>
                  <a:lnTo>
                    <a:pt x="228" y="250"/>
                  </a:lnTo>
                  <a:lnTo>
                    <a:pt x="232" y="248"/>
                  </a:lnTo>
                  <a:lnTo>
                    <a:pt x="242" y="242"/>
                  </a:lnTo>
                  <a:lnTo>
                    <a:pt x="250" y="232"/>
                  </a:lnTo>
                  <a:lnTo>
                    <a:pt x="250" y="226"/>
                  </a:lnTo>
                  <a:lnTo>
                    <a:pt x="252" y="220"/>
                  </a:lnTo>
                  <a:lnTo>
                    <a:pt x="252" y="30"/>
                  </a:lnTo>
                  <a:lnTo>
                    <a:pt x="252" y="30"/>
                  </a:lnTo>
                  <a:lnTo>
                    <a:pt x="250" y="24"/>
                  </a:lnTo>
                  <a:lnTo>
                    <a:pt x="250" y="18"/>
                  </a:lnTo>
                  <a:lnTo>
                    <a:pt x="242" y="8"/>
                  </a:lnTo>
                  <a:lnTo>
                    <a:pt x="232" y="2"/>
                  </a:lnTo>
                  <a:lnTo>
                    <a:pt x="228" y="0"/>
                  </a:lnTo>
                  <a:lnTo>
                    <a:pt x="222" y="0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24" y="0"/>
                  </a:lnTo>
                  <a:lnTo>
                    <a:pt x="20" y="2"/>
                  </a:lnTo>
                  <a:lnTo>
                    <a:pt x="10" y="8"/>
                  </a:lnTo>
                  <a:lnTo>
                    <a:pt x="4" y="18"/>
                  </a:lnTo>
                  <a:lnTo>
                    <a:pt x="2" y="24"/>
                  </a:lnTo>
                  <a:lnTo>
                    <a:pt x="0" y="30"/>
                  </a:lnTo>
                  <a:lnTo>
                    <a:pt x="0" y="30"/>
                  </a:ln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45" name="그룹 44"/>
          <p:cNvGrpSpPr/>
          <p:nvPr userDrawn="1"/>
        </p:nvGrpSpPr>
        <p:grpSpPr>
          <a:xfrm rot="5400000">
            <a:off x="7609422" y="4990962"/>
            <a:ext cx="1980415" cy="1088740"/>
            <a:chOff x="6516688" y="0"/>
            <a:chExt cx="2249487" cy="1236663"/>
          </a:xfrm>
        </p:grpSpPr>
        <p:sp>
          <p:nvSpPr>
            <p:cNvPr id="46" name="Freeform 13"/>
            <p:cNvSpPr>
              <a:spLocks/>
            </p:cNvSpPr>
            <p:nvPr userDrawn="1"/>
          </p:nvSpPr>
          <p:spPr bwMode="auto">
            <a:xfrm>
              <a:off x="7040563" y="977900"/>
              <a:ext cx="261937" cy="258763"/>
            </a:xfrm>
            <a:custGeom>
              <a:avLst/>
              <a:gdLst/>
              <a:ahLst/>
              <a:cxnLst>
                <a:cxn ang="0">
                  <a:pos x="124" y="10"/>
                </a:cxn>
                <a:cxn ang="0">
                  <a:pos x="124" y="10"/>
                </a:cxn>
                <a:cxn ang="0">
                  <a:pos x="109" y="3"/>
                </a:cxn>
                <a:cxn ang="0">
                  <a:pos x="95" y="0"/>
                </a:cxn>
                <a:cxn ang="0">
                  <a:pos x="78" y="0"/>
                </a:cxn>
                <a:cxn ang="0">
                  <a:pos x="63" y="3"/>
                </a:cxn>
                <a:cxn ang="0">
                  <a:pos x="49" y="8"/>
                </a:cxn>
                <a:cxn ang="0">
                  <a:pos x="34" y="15"/>
                </a:cxn>
                <a:cxn ang="0">
                  <a:pos x="22" y="25"/>
                </a:cxn>
                <a:cxn ang="0">
                  <a:pos x="12" y="39"/>
                </a:cxn>
                <a:cxn ang="0">
                  <a:pos x="12" y="39"/>
                </a:cxn>
                <a:cxn ang="0">
                  <a:pos x="5" y="54"/>
                </a:cxn>
                <a:cxn ang="0">
                  <a:pos x="0" y="71"/>
                </a:cxn>
                <a:cxn ang="0">
                  <a:pos x="0" y="85"/>
                </a:cxn>
                <a:cxn ang="0">
                  <a:pos x="2" y="100"/>
                </a:cxn>
                <a:cxn ang="0">
                  <a:pos x="7" y="117"/>
                </a:cxn>
                <a:cxn ang="0">
                  <a:pos x="17" y="129"/>
                </a:cxn>
                <a:cxn ang="0">
                  <a:pos x="27" y="141"/>
                </a:cxn>
                <a:cxn ang="0">
                  <a:pos x="41" y="151"/>
                </a:cxn>
                <a:cxn ang="0">
                  <a:pos x="41" y="151"/>
                </a:cxn>
                <a:cxn ang="0">
                  <a:pos x="56" y="158"/>
                </a:cxn>
                <a:cxn ang="0">
                  <a:pos x="70" y="163"/>
                </a:cxn>
                <a:cxn ang="0">
                  <a:pos x="87" y="163"/>
                </a:cxn>
                <a:cxn ang="0">
                  <a:pos x="102" y="161"/>
                </a:cxn>
                <a:cxn ang="0">
                  <a:pos x="116" y="156"/>
                </a:cxn>
                <a:cxn ang="0">
                  <a:pos x="131" y="148"/>
                </a:cxn>
                <a:cxn ang="0">
                  <a:pos x="143" y="136"/>
                </a:cxn>
                <a:cxn ang="0">
                  <a:pos x="153" y="124"/>
                </a:cxn>
                <a:cxn ang="0">
                  <a:pos x="153" y="124"/>
                </a:cxn>
                <a:cxn ang="0">
                  <a:pos x="160" y="110"/>
                </a:cxn>
                <a:cxn ang="0">
                  <a:pos x="163" y="93"/>
                </a:cxn>
                <a:cxn ang="0">
                  <a:pos x="165" y="78"/>
                </a:cxn>
                <a:cxn ang="0">
                  <a:pos x="163" y="61"/>
                </a:cxn>
                <a:cxn ang="0">
                  <a:pos x="158" y="47"/>
                </a:cxn>
                <a:cxn ang="0">
                  <a:pos x="148" y="32"/>
                </a:cxn>
                <a:cxn ang="0">
                  <a:pos x="138" y="20"/>
                </a:cxn>
                <a:cxn ang="0">
                  <a:pos x="124" y="10"/>
                </a:cxn>
                <a:cxn ang="0">
                  <a:pos x="124" y="10"/>
                </a:cxn>
              </a:cxnLst>
              <a:rect l="0" t="0" r="r" b="b"/>
              <a:pathLst>
                <a:path w="165" h="163">
                  <a:moveTo>
                    <a:pt x="124" y="10"/>
                  </a:moveTo>
                  <a:lnTo>
                    <a:pt x="124" y="10"/>
                  </a:lnTo>
                  <a:lnTo>
                    <a:pt x="109" y="3"/>
                  </a:lnTo>
                  <a:lnTo>
                    <a:pt x="95" y="0"/>
                  </a:lnTo>
                  <a:lnTo>
                    <a:pt x="78" y="0"/>
                  </a:lnTo>
                  <a:lnTo>
                    <a:pt x="63" y="3"/>
                  </a:lnTo>
                  <a:lnTo>
                    <a:pt x="49" y="8"/>
                  </a:lnTo>
                  <a:lnTo>
                    <a:pt x="34" y="15"/>
                  </a:lnTo>
                  <a:lnTo>
                    <a:pt x="22" y="25"/>
                  </a:lnTo>
                  <a:lnTo>
                    <a:pt x="12" y="39"/>
                  </a:lnTo>
                  <a:lnTo>
                    <a:pt x="12" y="39"/>
                  </a:lnTo>
                  <a:lnTo>
                    <a:pt x="5" y="54"/>
                  </a:lnTo>
                  <a:lnTo>
                    <a:pt x="0" y="71"/>
                  </a:lnTo>
                  <a:lnTo>
                    <a:pt x="0" y="85"/>
                  </a:lnTo>
                  <a:lnTo>
                    <a:pt x="2" y="100"/>
                  </a:lnTo>
                  <a:lnTo>
                    <a:pt x="7" y="117"/>
                  </a:lnTo>
                  <a:lnTo>
                    <a:pt x="17" y="129"/>
                  </a:lnTo>
                  <a:lnTo>
                    <a:pt x="27" y="141"/>
                  </a:lnTo>
                  <a:lnTo>
                    <a:pt x="41" y="151"/>
                  </a:lnTo>
                  <a:lnTo>
                    <a:pt x="41" y="151"/>
                  </a:lnTo>
                  <a:lnTo>
                    <a:pt x="56" y="158"/>
                  </a:lnTo>
                  <a:lnTo>
                    <a:pt x="70" y="163"/>
                  </a:lnTo>
                  <a:lnTo>
                    <a:pt x="87" y="163"/>
                  </a:lnTo>
                  <a:lnTo>
                    <a:pt x="102" y="161"/>
                  </a:lnTo>
                  <a:lnTo>
                    <a:pt x="116" y="156"/>
                  </a:lnTo>
                  <a:lnTo>
                    <a:pt x="131" y="148"/>
                  </a:lnTo>
                  <a:lnTo>
                    <a:pt x="143" y="136"/>
                  </a:lnTo>
                  <a:lnTo>
                    <a:pt x="153" y="124"/>
                  </a:lnTo>
                  <a:lnTo>
                    <a:pt x="153" y="124"/>
                  </a:lnTo>
                  <a:lnTo>
                    <a:pt x="160" y="110"/>
                  </a:lnTo>
                  <a:lnTo>
                    <a:pt x="163" y="93"/>
                  </a:lnTo>
                  <a:lnTo>
                    <a:pt x="165" y="78"/>
                  </a:lnTo>
                  <a:lnTo>
                    <a:pt x="163" y="61"/>
                  </a:lnTo>
                  <a:lnTo>
                    <a:pt x="158" y="47"/>
                  </a:lnTo>
                  <a:lnTo>
                    <a:pt x="148" y="32"/>
                  </a:lnTo>
                  <a:lnTo>
                    <a:pt x="138" y="20"/>
                  </a:lnTo>
                  <a:lnTo>
                    <a:pt x="124" y="10"/>
                  </a:lnTo>
                  <a:lnTo>
                    <a:pt x="124" y="10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47" name="Freeform 14"/>
            <p:cNvSpPr>
              <a:spLocks/>
            </p:cNvSpPr>
            <p:nvPr userDrawn="1"/>
          </p:nvSpPr>
          <p:spPr bwMode="auto">
            <a:xfrm>
              <a:off x="6516688" y="774700"/>
              <a:ext cx="261937" cy="257175"/>
            </a:xfrm>
            <a:custGeom>
              <a:avLst/>
              <a:gdLst/>
              <a:ahLst/>
              <a:cxnLst>
                <a:cxn ang="0">
                  <a:pos x="36" y="14"/>
                </a:cxn>
                <a:cxn ang="0">
                  <a:pos x="36" y="14"/>
                </a:cxn>
                <a:cxn ang="0">
                  <a:pos x="22" y="24"/>
                </a:cxn>
                <a:cxn ang="0">
                  <a:pos x="12" y="36"/>
                </a:cxn>
                <a:cxn ang="0">
                  <a:pos x="5" y="51"/>
                </a:cxn>
                <a:cxn ang="0">
                  <a:pos x="2" y="65"/>
                </a:cxn>
                <a:cxn ang="0">
                  <a:pos x="0" y="82"/>
                </a:cxn>
                <a:cxn ang="0">
                  <a:pos x="2" y="97"/>
                </a:cxn>
                <a:cxn ang="0">
                  <a:pos x="7" y="114"/>
                </a:cxn>
                <a:cxn ang="0">
                  <a:pos x="15" y="128"/>
                </a:cxn>
                <a:cxn ang="0">
                  <a:pos x="15" y="128"/>
                </a:cxn>
                <a:cxn ang="0">
                  <a:pos x="24" y="141"/>
                </a:cxn>
                <a:cxn ang="0">
                  <a:pos x="39" y="150"/>
                </a:cxn>
                <a:cxn ang="0">
                  <a:pos x="51" y="158"/>
                </a:cxn>
                <a:cxn ang="0">
                  <a:pos x="68" y="162"/>
                </a:cxn>
                <a:cxn ang="0">
                  <a:pos x="82" y="162"/>
                </a:cxn>
                <a:cxn ang="0">
                  <a:pos x="99" y="162"/>
                </a:cxn>
                <a:cxn ang="0">
                  <a:pos x="114" y="158"/>
                </a:cxn>
                <a:cxn ang="0">
                  <a:pos x="129" y="148"/>
                </a:cxn>
                <a:cxn ang="0">
                  <a:pos x="129" y="148"/>
                </a:cxn>
                <a:cxn ang="0">
                  <a:pos x="141" y="138"/>
                </a:cxn>
                <a:cxn ang="0">
                  <a:pos x="150" y="126"/>
                </a:cxn>
                <a:cxn ang="0">
                  <a:pos x="158" y="111"/>
                </a:cxn>
                <a:cxn ang="0">
                  <a:pos x="163" y="97"/>
                </a:cxn>
                <a:cxn ang="0">
                  <a:pos x="165" y="80"/>
                </a:cxn>
                <a:cxn ang="0">
                  <a:pos x="163" y="65"/>
                </a:cxn>
                <a:cxn ang="0">
                  <a:pos x="158" y="48"/>
                </a:cxn>
                <a:cxn ang="0">
                  <a:pos x="150" y="34"/>
                </a:cxn>
                <a:cxn ang="0">
                  <a:pos x="150" y="34"/>
                </a:cxn>
                <a:cxn ang="0">
                  <a:pos x="138" y="22"/>
                </a:cxn>
                <a:cxn ang="0">
                  <a:pos x="126" y="12"/>
                </a:cxn>
                <a:cxn ang="0">
                  <a:pos x="112" y="5"/>
                </a:cxn>
                <a:cxn ang="0">
                  <a:pos x="97" y="0"/>
                </a:cxn>
                <a:cxn ang="0">
                  <a:pos x="80" y="0"/>
                </a:cxn>
                <a:cxn ang="0">
                  <a:pos x="66" y="0"/>
                </a:cxn>
                <a:cxn ang="0">
                  <a:pos x="51" y="5"/>
                </a:cxn>
                <a:cxn ang="0">
                  <a:pos x="36" y="14"/>
                </a:cxn>
                <a:cxn ang="0">
                  <a:pos x="36" y="14"/>
                </a:cxn>
              </a:cxnLst>
              <a:rect l="0" t="0" r="r" b="b"/>
              <a:pathLst>
                <a:path w="165" h="162">
                  <a:moveTo>
                    <a:pt x="36" y="14"/>
                  </a:moveTo>
                  <a:lnTo>
                    <a:pt x="36" y="14"/>
                  </a:lnTo>
                  <a:lnTo>
                    <a:pt x="22" y="24"/>
                  </a:lnTo>
                  <a:lnTo>
                    <a:pt x="12" y="36"/>
                  </a:lnTo>
                  <a:lnTo>
                    <a:pt x="5" y="51"/>
                  </a:lnTo>
                  <a:lnTo>
                    <a:pt x="2" y="65"/>
                  </a:lnTo>
                  <a:lnTo>
                    <a:pt x="0" y="82"/>
                  </a:lnTo>
                  <a:lnTo>
                    <a:pt x="2" y="97"/>
                  </a:lnTo>
                  <a:lnTo>
                    <a:pt x="7" y="114"/>
                  </a:lnTo>
                  <a:lnTo>
                    <a:pt x="15" y="128"/>
                  </a:lnTo>
                  <a:lnTo>
                    <a:pt x="15" y="128"/>
                  </a:lnTo>
                  <a:lnTo>
                    <a:pt x="24" y="141"/>
                  </a:lnTo>
                  <a:lnTo>
                    <a:pt x="39" y="150"/>
                  </a:lnTo>
                  <a:lnTo>
                    <a:pt x="51" y="158"/>
                  </a:lnTo>
                  <a:lnTo>
                    <a:pt x="68" y="162"/>
                  </a:lnTo>
                  <a:lnTo>
                    <a:pt x="82" y="162"/>
                  </a:lnTo>
                  <a:lnTo>
                    <a:pt x="99" y="162"/>
                  </a:lnTo>
                  <a:lnTo>
                    <a:pt x="114" y="158"/>
                  </a:lnTo>
                  <a:lnTo>
                    <a:pt x="129" y="148"/>
                  </a:lnTo>
                  <a:lnTo>
                    <a:pt x="129" y="148"/>
                  </a:lnTo>
                  <a:lnTo>
                    <a:pt x="141" y="138"/>
                  </a:lnTo>
                  <a:lnTo>
                    <a:pt x="150" y="126"/>
                  </a:lnTo>
                  <a:lnTo>
                    <a:pt x="158" y="111"/>
                  </a:lnTo>
                  <a:lnTo>
                    <a:pt x="163" y="97"/>
                  </a:lnTo>
                  <a:lnTo>
                    <a:pt x="165" y="80"/>
                  </a:lnTo>
                  <a:lnTo>
                    <a:pt x="163" y="65"/>
                  </a:lnTo>
                  <a:lnTo>
                    <a:pt x="158" y="48"/>
                  </a:lnTo>
                  <a:lnTo>
                    <a:pt x="150" y="34"/>
                  </a:lnTo>
                  <a:lnTo>
                    <a:pt x="150" y="34"/>
                  </a:lnTo>
                  <a:lnTo>
                    <a:pt x="138" y="22"/>
                  </a:lnTo>
                  <a:lnTo>
                    <a:pt x="126" y="12"/>
                  </a:lnTo>
                  <a:lnTo>
                    <a:pt x="112" y="5"/>
                  </a:lnTo>
                  <a:lnTo>
                    <a:pt x="97" y="0"/>
                  </a:lnTo>
                  <a:lnTo>
                    <a:pt x="80" y="0"/>
                  </a:lnTo>
                  <a:lnTo>
                    <a:pt x="66" y="0"/>
                  </a:lnTo>
                  <a:lnTo>
                    <a:pt x="51" y="5"/>
                  </a:lnTo>
                  <a:lnTo>
                    <a:pt x="36" y="14"/>
                  </a:lnTo>
                  <a:lnTo>
                    <a:pt x="36" y="14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48" name="Freeform 15"/>
            <p:cNvSpPr>
              <a:spLocks/>
            </p:cNvSpPr>
            <p:nvPr userDrawn="1"/>
          </p:nvSpPr>
          <p:spPr bwMode="auto">
            <a:xfrm>
              <a:off x="7494588" y="912813"/>
              <a:ext cx="58737" cy="258763"/>
            </a:xfrm>
            <a:custGeom>
              <a:avLst/>
              <a:gdLst/>
              <a:ahLst/>
              <a:cxnLst>
                <a:cxn ang="0">
                  <a:pos x="15" y="0"/>
                </a:cxn>
                <a:cxn ang="0">
                  <a:pos x="15" y="0"/>
                </a:cxn>
                <a:cxn ang="0">
                  <a:pos x="8" y="3"/>
                </a:cxn>
                <a:cxn ang="0">
                  <a:pos x="5" y="5"/>
                </a:cxn>
                <a:cxn ang="0">
                  <a:pos x="3" y="10"/>
                </a:cxn>
                <a:cxn ang="0">
                  <a:pos x="0" y="17"/>
                </a:cxn>
                <a:cxn ang="0">
                  <a:pos x="8" y="148"/>
                </a:cxn>
                <a:cxn ang="0">
                  <a:pos x="8" y="148"/>
                </a:cxn>
                <a:cxn ang="0">
                  <a:pos x="10" y="153"/>
                </a:cxn>
                <a:cxn ang="0">
                  <a:pos x="12" y="158"/>
                </a:cxn>
                <a:cxn ang="0">
                  <a:pos x="17" y="160"/>
                </a:cxn>
                <a:cxn ang="0">
                  <a:pos x="25" y="163"/>
                </a:cxn>
                <a:cxn ang="0">
                  <a:pos x="25" y="163"/>
                </a:cxn>
                <a:cxn ang="0">
                  <a:pos x="29" y="160"/>
                </a:cxn>
                <a:cxn ang="0">
                  <a:pos x="34" y="158"/>
                </a:cxn>
                <a:cxn ang="0">
                  <a:pos x="37" y="153"/>
                </a:cxn>
                <a:cxn ang="0">
                  <a:pos x="37" y="146"/>
                </a:cxn>
                <a:cxn ang="0">
                  <a:pos x="29" y="15"/>
                </a:cxn>
                <a:cxn ang="0">
                  <a:pos x="29" y="15"/>
                </a:cxn>
                <a:cxn ang="0">
                  <a:pos x="27" y="10"/>
                </a:cxn>
                <a:cxn ang="0">
                  <a:pos x="25" y="5"/>
                </a:cxn>
                <a:cxn ang="0">
                  <a:pos x="20" y="3"/>
                </a:cxn>
                <a:cxn ang="0">
                  <a:pos x="15" y="0"/>
                </a:cxn>
                <a:cxn ang="0">
                  <a:pos x="15" y="0"/>
                </a:cxn>
              </a:cxnLst>
              <a:rect l="0" t="0" r="r" b="b"/>
              <a:pathLst>
                <a:path w="37" h="163">
                  <a:moveTo>
                    <a:pt x="15" y="0"/>
                  </a:moveTo>
                  <a:lnTo>
                    <a:pt x="15" y="0"/>
                  </a:lnTo>
                  <a:lnTo>
                    <a:pt x="8" y="3"/>
                  </a:lnTo>
                  <a:lnTo>
                    <a:pt x="5" y="5"/>
                  </a:lnTo>
                  <a:lnTo>
                    <a:pt x="3" y="10"/>
                  </a:lnTo>
                  <a:lnTo>
                    <a:pt x="0" y="17"/>
                  </a:lnTo>
                  <a:lnTo>
                    <a:pt x="8" y="148"/>
                  </a:lnTo>
                  <a:lnTo>
                    <a:pt x="8" y="148"/>
                  </a:lnTo>
                  <a:lnTo>
                    <a:pt x="10" y="153"/>
                  </a:lnTo>
                  <a:lnTo>
                    <a:pt x="12" y="158"/>
                  </a:lnTo>
                  <a:lnTo>
                    <a:pt x="17" y="160"/>
                  </a:lnTo>
                  <a:lnTo>
                    <a:pt x="25" y="163"/>
                  </a:lnTo>
                  <a:lnTo>
                    <a:pt x="25" y="163"/>
                  </a:lnTo>
                  <a:lnTo>
                    <a:pt x="29" y="160"/>
                  </a:lnTo>
                  <a:lnTo>
                    <a:pt x="34" y="158"/>
                  </a:lnTo>
                  <a:lnTo>
                    <a:pt x="37" y="153"/>
                  </a:lnTo>
                  <a:lnTo>
                    <a:pt x="37" y="146"/>
                  </a:lnTo>
                  <a:lnTo>
                    <a:pt x="29" y="15"/>
                  </a:lnTo>
                  <a:lnTo>
                    <a:pt x="29" y="15"/>
                  </a:lnTo>
                  <a:lnTo>
                    <a:pt x="27" y="10"/>
                  </a:lnTo>
                  <a:lnTo>
                    <a:pt x="25" y="5"/>
                  </a:lnTo>
                  <a:lnTo>
                    <a:pt x="20" y="3"/>
                  </a:lnTo>
                  <a:lnTo>
                    <a:pt x="15" y="0"/>
                  </a:lnTo>
                  <a:lnTo>
                    <a:pt x="15" y="0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49" name="Freeform 16"/>
            <p:cNvSpPr>
              <a:spLocks/>
            </p:cNvSpPr>
            <p:nvPr userDrawn="1"/>
          </p:nvSpPr>
          <p:spPr bwMode="auto">
            <a:xfrm>
              <a:off x="7972425" y="0"/>
              <a:ext cx="242887" cy="196850"/>
            </a:xfrm>
            <a:custGeom>
              <a:avLst/>
              <a:gdLst/>
              <a:ahLst/>
              <a:cxnLst>
                <a:cxn ang="0">
                  <a:pos x="78" y="97"/>
                </a:cxn>
                <a:cxn ang="0">
                  <a:pos x="78" y="97"/>
                </a:cxn>
                <a:cxn ang="0">
                  <a:pos x="100" y="75"/>
                </a:cxn>
                <a:cxn ang="0">
                  <a:pos x="119" y="51"/>
                </a:cxn>
                <a:cxn ang="0">
                  <a:pos x="153" y="0"/>
                </a:cxn>
                <a:cxn ang="0">
                  <a:pos x="136" y="0"/>
                </a:cxn>
                <a:cxn ang="0">
                  <a:pos x="136" y="0"/>
                </a:cxn>
                <a:cxn ang="0">
                  <a:pos x="105" y="44"/>
                </a:cxn>
                <a:cxn ang="0">
                  <a:pos x="71" y="83"/>
                </a:cxn>
                <a:cxn ang="0">
                  <a:pos x="71" y="83"/>
                </a:cxn>
                <a:cxn ang="0">
                  <a:pos x="56" y="97"/>
                </a:cxn>
                <a:cxn ang="0">
                  <a:pos x="39" y="107"/>
                </a:cxn>
                <a:cxn ang="0">
                  <a:pos x="39" y="107"/>
                </a:cxn>
                <a:cxn ang="0">
                  <a:pos x="29" y="107"/>
                </a:cxn>
                <a:cxn ang="0">
                  <a:pos x="22" y="107"/>
                </a:cxn>
                <a:cxn ang="0">
                  <a:pos x="20" y="102"/>
                </a:cxn>
                <a:cxn ang="0">
                  <a:pos x="17" y="95"/>
                </a:cxn>
                <a:cxn ang="0">
                  <a:pos x="17" y="78"/>
                </a:cxn>
                <a:cxn ang="0">
                  <a:pos x="22" y="63"/>
                </a:cxn>
                <a:cxn ang="0">
                  <a:pos x="22" y="63"/>
                </a:cxn>
                <a:cxn ang="0">
                  <a:pos x="32" y="49"/>
                </a:cxn>
                <a:cxn ang="0">
                  <a:pos x="41" y="32"/>
                </a:cxn>
                <a:cxn ang="0">
                  <a:pos x="51" y="17"/>
                </a:cxn>
                <a:cxn ang="0">
                  <a:pos x="61" y="0"/>
                </a:cxn>
                <a:cxn ang="0">
                  <a:pos x="44" y="0"/>
                </a:cxn>
                <a:cxn ang="0">
                  <a:pos x="44" y="0"/>
                </a:cxn>
                <a:cxn ang="0">
                  <a:pos x="27" y="24"/>
                </a:cxn>
                <a:cxn ang="0">
                  <a:pos x="12" y="49"/>
                </a:cxn>
                <a:cxn ang="0">
                  <a:pos x="5" y="63"/>
                </a:cxn>
                <a:cxn ang="0">
                  <a:pos x="3" y="75"/>
                </a:cxn>
                <a:cxn ang="0">
                  <a:pos x="0" y="90"/>
                </a:cxn>
                <a:cxn ang="0">
                  <a:pos x="3" y="104"/>
                </a:cxn>
                <a:cxn ang="0">
                  <a:pos x="3" y="104"/>
                </a:cxn>
                <a:cxn ang="0">
                  <a:pos x="10" y="114"/>
                </a:cxn>
                <a:cxn ang="0">
                  <a:pos x="17" y="121"/>
                </a:cxn>
                <a:cxn ang="0">
                  <a:pos x="27" y="124"/>
                </a:cxn>
                <a:cxn ang="0">
                  <a:pos x="39" y="121"/>
                </a:cxn>
                <a:cxn ang="0">
                  <a:pos x="49" y="116"/>
                </a:cxn>
                <a:cxn ang="0">
                  <a:pos x="61" y="112"/>
                </a:cxn>
                <a:cxn ang="0">
                  <a:pos x="78" y="97"/>
                </a:cxn>
                <a:cxn ang="0">
                  <a:pos x="78" y="97"/>
                </a:cxn>
              </a:cxnLst>
              <a:rect l="0" t="0" r="r" b="b"/>
              <a:pathLst>
                <a:path w="153" h="124">
                  <a:moveTo>
                    <a:pt x="78" y="97"/>
                  </a:moveTo>
                  <a:lnTo>
                    <a:pt x="78" y="97"/>
                  </a:lnTo>
                  <a:lnTo>
                    <a:pt x="100" y="75"/>
                  </a:lnTo>
                  <a:lnTo>
                    <a:pt x="119" y="51"/>
                  </a:lnTo>
                  <a:lnTo>
                    <a:pt x="153" y="0"/>
                  </a:lnTo>
                  <a:lnTo>
                    <a:pt x="136" y="0"/>
                  </a:lnTo>
                  <a:lnTo>
                    <a:pt x="136" y="0"/>
                  </a:lnTo>
                  <a:lnTo>
                    <a:pt x="105" y="44"/>
                  </a:lnTo>
                  <a:lnTo>
                    <a:pt x="71" y="83"/>
                  </a:lnTo>
                  <a:lnTo>
                    <a:pt x="71" y="83"/>
                  </a:lnTo>
                  <a:lnTo>
                    <a:pt x="56" y="97"/>
                  </a:lnTo>
                  <a:lnTo>
                    <a:pt x="39" y="107"/>
                  </a:lnTo>
                  <a:lnTo>
                    <a:pt x="39" y="107"/>
                  </a:lnTo>
                  <a:lnTo>
                    <a:pt x="29" y="107"/>
                  </a:lnTo>
                  <a:lnTo>
                    <a:pt x="22" y="107"/>
                  </a:lnTo>
                  <a:lnTo>
                    <a:pt x="20" y="102"/>
                  </a:lnTo>
                  <a:lnTo>
                    <a:pt x="17" y="95"/>
                  </a:lnTo>
                  <a:lnTo>
                    <a:pt x="17" y="78"/>
                  </a:lnTo>
                  <a:lnTo>
                    <a:pt x="22" y="63"/>
                  </a:lnTo>
                  <a:lnTo>
                    <a:pt x="22" y="63"/>
                  </a:lnTo>
                  <a:lnTo>
                    <a:pt x="32" y="49"/>
                  </a:lnTo>
                  <a:lnTo>
                    <a:pt x="41" y="32"/>
                  </a:lnTo>
                  <a:lnTo>
                    <a:pt x="51" y="17"/>
                  </a:lnTo>
                  <a:lnTo>
                    <a:pt x="61" y="0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27" y="24"/>
                  </a:lnTo>
                  <a:lnTo>
                    <a:pt x="12" y="49"/>
                  </a:lnTo>
                  <a:lnTo>
                    <a:pt x="5" y="63"/>
                  </a:lnTo>
                  <a:lnTo>
                    <a:pt x="3" y="75"/>
                  </a:lnTo>
                  <a:lnTo>
                    <a:pt x="0" y="90"/>
                  </a:lnTo>
                  <a:lnTo>
                    <a:pt x="3" y="104"/>
                  </a:lnTo>
                  <a:lnTo>
                    <a:pt x="3" y="104"/>
                  </a:lnTo>
                  <a:lnTo>
                    <a:pt x="10" y="114"/>
                  </a:lnTo>
                  <a:lnTo>
                    <a:pt x="17" y="121"/>
                  </a:lnTo>
                  <a:lnTo>
                    <a:pt x="27" y="124"/>
                  </a:lnTo>
                  <a:lnTo>
                    <a:pt x="39" y="121"/>
                  </a:lnTo>
                  <a:lnTo>
                    <a:pt x="49" y="116"/>
                  </a:lnTo>
                  <a:lnTo>
                    <a:pt x="61" y="112"/>
                  </a:lnTo>
                  <a:lnTo>
                    <a:pt x="78" y="97"/>
                  </a:lnTo>
                  <a:lnTo>
                    <a:pt x="78" y="97"/>
                  </a:ln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0" name="Freeform 17"/>
            <p:cNvSpPr>
              <a:spLocks/>
            </p:cNvSpPr>
            <p:nvPr userDrawn="1"/>
          </p:nvSpPr>
          <p:spPr bwMode="auto">
            <a:xfrm>
              <a:off x="7853363" y="0"/>
              <a:ext cx="157162" cy="107950"/>
            </a:xfrm>
            <a:custGeom>
              <a:avLst/>
              <a:gdLst/>
              <a:ahLst/>
              <a:cxnLst>
                <a:cxn ang="0">
                  <a:pos x="22" y="68"/>
                </a:cxn>
                <a:cxn ang="0">
                  <a:pos x="22" y="68"/>
                </a:cxn>
                <a:cxn ang="0">
                  <a:pos x="36" y="68"/>
                </a:cxn>
                <a:cxn ang="0">
                  <a:pos x="46" y="61"/>
                </a:cxn>
                <a:cxn ang="0">
                  <a:pos x="58" y="53"/>
                </a:cxn>
                <a:cxn ang="0">
                  <a:pos x="65" y="44"/>
                </a:cxn>
                <a:cxn ang="0">
                  <a:pos x="82" y="22"/>
                </a:cxn>
                <a:cxn ang="0">
                  <a:pos x="92" y="10"/>
                </a:cxn>
                <a:cxn ang="0">
                  <a:pos x="99" y="0"/>
                </a:cxn>
                <a:cxn ang="0">
                  <a:pos x="80" y="0"/>
                </a:cxn>
                <a:cxn ang="0">
                  <a:pos x="80" y="0"/>
                </a:cxn>
                <a:cxn ang="0">
                  <a:pos x="56" y="32"/>
                </a:cxn>
                <a:cxn ang="0">
                  <a:pos x="41" y="44"/>
                </a:cxn>
                <a:cxn ang="0">
                  <a:pos x="34" y="49"/>
                </a:cxn>
                <a:cxn ang="0">
                  <a:pos x="24" y="53"/>
                </a:cxn>
                <a:cxn ang="0">
                  <a:pos x="24" y="53"/>
                </a:cxn>
                <a:cxn ang="0">
                  <a:pos x="19" y="53"/>
                </a:cxn>
                <a:cxn ang="0">
                  <a:pos x="17" y="51"/>
                </a:cxn>
                <a:cxn ang="0">
                  <a:pos x="17" y="44"/>
                </a:cxn>
                <a:cxn ang="0">
                  <a:pos x="17" y="39"/>
                </a:cxn>
                <a:cxn ang="0">
                  <a:pos x="22" y="24"/>
                </a:cxn>
                <a:cxn ang="0">
                  <a:pos x="24" y="17"/>
                </a:cxn>
                <a:cxn ang="0">
                  <a:pos x="24" y="17"/>
                </a:cxn>
                <a:cxn ang="0">
                  <a:pos x="34" y="0"/>
                </a:cxn>
                <a:cxn ang="0">
                  <a:pos x="17" y="0"/>
                </a:cxn>
                <a:cxn ang="0">
                  <a:pos x="17" y="0"/>
                </a:cxn>
                <a:cxn ang="0">
                  <a:pos x="7" y="19"/>
                </a:cxn>
                <a:cxn ang="0">
                  <a:pos x="5" y="29"/>
                </a:cxn>
                <a:cxn ang="0">
                  <a:pos x="0" y="41"/>
                </a:cxn>
                <a:cxn ang="0">
                  <a:pos x="0" y="51"/>
                </a:cxn>
                <a:cxn ang="0">
                  <a:pos x="5" y="61"/>
                </a:cxn>
                <a:cxn ang="0">
                  <a:pos x="10" y="66"/>
                </a:cxn>
                <a:cxn ang="0">
                  <a:pos x="22" y="68"/>
                </a:cxn>
                <a:cxn ang="0">
                  <a:pos x="22" y="68"/>
                </a:cxn>
              </a:cxnLst>
              <a:rect l="0" t="0" r="r" b="b"/>
              <a:pathLst>
                <a:path w="99" h="68">
                  <a:moveTo>
                    <a:pt x="22" y="68"/>
                  </a:moveTo>
                  <a:lnTo>
                    <a:pt x="22" y="68"/>
                  </a:lnTo>
                  <a:lnTo>
                    <a:pt x="36" y="68"/>
                  </a:lnTo>
                  <a:lnTo>
                    <a:pt x="46" y="61"/>
                  </a:lnTo>
                  <a:lnTo>
                    <a:pt x="58" y="53"/>
                  </a:lnTo>
                  <a:lnTo>
                    <a:pt x="65" y="44"/>
                  </a:lnTo>
                  <a:lnTo>
                    <a:pt x="82" y="22"/>
                  </a:lnTo>
                  <a:lnTo>
                    <a:pt x="92" y="10"/>
                  </a:lnTo>
                  <a:lnTo>
                    <a:pt x="99" y="0"/>
                  </a:lnTo>
                  <a:lnTo>
                    <a:pt x="80" y="0"/>
                  </a:lnTo>
                  <a:lnTo>
                    <a:pt x="80" y="0"/>
                  </a:lnTo>
                  <a:lnTo>
                    <a:pt x="56" y="32"/>
                  </a:lnTo>
                  <a:lnTo>
                    <a:pt x="41" y="44"/>
                  </a:lnTo>
                  <a:lnTo>
                    <a:pt x="34" y="49"/>
                  </a:lnTo>
                  <a:lnTo>
                    <a:pt x="24" y="53"/>
                  </a:lnTo>
                  <a:lnTo>
                    <a:pt x="24" y="53"/>
                  </a:lnTo>
                  <a:lnTo>
                    <a:pt x="19" y="53"/>
                  </a:lnTo>
                  <a:lnTo>
                    <a:pt x="17" y="51"/>
                  </a:lnTo>
                  <a:lnTo>
                    <a:pt x="17" y="44"/>
                  </a:lnTo>
                  <a:lnTo>
                    <a:pt x="17" y="39"/>
                  </a:lnTo>
                  <a:lnTo>
                    <a:pt x="22" y="24"/>
                  </a:lnTo>
                  <a:lnTo>
                    <a:pt x="24" y="17"/>
                  </a:lnTo>
                  <a:lnTo>
                    <a:pt x="24" y="17"/>
                  </a:lnTo>
                  <a:lnTo>
                    <a:pt x="34" y="0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7" y="19"/>
                  </a:lnTo>
                  <a:lnTo>
                    <a:pt x="5" y="29"/>
                  </a:lnTo>
                  <a:lnTo>
                    <a:pt x="0" y="41"/>
                  </a:lnTo>
                  <a:lnTo>
                    <a:pt x="0" y="51"/>
                  </a:lnTo>
                  <a:lnTo>
                    <a:pt x="5" y="61"/>
                  </a:lnTo>
                  <a:lnTo>
                    <a:pt x="10" y="66"/>
                  </a:lnTo>
                  <a:lnTo>
                    <a:pt x="22" y="68"/>
                  </a:lnTo>
                  <a:lnTo>
                    <a:pt x="22" y="68"/>
                  </a:ln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1" name="Freeform 18"/>
            <p:cNvSpPr>
              <a:spLocks/>
            </p:cNvSpPr>
            <p:nvPr userDrawn="1"/>
          </p:nvSpPr>
          <p:spPr bwMode="auto">
            <a:xfrm>
              <a:off x="6570663" y="0"/>
              <a:ext cx="796925" cy="977900"/>
            </a:xfrm>
            <a:custGeom>
              <a:avLst/>
              <a:gdLst/>
              <a:ahLst/>
              <a:cxnLst>
                <a:cxn ang="0">
                  <a:pos x="337" y="194"/>
                </a:cxn>
                <a:cxn ang="0">
                  <a:pos x="361" y="209"/>
                </a:cxn>
                <a:cxn ang="0">
                  <a:pos x="381" y="216"/>
                </a:cxn>
                <a:cxn ang="0">
                  <a:pos x="388" y="216"/>
                </a:cxn>
                <a:cxn ang="0">
                  <a:pos x="403" y="209"/>
                </a:cxn>
                <a:cxn ang="0">
                  <a:pos x="425" y="182"/>
                </a:cxn>
                <a:cxn ang="0">
                  <a:pos x="429" y="167"/>
                </a:cxn>
                <a:cxn ang="0">
                  <a:pos x="437" y="124"/>
                </a:cxn>
                <a:cxn ang="0">
                  <a:pos x="444" y="107"/>
                </a:cxn>
                <a:cxn ang="0">
                  <a:pos x="468" y="53"/>
                </a:cxn>
                <a:cxn ang="0">
                  <a:pos x="483" y="27"/>
                </a:cxn>
                <a:cxn ang="0">
                  <a:pos x="490" y="0"/>
                </a:cxn>
                <a:cxn ang="0">
                  <a:pos x="488" y="2"/>
                </a:cxn>
                <a:cxn ang="0">
                  <a:pos x="473" y="24"/>
                </a:cxn>
                <a:cxn ang="0">
                  <a:pos x="446" y="73"/>
                </a:cxn>
                <a:cxn ang="0">
                  <a:pos x="434" y="99"/>
                </a:cxn>
                <a:cxn ang="0">
                  <a:pos x="427" y="129"/>
                </a:cxn>
                <a:cxn ang="0">
                  <a:pos x="415" y="175"/>
                </a:cxn>
                <a:cxn ang="0">
                  <a:pos x="398" y="199"/>
                </a:cxn>
                <a:cxn ang="0">
                  <a:pos x="386" y="206"/>
                </a:cxn>
                <a:cxn ang="0">
                  <a:pos x="366" y="201"/>
                </a:cxn>
                <a:cxn ang="0">
                  <a:pos x="349" y="189"/>
                </a:cxn>
                <a:cxn ang="0">
                  <a:pos x="318" y="177"/>
                </a:cxn>
                <a:cxn ang="0">
                  <a:pos x="306" y="180"/>
                </a:cxn>
                <a:cxn ang="0">
                  <a:pos x="281" y="184"/>
                </a:cxn>
                <a:cxn ang="0">
                  <a:pos x="250" y="206"/>
                </a:cxn>
                <a:cxn ang="0">
                  <a:pos x="233" y="221"/>
                </a:cxn>
                <a:cxn ang="0">
                  <a:pos x="204" y="262"/>
                </a:cxn>
                <a:cxn ang="0">
                  <a:pos x="182" y="306"/>
                </a:cxn>
                <a:cxn ang="0">
                  <a:pos x="148" y="398"/>
                </a:cxn>
                <a:cxn ang="0">
                  <a:pos x="141" y="396"/>
                </a:cxn>
                <a:cxn ang="0">
                  <a:pos x="129" y="400"/>
                </a:cxn>
                <a:cxn ang="0">
                  <a:pos x="48" y="522"/>
                </a:cxn>
                <a:cxn ang="0">
                  <a:pos x="34" y="524"/>
                </a:cxn>
                <a:cxn ang="0">
                  <a:pos x="22" y="529"/>
                </a:cxn>
                <a:cxn ang="0">
                  <a:pos x="7" y="544"/>
                </a:cxn>
                <a:cxn ang="0">
                  <a:pos x="0" y="561"/>
                </a:cxn>
                <a:cxn ang="0">
                  <a:pos x="0" y="580"/>
                </a:cxn>
                <a:cxn ang="0">
                  <a:pos x="10" y="597"/>
                </a:cxn>
                <a:cxn ang="0">
                  <a:pos x="15" y="604"/>
                </a:cxn>
                <a:cxn ang="0">
                  <a:pos x="32" y="614"/>
                </a:cxn>
                <a:cxn ang="0">
                  <a:pos x="48" y="616"/>
                </a:cxn>
                <a:cxn ang="0">
                  <a:pos x="65" y="614"/>
                </a:cxn>
                <a:cxn ang="0">
                  <a:pos x="75" y="609"/>
                </a:cxn>
                <a:cxn ang="0">
                  <a:pos x="87" y="595"/>
                </a:cxn>
                <a:cxn ang="0">
                  <a:pos x="95" y="578"/>
                </a:cxn>
                <a:cxn ang="0">
                  <a:pos x="95" y="561"/>
                </a:cxn>
                <a:cxn ang="0">
                  <a:pos x="87" y="541"/>
                </a:cxn>
                <a:cxn ang="0">
                  <a:pos x="163" y="430"/>
                </a:cxn>
                <a:cxn ang="0">
                  <a:pos x="165" y="415"/>
                </a:cxn>
                <a:cxn ang="0">
                  <a:pos x="158" y="400"/>
                </a:cxn>
                <a:cxn ang="0">
                  <a:pos x="175" y="362"/>
                </a:cxn>
                <a:cxn ang="0">
                  <a:pos x="206" y="282"/>
                </a:cxn>
                <a:cxn ang="0">
                  <a:pos x="228" y="245"/>
                </a:cxn>
                <a:cxn ang="0">
                  <a:pos x="235" y="233"/>
                </a:cxn>
                <a:cxn ang="0">
                  <a:pos x="260" y="209"/>
                </a:cxn>
                <a:cxn ang="0">
                  <a:pos x="289" y="194"/>
                </a:cxn>
                <a:cxn ang="0">
                  <a:pos x="320" y="189"/>
                </a:cxn>
                <a:cxn ang="0">
                  <a:pos x="337" y="194"/>
                </a:cxn>
              </a:cxnLst>
              <a:rect l="0" t="0" r="r" b="b"/>
              <a:pathLst>
                <a:path w="502" h="616">
                  <a:moveTo>
                    <a:pt x="337" y="194"/>
                  </a:moveTo>
                  <a:lnTo>
                    <a:pt x="337" y="194"/>
                  </a:lnTo>
                  <a:lnTo>
                    <a:pt x="349" y="201"/>
                  </a:lnTo>
                  <a:lnTo>
                    <a:pt x="361" y="209"/>
                  </a:lnTo>
                  <a:lnTo>
                    <a:pt x="374" y="216"/>
                  </a:lnTo>
                  <a:lnTo>
                    <a:pt x="381" y="216"/>
                  </a:lnTo>
                  <a:lnTo>
                    <a:pt x="388" y="216"/>
                  </a:lnTo>
                  <a:lnTo>
                    <a:pt x="388" y="216"/>
                  </a:lnTo>
                  <a:lnTo>
                    <a:pt x="395" y="214"/>
                  </a:lnTo>
                  <a:lnTo>
                    <a:pt x="403" y="209"/>
                  </a:lnTo>
                  <a:lnTo>
                    <a:pt x="415" y="199"/>
                  </a:lnTo>
                  <a:lnTo>
                    <a:pt x="425" y="182"/>
                  </a:lnTo>
                  <a:lnTo>
                    <a:pt x="429" y="167"/>
                  </a:lnTo>
                  <a:lnTo>
                    <a:pt x="429" y="167"/>
                  </a:lnTo>
                  <a:lnTo>
                    <a:pt x="434" y="146"/>
                  </a:lnTo>
                  <a:lnTo>
                    <a:pt x="437" y="124"/>
                  </a:lnTo>
                  <a:lnTo>
                    <a:pt x="437" y="124"/>
                  </a:lnTo>
                  <a:lnTo>
                    <a:pt x="444" y="107"/>
                  </a:lnTo>
                  <a:lnTo>
                    <a:pt x="451" y="87"/>
                  </a:lnTo>
                  <a:lnTo>
                    <a:pt x="468" y="53"/>
                  </a:lnTo>
                  <a:lnTo>
                    <a:pt x="468" y="53"/>
                  </a:lnTo>
                  <a:lnTo>
                    <a:pt x="483" y="27"/>
                  </a:lnTo>
                  <a:lnTo>
                    <a:pt x="502" y="0"/>
                  </a:lnTo>
                  <a:lnTo>
                    <a:pt x="490" y="0"/>
                  </a:lnTo>
                  <a:lnTo>
                    <a:pt x="490" y="0"/>
                  </a:lnTo>
                  <a:lnTo>
                    <a:pt x="488" y="2"/>
                  </a:lnTo>
                  <a:lnTo>
                    <a:pt x="488" y="2"/>
                  </a:lnTo>
                  <a:lnTo>
                    <a:pt x="473" y="24"/>
                  </a:lnTo>
                  <a:lnTo>
                    <a:pt x="459" y="49"/>
                  </a:lnTo>
                  <a:lnTo>
                    <a:pt x="446" y="73"/>
                  </a:lnTo>
                  <a:lnTo>
                    <a:pt x="434" y="99"/>
                  </a:lnTo>
                  <a:lnTo>
                    <a:pt x="434" y="99"/>
                  </a:lnTo>
                  <a:lnTo>
                    <a:pt x="432" y="114"/>
                  </a:lnTo>
                  <a:lnTo>
                    <a:pt x="427" y="129"/>
                  </a:lnTo>
                  <a:lnTo>
                    <a:pt x="420" y="160"/>
                  </a:lnTo>
                  <a:lnTo>
                    <a:pt x="415" y="175"/>
                  </a:lnTo>
                  <a:lnTo>
                    <a:pt x="408" y="189"/>
                  </a:lnTo>
                  <a:lnTo>
                    <a:pt x="398" y="199"/>
                  </a:lnTo>
                  <a:lnTo>
                    <a:pt x="386" y="206"/>
                  </a:lnTo>
                  <a:lnTo>
                    <a:pt x="386" y="206"/>
                  </a:lnTo>
                  <a:lnTo>
                    <a:pt x="376" y="206"/>
                  </a:lnTo>
                  <a:lnTo>
                    <a:pt x="366" y="201"/>
                  </a:lnTo>
                  <a:lnTo>
                    <a:pt x="349" y="189"/>
                  </a:lnTo>
                  <a:lnTo>
                    <a:pt x="349" y="189"/>
                  </a:lnTo>
                  <a:lnTo>
                    <a:pt x="335" y="182"/>
                  </a:lnTo>
                  <a:lnTo>
                    <a:pt x="318" y="177"/>
                  </a:lnTo>
                  <a:lnTo>
                    <a:pt x="318" y="177"/>
                  </a:lnTo>
                  <a:lnTo>
                    <a:pt x="306" y="180"/>
                  </a:lnTo>
                  <a:lnTo>
                    <a:pt x="294" y="182"/>
                  </a:lnTo>
                  <a:lnTo>
                    <a:pt x="281" y="184"/>
                  </a:lnTo>
                  <a:lnTo>
                    <a:pt x="272" y="192"/>
                  </a:lnTo>
                  <a:lnTo>
                    <a:pt x="250" y="206"/>
                  </a:lnTo>
                  <a:lnTo>
                    <a:pt x="233" y="221"/>
                  </a:lnTo>
                  <a:lnTo>
                    <a:pt x="233" y="221"/>
                  </a:lnTo>
                  <a:lnTo>
                    <a:pt x="216" y="240"/>
                  </a:lnTo>
                  <a:lnTo>
                    <a:pt x="204" y="262"/>
                  </a:lnTo>
                  <a:lnTo>
                    <a:pt x="192" y="282"/>
                  </a:lnTo>
                  <a:lnTo>
                    <a:pt x="182" y="306"/>
                  </a:lnTo>
                  <a:lnTo>
                    <a:pt x="165" y="352"/>
                  </a:lnTo>
                  <a:lnTo>
                    <a:pt x="148" y="398"/>
                  </a:lnTo>
                  <a:lnTo>
                    <a:pt x="148" y="398"/>
                  </a:lnTo>
                  <a:lnTo>
                    <a:pt x="141" y="396"/>
                  </a:lnTo>
                  <a:lnTo>
                    <a:pt x="136" y="398"/>
                  </a:lnTo>
                  <a:lnTo>
                    <a:pt x="129" y="400"/>
                  </a:lnTo>
                  <a:lnTo>
                    <a:pt x="126" y="405"/>
                  </a:lnTo>
                  <a:lnTo>
                    <a:pt x="48" y="522"/>
                  </a:lnTo>
                  <a:lnTo>
                    <a:pt x="48" y="522"/>
                  </a:lnTo>
                  <a:lnTo>
                    <a:pt x="34" y="524"/>
                  </a:lnTo>
                  <a:lnTo>
                    <a:pt x="22" y="529"/>
                  </a:lnTo>
                  <a:lnTo>
                    <a:pt x="22" y="529"/>
                  </a:lnTo>
                  <a:lnTo>
                    <a:pt x="12" y="536"/>
                  </a:lnTo>
                  <a:lnTo>
                    <a:pt x="7" y="544"/>
                  </a:lnTo>
                  <a:lnTo>
                    <a:pt x="2" y="551"/>
                  </a:lnTo>
                  <a:lnTo>
                    <a:pt x="0" y="561"/>
                  </a:lnTo>
                  <a:lnTo>
                    <a:pt x="0" y="570"/>
                  </a:lnTo>
                  <a:lnTo>
                    <a:pt x="0" y="580"/>
                  </a:lnTo>
                  <a:lnTo>
                    <a:pt x="5" y="587"/>
                  </a:lnTo>
                  <a:lnTo>
                    <a:pt x="10" y="597"/>
                  </a:lnTo>
                  <a:lnTo>
                    <a:pt x="10" y="597"/>
                  </a:lnTo>
                  <a:lnTo>
                    <a:pt x="15" y="604"/>
                  </a:lnTo>
                  <a:lnTo>
                    <a:pt x="22" y="609"/>
                  </a:lnTo>
                  <a:lnTo>
                    <a:pt x="32" y="614"/>
                  </a:lnTo>
                  <a:lnTo>
                    <a:pt x="39" y="616"/>
                  </a:lnTo>
                  <a:lnTo>
                    <a:pt x="48" y="616"/>
                  </a:lnTo>
                  <a:lnTo>
                    <a:pt x="58" y="616"/>
                  </a:lnTo>
                  <a:lnTo>
                    <a:pt x="65" y="614"/>
                  </a:lnTo>
                  <a:lnTo>
                    <a:pt x="75" y="609"/>
                  </a:lnTo>
                  <a:lnTo>
                    <a:pt x="75" y="609"/>
                  </a:lnTo>
                  <a:lnTo>
                    <a:pt x="82" y="602"/>
                  </a:lnTo>
                  <a:lnTo>
                    <a:pt x="87" y="595"/>
                  </a:lnTo>
                  <a:lnTo>
                    <a:pt x="92" y="587"/>
                  </a:lnTo>
                  <a:lnTo>
                    <a:pt x="95" y="578"/>
                  </a:lnTo>
                  <a:lnTo>
                    <a:pt x="97" y="568"/>
                  </a:lnTo>
                  <a:lnTo>
                    <a:pt x="95" y="561"/>
                  </a:lnTo>
                  <a:lnTo>
                    <a:pt x="92" y="551"/>
                  </a:lnTo>
                  <a:lnTo>
                    <a:pt x="87" y="541"/>
                  </a:lnTo>
                  <a:lnTo>
                    <a:pt x="163" y="430"/>
                  </a:lnTo>
                  <a:lnTo>
                    <a:pt x="163" y="430"/>
                  </a:lnTo>
                  <a:lnTo>
                    <a:pt x="165" y="422"/>
                  </a:lnTo>
                  <a:lnTo>
                    <a:pt x="165" y="415"/>
                  </a:lnTo>
                  <a:lnTo>
                    <a:pt x="163" y="408"/>
                  </a:lnTo>
                  <a:lnTo>
                    <a:pt x="158" y="400"/>
                  </a:lnTo>
                  <a:lnTo>
                    <a:pt x="158" y="400"/>
                  </a:lnTo>
                  <a:lnTo>
                    <a:pt x="175" y="362"/>
                  </a:lnTo>
                  <a:lnTo>
                    <a:pt x="189" y="320"/>
                  </a:lnTo>
                  <a:lnTo>
                    <a:pt x="206" y="282"/>
                  </a:lnTo>
                  <a:lnTo>
                    <a:pt x="216" y="262"/>
                  </a:lnTo>
                  <a:lnTo>
                    <a:pt x="228" y="245"/>
                  </a:lnTo>
                  <a:lnTo>
                    <a:pt x="228" y="245"/>
                  </a:lnTo>
                  <a:lnTo>
                    <a:pt x="235" y="233"/>
                  </a:lnTo>
                  <a:lnTo>
                    <a:pt x="247" y="221"/>
                  </a:lnTo>
                  <a:lnTo>
                    <a:pt x="260" y="209"/>
                  </a:lnTo>
                  <a:lnTo>
                    <a:pt x="274" y="199"/>
                  </a:lnTo>
                  <a:lnTo>
                    <a:pt x="289" y="194"/>
                  </a:lnTo>
                  <a:lnTo>
                    <a:pt x="306" y="189"/>
                  </a:lnTo>
                  <a:lnTo>
                    <a:pt x="320" y="189"/>
                  </a:lnTo>
                  <a:lnTo>
                    <a:pt x="337" y="194"/>
                  </a:lnTo>
                  <a:lnTo>
                    <a:pt x="337" y="194"/>
                  </a:ln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2" name="Freeform 19"/>
            <p:cNvSpPr>
              <a:spLocks/>
            </p:cNvSpPr>
            <p:nvPr userDrawn="1"/>
          </p:nvSpPr>
          <p:spPr bwMode="auto">
            <a:xfrm>
              <a:off x="7051675" y="0"/>
              <a:ext cx="458787" cy="1220788"/>
            </a:xfrm>
            <a:custGeom>
              <a:avLst/>
              <a:gdLst/>
              <a:ahLst/>
              <a:cxnLst>
                <a:cxn ang="0">
                  <a:pos x="274" y="0"/>
                </a:cxn>
                <a:cxn ang="0">
                  <a:pos x="257" y="22"/>
                </a:cxn>
                <a:cxn ang="0">
                  <a:pos x="233" y="73"/>
                </a:cxn>
                <a:cxn ang="0">
                  <a:pos x="223" y="99"/>
                </a:cxn>
                <a:cxn ang="0">
                  <a:pos x="209" y="150"/>
                </a:cxn>
                <a:cxn ang="0">
                  <a:pos x="197" y="199"/>
                </a:cxn>
                <a:cxn ang="0">
                  <a:pos x="177" y="243"/>
                </a:cxn>
                <a:cxn ang="0">
                  <a:pos x="151" y="279"/>
                </a:cxn>
                <a:cxn ang="0">
                  <a:pos x="90" y="347"/>
                </a:cxn>
                <a:cxn ang="0">
                  <a:pos x="66" y="376"/>
                </a:cxn>
                <a:cxn ang="0">
                  <a:pos x="34" y="422"/>
                </a:cxn>
                <a:cxn ang="0">
                  <a:pos x="22" y="456"/>
                </a:cxn>
                <a:cxn ang="0">
                  <a:pos x="17" y="476"/>
                </a:cxn>
                <a:cxn ang="0">
                  <a:pos x="5" y="485"/>
                </a:cxn>
                <a:cxn ang="0">
                  <a:pos x="0" y="500"/>
                </a:cxn>
                <a:cxn ang="0">
                  <a:pos x="29" y="636"/>
                </a:cxn>
                <a:cxn ang="0">
                  <a:pos x="17" y="655"/>
                </a:cxn>
                <a:cxn ang="0">
                  <a:pos x="15" y="660"/>
                </a:cxn>
                <a:cxn ang="0">
                  <a:pos x="8" y="672"/>
                </a:cxn>
                <a:cxn ang="0">
                  <a:pos x="3" y="701"/>
                </a:cxn>
                <a:cxn ang="0">
                  <a:pos x="10" y="728"/>
                </a:cxn>
                <a:cxn ang="0">
                  <a:pos x="27" y="750"/>
                </a:cxn>
                <a:cxn ang="0">
                  <a:pos x="39" y="760"/>
                </a:cxn>
                <a:cxn ang="0">
                  <a:pos x="66" y="769"/>
                </a:cxn>
                <a:cxn ang="0">
                  <a:pos x="92" y="767"/>
                </a:cxn>
                <a:cxn ang="0">
                  <a:pos x="117" y="755"/>
                </a:cxn>
                <a:cxn ang="0">
                  <a:pos x="136" y="735"/>
                </a:cxn>
                <a:cxn ang="0">
                  <a:pos x="143" y="721"/>
                </a:cxn>
                <a:cxn ang="0">
                  <a:pos x="148" y="694"/>
                </a:cxn>
                <a:cxn ang="0">
                  <a:pos x="141" y="667"/>
                </a:cxn>
                <a:cxn ang="0">
                  <a:pos x="124" y="646"/>
                </a:cxn>
                <a:cxn ang="0">
                  <a:pos x="112" y="636"/>
                </a:cxn>
                <a:cxn ang="0">
                  <a:pos x="78" y="626"/>
                </a:cxn>
                <a:cxn ang="0">
                  <a:pos x="71" y="624"/>
                </a:cxn>
                <a:cxn ang="0">
                  <a:pos x="44" y="493"/>
                </a:cxn>
                <a:cxn ang="0">
                  <a:pos x="39" y="481"/>
                </a:cxn>
                <a:cxn ang="0">
                  <a:pos x="29" y="476"/>
                </a:cxn>
                <a:cxn ang="0">
                  <a:pos x="32" y="456"/>
                </a:cxn>
                <a:cxn ang="0">
                  <a:pos x="46" y="422"/>
                </a:cxn>
                <a:cxn ang="0">
                  <a:pos x="78" y="376"/>
                </a:cxn>
                <a:cxn ang="0">
                  <a:pos x="131" y="318"/>
                </a:cxn>
                <a:cxn ang="0">
                  <a:pos x="180" y="260"/>
                </a:cxn>
                <a:cxn ang="0">
                  <a:pos x="197" y="226"/>
                </a:cxn>
                <a:cxn ang="0">
                  <a:pos x="211" y="182"/>
                </a:cxn>
                <a:cxn ang="0">
                  <a:pos x="223" y="138"/>
                </a:cxn>
                <a:cxn ang="0">
                  <a:pos x="233" y="99"/>
                </a:cxn>
                <a:cxn ang="0">
                  <a:pos x="255" y="44"/>
                </a:cxn>
                <a:cxn ang="0">
                  <a:pos x="277" y="15"/>
                </a:cxn>
                <a:cxn ang="0">
                  <a:pos x="289" y="0"/>
                </a:cxn>
              </a:cxnLst>
              <a:rect l="0" t="0" r="r" b="b"/>
              <a:pathLst>
                <a:path w="289" h="769">
                  <a:moveTo>
                    <a:pt x="289" y="0"/>
                  </a:moveTo>
                  <a:lnTo>
                    <a:pt x="274" y="0"/>
                  </a:lnTo>
                  <a:lnTo>
                    <a:pt x="274" y="0"/>
                  </a:lnTo>
                  <a:lnTo>
                    <a:pt x="257" y="22"/>
                  </a:lnTo>
                  <a:lnTo>
                    <a:pt x="243" y="46"/>
                  </a:lnTo>
                  <a:lnTo>
                    <a:pt x="233" y="73"/>
                  </a:lnTo>
                  <a:lnTo>
                    <a:pt x="223" y="99"/>
                  </a:lnTo>
                  <a:lnTo>
                    <a:pt x="223" y="99"/>
                  </a:lnTo>
                  <a:lnTo>
                    <a:pt x="223" y="99"/>
                  </a:lnTo>
                  <a:lnTo>
                    <a:pt x="209" y="150"/>
                  </a:lnTo>
                  <a:lnTo>
                    <a:pt x="197" y="199"/>
                  </a:lnTo>
                  <a:lnTo>
                    <a:pt x="197" y="199"/>
                  </a:lnTo>
                  <a:lnTo>
                    <a:pt x="187" y="223"/>
                  </a:lnTo>
                  <a:lnTo>
                    <a:pt x="177" y="243"/>
                  </a:lnTo>
                  <a:lnTo>
                    <a:pt x="165" y="262"/>
                  </a:lnTo>
                  <a:lnTo>
                    <a:pt x="151" y="279"/>
                  </a:lnTo>
                  <a:lnTo>
                    <a:pt x="122" y="313"/>
                  </a:lnTo>
                  <a:lnTo>
                    <a:pt x="90" y="347"/>
                  </a:lnTo>
                  <a:lnTo>
                    <a:pt x="90" y="347"/>
                  </a:lnTo>
                  <a:lnTo>
                    <a:pt x="66" y="376"/>
                  </a:lnTo>
                  <a:lnTo>
                    <a:pt x="44" y="405"/>
                  </a:lnTo>
                  <a:lnTo>
                    <a:pt x="34" y="422"/>
                  </a:lnTo>
                  <a:lnTo>
                    <a:pt x="27" y="439"/>
                  </a:lnTo>
                  <a:lnTo>
                    <a:pt x="22" y="456"/>
                  </a:lnTo>
                  <a:lnTo>
                    <a:pt x="17" y="476"/>
                  </a:lnTo>
                  <a:lnTo>
                    <a:pt x="17" y="476"/>
                  </a:lnTo>
                  <a:lnTo>
                    <a:pt x="10" y="478"/>
                  </a:lnTo>
                  <a:lnTo>
                    <a:pt x="5" y="485"/>
                  </a:lnTo>
                  <a:lnTo>
                    <a:pt x="0" y="493"/>
                  </a:lnTo>
                  <a:lnTo>
                    <a:pt x="0" y="500"/>
                  </a:lnTo>
                  <a:lnTo>
                    <a:pt x="29" y="636"/>
                  </a:lnTo>
                  <a:lnTo>
                    <a:pt x="29" y="636"/>
                  </a:lnTo>
                  <a:lnTo>
                    <a:pt x="22" y="646"/>
                  </a:lnTo>
                  <a:lnTo>
                    <a:pt x="17" y="655"/>
                  </a:lnTo>
                  <a:lnTo>
                    <a:pt x="17" y="655"/>
                  </a:lnTo>
                  <a:lnTo>
                    <a:pt x="15" y="660"/>
                  </a:lnTo>
                  <a:lnTo>
                    <a:pt x="15" y="660"/>
                  </a:lnTo>
                  <a:lnTo>
                    <a:pt x="8" y="672"/>
                  </a:lnTo>
                  <a:lnTo>
                    <a:pt x="5" y="687"/>
                  </a:lnTo>
                  <a:lnTo>
                    <a:pt x="3" y="701"/>
                  </a:lnTo>
                  <a:lnTo>
                    <a:pt x="5" y="713"/>
                  </a:lnTo>
                  <a:lnTo>
                    <a:pt x="10" y="728"/>
                  </a:lnTo>
                  <a:lnTo>
                    <a:pt x="17" y="740"/>
                  </a:lnTo>
                  <a:lnTo>
                    <a:pt x="27" y="750"/>
                  </a:lnTo>
                  <a:lnTo>
                    <a:pt x="39" y="760"/>
                  </a:lnTo>
                  <a:lnTo>
                    <a:pt x="39" y="760"/>
                  </a:lnTo>
                  <a:lnTo>
                    <a:pt x="51" y="764"/>
                  </a:lnTo>
                  <a:lnTo>
                    <a:pt x="66" y="769"/>
                  </a:lnTo>
                  <a:lnTo>
                    <a:pt x="78" y="769"/>
                  </a:lnTo>
                  <a:lnTo>
                    <a:pt x="92" y="767"/>
                  </a:lnTo>
                  <a:lnTo>
                    <a:pt x="105" y="762"/>
                  </a:lnTo>
                  <a:lnTo>
                    <a:pt x="117" y="755"/>
                  </a:lnTo>
                  <a:lnTo>
                    <a:pt x="129" y="745"/>
                  </a:lnTo>
                  <a:lnTo>
                    <a:pt x="136" y="735"/>
                  </a:lnTo>
                  <a:lnTo>
                    <a:pt x="136" y="735"/>
                  </a:lnTo>
                  <a:lnTo>
                    <a:pt x="143" y="721"/>
                  </a:lnTo>
                  <a:lnTo>
                    <a:pt x="146" y="706"/>
                  </a:lnTo>
                  <a:lnTo>
                    <a:pt x="148" y="694"/>
                  </a:lnTo>
                  <a:lnTo>
                    <a:pt x="146" y="680"/>
                  </a:lnTo>
                  <a:lnTo>
                    <a:pt x="141" y="667"/>
                  </a:lnTo>
                  <a:lnTo>
                    <a:pt x="134" y="655"/>
                  </a:lnTo>
                  <a:lnTo>
                    <a:pt x="124" y="646"/>
                  </a:lnTo>
                  <a:lnTo>
                    <a:pt x="112" y="636"/>
                  </a:lnTo>
                  <a:lnTo>
                    <a:pt x="112" y="636"/>
                  </a:lnTo>
                  <a:lnTo>
                    <a:pt x="95" y="629"/>
                  </a:lnTo>
                  <a:lnTo>
                    <a:pt x="78" y="626"/>
                  </a:lnTo>
                  <a:lnTo>
                    <a:pt x="78" y="626"/>
                  </a:lnTo>
                  <a:lnTo>
                    <a:pt x="71" y="624"/>
                  </a:lnTo>
                  <a:lnTo>
                    <a:pt x="44" y="493"/>
                  </a:lnTo>
                  <a:lnTo>
                    <a:pt x="44" y="493"/>
                  </a:lnTo>
                  <a:lnTo>
                    <a:pt x="42" y="485"/>
                  </a:lnTo>
                  <a:lnTo>
                    <a:pt x="39" y="481"/>
                  </a:lnTo>
                  <a:lnTo>
                    <a:pt x="34" y="478"/>
                  </a:lnTo>
                  <a:lnTo>
                    <a:pt x="29" y="476"/>
                  </a:lnTo>
                  <a:lnTo>
                    <a:pt x="29" y="476"/>
                  </a:lnTo>
                  <a:lnTo>
                    <a:pt x="32" y="456"/>
                  </a:lnTo>
                  <a:lnTo>
                    <a:pt x="39" y="439"/>
                  </a:lnTo>
                  <a:lnTo>
                    <a:pt x="46" y="422"/>
                  </a:lnTo>
                  <a:lnTo>
                    <a:pt x="56" y="405"/>
                  </a:lnTo>
                  <a:lnTo>
                    <a:pt x="78" y="376"/>
                  </a:lnTo>
                  <a:lnTo>
                    <a:pt x="105" y="347"/>
                  </a:lnTo>
                  <a:lnTo>
                    <a:pt x="131" y="318"/>
                  </a:lnTo>
                  <a:lnTo>
                    <a:pt x="158" y="291"/>
                  </a:lnTo>
                  <a:lnTo>
                    <a:pt x="180" y="260"/>
                  </a:lnTo>
                  <a:lnTo>
                    <a:pt x="190" y="243"/>
                  </a:lnTo>
                  <a:lnTo>
                    <a:pt x="197" y="226"/>
                  </a:lnTo>
                  <a:lnTo>
                    <a:pt x="197" y="226"/>
                  </a:lnTo>
                  <a:lnTo>
                    <a:pt x="211" y="182"/>
                  </a:lnTo>
                  <a:lnTo>
                    <a:pt x="223" y="138"/>
                  </a:lnTo>
                  <a:lnTo>
                    <a:pt x="223" y="138"/>
                  </a:lnTo>
                  <a:lnTo>
                    <a:pt x="223" y="138"/>
                  </a:lnTo>
                  <a:lnTo>
                    <a:pt x="233" y="99"/>
                  </a:lnTo>
                  <a:lnTo>
                    <a:pt x="248" y="63"/>
                  </a:lnTo>
                  <a:lnTo>
                    <a:pt x="255" y="44"/>
                  </a:lnTo>
                  <a:lnTo>
                    <a:pt x="265" y="29"/>
                  </a:lnTo>
                  <a:lnTo>
                    <a:pt x="277" y="15"/>
                  </a:lnTo>
                  <a:lnTo>
                    <a:pt x="289" y="0"/>
                  </a:lnTo>
                  <a:lnTo>
                    <a:pt x="289" y="0"/>
                  </a:ln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3" name="Freeform 20"/>
            <p:cNvSpPr>
              <a:spLocks/>
            </p:cNvSpPr>
            <p:nvPr userDrawn="1"/>
          </p:nvSpPr>
          <p:spPr bwMode="auto">
            <a:xfrm>
              <a:off x="7480300" y="0"/>
              <a:ext cx="1285875" cy="1066800"/>
            </a:xfrm>
            <a:custGeom>
              <a:avLst/>
              <a:gdLst/>
              <a:ahLst/>
              <a:cxnLst>
                <a:cxn ang="0">
                  <a:pos x="791" y="0"/>
                </a:cxn>
                <a:cxn ang="0">
                  <a:pos x="766" y="22"/>
                </a:cxn>
                <a:cxn ang="0">
                  <a:pos x="706" y="51"/>
                </a:cxn>
                <a:cxn ang="0">
                  <a:pos x="677" y="63"/>
                </a:cxn>
                <a:cxn ang="0">
                  <a:pos x="584" y="90"/>
                </a:cxn>
                <a:cxn ang="0">
                  <a:pos x="516" y="116"/>
                </a:cxn>
                <a:cxn ang="0">
                  <a:pos x="495" y="126"/>
                </a:cxn>
                <a:cxn ang="0">
                  <a:pos x="461" y="150"/>
                </a:cxn>
                <a:cxn ang="0">
                  <a:pos x="431" y="182"/>
                </a:cxn>
                <a:cxn ang="0">
                  <a:pos x="415" y="206"/>
                </a:cxn>
                <a:cxn ang="0">
                  <a:pos x="381" y="257"/>
                </a:cxn>
                <a:cxn ang="0">
                  <a:pos x="364" y="279"/>
                </a:cxn>
                <a:cxn ang="0">
                  <a:pos x="313" y="318"/>
                </a:cxn>
                <a:cxn ang="0">
                  <a:pos x="257" y="345"/>
                </a:cxn>
                <a:cxn ang="0">
                  <a:pos x="172" y="379"/>
                </a:cxn>
                <a:cxn ang="0">
                  <a:pos x="143" y="391"/>
                </a:cxn>
                <a:cxn ang="0">
                  <a:pos x="87" y="427"/>
                </a:cxn>
                <a:cxn ang="0">
                  <a:pos x="53" y="459"/>
                </a:cxn>
                <a:cxn ang="0">
                  <a:pos x="29" y="495"/>
                </a:cxn>
                <a:cxn ang="0">
                  <a:pos x="21" y="517"/>
                </a:cxn>
                <a:cxn ang="0">
                  <a:pos x="12" y="522"/>
                </a:cxn>
                <a:cxn ang="0">
                  <a:pos x="7" y="534"/>
                </a:cxn>
                <a:cxn ang="0">
                  <a:pos x="7" y="556"/>
                </a:cxn>
                <a:cxn ang="0">
                  <a:pos x="0" y="575"/>
                </a:cxn>
                <a:cxn ang="0">
                  <a:pos x="2" y="667"/>
                </a:cxn>
                <a:cxn ang="0">
                  <a:pos x="53" y="670"/>
                </a:cxn>
                <a:cxn ang="0">
                  <a:pos x="53" y="665"/>
                </a:cxn>
                <a:cxn ang="0">
                  <a:pos x="51" y="573"/>
                </a:cxn>
                <a:cxn ang="0">
                  <a:pos x="43" y="556"/>
                </a:cxn>
                <a:cxn ang="0">
                  <a:pos x="43" y="534"/>
                </a:cxn>
                <a:cxn ang="0">
                  <a:pos x="36" y="522"/>
                </a:cxn>
                <a:cxn ang="0">
                  <a:pos x="43" y="500"/>
                </a:cxn>
                <a:cxn ang="0">
                  <a:pos x="68" y="466"/>
                </a:cxn>
                <a:cxn ang="0">
                  <a:pos x="102" y="434"/>
                </a:cxn>
                <a:cxn ang="0">
                  <a:pos x="157" y="400"/>
                </a:cxn>
                <a:cxn ang="0">
                  <a:pos x="201" y="381"/>
                </a:cxn>
                <a:cxn ang="0">
                  <a:pos x="288" y="347"/>
                </a:cxn>
                <a:cxn ang="0">
                  <a:pos x="330" y="323"/>
                </a:cxn>
                <a:cxn ang="0">
                  <a:pos x="349" y="311"/>
                </a:cxn>
                <a:cxn ang="0">
                  <a:pos x="381" y="282"/>
                </a:cxn>
                <a:cxn ang="0">
                  <a:pos x="395" y="267"/>
                </a:cxn>
                <a:cxn ang="0">
                  <a:pos x="427" y="218"/>
                </a:cxn>
                <a:cxn ang="0">
                  <a:pos x="458" y="172"/>
                </a:cxn>
                <a:cxn ang="0">
                  <a:pos x="480" y="155"/>
                </a:cxn>
                <a:cxn ang="0">
                  <a:pos x="524" y="129"/>
                </a:cxn>
                <a:cxn ang="0">
                  <a:pos x="599" y="102"/>
                </a:cxn>
                <a:cxn ang="0">
                  <a:pos x="647" y="87"/>
                </a:cxn>
                <a:cxn ang="0">
                  <a:pos x="735" y="58"/>
                </a:cxn>
                <a:cxn ang="0">
                  <a:pos x="774" y="34"/>
                </a:cxn>
                <a:cxn ang="0">
                  <a:pos x="805" y="5"/>
                </a:cxn>
                <a:cxn ang="0">
                  <a:pos x="810" y="0"/>
                </a:cxn>
              </a:cxnLst>
              <a:rect l="0" t="0" r="r" b="b"/>
              <a:pathLst>
                <a:path w="810" h="672">
                  <a:moveTo>
                    <a:pt x="791" y="0"/>
                  </a:moveTo>
                  <a:lnTo>
                    <a:pt x="791" y="0"/>
                  </a:lnTo>
                  <a:lnTo>
                    <a:pt x="778" y="12"/>
                  </a:lnTo>
                  <a:lnTo>
                    <a:pt x="766" y="22"/>
                  </a:lnTo>
                  <a:lnTo>
                    <a:pt x="737" y="39"/>
                  </a:lnTo>
                  <a:lnTo>
                    <a:pt x="706" y="51"/>
                  </a:lnTo>
                  <a:lnTo>
                    <a:pt x="677" y="63"/>
                  </a:lnTo>
                  <a:lnTo>
                    <a:pt x="677" y="63"/>
                  </a:lnTo>
                  <a:lnTo>
                    <a:pt x="630" y="78"/>
                  </a:lnTo>
                  <a:lnTo>
                    <a:pt x="584" y="90"/>
                  </a:lnTo>
                  <a:lnTo>
                    <a:pt x="538" y="107"/>
                  </a:lnTo>
                  <a:lnTo>
                    <a:pt x="516" y="116"/>
                  </a:lnTo>
                  <a:lnTo>
                    <a:pt x="495" y="126"/>
                  </a:lnTo>
                  <a:lnTo>
                    <a:pt x="495" y="126"/>
                  </a:lnTo>
                  <a:lnTo>
                    <a:pt x="475" y="138"/>
                  </a:lnTo>
                  <a:lnTo>
                    <a:pt x="461" y="150"/>
                  </a:lnTo>
                  <a:lnTo>
                    <a:pt x="444" y="165"/>
                  </a:lnTo>
                  <a:lnTo>
                    <a:pt x="431" y="182"/>
                  </a:lnTo>
                  <a:lnTo>
                    <a:pt x="431" y="182"/>
                  </a:lnTo>
                  <a:lnTo>
                    <a:pt x="415" y="206"/>
                  </a:lnTo>
                  <a:lnTo>
                    <a:pt x="398" y="231"/>
                  </a:lnTo>
                  <a:lnTo>
                    <a:pt x="381" y="257"/>
                  </a:lnTo>
                  <a:lnTo>
                    <a:pt x="364" y="279"/>
                  </a:lnTo>
                  <a:lnTo>
                    <a:pt x="364" y="279"/>
                  </a:lnTo>
                  <a:lnTo>
                    <a:pt x="339" y="298"/>
                  </a:lnTo>
                  <a:lnTo>
                    <a:pt x="313" y="318"/>
                  </a:lnTo>
                  <a:lnTo>
                    <a:pt x="286" y="330"/>
                  </a:lnTo>
                  <a:lnTo>
                    <a:pt x="257" y="345"/>
                  </a:lnTo>
                  <a:lnTo>
                    <a:pt x="199" y="366"/>
                  </a:lnTo>
                  <a:lnTo>
                    <a:pt x="172" y="379"/>
                  </a:lnTo>
                  <a:lnTo>
                    <a:pt x="143" y="391"/>
                  </a:lnTo>
                  <a:lnTo>
                    <a:pt x="143" y="391"/>
                  </a:lnTo>
                  <a:lnTo>
                    <a:pt x="106" y="415"/>
                  </a:lnTo>
                  <a:lnTo>
                    <a:pt x="87" y="427"/>
                  </a:lnTo>
                  <a:lnTo>
                    <a:pt x="70" y="442"/>
                  </a:lnTo>
                  <a:lnTo>
                    <a:pt x="53" y="459"/>
                  </a:lnTo>
                  <a:lnTo>
                    <a:pt x="41" y="476"/>
                  </a:lnTo>
                  <a:lnTo>
                    <a:pt x="29" y="495"/>
                  </a:lnTo>
                  <a:lnTo>
                    <a:pt x="21" y="517"/>
                  </a:lnTo>
                  <a:lnTo>
                    <a:pt x="21" y="517"/>
                  </a:lnTo>
                  <a:lnTo>
                    <a:pt x="17" y="519"/>
                  </a:lnTo>
                  <a:lnTo>
                    <a:pt x="12" y="522"/>
                  </a:lnTo>
                  <a:lnTo>
                    <a:pt x="7" y="529"/>
                  </a:lnTo>
                  <a:lnTo>
                    <a:pt x="7" y="534"/>
                  </a:lnTo>
                  <a:lnTo>
                    <a:pt x="7" y="556"/>
                  </a:lnTo>
                  <a:lnTo>
                    <a:pt x="7" y="556"/>
                  </a:lnTo>
                  <a:lnTo>
                    <a:pt x="2" y="565"/>
                  </a:lnTo>
                  <a:lnTo>
                    <a:pt x="0" y="575"/>
                  </a:lnTo>
                  <a:lnTo>
                    <a:pt x="2" y="667"/>
                  </a:lnTo>
                  <a:lnTo>
                    <a:pt x="2" y="667"/>
                  </a:lnTo>
                  <a:lnTo>
                    <a:pt x="2" y="672"/>
                  </a:lnTo>
                  <a:lnTo>
                    <a:pt x="53" y="670"/>
                  </a:lnTo>
                  <a:lnTo>
                    <a:pt x="53" y="670"/>
                  </a:lnTo>
                  <a:lnTo>
                    <a:pt x="53" y="665"/>
                  </a:lnTo>
                  <a:lnTo>
                    <a:pt x="51" y="573"/>
                  </a:lnTo>
                  <a:lnTo>
                    <a:pt x="51" y="573"/>
                  </a:lnTo>
                  <a:lnTo>
                    <a:pt x="48" y="563"/>
                  </a:lnTo>
                  <a:lnTo>
                    <a:pt x="43" y="556"/>
                  </a:lnTo>
                  <a:lnTo>
                    <a:pt x="43" y="534"/>
                  </a:lnTo>
                  <a:lnTo>
                    <a:pt x="43" y="534"/>
                  </a:lnTo>
                  <a:lnTo>
                    <a:pt x="41" y="527"/>
                  </a:lnTo>
                  <a:lnTo>
                    <a:pt x="36" y="522"/>
                  </a:lnTo>
                  <a:lnTo>
                    <a:pt x="36" y="522"/>
                  </a:lnTo>
                  <a:lnTo>
                    <a:pt x="43" y="500"/>
                  </a:lnTo>
                  <a:lnTo>
                    <a:pt x="55" y="483"/>
                  </a:lnTo>
                  <a:lnTo>
                    <a:pt x="68" y="466"/>
                  </a:lnTo>
                  <a:lnTo>
                    <a:pt x="85" y="449"/>
                  </a:lnTo>
                  <a:lnTo>
                    <a:pt x="102" y="434"/>
                  </a:lnTo>
                  <a:lnTo>
                    <a:pt x="121" y="422"/>
                  </a:lnTo>
                  <a:lnTo>
                    <a:pt x="157" y="400"/>
                  </a:lnTo>
                  <a:lnTo>
                    <a:pt x="157" y="400"/>
                  </a:lnTo>
                  <a:lnTo>
                    <a:pt x="201" y="381"/>
                  </a:lnTo>
                  <a:lnTo>
                    <a:pt x="245" y="364"/>
                  </a:lnTo>
                  <a:lnTo>
                    <a:pt x="288" y="347"/>
                  </a:lnTo>
                  <a:lnTo>
                    <a:pt x="310" y="335"/>
                  </a:lnTo>
                  <a:lnTo>
                    <a:pt x="330" y="323"/>
                  </a:lnTo>
                  <a:lnTo>
                    <a:pt x="330" y="323"/>
                  </a:lnTo>
                  <a:lnTo>
                    <a:pt x="349" y="311"/>
                  </a:lnTo>
                  <a:lnTo>
                    <a:pt x="366" y="298"/>
                  </a:lnTo>
                  <a:lnTo>
                    <a:pt x="381" y="282"/>
                  </a:lnTo>
                  <a:lnTo>
                    <a:pt x="395" y="267"/>
                  </a:lnTo>
                  <a:lnTo>
                    <a:pt x="395" y="267"/>
                  </a:lnTo>
                  <a:lnTo>
                    <a:pt x="412" y="243"/>
                  </a:lnTo>
                  <a:lnTo>
                    <a:pt x="427" y="218"/>
                  </a:lnTo>
                  <a:lnTo>
                    <a:pt x="441" y="194"/>
                  </a:lnTo>
                  <a:lnTo>
                    <a:pt x="458" y="172"/>
                  </a:lnTo>
                  <a:lnTo>
                    <a:pt x="458" y="172"/>
                  </a:lnTo>
                  <a:lnTo>
                    <a:pt x="480" y="155"/>
                  </a:lnTo>
                  <a:lnTo>
                    <a:pt x="499" y="141"/>
                  </a:lnTo>
                  <a:lnTo>
                    <a:pt x="524" y="129"/>
                  </a:lnTo>
                  <a:lnTo>
                    <a:pt x="548" y="119"/>
                  </a:lnTo>
                  <a:lnTo>
                    <a:pt x="599" y="102"/>
                  </a:lnTo>
                  <a:lnTo>
                    <a:pt x="647" y="87"/>
                  </a:lnTo>
                  <a:lnTo>
                    <a:pt x="647" y="87"/>
                  </a:lnTo>
                  <a:lnTo>
                    <a:pt x="691" y="73"/>
                  </a:lnTo>
                  <a:lnTo>
                    <a:pt x="735" y="58"/>
                  </a:lnTo>
                  <a:lnTo>
                    <a:pt x="754" y="46"/>
                  </a:lnTo>
                  <a:lnTo>
                    <a:pt x="774" y="34"/>
                  </a:lnTo>
                  <a:lnTo>
                    <a:pt x="791" y="22"/>
                  </a:lnTo>
                  <a:lnTo>
                    <a:pt x="805" y="5"/>
                  </a:lnTo>
                  <a:lnTo>
                    <a:pt x="805" y="5"/>
                  </a:lnTo>
                  <a:lnTo>
                    <a:pt x="810" y="0"/>
                  </a:lnTo>
                  <a:lnTo>
                    <a:pt x="791" y="0"/>
                  </a:ln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54" name="그룹 53"/>
          <p:cNvGrpSpPr/>
          <p:nvPr userDrawn="1"/>
        </p:nvGrpSpPr>
        <p:grpSpPr>
          <a:xfrm>
            <a:off x="7308850" y="-6350"/>
            <a:ext cx="1476375" cy="876300"/>
            <a:chOff x="7308850" y="-6350"/>
            <a:chExt cx="1476375" cy="876300"/>
          </a:xfrm>
        </p:grpSpPr>
        <p:sp>
          <p:nvSpPr>
            <p:cNvPr id="55" name="Freeform 63"/>
            <p:cNvSpPr>
              <a:spLocks/>
            </p:cNvSpPr>
            <p:nvPr userDrawn="1"/>
          </p:nvSpPr>
          <p:spPr bwMode="auto">
            <a:xfrm>
              <a:off x="7308850" y="-6350"/>
              <a:ext cx="1476375" cy="876300"/>
            </a:xfrm>
            <a:custGeom>
              <a:avLst/>
              <a:gdLst/>
              <a:ahLst/>
              <a:cxnLst>
                <a:cxn ang="0">
                  <a:pos x="264" y="520"/>
                </a:cxn>
                <a:cxn ang="0">
                  <a:pos x="342" y="544"/>
                </a:cxn>
                <a:cxn ang="0">
                  <a:pos x="420" y="552"/>
                </a:cxn>
                <a:cxn ang="0">
                  <a:pos x="498" y="548"/>
                </a:cxn>
                <a:cxn ang="0">
                  <a:pos x="574" y="530"/>
                </a:cxn>
                <a:cxn ang="0">
                  <a:pos x="644" y="498"/>
                </a:cxn>
                <a:cxn ang="0">
                  <a:pos x="708" y="454"/>
                </a:cxn>
                <a:cxn ang="0">
                  <a:pos x="764" y="400"/>
                </a:cxn>
                <a:cxn ang="0">
                  <a:pos x="808" y="334"/>
                </a:cxn>
                <a:cxn ang="0">
                  <a:pos x="812" y="336"/>
                </a:cxn>
                <a:cxn ang="0">
                  <a:pos x="842" y="348"/>
                </a:cxn>
                <a:cxn ang="0">
                  <a:pos x="870" y="356"/>
                </a:cxn>
                <a:cxn ang="0">
                  <a:pos x="896" y="356"/>
                </a:cxn>
                <a:cxn ang="0">
                  <a:pos x="916" y="348"/>
                </a:cxn>
                <a:cxn ang="0">
                  <a:pos x="928" y="334"/>
                </a:cxn>
                <a:cxn ang="0">
                  <a:pos x="930" y="324"/>
                </a:cxn>
                <a:cxn ang="0">
                  <a:pos x="926" y="306"/>
                </a:cxn>
                <a:cxn ang="0">
                  <a:pos x="914" y="286"/>
                </a:cxn>
                <a:cxn ang="0">
                  <a:pos x="892" y="270"/>
                </a:cxn>
                <a:cxn ang="0">
                  <a:pos x="848" y="250"/>
                </a:cxn>
                <a:cxn ang="0">
                  <a:pos x="846" y="250"/>
                </a:cxn>
                <a:cxn ang="0">
                  <a:pos x="854" y="218"/>
                </a:cxn>
                <a:cxn ang="0">
                  <a:pos x="864" y="156"/>
                </a:cxn>
                <a:cxn ang="0">
                  <a:pos x="864" y="92"/>
                </a:cxn>
                <a:cxn ang="0">
                  <a:pos x="856" y="30"/>
                </a:cxn>
                <a:cxn ang="0">
                  <a:pos x="16" y="0"/>
                </a:cxn>
                <a:cxn ang="0">
                  <a:pos x="6" y="40"/>
                </a:cxn>
                <a:cxn ang="0">
                  <a:pos x="0" y="118"/>
                </a:cxn>
                <a:cxn ang="0">
                  <a:pos x="6" y="196"/>
                </a:cxn>
                <a:cxn ang="0">
                  <a:pos x="26" y="270"/>
                </a:cxn>
                <a:cxn ang="0">
                  <a:pos x="60" y="340"/>
                </a:cxn>
                <a:cxn ang="0">
                  <a:pos x="104" y="402"/>
                </a:cxn>
                <a:cxn ang="0">
                  <a:pos x="160" y="458"/>
                </a:cxn>
                <a:cxn ang="0">
                  <a:pos x="228" y="502"/>
                </a:cxn>
                <a:cxn ang="0">
                  <a:pos x="264" y="520"/>
                </a:cxn>
              </a:cxnLst>
              <a:rect l="0" t="0" r="r" b="b"/>
              <a:pathLst>
                <a:path w="930" h="552">
                  <a:moveTo>
                    <a:pt x="264" y="520"/>
                  </a:moveTo>
                  <a:lnTo>
                    <a:pt x="264" y="520"/>
                  </a:lnTo>
                  <a:lnTo>
                    <a:pt x="304" y="534"/>
                  </a:lnTo>
                  <a:lnTo>
                    <a:pt x="342" y="544"/>
                  </a:lnTo>
                  <a:lnTo>
                    <a:pt x="382" y="550"/>
                  </a:lnTo>
                  <a:lnTo>
                    <a:pt x="420" y="552"/>
                  </a:lnTo>
                  <a:lnTo>
                    <a:pt x="460" y="552"/>
                  </a:lnTo>
                  <a:lnTo>
                    <a:pt x="498" y="548"/>
                  </a:lnTo>
                  <a:lnTo>
                    <a:pt x="536" y="540"/>
                  </a:lnTo>
                  <a:lnTo>
                    <a:pt x="574" y="530"/>
                  </a:lnTo>
                  <a:lnTo>
                    <a:pt x="610" y="516"/>
                  </a:lnTo>
                  <a:lnTo>
                    <a:pt x="644" y="498"/>
                  </a:lnTo>
                  <a:lnTo>
                    <a:pt x="676" y="478"/>
                  </a:lnTo>
                  <a:lnTo>
                    <a:pt x="708" y="454"/>
                  </a:lnTo>
                  <a:lnTo>
                    <a:pt x="736" y="428"/>
                  </a:lnTo>
                  <a:lnTo>
                    <a:pt x="764" y="400"/>
                  </a:lnTo>
                  <a:lnTo>
                    <a:pt x="788" y="368"/>
                  </a:lnTo>
                  <a:lnTo>
                    <a:pt x="808" y="334"/>
                  </a:lnTo>
                  <a:lnTo>
                    <a:pt x="808" y="334"/>
                  </a:lnTo>
                  <a:lnTo>
                    <a:pt x="812" y="336"/>
                  </a:lnTo>
                  <a:lnTo>
                    <a:pt x="842" y="348"/>
                  </a:lnTo>
                  <a:lnTo>
                    <a:pt x="842" y="348"/>
                  </a:lnTo>
                  <a:lnTo>
                    <a:pt x="856" y="354"/>
                  </a:lnTo>
                  <a:lnTo>
                    <a:pt x="870" y="356"/>
                  </a:lnTo>
                  <a:lnTo>
                    <a:pt x="884" y="356"/>
                  </a:lnTo>
                  <a:lnTo>
                    <a:pt x="896" y="356"/>
                  </a:lnTo>
                  <a:lnTo>
                    <a:pt x="906" y="352"/>
                  </a:lnTo>
                  <a:lnTo>
                    <a:pt x="916" y="348"/>
                  </a:lnTo>
                  <a:lnTo>
                    <a:pt x="922" y="342"/>
                  </a:lnTo>
                  <a:lnTo>
                    <a:pt x="928" y="334"/>
                  </a:lnTo>
                  <a:lnTo>
                    <a:pt x="928" y="334"/>
                  </a:lnTo>
                  <a:lnTo>
                    <a:pt x="930" y="324"/>
                  </a:lnTo>
                  <a:lnTo>
                    <a:pt x="930" y="316"/>
                  </a:lnTo>
                  <a:lnTo>
                    <a:pt x="926" y="306"/>
                  </a:lnTo>
                  <a:lnTo>
                    <a:pt x="920" y="296"/>
                  </a:lnTo>
                  <a:lnTo>
                    <a:pt x="914" y="286"/>
                  </a:lnTo>
                  <a:lnTo>
                    <a:pt x="904" y="278"/>
                  </a:lnTo>
                  <a:lnTo>
                    <a:pt x="892" y="270"/>
                  </a:lnTo>
                  <a:lnTo>
                    <a:pt x="878" y="264"/>
                  </a:lnTo>
                  <a:lnTo>
                    <a:pt x="848" y="250"/>
                  </a:lnTo>
                  <a:lnTo>
                    <a:pt x="848" y="250"/>
                  </a:lnTo>
                  <a:lnTo>
                    <a:pt x="846" y="250"/>
                  </a:lnTo>
                  <a:lnTo>
                    <a:pt x="846" y="250"/>
                  </a:lnTo>
                  <a:lnTo>
                    <a:pt x="854" y="218"/>
                  </a:lnTo>
                  <a:lnTo>
                    <a:pt x="860" y="186"/>
                  </a:lnTo>
                  <a:lnTo>
                    <a:pt x="864" y="156"/>
                  </a:lnTo>
                  <a:lnTo>
                    <a:pt x="866" y="124"/>
                  </a:lnTo>
                  <a:lnTo>
                    <a:pt x="864" y="92"/>
                  </a:lnTo>
                  <a:lnTo>
                    <a:pt x="862" y="62"/>
                  </a:lnTo>
                  <a:lnTo>
                    <a:pt x="856" y="30"/>
                  </a:lnTo>
                  <a:lnTo>
                    <a:pt x="848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6" y="40"/>
                  </a:lnTo>
                  <a:lnTo>
                    <a:pt x="2" y="80"/>
                  </a:lnTo>
                  <a:lnTo>
                    <a:pt x="0" y="118"/>
                  </a:lnTo>
                  <a:lnTo>
                    <a:pt x="0" y="158"/>
                  </a:lnTo>
                  <a:lnTo>
                    <a:pt x="6" y="196"/>
                  </a:lnTo>
                  <a:lnTo>
                    <a:pt x="14" y="234"/>
                  </a:lnTo>
                  <a:lnTo>
                    <a:pt x="26" y="270"/>
                  </a:lnTo>
                  <a:lnTo>
                    <a:pt x="42" y="306"/>
                  </a:lnTo>
                  <a:lnTo>
                    <a:pt x="60" y="340"/>
                  </a:lnTo>
                  <a:lnTo>
                    <a:pt x="80" y="372"/>
                  </a:lnTo>
                  <a:lnTo>
                    <a:pt x="104" y="402"/>
                  </a:lnTo>
                  <a:lnTo>
                    <a:pt x="130" y="432"/>
                  </a:lnTo>
                  <a:lnTo>
                    <a:pt x="160" y="458"/>
                  </a:lnTo>
                  <a:lnTo>
                    <a:pt x="192" y="480"/>
                  </a:lnTo>
                  <a:lnTo>
                    <a:pt x="228" y="502"/>
                  </a:lnTo>
                  <a:lnTo>
                    <a:pt x="264" y="520"/>
                  </a:lnTo>
                  <a:lnTo>
                    <a:pt x="264" y="52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6" name="Freeform 64"/>
            <p:cNvSpPr>
              <a:spLocks/>
            </p:cNvSpPr>
            <p:nvPr userDrawn="1"/>
          </p:nvSpPr>
          <p:spPr bwMode="auto">
            <a:xfrm>
              <a:off x="7378700" y="-6350"/>
              <a:ext cx="1231900" cy="806450"/>
            </a:xfrm>
            <a:custGeom>
              <a:avLst/>
              <a:gdLst/>
              <a:ahLst/>
              <a:cxnLst>
                <a:cxn ang="0">
                  <a:pos x="238" y="478"/>
                </a:cxn>
                <a:cxn ang="0">
                  <a:pos x="238" y="478"/>
                </a:cxn>
                <a:cxn ang="0">
                  <a:pos x="276" y="492"/>
                </a:cxn>
                <a:cxn ang="0">
                  <a:pos x="312" y="502"/>
                </a:cxn>
                <a:cxn ang="0">
                  <a:pos x="352" y="506"/>
                </a:cxn>
                <a:cxn ang="0">
                  <a:pos x="388" y="508"/>
                </a:cxn>
                <a:cxn ang="0">
                  <a:pos x="426" y="506"/>
                </a:cxn>
                <a:cxn ang="0">
                  <a:pos x="464" y="502"/>
                </a:cxn>
                <a:cxn ang="0">
                  <a:pos x="500" y="492"/>
                </a:cxn>
                <a:cxn ang="0">
                  <a:pos x="536" y="480"/>
                </a:cxn>
                <a:cxn ang="0">
                  <a:pos x="568" y="464"/>
                </a:cxn>
                <a:cxn ang="0">
                  <a:pos x="602" y="446"/>
                </a:cxn>
                <a:cxn ang="0">
                  <a:pos x="632" y="424"/>
                </a:cxn>
                <a:cxn ang="0">
                  <a:pos x="660" y="398"/>
                </a:cxn>
                <a:cxn ang="0">
                  <a:pos x="686" y="370"/>
                </a:cxn>
                <a:cxn ang="0">
                  <a:pos x="708" y="340"/>
                </a:cxn>
                <a:cxn ang="0">
                  <a:pos x="730" y="306"/>
                </a:cxn>
                <a:cxn ang="0">
                  <a:pos x="746" y="270"/>
                </a:cxn>
                <a:cxn ang="0">
                  <a:pos x="746" y="270"/>
                </a:cxn>
                <a:cxn ang="0">
                  <a:pos x="758" y="236"/>
                </a:cxn>
                <a:cxn ang="0">
                  <a:pos x="768" y="202"/>
                </a:cxn>
                <a:cxn ang="0">
                  <a:pos x="774" y="168"/>
                </a:cxn>
                <a:cxn ang="0">
                  <a:pos x="776" y="134"/>
                </a:cxn>
                <a:cxn ang="0">
                  <a:pos x="776" y="100"/>
                </a:cxn>
                <a:cxn ang="0">
                  <a:pos x="774" y="66"/>
                </a:cxn>
                <a:cxn ang="0">
                  <a:pos x="768" y="34"/>
                </a:cxn>
                <a:cxn ang="0">
                  <a:pos x="758" y="0"/>
                </a:cxn>
                <a:cxn ang="0">
                  <a:pos x="18" y="0"/>
                </a:cxn>
                <a:cxn ang="0">
                  <a:pos x="18" y="0"/>
                </a:cxn>
                <a:cxn ang="0">
                  <a:pos x="8" y="36"/>
                </a:cxn>
                <a:cxn ang="0">
                  <a:pos x="2" y="72"/>
                </a:cxn>
                <a:cxn ang="0">
                  <a:pos x="0" y="108"/>
                </a:cxn>
                <a:cxn ang="0">
                  <a:pos x="0" y="144"/>
                </a:cxn>
                <a:cxn ang="0">
                  <a:pos x="4" y="180"/>
                </a:cxn>
                <a:cxn ang="0">
                  <a:pos x="12" y="214"/>
                </a:cxn>
                <a:cxn ang="0">
                  <a:pos x="22" y="248"/>
                </a:cxn>
                <a:cxn ang="0">
                  <a:pos x="34" y="282"/>
                </a:cxn>
                <a:cxn ang="0">
                  <a:pos x="50" y="312"/>
                </a:cxn>
                <a:cxn ang="0">
                  <a:pos x="70" y="342"/>
                </a:cxn>
                <a:cxn ang="0">
                  <a:pos x="92" y="370"/>
                </a:cxn>
                <a:cxn ang="0">
                  <a:pos x="116" y="396"/>
                </a:cxn>
                <a:cxn ang="0">
                  <a:pos x="142" y="422"/>
                </a:cxn>
                <a:cxn ang="0">
                  <a:pos x="172" y="442"/>
                </a:cxn>
                <a:cxn ang="0">
                  <a:pos x="204" y="462"/>
                </a:cxn>
                <a:cxn ang="0">
                  <a:pos x="238" y="478"/>
                </a:cxn>
                <a:cxn ang="0">
                  <a:pos x="238" y="478"/>
                </a:cxn>
              </a:cxnLst>
              <a:rect l="0" t="0" r="r" b="b"/>
              <a:pathLst>
                <a:path w="776" h="508">
                  <a:moveTo>
                    <a:pt x="238" y="478"/>
                  </a:moveTo>
                  <a:lnTo>
                    <a:pt x="238" y="478"/>
                  </a:lnTo>
                  <a:lnTo>
                    <a:pt x="276" y="492"/>
                  </a:lnTo>
                  <a:lnTo>
                    <a:pt x="312" y="502"/>
                  </a:lnTo>
                  <a:lnTo>
                    <a:pt x="352" y="506"/>
                  </a:lnTo>
                  <a:lnTo>
                    <a:pt x="388" y="508"/>
                  </a:lnTo>
                  <a:lnTo>
                    <a:pt x="426" y="506"/>
                  </a:lnTo>
                  <a:lnTo>
                    <a:pt x="464" y="502"/>
                  </a:lnTo>
                  <a:lnTo>
                    <a:pt x="500" y="492"/>
                  </a:lnTo>
                  <a:lnTo>
                    <a:pt x="536" y="480"/>
                  </a:lnTo>
                  <a:lnTo>
                    <a:pt x="568" y="464"/>
                  </a:lnTo>
                  <a:lnTo>
                    <a:pt x="602" y="446"/>
                  </a:lnTo>
                  <a:lnTo>
                    <a:pt x="632" y="424"/>
                  </a:lnTo>
                  <a:lnTo>
                    <a:pt x="660" y="398"/>
                  </a:lnTo>
                  <a:lnTo>
                    <a:pt x="686" y="370"/>
                  </a:lnTo>
                  <a:lnTo>
                    <a:pt x="708" y="340"/>
                  </a:lnTo>
                  <a:lnTo>
                    <a:pt x="730" y="306"/>
                  </a:lnTo>
                  <a:lnTo>
                    <a:pt x="746" y="270"/>
                  </a:lnTo>
                  <a:lnTo>
                    <a:pt x="746" y="270"/>
                  </a:lnTo>
                  <a:lnTo>
                    <a:pt x="758" y="236"/>
                  </a:lnTo>
                  <a:lnTo>
                    <a:pt x="768" y="202"/>
                  </a:lnTo>
                  <a:lnTo>
                    <a:pt x="774" y="168"/>
                  </a:lnTo>
                  <a:lnTo>
                    <a:pt x="776" y="134"/>
                  </a:lnTo>
                  <a:lnTo>
                    <a:pt x="776" y="100"/>
                  </a:lnTo>
                  <a:lnTo>
                    <a:pt x="774" y="66"/>
                  </a:lnTo>
                  <a:lnTo>
                    <a:pt x="768" y="34"/>
                  </a:lnTo>
                  <a:lnTo>
                    <a:pt x="75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8" y="36"/>
                  </a:lnTo>
                  <a:lnTo>
                    <a:pt x="2" y="72"/>
                  </a:lnTo>
                  <a:lnTo>
                    <a:pt x="0" y="108"/>
                  </a:lnTo>
                  <a:lnTo>
                    <a:pt x="0" y="144"/>
                  </a:lnTo>
                  <a:lnTo>
                    <a:pt x="4" y="180"/>
                  </a:lnTo>
                  <a:lnTo>
                    <a:pt x="12" y="214"/>
                  </a:lnTo>
                  <a:lnTo>
                    <a:pt x="22" y="248"/>
                  </a:lnTo>
                  <a:lnTo>
                    <a:pt x="34" y="282"/>
                  </a:lnTo>
                  <a:lnTo>
                    <a:pt x="50" y="312"/>
                  </a:lnTo>
                  <a:lnTo>
                    <a:pt x="70" y="342"/>
                  </a:lnTo>
                  <a:lnTo>
                    <a:pt x="92" y="370"/>
                  </a:lnTo>
                  <a:lnTo>
                    <a:pt x="116" y="396"/>
                  </a:lnTo>
                  <a:lnTo>
                    <a:pt x="142" y="422"/>
                  </a:lnTo>
                  <a:lnTo>
                    <a:pt x="172" y="442"/>
                  </a:lnTo>
                  <a:lnTo>
                    <a:pt x="204" y="462"/>
                  </a:lnTo>
                  <a:lnTo>
                    <a:pt x="238" y="478"/>
                  </a:lnTo>
                  <a:lnTo>
                    <a:pt x="238" y="478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7" name="Freeform 65"/>
            <p:cNvSpPr>
              <a:spLocks/>
            </p:cNvSpPr>
            <p:nvPr userDrawn="1"/>
          </p:nvSpPr>
          <p:spPr bwMode="auto">
            <a:xfrm>
              <a:off x="7613650" y="-6350"/>
              <a:ext cx="942975" cy="628650"/>
            </a:xfrm>
            <a:custGeom>
              <a:avLst/>
              <a:gdLst/>
              <a:ahLst/>
              <a:cxnLst>
                <a:cxn ang="0">
                  <a:pos x="182" y="372"/>
                </a:cxn>
                <a:cxn ang="0">
                  <a:pos x="182" y="372"/>
                </a:cxn>
                <a:cxn ang="0">
                  <a:pos x="210" y="382"/>
                </a:cxn>
                <a:cxn ang="0">
                  <a:pos x="240" y="390"/>
                </a:cxn>
                <a:cxn ang="0">
                  <a:pos x="268" y="394"/>
                </a:cxn>
                <a:cxn ang="0">
                  <a:pos x="298" y="396"/>
                </a:cxn>
                <a:cxn ang="0">
                  <a:pos x="326" y="394"/>
                </a:cxn>
                <a:cxn ang="0">
                  <a:pos x="354" y="390"/>
                </a:cxn>
                <a:cxn ang="0">
                  <a:pos x="382" y="384"/>
                </a:cxn>
                <a:cxn ang="0">
                  <a:pos x="410" y="374"/>
                </a:cxn>
                <a:cxn ang="0">
                  <a:pos x="436" y="362"/>
                </a:cxn>
                <a:cxn ang="0">
                  <a:pos x="460" y="348"/>
                </a:cxn>
                <a:cxn ang="0">
                  <a:pos x="482" y="330"/>
                </a:cxn>
                <a:cxn ang="0">
                  <a:pos x="504" y="312"/>
                </a:cxn>
                <a:cxn ang="0">
                  <a:pos x="524" y="290"/>
                </a:cxn>
                <a:cxn ang="0">
                  <a:pos x="542" y="266"/>
                </a:cxn>
                <a:cxn ang="0">
                  <a:pos x="558" y="242"/>
                </a:cxn>
                <a:cxn ang="0">
                  <a:pos x="570" y="214"/>
                </a:cxn>
                <a:cxn ang="0">
                  <a:pos x="570" y="214"/>
                </a:cxn>
                <a:cxn ang="0">
                  <a:pos x="580" y="188"/>
                </a:cxn>
                <a:cxn ang="0">
                  <a:pos x="588" y="160"/>
                </a:cxn>
                <a:cxn ang="0">
                  <a:pos x="592" y="134"/>
                </a:cxn>
                <a:cxn ang="0">
                  <a:pos x="594" y="106"/>
                </a:cxn>
                <a:cxn ang="0">
                  <a:pos x="594" y="78"/>
                </a:cxn>
                <a:cxn ang="0">
                  <a:pos x="590" y="52"/>
                </a:cxn>
                <a:cxn ang="0">
                  <a:pos x="584" y="26"/>
                </a:cxn>
                <a:cxn ang="0">
                  <a:pos x="578" y="0"/>
                </a:cxn>
                <a:cxn ang="0">
                  <a:pos x="18" y="0"/>
                </a:cxn>
                <a:cxn ang="0">
                  <a:pos x="18" y="0"/>
                </a:cxn>
                <a:cxn ang="0">
                  <a:pos x="8" y="28"/>
                </a:cxn>
                <a:cxn ang="0">
                  <a:pos x="4" y="56"/>
                </a:cxn>
                <a:cxn ang="0">
                  <a:pos x="0" y="84"/>
                </a:cxn>
                <a:cxn ang="0">
                  <a:pos x="0" y="112"/>
                </a:cxn>
                <a:cxn ang="0">
                  <a:pos x="4" y="140"/>
                </a:cxn>
                <a:cxn ang="0">
                  <a:pos x="8" y="166"/>
                </a:cxn>
                <a:cxn ang="0">
                  <a:pos x="16" y="194"/>
                </a:cxn>
                <a:cxn ang="0">
                  <a:pos x="26" y="218"/>
                </a:cxn>
                <a:cxn ang="0">
                  <a:pos x="38" y="244"/>
                </a:cxn>
                <a:cxn ang="0">
                  <a:pos x="52" y="266"/>
                </a:cxn>
                <a:cxn ang="0">
                  <a:pos x="68" y="288"/>
                </a:cxn>
                <a:cxn ang="0">
                  <a:pos x="88" y="310"/>
                </a:cxn>
                <a:cxn ang="0">
                  <a:pos x="108" y="328"/>
                </a:cxn>
                <a:cxn ang="0">
                  <a:pos x="132" y="346"/>
                </a:cxn>
                <a:cxn ang="0">
                  <a:pos x="156" y="360"/>
                </a:cxn>
                <a:cxn ang="0">
                  <a:pos x="182" y="372"/>
                </a:cxn>
                <a:cxn ang="0">
                  <a:pos x="182" y="372"/>
                </a:cxn>
              </a:cxnLst>
              <a:rect l="0" t="0" r="r" b="b"/>
              <a:pathLst>
                <a:path w="594" h="396">
                  <a:moveTo>
                    <a:pt x="182" y="372"/>
                  </a:moveTo>
                  <a:lnTo>
                    <a:pt x="182" y="372"/>
                  </a:lnTo>
                  <a:lnTo>
                    <a:pt x="210" y="382"/>
                  </a:lnTo>
                  <a:lnTo>
                    <a:pt x="240" y="390"/>
                  </a:lnTo>
                  <a:lnTo>
                    <a:pt x="268" y="394"/>
                  </a:lnTo>
                  <a:lnTo>
                    <a:pt x="298" y="396"/>
                  </a:lnTo>
                  <a:lnTo>
                    <a:pt x="326" y="394"/>
                  </a:lnTo>
                  <a:lnTo>
                    <a:pt x="354" y="390"/>
                  </a:lnTo>
                  <a:lnTo>
                    <a:pt x="382" y="384"/>
                  </a:lnTo>
                  <a:lnTo>
                    <a:pt x="410" y="374"/>
                  </a:lnTo>
                  <a:lnTo>
                    <a:pt x="436" y="362"/>
                  </a:lnTo>
                  <a:lnTo>
                    <a:pt x="460" y="348"/>
                  </a:lnTo>
                  <a:lnTo>
                    <a:pt x="482" y="330"/>
                  </a:lnTo>
                  <a:lnTo>
                    <a:pt x="504" y="312"/>
                  </a:lnTo>
                  <a:lnTo>
                    <a:pt x="524" y="290"/>
                  </a:lnTo>
                  <a:lnTo>
                    <a:pt x="542" y="266"/>
                  </a:lnTo>
                  <a:lnTo>
                    <a:pt x="558" y="242"/>
                  </a:lnTo>
                  <a:lnTo>
                    <a:pt x="570" y="214"/>
                  </a:lnTo>
                  <a:lnTo>
                    <a:pt x="570" y="214"/>
                  </a:lnTo>
                  <a:lnTo>
                    <a:pt x="580" y="188"/>
                  </a:lnTo>
                  <a:lnTo>
                    <a:pt x="588" y="160"/>
                  </a:lnTo>
                  <a:lnTo>
                    <a:pt x="592" y="134"/>
                  </a:lnTo>
                  <a:lnTo>
                    <a:pt x="594" y="106"/>
                  </a:lnTo>
                  <a:lnTo>
                    <a:pt x="594" y="78"/>
                  </a:lnTo>
                  <a:lnTo>
                    <a:pt x="590" y="52"/>
                  </a:lnTo>
                  <a:lnTo>
                    <a:pt x="584" y="26"/>
                  </a:lnTo>
                  <a:lnTo>
                    <a:pt x="57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8" y="28"/>
                  </a:lnTo>
                  <a:lnTo>
                    <a:pt x="4" y="56"/>
                  </a:lnTo>
                  <a:lnTo>
                    <a:pt x="0" y="84"/>
                  </a:lnTo>
                  <a:lnTo>
                    <a:pt x="0" y="112"/>
                  </a:lnTo>
                  <a:lnTo>
                    <a:pt x="4" y="140"/>
                  </a:lnTo>
                  <a:lnTo>
                    <a:pt x="8" y="166"/>
                  </a:lnTo>
                  <a:lnTo>
                    <a:pt x="16" y="194"/>
                  </a:lnTo>
                  <a:lnTo>
                    <a:pt x="26" y="218"/>
                  </a:lnTo>
                  <a:lnTo>
                    <a:pt x="38" y="244"/>
                  </a:lnTo>
                  <a:lnTo>
                    <a:pt x="52" y="266"/>
                  </a:lnTo>
                  <a:lnTo>
                    <a:pt x="68" y="288"/>
                  </a:lnTo>
                  <a:lnTo>
                    <a:pt x="88" y="310"/>
                  </a:lnTo>
                  <a:lnTo>
                    <a:pt x="108" y="328"/>
                  </a:lnTo>
                  <a:lnTo>
                    <a:pt x="132" y="346"/>
                  </a:lnTo>
                  <a:lnTo>
                    <a:pt x="156" y="360"/>
                  </a:lnTo>
                  <a:lnTo>
                    <a:pt x="182" y="372"/>
                  </a:lnTo>
                  <a:lnTo>
                    <a:pt x="182" y="37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69" name="그룹 68"/>
          <p:cNvGrpSpPr/>
          <p:nvPr userDrawn="1"/>
        </p:nvGrpSpPr>
        <p:grpSpPr>
          <a:xfrm>
            <a:off x="1368425" y="3752850"/>
            <a:ext cx="1133475" cy="1079500"/>
            <a:chOff x="1368425" y="3752850"/>
            <a:chExt cx="1133475" cy="1079500"/>
          </a:xfrm>
        </p:grpSpPr>
        <p:sp>
          <p:nvSpPr>
            <p:cNvPr id="3112" name="Freeform 40"/>
            <p:cNvSpPr>
              <a:spLocks/>
            </p:cNvSpPr>
            <p:nvPr userDrawn="1"/>
          </p:nvSpPr>
          <p:spPr bwMode="auto">
            <a:xfrm>
              <a:off x="1368425" y="3752850"/>
              <a:ext cx="1133475" cy="879475"/>
            </a:xfrm>
            <a:custGeom>
              <a:avLst/>
              <a:gdLst/>
              <a:ahLst/>
              <a:cxnLst>
                <a:cxn ang="0">
                  <a:pos x="300" y="554"/>
                </a:cxn>
                <a:cxn ang="0">
                  <a:pos x="228" y="554"/>
                </a:cxn>
                <a:cxn ang="0">
                  <a:pos x="210" y="542"/>
                </a:cxn>
                <a:cxn ang="0">
                  <a:pos x="210" y="528"/>
                </a:cxn>
                <a:cxn ang="0">
                  <a:pos x="228" y="518"/>
                </a:cxn>
                <a:cxn ang="0">
                  <a:pos x="300" y="518"/>
                </a:cxn>
                <a:cxn ang="0">
                  <a:pos x="512" y="518"/>
                </a:cxn>
                <a:cxn ang="0">
                  <a:pos x="632" y="516"/>
                </a:cxn>
                <a:cxn ang="0">
                  <a:pos x="666" y="510"/>
                </a:cxn>
                <a:cxn ang="0">
                  <a:pos x="676" y="494"/>
                </a:cxn>
                <a:cxn ang="0">
                  <a:pos x="676" y="480"/>
                </a:cxn>
                <a:cxn ang="0">
                  <a:pos x="664" y="468"/>
                </a:cxn>
                <a:cxn ang="0">
                  <a:pos x="630" y="460"/>
                </a:cxn>
                <a:cxn ang="0">
                  <a:pos x="540" y="458"/>
                </a:cxn>
                <a:cxn ang="0">
                  <a:pos x="450" y="454"/>
                </a:cxn>
                <a:cxn ang="0">
                  <a:pos x="360" y="450"/>
                </a:cxn>
                <a:cxn ang="0">
                  <a:pos x="314" y="440"/>
                </a:cxn>
                <a:cxn ang="0">
                  <a:pos x="274" y="412"/>
                </a:cxn>
                <a:cxn ang="0">
                  <a:pos x="256" y="376"/>
                </a:cxn>
                <a:cxn ang="0">
                  <a:pos x="248" y="336"/>
                </a:cxn>
                <a:cxn ang="0">
                  <a:pos x="234" y="266"/>
                </a:cxn>
                <a:cxn ang="0">
                  <a:pos x="196" y="106"/>
                </a:cxn>
                <a:cxn ang="0">
                  <a:pos x="174" y="68"/>
                </a:cxn>
                <a:cxn ang="0">
                  <a:pos x="142" y="46"/>
                </a:cxn>
                <a:cxn ang="0">
                  <a:pos x="74" y="38"/>
                </a:cxn>
                <a:cxn ang="0">
                  <a:pos x="18" y="38"/>
                </a:cxn>
                <a:cxn ang="0">
                  <a:pos x="6" y="32"/>
                </a:cxn>
                <a:cxn ang="0">
                  <a:pos x="0" y="20"/>
                </a:cxn>
                <a:cxn ang="0">
                  <a:pos x="12" y="2"/>
                </a:cxn>
                <a:cxn ang="0">
                  <a:pos x="44" y="2"/>
                </a:cxn>
                <a:cxn ang="0">
                  <a:pos x="100" y="2"/>
                </a:cxn>
                <a:cxn ang="0">
                  <a:pos x="166" y="16"/>
                </a:cxn>
                <a:cxn ang="0">
                  <a:pos x="198" y="40"/>
                </a:cxn>
                <a:cxn ang="0">
                  <a:pos x="224" y="78"/>
                </a:cxn>
                <a:cxn ang="0">
                  <a:pos x="244" y="136"/>
                </a:cxn>
                <a:cxn ang="0">
                  <a:pos x="270" y="260"/>
                </a:cxn>
                <a:cxn ang="0">
                  <a:pos x="284" y="330"/>
                </a:cxn>
                <a:cxn ang="0">
                  <a:pos x="292" y="366"/>
                </a:cxn>
                <a:cxn ang="0">
                  <a:pos x="304" y="390"/>
                </a:cxn>
                <a:cxn ang="0">
                  <a:pos x="326" y="406"/>
                </a:cxn>
                <a:cxn ang="0">
                  <a:pos x="366" y="412"/>
                </a:cxn>
                <a:cxn ang="0">
                  <a:pos x="454" y="418"/>
                </a:cxn>
                <a:cxn ang="0">
                  <a:pos x="540" y="420"/>
                </a:cxn>
                <a:cxn ang="0">
                  <a:pos x="632" y="422"/>
                </a:cxn>
                <a:cxn ang="0">
                  <a:pos x="670" y="430"/>
                </a:cxn>
                <a:cxn ang="0">
                  <a:pos x="704" y="454"/>
                </a:cxn>
                <a:cxn ang="0">
                  <a:pos x="714" y="484"/>
                </a:cxn>
                <a:cxn ang="0">
                  <a:pos x="712" y="508"/>
                </a:cxn>
                <a:cxn ang="0">
                  <a:pos x="688" y="538"/>
                </a:cxn>
                <a:cxn ang="0">
                  <a:pos x="632" y="554"/>
                </a:cxn>
                <a:cxn ang="0">
                  <a:pos x="512" y="554"/>
                </a:cxn>
                <a:cxn ang="0">
                  <a:pos x="388" y="554"/>
                </a:cxn>
              </a:cxnLst>
              <a:rect l="0" t="0" r="r" b="b"/>
              <a:pathLst>
                <a:path w="714" h="554">
                  <a:moveTo>
                    <a:pt x="388" y="554"/>
                  </a:moveTo>
                  <a:lnTo>
                    <a:pt x="388" y="554"/>
                  </a:lnTo>
                  <a:lnTo>
                    <a:pt x="300" y="554"/>
                  </a:lnTo>
                  <a:lnTo>
                    <a:pt x="300" y="554"/>
                  </a:lnTo>
                  <a:lnTo>
                    <a:pt x="228" y="554"/>
                  </a:lnTo>
                  <a:lnTo>
                    <a:pt x="228" y="554"/>
                  </a:lnTo>
                  <a:lnTo>
                    <a:pt x="220" y="552"/>
                  </a:lnTo>
                  <a:lnTo>
                    <a:pt x="214" y="548"/>
                  </a:lnTo>
                  <a:lnTo>
                    <a:pt x="210" y="542"/>
                  </a:lnTo>
                  <a:lnTo>
                    <a:pt x="210" y="536"/>
                  </a:lnTo>
                  <a:lnTo>
                    <a:pt x="210" y="536"/>
                  </a:lnTo>
                  <a:lnTo>
                    <a:pt x="210" y="528"/>
                  </a:lnTo>
                  <a:lnTo>
                    <a:pt x="214" y="522"/>
                  </a:lnTo>
                  <a:lnTo>
                    <a:pt x="220" y="518"/>
                  </a:lnTo>
                  <a:lnTo>
                    <a:pt x="228" y="518"/>
                  </a:lnTo>
                  <a:lnTo>
                    <a:pt x="228" y="518"/>
                  </a:lnTo>
                  <a:lnTo>
                    <a:pt x="300" y="518"/>
                  </a:lnTo>
                  <a:lnTo>
                    <a:pt x="300" y="518"/>
                  </a:lnTo>
                  <a:lnTo>
                    <a:pt x="470" y="518"/>
                  </a:lnTo>
                  <a:lnTo>
                    <a:pt x="470" y="518"/>
                  </a:lnTo>
                  <a:lnTo>
                    <a:pt x="512" y="518"/>
                  </a:lnTo>
                  <a:lnTo>
                    <a:pt x="512" y="518"/>
                  </a:lnTo>
                  <a:lnTo>
                    <a:pt x="632" y="516"/>
                  </a:lnTo>
                  <a:lnTo>
                    <a:pt x="632" y="516"/>
                  </a:lnTo>
                  <a:lnTo>
                    <a:pt x="646" y="516"/>
                  </a:lnTo>
                  <a:lnTo>
                    <a:pt x="658" y="512"/>
                  </a:lnTo>
                  <a:lnTo>
                    <a:pt x="666" y="510"/>
                  </a:lnTo>
                  <a:lnTo>
                    <a:pt x="672" y="504"/>
                  </a:lnTo>
                  <a:lnTo>
                    <a:pt x="676" y="500"/>
                  </a:lnTo>
                  <a:lnTo>
                    <a:pt x="676" y="494"/>
                  </a:lnTo>
                  <a:lnTo>
                    <a:pt x="678" y="484"/>
                  </a:lnTo>
                  <a:lnTo>
                    <a:pt x="678" y="484"/>
                  </a:lnTo>
                  <a:lnTo>
                    <a:pt x="676" y="480"/>
                  </a:lnTo>
                  <a:lnTo>
                    <a:pt x="674" y="476"/>
                  </a:lnTo>
                  <a:lnTo>
                    <a:pt x="670" y="472"/>
                  </a:lnTo>
                  <a:lnTo>
                    <a:pt x="664" y="468"/>
                  </a:lnTo>
                  <a:lnTo>
                    <a:pt x="650" y="462"/>
                  </a:lnTo>
                  <a:lnTo>
                    <a:pt x="630" y="460"/>
                  </a:lnTo>
                  <a:lnTo>
                    <a:pt x="630" y="460"/>
                  </a:lnTo>
                  <a:lnTo>
                    <a:pt x="586" y="458"/>
                  </a:lnTo>
                  <a:lnTo>
                    <a:pt x="540" y="458"/>
                  </a:lnTo>
                  <a:lnTo>
                    <a:pt x="540" y="458"/>
                  </a:lnTo>
                  <a:lnTo>
                    <a:pt x="490" y="456"/>
                  </a:lnTo>
                  <a:lnTo>
                    <a:pt x="450" y="454"/>
                  </a:lnTo>
                  <a:lnTo>
                    <a:pt x="450" y="454"/>
                  </a:lnTo>
                  <a:lnTo>
                    <a:pt x="414" y="452"/>
                  </a:lnTo>
                  <a:lnTo>
                    <a:pt x="414" y="452"/>
                  </a:lnTo>
                  <a:lnTo>
                    <a:pt x="360" y="450"/>
                  </a:lnTo>
                  <a:lnTo>
                    <a:pt x="336" y="446"/>
                  </a:lnTo>
                  <a:lnTo>
                    <a:pt x="314" y="440"/>
                  </a:lnTo>
                  <a:lnTo>
                    <a:pt x="314" y="440"/>
                  </a:lnTo>
                  <a:lnTo>
                    <a:pt x="298" y="432"/>
                  </a:lnTo>
                  <a:lnTo>
                    <a:pt x="284" y="424"/>
                  </a:lnTo>
                  <a:lnTo>
                    <a:pt x="274" y="412"/>
                  </a:lnTo>
                  <a:lnTo>
                    <a:pt x="266" y="402"/>
                  </a:lnTo>
                  <a:lnTo>
                    <a:pt x="260" y="388"/>
                  </a:lnTo>
                  <a:lnTo>
                    <a:pt x="256" y="376"/>
                  </a:lnTo>
                  <a:lnTo>
                    <a:pt x="250" y="348"/>
                  </a:lnTo>
                  <a:lnTo>
                    <a:pt x="250" y="348"/>
                  </a:lnTo>
                  <a:lnTo>
                    <a:pt x="248" y="336"/>
                  </a:lnTo>
                  <a:lnTo>
                    <a:pt x="248" y="336"/>
                  </a:lnTo>
                  <a:lnTo>
                    <a:pt x="234" y="266"/>
                  </a:lnTo>
                  <a:lnTo>
                    <a:pt x="234" y="266"/>
                  </a:lnTo>
                  <a:lnTo>
                    <a:pt x="218" y="186"/>
                  </a:lnTo>
                  <a:lnTo>
                    <a:pt x="208" y="146"/>
                  </a:lnTo>
                  <a:lnTo>
                    <a:pt x="196" y="106"/>
                  </a:lnTo>
                  <a:lnTo>
                    <a:pt x="196" y="106"/>
                  </a:lnTo>
                  <a:lnTo>
                    <a:pt x="186" y="84"/>
                  </a:lnTo>
                  <a:lnTo>
                    <a:pt x="174" y="68"/>
                  </a:lnTo>
                  <a:lnTo>
                    <a:pt x="168" y="60"/>
                  </a:lnTo>
                  <a:lnTo>
                    <a:pt x="160" y="56"/>
                  </a:lnTo>
                  <a:lnTo>
                    <a:pt x="142" y="46"/>
                  </a:lnTo>
                  <a:lnTo>
                    <a:pt x="122" y="42"/>
                  </a:lnTo>
                  <a:lnTo>
                    <a:pt x="100" y="38"/>
                  </a:lnTo>
                  <a:lnTo>
                    <a:pt x="74" y="38"/>
                  </a:lnTo>
                  <a:lnTo>
                    <a:pt x="44" y="38"/>
                  </a:lnTo>
                  <a:lnTo>
                    <a:pt x="44" y="38"/>
                  </a:lnTo>
                  <a:lnTo>
                    <a:pt x="18" y="38"/>
                  </a:lnTo>
                  <a:lnTo>
                    <a:pt x="18" y="38"/>
                  </a:lnTo>
                  <a:lnTo>
                    <a:pt x="12" y="36"/>
                  </a:lnTo>
                  <a:lnTo>
                    <a:pt x="6" y="32"/>
                  </a:lnTo>
                  <a:lnTo>
                    <a:pt x="2" y="26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2" y="12"/>
                  </a:lnTo>
                  <a:lnTo>
                    <a:pt x="6" y="6"/>
                  </a:lnTo>
                  <a:lnTo>
                    <a:pt x="12" y="2"/>
                  </a:lnTo>
                  <a:lnTo>
                    <a:pt x="18" y="2"/>
                  </a:lnTo>
                  <a:lnTo>
                    <a:pt x="18" y="2"/>
                  </a:lnTo>
                  <a:lnTo>
                    <a:pt x="44" y="2"/>
                  </a:lnTo>
                  <a:lnTo>
                    <a:pt x="44" y="2"/>
                  </a:lnTo>
                  <a:lnTo>
                    <a:pt x="72" y="0"/>
                  </a:lnTo>
                  <a:lnTo>
                    <a:pt x="100" y="2"/>
                  </a:lnTo>
                  <a:lnTo>
                    <a:pt x="128" y="6"/>
                  </a:lnTo>
                  <a:lnTo>
                    <a:pt x="154" y="12"/>
                  </a:lnTo>
                  <a:lnTo>
                    <a:pt x="166" y="16"/>
                  </a:lnTo>
                  <a:lnTo>
                    <a:pt x="176" y="22"/>
                  </a:lnTo>
                  <a:lnTo>
                    <a:pt x="188" y="30"/>
                  </a:lnTo>
                  <a:lnTo>
                    <a:pt x="198" y="40"/>
                  </a:lnTo>
                  <a:lnTo>
                    <a:pt x="208" y="50"/>
                  </a:lnTo>
                  <a:lnTo>
                    <a:pt x="216" y="62"/>
                  </a:lnTo>
                  <a:lnTo>
                    <a:pt x="224" y="78"/>
                  </a:lnTo>
                  <a:lnTo>
                    <a:pt x="230" y="94"/>
                  </a:lnTo>
                  <a:lnTo>
                    <a:pt x="230" y="94"/>
                  </a:lnTo>
                  <a:lnTo>
                    <a:pt x="244" y="136"/>
                  </a:lnTo>
                  <a:lnTo>
                    <a:pt x="254" y="176"/>
                  </a:lnTo>
                  <a:lnTo>
                    <a:pt x="262" y="218"/>
                  </a:lnTo>
                  <a:lnTo>
                    <a:pt x="270" y="260"/>
                  </a:lnTo>
                  <a:lnTo>
                    <a:pt x="270" y="260"/>
                  </a:lnTo>
                  <a:lnTo>
                    <a:pt x="284" y="330"/>
                  </a:lnTo>
                  <a:lnTo>
                    <a:pt x="284" y="330"/>
                  </a:lnTo>
                  <a:lnTo>
                    <a:pt x="286" y="342"/>
                  </a:lnTo>
                  <a:lnTo>
                    <a:pt x="286" y="342"/>
                  </a:lnTo>
                  <a:lnTo>
                    <a:pt x="292" y="366"/>
                  </a:lnTo>
                  <a:lnTo>
                    <a:pt x="294" y="376"/>
                  </a:lnTo>
                  <a:lnTo>
                    <a:pt x="298" y="384"/>
                  </a:lnTo>
                  <a:lnTo>
                    <a:pt x="304" y="390"/>
                  </a:lnTo>
                  <a:lnTo>
                    <a:pt x="310" y="396"/>
                  </a:lnTo>
                  <a:lnTo>
                    <a:pt x="318" y="402"/>
                  </a:lnTo>
                  <a:lnTo>
                    <a:pt x="326" y="406"/>
                  </a:lnTo>
                  <a:lnTo>
                    <a:pt x="326" y="406"/>
                  </a:lnTo>
                  <a:lnTo>
                    <a:pt x="344" y="410"/>
                  </a:lnTo>
                  <a:lnTo>
                    <a:pt x="366" y="412"/>
                  </a:lnTo>
                  <a:lnTo>
                    <a:pt x="414" y="416"/>
                  </a:lnTo>
                  <a:lnTo>
                    <a:pt x="414" y="416"/>
                  </a:lnTo>
                  <a:lnTo>
                    <a:pt x="454" y="418"/>
                  </a:lnTo>
                  <a:lnTo>
                    <a:pt x="454" y="418"/>
                  </a:lnTo>
                  <a:lnTo>
                    <a:pt x="492" y="420"/>
                  </a:lnTo>
                  <a:lnTo>
                    <a:pt x="540" y="420"/>
                  </a:lnTo>
                  <a:lnTo>
                    <a:pt x="540" y="420"/>
                  </a:lnTo>
                  <a:lnTo>
                    <a:pt x="588" y="422"/>
                  </a:lnTo>
                  <a:lnTo>
                    <a:pt x="632" y="422"/>
                  </a:lnTo>
                  <a:lnTo>
                    <a:pt x="632" y="422"/>
                  </a:lnTo>
                  <a:lnTo>
                    <a:pt x="654" y="426"/>
                  </a:lnTo>
                  <a:lnTo>
                    <a:pt x="670" y="430"/>
                  </a:lnTo>
                  <a:lnTo>
                    <a:pt x="686" y="436"/>
                  </a:lnTo>
                  <a:lnTo>
                    <a:pt x="696" y="444"/>
                  </a:lnTo>
                  <a:lnTo>
                    <a:pt x="704" y="454"/>
                  </a:lnTo>
                  <a:lnTo>
                    <a:pt x="710" y="464"/>
                  </a:lnTo>
                  <a:lnTo>
                    <a:pt x="714" y="474"/>
                  </a:lnTo>
                  <a:lnTo>
                    <a:pt x="714" y="484"/>
                  </a:lnTo>
                  <a:lnTo>
                    <a:pt x="714" y="484"/>
                  </a:lnTo>
                  <a:lnTo>
                    <a:pt x="714" y="496"/>
                  </a:lnTo>
                  <a:lnTo>
                    <a:pt x="712" y="508"/>
                  </a:lnTo>
                  <a:lnTo>
                    <a:pt x="706" y="520"/>
                  </a:lnTo>
                  <a:lnTo>
                    <a:pt x="698" y="530"/>
                  </a:lnTo>
                  <a:lnTo>
                    <a:pt x="688" y="538"/>
                  </a:lnTo>
                  <a:lnTo>
                    <a:pt x="674" y="546"/>
                  </a:lnTo>
                  <a:lnTo>
                    <a:pt x="656" y="552"/>
                  </a:lnTo>
                  <a:lnTo>
                    <a:pt x="632" y="554"/>
                  </a:lnTo>
                  <a:lnTo>
                    <a:pt x="632" y="554"/>
                  </a:lnTo>
                  <a:lnTo>
                    <a:pt x="512" y="554"/>
                  </a:lnTo>
                  <a:lnTo>
                    <a:pt x="512" y="554"/>
                  </a:lnTo>
                  <a:lnTo>
                    <a:pt x="470" y="554"/>
                  </a:lnTo>
                  <a:lnTo>
                    <a:pt x="470" y="554"/>
                  </a:lnTo>
                  <a:lnTo>
                    <a:pt x="388" y="554"/>
                  </a:lnTo>
                  <a:lnTo>
                    <a:pt x="388" y="55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113" name="Freeform 41"/>
            <p:cNvSpPr>
              <a:spLocks/>
            </p:cNvSpPr>
            <p:nvPr userDrawn="1"/>
          </p:nvSpPr>
          <p:spPr bwMode="auto">
            <a:xfrm>
              <a:off x="2362200" y="4041775"/>
              <a:ext cx="107950" cy="438150"/>
            </a:xfrm>
            <a:custGeom>
              <a:avLst/>
              <a:gdLst/>
              <a:ahLst/>
              <a:cxnLst>
                <a:cxn ang="0">
                  <a:pos x="18" y="276"/>
                </a:cxn>
                <a:cxn ang="0">
                  <a:pos x="18" y="276"/>
                </a:cxn>
                <a:cxn ang="0">
                  <a:pos x="14" y="276"/>
                </a:cxn>
                <a:cxn ang="0">
                  <a:pos x="14" y="276"/>
                </a:cxn>
                <a:cxn ang="0">
                  <a:pos x="8" y="274"/>
                </a:cxn>
                <a:cxn ang="0">
                  <a:pos x="2" y="268"/>
                </a:cxn>
                <a:cxn ang="0">
                  <a:pos x="0" y="262"/>
                </a:cxn>
                <a:cxn ang="0">
                  <a:pos x="0" y="256"/>
                </a:cxn>
                <a:cxn ang="0">
                  <a:pos x="0" y="256"/>
                </a:cxn>
                <a:cxn ang="0">
                  <a:pos x="18" y="130"/>
                </a:cxn>
                <a:cxn ang="0">
                  <a:pos x="32" y="16"/>
                </a:cxn>
                <a:cxn ang="0">
                  <a:pos x="32" y="16"/>
                </a:cxn>
                <a:cxn ang="0">
                  <a:pos x="34" y="8"/>
                </a:cxn>
                <a:cxn ang="0">
                  <a:pos x="40" y="4"/>
                </a:cxn>
                <a:cxn ang="0">
                  <a:pos x="46" y="0"/>
                </a:cxn>
                <a:cxn ang="0">
                  <a:pos x="52" y="0"/>
                </a:cxn>
                <a:cxn ang="0">
                  <a:pos x="52" y="0"/>
                </a:cxn>
                <a:cxn ang="0">
                  <a:pos x="60" y="2"/>
                </a:cxn>
                <a:cxn ang="0">
                  <a:pos x="64" y="6"/>
                </a:cxn>
                <a:cxn ang="0">
                  <a:pos x="68" y="12"/>
                </a:cxn>
                <a:cxn ang="0">
                  <a:pos x="68" y="20"/>
                </a:cxn>
                <a:cxn ang="0">
                  <a:pos x="68" y="20"/>
                </a:cxn>
                <a:cxn ang="0">
                  <a:pos x="54" y="136"/>
                </a:cxn>
                <a:cxn ang="0">
                  <a:pos x="36" y="260"/>
                </a:cxn>
                <a:cxn ang="0">
                  <a:pos x="36" y="260"/>
                </a:cxn>
                <a:cxn ang="0">
                  <a:pos x="34" y="268"/>
                </a:cxn>
                <a:cxn ang="0">
                  <a:pos x="30" y="272"/>
                </a:cxn>
                <a:cxn ang="0">
                  <a:pos x="24" y="276"/>
                </a:cxn>
                <a:cxn ang="0">
                  <a:pos x="18" y="276"/>
                </a:cxn>
                <a:cxn ang="0">
                  <a:pos x="18" y="276"/>
                </a:cxn>
              </a:cxnLst>
              <a:rect l="0" t="0" r="r" b="b"/>
              <a:pathLst>
                <a:path w="68" h="276">
                  <a:moveTo>
                    <a:pt x="18" y="276"/>
                  </a:moveTo>
                  <a:lnTo>
                    <a:pt x="18" y="276"/>
                  </a:lnTo>
                  <a:lnTo>
                    <a:pt x="14" y="276"/>
                  </a:lnTo>
                  <a:lnTo>
                    <a:pt x="14" y="276"/>
                  </a:lnTo>
                  <a:lnTo>
                    <a:pt x="8" y="274"/>
                  </a:lnTo>
                  <a:lnTo>
                    <a:pt x="2" y="268"/>
                  </a:lnTo>
                  <a:lnTo>
                    <a:pt x="0" y="262"/>
                  </a:lnTo>
                  <a:lnTo>
                    <a:pt x="0" y="256"/>
                  </a:lnTo>
                  <a:lnTo>
                    <a:pt x="0" y="256"/>
                  </a:lnTo>
                  <a:lnTo>
                    <a:pt x="18" y="130"/>
                  </a:lnTo>
                  <a:lnTo>
                    <a:pt x="32" y="16"/>
                  </a:lnTo>
                  <a:lnTo>
                    <a:pt x="32" y="16"/>
                  </a:lnTo>
                  <a:lnTo>
                    <a:pt x="34" y="8"/>
                  </a:lnTo>
                  <a:lnTo>
                    <a:pt x="40" y="4"/>
                  </a:lnTo>
                  <a:lnTo>
                    <a:pt x="46" y="0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60" y="2"/>
                  </a:lnTo>
                  <a:lnTo>
                    <a:pt x="64" y="6"/>
                  </a:lnTo>
                  <a:lnTo>
                    <a:pt x="68" y="12"/>
                  </a:lnTo>
                  <a:lnTo>
                    <a:pt x="68" y="20"/>
                  </a:lnTo>
                  <a:lnTo>
                    <a:pt x="68" y="20"/>
                  </a:lnTo>
                  <a:lnTo>
                    <a:pt x="54" y="136"/>
                  </a:lnTo>
                  <a:lnTo>
                    <a:pt x="36" y="260"/>
                  </a:lnTo>
                  <a:lnTo>
                    <a:pt x="36" y="260"/>
                  </a:lnTo>
                  <a:lnTo>
                    <a:pt x="34" y="268"/>
                  </a:lnTo>
                  <a:lnTo>
                    <a:pt x="30" y="272"/>
                  </a:lnTo>
                  <a:lnTo>
                    <a:pt x="24" y="276"/>
                  </a:lnTo>
                  <a:lnTo>
                    <a:pt x="18" y="276"/>
                  </a:lnTo>
                  <a:lnTo>
                    <a:pt x="18" y="27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114" name="Freeform 42"/>
            <p:cNvSpPr>
              <a:spLocks noEditPoints="1"/>
            </p:cNvSpPr>
            <p:nvPr userDrawn="1"/>
          </p:nvSpPr>
          <p:spPr bwMode="auto">
            <a:xfrm>
              <a:off x="1800225" y="4654550"/>
              <a:ext cx="177800" cy="177800"/>
            </a:xfrm>
            <a:custGeom>
              <a:avLst/>
              <a:gdLst/>
              <a:ahLst/>
              <a:cxnLst>
                <a:cxn ang="0">
                  <a:pos x="56" y="112"/>
                </a:cxn>
                <a:cxn ang="0">
                  <a:pos x="56" y="112"/>
                </a:cxn>
                <a:cxn ang="0">
                  <a:pos x="44" y="110"/>
                </a:cxn>
                <a:cxn ang="0">
                  <a:pos x="34" y="108"/>
                </a:cxn>
                <a:cxn ang="0">
                  <a:pos x="24" y="102"/>
                </a:cxn>
                <a:cxn ang="0">
                  <a:pos x="16" y="96"/>
                </a:cxn>
                <a:cxn ang="0">
                  <a:pos x="10" y="86"/>
                </a:cxn>
                <a:cxn ang="0">
                  <a:pos x="4" y="78"/>
                </a:cxn>
                <a:cxn ang="0">
                  <a:pos x="0" y="66"/>
                </a:cxn>
                <a:cxn ang="0">
                  <a:pos x="0" y="56"/>
                </a:cxn>
                <a:cxn ang="0">
                  <a:pos x="0" y="56"/>
                </a:cxn>
                <a:cxn ang="0">
                  <a:pos x="0" y="44"/>
                </a:cxn>
                <a:cxn ang="0">
                  <a:pos x="4" y="34"/>
                </a:cxn>
                <a:cxn ang="0">
                  <a:pos x="10" y="24"/>
                </a:cxn>
                <a:cxn ang="0">
                  <a:pos x="16" y="16"/>
                </a:cxn>
                <a:cxn ang="0">
                  <a:pos x="24" y="10"/>
                </a:cxn>
                <a:cxn ang="0">
                  <a:pos x="34" y="4"/>
                </a:cxn>
                <a:cxn ang="0">
                  <a:pos x="44" y="0"/>
                </a:cxn>
                <a:cxn ang="0">
                  <a:pos x="56" y="0"/>
                </a:cxn>
                <a:cxn ang="0">
                  <a:pos x="56" y="0"/>
                </a:cxn>
                <a:cxn ang="0">
                  <a:pos x="66" y="0"/>
                </a:cxn>
                <a:cxn ang="0">
                  <a:pos x="78" y="4"/>
                </a:cxn>
                <a:cxn ang="0">
                  <a:pos x="86" y="10"/>
                </a:cxn>
                <a:cxn ang="0">
                  <a:pos x="96" y="16"/>
                </a:cxn>
                <a:cxn ang="0">
                  <a:pos x="102" y="24"/>
                </a:cxn>
                <a:cxn ang="0">
                  <a:pos x="108" y="34"/>
                </a:cxn>
                <a:cxn ang="0">
                  <a:pos x="110" y="44"/>
                </a:cxn>
                <a:cxn ang="0">
                  <a:pos x="112" y="56"/>
                </a:cxn>
                <a:cxn ang="0">
                  <a:pos x="112" y="56"/>
                </a:cxn>
                <a:cxn ang="0">
                  <a:pos x="110" y="66"/>
                </a:cxn>
                <a:cxn ang="0">
                  <a:pos x="108" y="78"/>
                </a:cxn>
                <a:cxn ang="0">
                  <a:pos x="102" y="86"/>
                </a:cxn>
                <a:cxn ang="0">
                  <a:pos x="96" y="96"/>
                </a:cxn>
                <a:cxn ang="0">
                  <a:pos x="86" y="102"/>
                </a:cxn>
                <a:cxn ang="0">
                  <a:pos x="78" y="108"/>
                </a:cxn>
                <a:cxn ang="0">
                  <a:pos x="66" y="110"/>
                </a:cxn>
                <a:cxn ang="0">
                  <a:pos x="56" y="112"/>
                </a:cxn>
                <a:cxn ang="0">
                  <a:pos x="56" y="112"/>
                </a:cxn>
                <a:cxn ang="0">
                  <a:pos x="56" y="36"/>
                </a:cxn>
                <a:cxn ang="0">
                  <a:pos x="56" y="36"/>
                </a:cxn>
                <a:cxn ang="0">
                  <a:pos x="48" y="38"/>
                </a:cxn>
                <a:cxn ang="0">
                  <a:pos x="42" y="42"/>
                </a:cxn>
                <a:cxn ang="0">
                  <a:pos x="38" y="48"/>
                </a:cxn>
                <a:cxn ang="0">
                  <a:pos x="36" y="56"/>
                </a:cxn>
                <a:cxn ang="0">
                  <a:pos x="36" y="56"/>
                </a:cxn>
                <a:cxn ang="0">
                  <a:pos x="38" y="62"/>
                </a:cxn>
                <a:cxn ang="0">
                  <a:pos x="42" y="70"/>
                </a:cxn>
                <a:cxn ang="0">
                  <a:pos x="48" y="74"/>
                </a:cxn>
                <a:cxn ang="0">
                  <a:pos x="56" y="74"/>
                </a:cxn>
                <a:cxn ang="0">
                  <a:pos x="56" y="74"/>
                </a:cxn>
                <a:cxn ang="0">
                  <a:pos x="64" y="74"/>
                </a:cxn>
                <a:cxn ang="0">
                  <a:pos x="70" y="70"/>
                </a:cxn>
                <a:cxn ang="0">
                  <a:pos x="74" y="62"/>
                </a:cxn>
                <a:cxn ang="0">
                  <a:pos x="74" y="56"/>
                </a:cxn>
                <a:cxn ang="0">
                  <a:pos x="74" y="56"/>
                </a:cxn>
                <a:cxn ang="0">
                  <a:pos x="74" y="48"/>
                </a:cxn>
                <a:cxn ang="0">
                  <a:pos x="70" y="42"/>
                </a:cxn>
                <a:cxn ang="0">
                  <a:pos x="64" y="38"/>
                </a:cxn>
                <a:cxn ang="0">
                  <a:pos x="56" y="36"/>
                </a:cxn>
                <a:cxn ang="0">
                  <a:pos x="56" y="36"/>
                </a:cxn>
              </a:cxnLst>
              <a:rect l="0" t="0" r="r" b="b"/>
              <a:pathLst>
                <a:path w="112" h="112">
                  <a:moveTo>
                    <a:pt x="56" y="112"/>
                  </a:moveTo>
                  <a:lnTo>
                    <a:pt x="56" y="112"/>
                  </a:lnTo>
                  <a:lnTo>
                    <a:pt x="44" y="110"/>
                  </a:lnTo>
                  <a:lnTo>
                    <a:pt x="34" y="108"/>
                  </a:lnTo>
                  <a:lnTo>
                    <a:pt x="24" y="102"/>
                  </a:lnTo>
                  <a:lnTo>
                    <a:pt x="16" y="96"/>
                  </a:lnTo>
                  <a:lnTo>
                    <a:pt x="10" y="86"/>
                  </a:lnTo>
                  <a:lnTo>
                    <a:pt x="4" y="78"/>
                  </a:lnTo>
                  <a:lnTo>
                    <a:pt x="0" y="66"/>
                  </a:lnTo>
                  <a:lnTo>
                    <a:pt x="0" y="56"/>
                  </a:lnTo>
                  <a:lnTo>
                    <a:pt x="0" y="56"/>
                  </a:lnTo>
                  <a:lnTo>
                    <a:pt x="0" y="44"/>
                  </a:lnTo>
                  <a:lnTo>
                    <a:pt x="4" y="34"/>
                  </a:lnTo>
                  <a:lnTo>
                    <a:pt x="10" y="24"/>
                  </a:lnTo>
                  <a:lnTo>
                    <a:pt x="16" y="16"/>
                  </a:lnTo>
                  <a:lnTo>
                    <a:pt x="24" y="10"/>
                  </a:lnTo>
                  <a:lnTo>
                    <a:pt x="34" y="4"/>
                  </a:lnTo>
                  <a:lnTo>
                    <a:pt x="44" y="0"/>
                  </a:lnTo>
                  <a:lnTo>
                    <a:pt x="56" y="0"/>
                  </a:lnTo>
                  <a:lnTo>
                    <a:pt x="56" y="0"/>
                  </a:lnTo>
                  <a:lnTo>
                    <a:pt x="66" y="0"/>
                  </a:lnTo>
                  <a:lnTo>
                    <a:pt x="78" y="4"/>
                  </a:lnTo>
                  <a:lnTo>
                    <a:pt x="86" y="10"/>
                  </a:lnTo>
                  <a:lnTo>
                    <a:pt x="96" y="16"/>
                  </a:lnTo>
                  <a:lnTo>
                    <a:pt x="102" y="24"/>
                  </a:lnTo>
                  <a:lnTo>
                    <a:pt x="108" y="34"/>
                  </a:lnTo>
                  <a:lnTo>
                    <a:pt x="110" y="44"/>
                  </a:lnTo>
                  <a:lnTo>
                    <a:pt x="112" y="56"/>
                  </a:lnTo>
                  <a:lnTo>
                    <a:pt x="112" y="56"/>
                  </a:lnTo>
                  <a:lnTo>
                    <a:pt x="110" y="66"/>
                  </a:lnTo>
                  <a:lnTo>
                    <a:pt x="108" y="78"/>
                  </a:lnTo>
                  <a:lnTo>
                    <a:pt x="102" y="86"/>
                  </a:lnTo>
                  <a:lnTo>
                    <a:pt x="96" y="96"/>
                  </a:lnTo>
                  <a:lnTo>
                    <a:pt x="86" y="102"/>
                  </a:lnTo>
                  <a:lnTo>
                    <a:pt x="78" y="108"/>
                  </a:lnTo>
                  <a:lnTo>
                    <a:pt x="66" y="110"/>
                  </a:lnTo>
                  <a:lnTo>
                    <a:pt x="56" y="112"/>
                  </a:lnTo>
                  <a:lnTo>
                    <a:pt x="56" y="112"/>
                  </a:lnTo>
                  <a:close/>
                  <a:moveTo>
                    <a:pt x="56" y="36"/>
                  </a:moveTo>
                  <a:lnTo>
                    <a:pt x="56" y="36"/>
                  </a:lnTo>
                  <a:lnTo>
                    <a:pt x="48" y="38"/>
                  </a:lnTo>
                  <a:lnTo>
                    <a:pt x="42" y="42"/>
                  </a:lnTo>
                  <a:lnTo>
                    <a:pt x="38" y="48"/>
                  </a:lnTo>
                  <a:lnTo>
                    <a:pt x="36" y="56"/>
                  </a:lnTo>
                  <a:lnTo>
                    <a:pt x="36" y="56"/>
                  </a:lnTo>
                  <a:lnTo>
                    <a:pt x="38" y="62"/>
                  </a:lnTo>
                  <a:lnTo>
                    <a:pt x="42" y="70"/>
                  </a:lnTo>
                  <a:lnTo>
                    <a:pt x="48" y="74"/>
                  </a:lnTo>
                  <a:lnTo>
                    <a:pt x="56" y="74"/>
                  </a:lnTo>
                  <a:lnTo>
                    <a:pt x="56" y="74"/>
                  </a:lnTo>
                  <a:lnTo>
                    <a:pt x="64" y="74"/>
                  </a:lnTo>
                  <a:lnTo>
                    <a:pt x="70" y="70"/>
                  </a:lnTo>
                  <a:lnTo>
                    <a:pt x="74" y="62"/>
                  </a:lnTo>
                  <a:lnTo>
                    <a:pt x="74" y="56"/>
                  </a:lnTo>
                  <a:lnTo>
                    <a:pt x="74" y="56"/>
                  </a:lnTo>
                  <a:lnTo>
                    <a:pt x="74" y="48"/>
                  </a:lnTo>
                  <a:lnTo>
                    <a:pt x="70" y="42"/>
                  </a:lnTo>
                  <a:lnTo>
                    <a:pt x="64" y="38"/>
                  </a:lnTo>
                  <a:lnTo>
                    <a:pt x="56" y="36"/>
                  </a:lnTo>
                  <a:lnTo>
                    <a:pt x="56" y="3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115" name="Freeform 43"/>
            <p:cNvSpPr>
              <a:spLocks noEditPoints="1"/>
            </p:cNvSpPr>
            <p:nvPr userDrawn="1"/>
          </p:nvSpPr>
          <p:spPr bwMode="auto">
            <a:xfrm>
              <a:off x="2232025" y="4654550"/>
              <a:ext cx="177800" cy="177800"/>
            </a:xfrm>
            <a:custGeom>
              <a:avLst/>
              <a:gdLst/>
              <a:ahLst/>
              <a:cxnLst>
                <a:cxn ang="0">
                  <a:pos x="56" y="112"/>
                </a:cxn>
                <a:cxn ang="0">
                  <a:pos x="56" y="112"/>
                </a:cxn>
                <a:cxn ang="0">
                  <a:pos x="44" y="110"/>
                </a:cxn>
                <a:cxn ang="0">
                  <a:pos x="34" y="108"/>
                </a:cxn>
                <a:cxn ang="0">
                  <a:pos x="24" y="102"/>
                </a:cxn>
                <a:cxn ang="0">
                  <a:pos x="16" y="96"/>
                </a:cxn>
                <a:cxn ang="0">
                  <a:pos x="8" y="86"/>
                </a:cxn>
                <a:cxn ang="0">
                  <a:pos x="4" y="78"/>
                </a:cxn>
                <a:cxn ang="0">
                  <a:pos x="0" y="66"/>
                </a:cxn>
                <a:cxn ang="0">
                  <a:pos x="0" y="56"/>
                </a:cxn>
                <a:cxn ang="0">
                  <a:pos x="0" y="56"/>
                </a:cxn>
                <a:cxn ang="0">
                  <a:pos x="0" y="44"/>
                </a:cxn>
                <a:cxn ang="0">
                  <a:pos x="4" y="34"/>
                </a:cxn>
                <a:cxn ang="0">
                  <a:pos x="8" y="24"/>
                </a:cxn>
                <a:cxn ang="0">
                  <a:pos x="16" y="16"/>
                </a:cxn>
                <a:cxn ang="0">
                  <a:pos x="24" y="10"/>
                </a:cxn>
                <a:cxn ang="0">
                  <a:pos x="34" y="4"/>
                </a:cxn>
                <a:cxn ang="0">
                  <a:pos x="44" y="0"/>
                </a:cxn>
                <a:cxn ang="0">
                  <a:pos x="56" y="0"/>
                </a:cxn>
                <a:cxn ang="0">
                  <a:pos x="56" y="0"/>
                </a:cxn>
                <a:cxn ang="0">
                  <a:pos x="66" y="0"/>
                </a:cxn>
                <a:cxn ang="0">
                  <a:pos x="78" y="4"/>
                </a:cxn>
                <a:cxn ang="0">
                  <a:pos x="86" y="10"/>
                </a:cxn>
                <a:cxn ang="0">
                  <a:pos x="94" y="16"/>
                </a:cxn>
                <a:cxn ang="0">
                  <a:pos x="102" y="24"/>
                </a:cxn>
                <a:cxn ang="0">
                  <a:pos x="106" y="34"/>
                </a:cxn>
                <a:cxn ang="0">
                  <a:pos x="110" y="44"/>
                </a:cxn>
                <a:cxn ang="0">
                  <a:pos x="112" y="56"/>
                </a:cxn>
                <a:cxn ang="0">
                  <a:pos x="112" y="56"/>
                </a:cxn>
                <a:cxn ang="0">
                  <a:pos x="110" y="66"/>
                </a:cxn>
                <a:cxn ang="0">
                  <a:pos x="106" y="78"/>
                </a:cxn>
                <a:cxn ang="0">
                  <a:pos x="102" y="86"/>
                </a:cxn>
                <a:cxn ang="0">
                  <a:pos x="94" y="96"/>
                </a:cxn>
                <a:cxn ang="0">
                  <a:pos x="86" y="102"/>
                </a:cxn>
                <a:cxn ang="0">
                  <a:pos x="78" y="108"/>
                </a:cxn>
                <a:cxn ang="0">
                  <a:pos x="66" y="110"/>
                </a:cxn>
                <a:cxn ang="0">
                  <a:pos x="56" y="112"/>
                </a:cxn>
                <a:cxn ang="0">
                  <a:pos x="56" y="112"/>
                </a:cxn>
                <a:cxn ang="0">
                  <a:pos x="56" y="36"/>
                </a:cxn>
                <a:cxn ang="0">
                  <a:pos x="56" y="36"/>
                </a:cxn>
                <a:cxn ang="0">
                  <a:pos x="48" y="38"/>
                </a:cxn>
                <a:cxn ang="0">
                  <a:pos x="42" y="42"/>
                </a:cxn>
                <a:cxn ang="0">
                  <a:pos x="38" y="48"/>
                </a:cxn>
                <a:cxn ang="0">
                  <a:pos x="36" y="56"/>
                </a:cxn>
                <a:cxn ang="0">
                  <a:pos x="36" y="56"/>
                </a:cxn>
                <a:cxn ang="0">
                  <a:pos x="38" y="62"/>
                </a:cxn>
                <a:cxn ang="0">
                  <a:pos x="42" y="70"/>
                </a:cxn>
                <a:cxn ang="0">
                  <a:pos x="48" y="74"/>
                </a:cxn>
                <a:cxn ang="0">
                  <a:pos x="56" y="74"/>
                </a:cxn>
                <a:cxn ang="0">
                  <a:pos x="56" y="74"/>
                </a:cxn>
                <a:cxn ang="0">
                  <a:pos x="62" y="74"/>
                </a:cxn>
                <a:cxn ang="0">
                  <a:pos x="68" y="70"/>
                </a:cxn>
                <a:cxn ang="0">
                  <a:pos x="72" y="62"/>
                </a:cxn>
                <a:cxn ang="0">
                  <a:pos x="74" y="56"/>
                </a:cxn>
                <a:cxn ang="0">
                  <a:pos x="74" y="56"/>
                </a:cxn>
                <a:cxn ang="0">
                  <a:pos x="72" y="48"/>
                </a:cxn>
                <a:cxn ang="0">
                  <a:pos x="68" y="42"/>
                </a:cxn>
                <a:cxn ang="0">
                  <a:pos x="62" y="38"/>
                </a:cxn>
                <a:cxn ang="0">
                  <a:pos x="56" y="36"/>
                </a:cxn>
                <a:cxn ang="0">
                  <a:pos x="56" y="36"/>
                </a:cxn>
              </a:cxnLst>
              <a:rect l="0" t="0" r="r" b="b"/>
              <a:pathLst>
                <a:path w="112" h="112">
                  <a:moveTo>
                    <a:pt x="56" y="112"/>
                  </a:moveTo>
                  <a:lnTo>
                    <a:pt x="56" y="112"/>
                  </a:lnTo>
                  <a:lnTo>
                    <a:pt x="44" y="110"/>
                  </a:lnTo>
                  <a:lnTo>
                    <a:pt x="34" y="108"/>
                  </a:lnTo>
                  <a:lnTo>
                    <a:pt x="24" y="102"/>
                  </a:lnTo>
                  <a:lnTo>
                    <a:pt x="16" y="96"/>
                  </a:lnTo>
                  <a:lnTo>
                    <a:pt x="8" y="86"/>
                  </a:lnTo>
                  <a:lnTo>
                    <a:pt x="4" y="78"/>
                  </a:lnTo>
                  <a:lnTo>
                    <a:pt x="0" y="66"/>
                  </a:lnTo>
                  <a:lnTo>
                    <a:pt x="0" y="56"/>
                  </a:lnTo>
                  <a:lnTo>
                    <a:pt x="0" y="56"/>
                  </a:lnTo>
                  <a:lnTo>
                    <a:pt x="0" y="44"/>
                  </a:lnTo>
                  <a:lnTo>
                    <a:pt x="4" y="34"/>
                  </a:lnTo>
                  <a:lnTo>
                    <a:pt x="8" y="24"/>
                  </a:lnTo>
                  <a:lnTo>
                    <a:pt x="16" y="16"/>
                  </a:lnTo>
                  <a:lnTo>
                    <a:pt x="24" y="10"/>
                  </a:lnTo>
                  <a:lnTo>
                    <a:pt x="34" y="4"/>
                  </a:lnTo>
                  <a:lnTo>
                    <a:pt x="44" y="0"/>
                  </a:lnTo>
                  <a:lnTo>
                    <a:pt x="56" y="0"/>
                  </a:lnTo>
                  <a:lnTo>
                    <a:pt x="56" y="0"/>
                  </a:lnTo>
                  <a:lnTo>
                    <a:pt x="66" y="0"/>
                  </a:lnTo>
                  <a:lnTo>
                    <a:pt x="78" y="4"/>
                  </a:lnTo>
                  <a:lnTo>
                    <a:pt x="86" y="10"/>
                  </a:lnTo>
                  <a:lnTo>
                    <a:pt x="94" y="16"/>
                  </a:lnTo>
                  <a:lnTo>
                    <a:pt x="102" y="24"/>
                  </a:lnTo>
                  <a:lnTo>
                    <a:pt x="106" y="34"/>
                  </a:lnTo>
                  <a:lnTo>
                    <a:pt x="110" y="44"/>
                  </a:lnTo>
                  <a:lnTo>
                    <a:pt x="112" y="56"/>
                  </a:lnTo>
                  <a:lnTo>
                    <a:pt x="112" y="56"/>
                  </a:lnTo>
                  <a:lnTo>
                    <a:pt x="110" y="66"/>
                  </a:lnTo>
                  <a:lnTo>
                    <a:pt x="106" y="78"/>
                  </a:lnTo>
                  <a:lnTo>
                    <a:pt x="102" y="86"/>
                  </a:lnTo>
                  <a:lnTo>
                    <a:pt x="94" y="96"/>
                  </a:lnTo>
                  <a:lnTo>
                    <a:pt x="86" y="102"/>
                  </a:lnTo>
                  <a:lnTo>
                    <a:pt x="78" y="108"/>
                  </a:lnTo>
                  <a:lnTo>
                    <a:pt x="66" y="110"/>
                  </a:lnTo>
                  <a:lnTo>
                    <a:pt x="56" y="112"/>
                  </a:lnTo>
                  <a:lnTo>
                    <a:pt x="56" y="112"/>
                  </a:lnTo>
                  <a:close/>
                  <a:moveTo>
                    <a:pt x="56" y="36"/>
                  </a:moveTo>
                  <a:lnTo>
                    <a:pt x="56" y="36"/>
                  </a:lnTo>
                  <a:lnTo>
                    <a:pt x="48" y="38"/>
                  </a:lnTo>
                  <a:lnTo>
                    <a:pt x="42" y="42"/>
                  </a:lnTo>
                  <a:lnTo>
                    <a:pt x="38" y="48"/>
                  </a:lnTo>
                  <a:lnTo>
                    <a:pt x="36" y="56"/>
                  </a:lnTo>
                  <a:lnTo>
                    <a:pt x="36" y="56"/>
                  </a:lnTo>
                  <a:lnTo>
                    <a:pt x="38" y="62"/>
                  </a:lnTo>
                  <a:lnTo>
                    <a:pt x="42" y="70"/>
                  </a:lnTo>
                  <a:lnTo>
                    <a:pt x="48" y="74"/>
                  </a:lnTo>
                  <a:lnTo>
                    <a:pt x="56" y="74"/>
                  </a:lnTo>
                  <a:lnTo>
                    <a:pt x="56" y="74"/>
                  </a:lnTo>
                  <a:lnTo>
                    <a:pt x="62" y="74"/>
                  </a:lnTo>
                  <a:lnTo>
                    <a:pt x="68" y="70"/>
                  </a:lnTo>
                  <a:lnTo>
                    <a:pt x="72" y="62"/>
                  </a:lnTo>
                  <a:lnTo>
                    <a:pt x="74" y="56"/>
                  </a:lnTo>
                  <a:lnTo>
                    <a:pt x="74" y="56"/>
                  </a:lnTo>
                  <a:lnTo>
                    <a:pt x="72" y="48"/>
                  </a:lnTo>
                  <a:lnTo>
                    <a:pt x="68" y="42"/>
                  </a:lnTo>
                  <a:lnTo>
                    <a:pt x="62" y="38"/>
                  </a:lnTo>
                  <a:lnTo>
                    <a:pt x="56" y="36"/>
                  </a:lnTo>
                  <a:lnTo>
                    <a:pt x="56" y="3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116" name="Freeform 44"/>
            <p:cNvSpPr>
              <a:spLocks/>
            </p:cNvSpPr>
            <p:nvPr userDrawn="1"/>
          </p:nvSpPr>
          <p:spPr bwMode="auto">
            <a:xfrm>
              <a:off x="2073275" y="3835400"/>
              <a:ext cx="60325" cy="415925"/>
            </a:xfrm>
            <a:custGeom>
              <a:avLst/>
              <a:gdLst/>
              <a:ahLst/>
              <a:cxnLst>
                <a:cxn ang="0">
                  <a:pos x="20" y="262"/>
                </a:cxn>
                <a:cxn ang="0">
                  <a:pos x="20" y="262"/>
                </a:cxn>
                <a:cxn ang="0">
                  <a:pos x="12" y="260"/>
                </a:cxn>
                <a:cxn ang="0">
                  <a:pos x="6" y="256"/>
                </a:cxn>
                <a:cxn ang="0">
                  <a:pos x="2" y="250"/>
                </a:cxn>
                <a:cxn ang="0">
                  <a:pos x="0" y="242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2" y="10"/>
                </a:cxn>
                <a:cxn ang="0">
                  <a:pos x="6" y="4"/>
                </a:cxn>
                <a:cxn ang="0">
                  <a:pos x="12" y="0"/>
                </a:cxn>
                <a:cxn ang="0">
                  <a:pos x="20" y="0"/>
                </a:cxn>
                <a:cxn ang="0">
                  <a:pos x="20" y="0"/>
                </a:cxn>
                <a:cxn ang="0">
                  <a:pos x="26" y="0"/>
                </a:cxn>
                <a:cxn ang="0">
                  <a:pos x="32" y="4"/>
                </a:cxn>
                <a:cxn ang="0">
                  <a:pos x="36" y="10"/>
                </a:cxn>
                <a:cxn ang="0">
                  <a:pos x="38" y="18"/>
                </a:cxn>
                <a:cxn ang="0">
                  <a:pos x="38" y="242"/>
                </a:cxn>
                <a:cxn ang="0">
                  <a:pos x="38" y="242"/>
                </a:cxn>
                <a:cxn ang="0">
                  <a:pos x="36" y="250"/>
                </a:cxn>
                <a:cxn ang="0">
                  <a:pos x="32" y="256"/>
                </a:cxn>
                <a:cxn ang="0">
                  <a:pos x="26" y="260"/>
                </a:cxn>
                <a:cxn ang="0">
                  <a:pos x="20" y="262"/>
                </a:cxn>
                <a:cxn ang="0">
                  <a:pos x="20" y="262"/>
                </a:cxn>
              </a:cxnLst>
              <a:rect l="0" t="0" r="r" b="b"/>
              <a:pathLst>
                <a:path w="38" h="262">
                  <a:moveTo>
                    <a:pt x="20" y="262"/>
                  </a:moveTo>
                  <a:lnTo>
                    <a:pt x="20" y="262"/>
                  </a:lnTo>
                  <a:lnTo>
                    <a:pt x="12" y="260"/>
                  </a:lnTo>
                  <a:lnTo>
                    <a:pt x="6" y="256"/>
                  </a:lnTo>
                  <a:lnTo>
                    <a:pt x="2" y="250"/>
                  </a:lnTo>
                  <a:lnTo>
                    <a:pt x="0" y="242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2" y="10"/>
                  </a:lnTo>
                  <a:lnTo>
                    <a:pt x="6" y="4"/>
                  </a:lnTo>
                  <a:lnTo>
                    <a:pt x="12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6" y="0"/>
                  </a:lnTo>
                  <a:lnTo>
                    <a:pt x="32" y="4"/>
                  </a:lnTo>
                  <a:lnTo>
                    <a:pt x="36" y="10"/>
                  </a:lnTo>
                  <a:lnTo>
                    <a:pt x="38" y="18"/>
                  </a:lnTo>
                  <a:lnTo>
                    <a:pt x="38" y="242"/>
                  </a:lnTo>
                  <a:lnTo>
                    <a:pt x="38" y="242"/>
                  </a:lnTo>
                  <a:lnTo>
                    <a:pt x="36" y="250"/>
                  </a:lnTo>
                  <a:lnTo>
                    <a:pt x="32" y="256"/>
                  </a:lnTo>
                  <a:lnTo>
                    <a:pt x="26" y="260"/>
                  </a:lnTo>
                  <a:lnTo>
                    <a:pt x="20" y="262"/>
                  </a:lnTo>
                  <a:lnTo>
                    <a:pt x="20" y="26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117" name="Freeform 45"/>
            <p:cNvSpPr>
              <a:spLocks/>
            </p:cNvSpPr>
            <p:nvPr userDrawn="1"/>
          </p:nvSpPr>
          <p:spPr bwMode="auto">
            <a:xfrm>
              <a:off x="2076450" y="4076700"/>
              <a:ext cx="206375" cy="177800"/>
            </a:xfrm>
            <a:custGeom>
              <a:avLst/>
              <a:gdLst/>
              <a:ahLst/>
              <a:cxnLst>
                <a:cxn ang="0">
                  <a:pos x="18" y="112"/>
                </a:cxn>
                <a:cxn ang="0">
                  <a:pos x="18" y="112"/>
                </a:cxn>
                <a:cxn ang="0">
                  <a:pos x="10" y="110"/>
                </a:cxn>
                <a:cxn ang="0">
                  <a:pos x="2" y="104"/>
                </a:cxn>
                <a:cxn ang="0">
                  <a:pos x="2" y="104"/>
                </a:cxn>
                <a:cxn ang="0">
                  <a:pos x="0" y="98"/>
                </a:cxn>
                <a:cxn ang="0">
                  <a:pos x="0" y="92"/>
                </a:cxn>
                <a:cxn ang="0">
                  <a:pos x="2" y="84"/>
                </a:cxn>
                <a:cxn ang="0">
                  <a:pos x="6" y="78"/>
                </a:cxn>
                <a:cxn ang="0">
                  <a:pos x="100" y="4"/>
                </a:cxn>
                <a:cxn ang="0">
                  <a:pos x="100" y="4"/>
                </a:cxn>
                <a:cxn ang="0">
                  <a:pos x="106" y="0"/>
                </a:cxn>
                <a:cxn ang="0">
                  <a:pos x="114" y="0"/>
                </a:cxn>
                <a:cxn ang="0">
                  <a:pos x="120" y="2"/>
                </a:cxn>
                <a:cxn ang="0">
                  <a:pos x="126" y="6"/>
                </a:cxn>
                <a:cxn ang="0">
                  <a:pos x="126" y="6"/>
                </a:cxn>
                <a:cxn ang="0">
                  <a:pos x="128" y="12"/>
                </a:cxn>
                <a:cxn ang="0">
                  <a:pos x="130" y="20"/>
                </a:cxn>
                <a:cxn ang="0">
                  <a:pos x="128" y="26"/>
                </a:cxn>
                <a:cxn ang="0">
                  <a:pos x="122" y="32"/>
                </a:cxn>
                <a:cxn ang="0">
                  <a:pos x="28" y="108"/>
                </a:cxn>
                <a:cxn ang="0">
                  <a:pos x="28" y="108"/>
                </a:cxn>
                <a:cxn ang="0">
                  <a:pos x="24" y="110"/>
                </a:cxn>
                <a:cxn ang="0">
                  <a:pos x="18" y="112"/>
                </a:cxn>
                <a:cxn ang="0">
                  <a:pos x="18" y="112"/>
                </a:cxn>
              </a:cxnLst>
              <a:rect l="0" t="0" r="r" b="b"/>
              <a:pathLst>
                <a:path w="130" h="112">
                  <a:moveTo>
                    <a:pt x="18" y="112"/>
                  </a:moveTo>
                  <a:lnTo>
                    <a:pt x="18" y="112"/>
                  </a:lnTo>
                  <a:lnTo>
                    <a:pt x="10" y="110"/>
                  </a:lnTo>
                  <a:lnTo>
                    <a:pt x="2" y="104"/>
                  </a:lnTo>
                  <a:lnTo>
                    <a:pt x="2" y="104"/>
                  </a:lnTo>
                  <a:lnTo>
                    <a:pt x="0" y="98"/>
                  </a:lnTo>
                  <a:lnTo>
                    <a:pt x="0" y="92"/>
                  </a:lnTo>
                  <a:lnTo>
                    <a:pt x="2" y="84"/>
                  </a:lnTo>
                  <a:lnTo>
                    <a:pt x="6" y="78"/>
                  </a:lnTo>
                  <a:lnTo>
                    <a:pt x="100" y="4"/>
                  </a:lnTo>
                  <a:lnTo>
                    <a:pt x="100" y="4"/>
                  </a:lnTo>
                  <a:lnTo>
                    <a:pt x="106" y="0"/>
                  </a:lnTo>
                  <a:lnTo>
                    <a:pt x="114" y="0"/>
                  </a:lnTo>
                  <a:lnTo>
                    <a:pt x="120" y="2"/>
                  </a:lnTo>
                  <a:lnTo>
                    <a:pt x="126" y="6"/>
                  </a:lnTo>
                  <a:lnTo>
                    <a:pt x="126" y="6"/>
                  </a:lnTo>
                  <a:lnTo>
                    <a:pt x="128" y="12"/>
                  </a:lnTo>
                  <a:lnTo>
                    <a:pt x="130" y="20"/>
                  </a:lnTo>
                  <a:lnTo>
                    <a:pt x="128" y="26"/>
                  </a:lnTo>
                  <a:lnTo>
                    <a:pt x="122" y="32"/>
                  </a:lnTo>
                  <a:lnTo>
                    <a:pt x="28" y="108"/>
                  </a:lnTo>
                  <a:lnTo>
                    <a:pt x="28" y="108"/>
                  </a:lnTo>
                  <a:lnTo>
                    <a:pt x="24" y="110"/>
                  </a:lnTo>
                  <a:lnTo>
                    <a:pt x="18" y="112"/>
                  </a:lnTo>
                  <a:lnTo>
                    <a:pt x="18" y="11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118" name="Freeform 46"/>
            <p:cNvSpPr>
              <a:spLocks/>
            </p:cNvSpPr>
            <p:nvPr userDrawn="1"/>
          </p:nvSpPr>
          <p:spPr bwMode="auto">
            <a:xfrm>
              <a:off x="1927225" y="4076700"/>
              <a:ext cx="206375" cy="177800"/>
            </a:xfrm>
            <a:custGeom>
              <a:avLst/>
              <a:gdLst/>
              <a:ahLst/>
              <a:cxnLst>
                <a:cxn ang="0">
                  <a:pos x="112" y="112"/>
                </a:cxn>
                <a:cxn ang="0">
                  <a:pos x="112" y="112"/>
                </a:cxn>
                <a:cxn ang="0">
                  <a:pos x="106" y="110"/>
                </a:cxn>
                <a:cxn ang="0">
                  <a:pos x="100" y="108"/>
                </a:cxn>
                <a:cxn ang="0">
                  <a:pos x="6" y="32"/>
                </a:cxn>
                <a:cxn ang="0">
                  <a:pos x="6" y="32"/>
                </a:cxn>
                <a:cxn ang="0">
                  <a:pos x="2" y="26"/>
                </a:cxn>
                <a:cxn ang="0">
                  <a:pos x="0" y="20"/>
                </a:cxn>
                <a:cxn ang="0">
                  <a:pos x="0" y="12"/>
                </a:cxn>
                <a:cxn ang="0">
                  <a:pos x="4" y="6"/>
                </a:cxn>
                <a:cxn ang="0">
                  <a:pos x="4" y="6"/>
                </a:cxn>
                <a:cxn ang="0">
                  <a:pos x="8" y="2"/>
                </a:cxn>
                <a:cxn ang="0">
                  <a:pos x="16" y="0"/>
                </a:cxn>
                <a:cxn ang="0">
                  <a:pos x="22" y="0"/>
                </a:cxn>
                <a:cxn ang="0">
                  <a:pos x="30" y="4"/>
                </a:cxn>
                <a:cxn ang="0">
                  <a:pos x="122" y="78"/>
                </a:cxn>
                <a:cxn ang="0">
                  <a:pos x="122" y="78"/>
                </a:cxn>
                <a:cxn ang="0">
                  <a:pos x="128" y="84"/>
                </a:cxn>
                <a:cxn ang="0">
                  <a:pos x="130" y="92"/>
                </a:cxn>
                <a:cxn ang="0">
                  <a:pos x="130" y="98"/>
                </a:cxn>
                <a:cxn ang="0">
                  <a:pos x="126" y="104"/>
                </a:cxn>
                <a:cxn ang="0">
                  <a:pos x="126" y="104"/>
                </a:cxn>
                <a:cxn ang="0">
                  <a:pos x="120" y="110"/>
                </a:cxn>
                <a:cxn ang="0">
                  <a:pos x="112" y="112"/>
                </a:cxn>
                <a:cxn ang="0">
                  <a:pos x="112" y="112"/>
                </a:cxn>
              </a:cxnLst>
              <a:rect l="0" t="0" r="r" b="b"/>
              <a:pathLst>
                <a:path w="130" h="112">
                  <a:moveTo>
                    <a:pt x="112" y="112"/>
                  </a:moveTo>
                  <a:lnTo>
                    <a:pt x="112" y="112"/>
                  </a:lnTo>
                  <a:lnTo>
                    <a:pt x="106" y="110"/>
                  </a:lnTo>
                  <a:lnTo>
                    <a:pt x="100" y="108"/>
                  </a:lnTo>
                  <a:lnTo>
                    <a:pt x="6" y="32"/>
                  </a:lnTo>
                  <a:lnTo>
                    <a:pt x="6" y="32"/>
                  </a:lnTo>
                  <a:lnTo>
                    <a:pt x="2" y="26"/>
                  </a:lnTo>
                  <a:lnTo>
                    <a:pt x="0" y="20"/>
                  </a:lnTo>
                  <a:lnTo>
                    <a:pt x="0" y="12"/>
                  </a:lnTo>
                  <a:lnTo>
                    <a:pt x="4" y="6"/>
                  </a:lnTo>
                  <a:lnTo>
                    <a:pt x="4" y="6"/>
                  </a:lnTo>
                  <a:lnTo>
                    <a:pt x="8" y="2"/>
                  </a:lnTo>
                  <a:lnTo>
                    <a:pt x="16" y="0"/>
                  </a:lnTo>
                  <a:lnTo>
                    <a:pt x="22" y="0"/>
                  </a:lnTo>
                  <a:lnTo>
                    <a:pt x="30" y="4"/>
                  </a:lnTo>
                  <a:lnTo>
                    <a:pt x="122" y="78"/>
                  </a:lnTo>
                  <a:lnTo>
                    <a:pt x="122" y="78"/>
                  </a:lnTo>
                  <a:lnTo>
                    <a:pt x="128" y="84"/>
                  </a:lnTo>
                  <a:lnTo>
                    <a:pt x="130" y="92"/>
                  </a:lnTo>
                  <a:lnTo>
                    <a:pt x="130" y="98"/>
                  </a:lnTo>
                  <a:lnTo>
                    <a:pt x="126" y="104"/>
                  </a:lnTo>
                  <a:lnTo>
                    <a:pt x="126" y="104"/>
                  </a:lnTo>
                  <a:lnTo>
                    <a:pt x="120" y="110"/>
                  </a:lnTo>
                  <a:lnTo>
                    <a:pt x="112" y="112"/>
                  </a:lnTo>
                  <a:lnTo>
                    <a:pt x="112" y="11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타원 8"/>
          <p:cNvSpPr/>
          <p:nvPr userDrawn="1"/>
        </p:nvSpPr>
        <p:spPr>
          <a:xfrm>
            <a:off x="17265" y="765845"/>
            <a:ext cx="9109471" cy="358899"/>
          </a:xfrm>
          <a:prstGeom prst="ellipse">
            <a:avLst/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1" hangingPunct="1"/>
            <a:endParaRPr lang="ko-KR" altLang="en-US" sz="1800" kern="1200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직사각형 7"/>
          <p:cNvSpPr/>
          <p:nvPr userDrawn="1"/>
        </p:nvSpPr>
        <p:spPr>
          <a:xfrm>
            <a:off x="0" y="0"/>
            <a:ext cx="9144000" cy="980728"/>
          </a:xfrm>
          <a:prstGeom prst="rect">
            <a:avLst/>
          </a:prstGeom>
          <a:solidFill>
            <a:srgbClr val="DFDF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4DB73AAD-5267-437C-997B-9F4D4E1D079E}" type="datetime1">
              <a:rPr lang="ko-KR" altLang="en-US" smtClean="0"/>
              <a:pPr/>
              <a:t>2019-05-02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768244" y="6471699"/>
            <a:ext cx="2133600" cy="246221"/>
          </a:xfrm>
        </p:spPr>
        <p:txBody>
          <a:bodyPr>
            <a:spAutoFit/>
          </a:bodyPr>
          <a:lstStyle/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13" name="텍스트 개체 틀 33"/>
          <p:cNvSpPr>
            <a:spLocks noGrp="1"/>
          </p:cNvSpPr>
          <p:nvPr>
            <p:ph type="body" sz="quarter" idx="17" hasCustomPrompt="1"/>
          </p:nvPr>
        </p:nvSpPr>
        <p:spPr>
          <a:xfrm>
            <a:off x="314735" y="116632"/>
            <a:ext cx="7105279" cy="59247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2500" b="1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14" name="텍스트 개체 틀 33"/>
          <p:cNvSpPr>
            <a:spLocks noGrp="1"/>
          </p:cNvSpPr>
          <p:nvPr>
            <p:ph type="body" sz="quarter" idx="18" hasCustomPrompt="1"/>
          </p:nvPr>
        </p:nvSpPr>
        <p:spPr>
          <a:xfrm>
            <a:off x="314735" y="584684"/>
            <a:ext cx="7105279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12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177A1C9D-D517-4CA3-B47E-D173D5AA6AD9}" type="datetime1">
              <a:rPr lang="ko-KR" altLang="en-US" smtClean="0"/>
              <a:pPr/>
              <a:t>2019-05-02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768244" y="6471699"/>
            <a:ext cx="2133600" cy="246221"/>
          </a:xfrm>
        </p:spPr>
        <p:txBody>
          <a:bodyPr>
            <a:spAutoFit/>
          </a:bodyPr>
          <a:lstStyle/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뒷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A01E7-113B-4D20-B74E-C589F085EA41}" type="datetime1">
              <a:rPr lang="ko-KR" altLang="en-US" smtClean="0"/>
              <a:pPr/>
              <a:t>2019-05-02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6" name="제목 1"/>
          <p:cNvSpPr>
            <a:spLocks noGrp="1"/>
          </p:cNvSpPr>
          <p:nvPr>
            <p:ph type="ctrTitle" hasCustomPrompt="1"/>
          </p:nvPr>
        </p:nvSpPr>
        <p:spPr>
          <a:xfrm>
            <a:off x="1404000" y="3897052"/>
            <a:ext cx="6336000" cy="812530"/>
          </a:xfrm>
          <a:prstGeom prst="rect">
            <a:avLst/>
          </a:prstGeom>
        </p:spPr>
        <p:txBody>
          <a:bodyPr>
            <a:spAutoFit/>
          </a:bodyPr>
          <a:lstStyle>
            <a:lvl1pPr algn="ctr">
              <a:lnSpc>
                <a:spcPct val="130000"/>
              </a:lnSpc>
              <a:defRPr sz="3600" b="1">
                <a:solidFill>
                  <a:schemeClr val="accent1"/>
                </a:solidFill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7" name="텍스트 개체 틀 19"/>
          <p:cNvSpPr>
            <a:spLocks noGrp="1"/>
          </p:cNvSpPr>
          <p:nvPr>
            <p:ph type="body" sz="quarter" idx="17" hasCustomPrompt="1"/>
          </p:nvPr>
        </p:nvSpPr>
        <p:spPr>
          <a:xfrm>
            <a:off x="1404000" y="3753036"/>
            <a:ext cx="6336000" cy="372410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lnSpc>
                <a:spcPct val="130000"/>
              </a:lnSpc>
              <a:buNone/>
              <a:defRPr sz="14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8" name="텍스트 개체 틀 19"/>
          <p:cNvSpPr>
            <a:spLocks noGrp="1"/>
          </p:cNvSpPr>
          <p:nvPr>
            <p:ph type="body" sz="quarter" idx="18" hasCustomPrompt="1"/>
          </p:nvPr>
        </p:nvSpPr>
        <p:spPr>
          <a:xfrm>
            <a:off x="1404000" y="4617132"/>
            <a:ext cx="6336000" cy="292388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lnSpc>
                <a:spcPct val="130000"/>
              </a:lnSpc>
              <a:buNone/>
              <a:defRPr sz="1000" b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grpSp>
        <p:nvGrpSpPr>
          <p:cNvPr id="24" name="그룹 23"/>
          <p:cNvGrpSpPr/>
          <p:nvPr userDrawn="1"/>
        </p:nvGrpSpPr>
        <p:grpSpPr>
          <a:xfrm>
            <a:off x="164785" y="3861048"/>
            <a:ext cx="2071568" cy="718607"/>
            <a:chOff x="164785" y="4041140"/>
            <a:chExt cx="2071568" cy="718607"/>
          </a:xfrm>
        </p:grpSpPr>
        <p:sp>
          <p:nvSpPr>
            <p:cNvPr id="27" name="Freeform 5"/>
            <p:cNvSpPr>
              <a:spLocks noEditPoints="1"/>
            </p:cNvSpPr>
            <p:nvPr userDrawn="1"/>
          </p:nvSpPr>
          <p:spPr bwMode="auto">
            <a:xfrm>
              <a:off x="164785" y="4057660"/>
              <a:ext cx="1866723" cy="702087"/>
            </a:xfrm>
            <a:custGeom>
              <a:avLst/>
              <a:gdLst/>
              <a:ahLst/>
              <a:cxnLst>
                <a:cxn ang="0">
                  <a:pos x="23" y="425"/>
                </a:cxn>
                <a:cxn ang="0">
                  <a:pos x="143" y="386"/>
                </a:cxn>
                <a:cxn ang="0">
                  <a:pos x="120" y="311"/>
                </a:cxn>
                <a:cxn ang="0">
                  <a:pos x="0" y="351"/>
                </a:cxn>
                <a:cxn ang="0">
                  <a:pos x="23" y="425"/>
                </a:cxn>
                <a:cxn ang="0">
                  <a:pos x="151" y="384"/>
                </a:cxn>
                <a:cxn ang="0">
                  <a:pos x="987" y="119"/>
                </a:cxn>
                <a:cxn ang="0">
                  <a:pos x="963" y="45"/>
                </a:cxn>
                <a:cxn ang="0">
                  <a:pos x="127" y="310"/>
                </a:cxn>
                <a:cxn ang="0">
                  <a:pos x="151" y="384"/>
                </a:cxn>
                <a:cxn ang="0">
                  <a:pos x="979" y="41"/>
                </a:cxn>
                <a:cxn ang="0">
                  <a:pos x="1003" y="115"/>
                </a:cxn>
                <a:cxn ang="0">
                  <a:pos x="1130" y="74"/>
                </a:cxn>
                <a:cxn ang="0">
                  <a:pos x="1107" y="0"/>
                </a:cxn>
                <a:cxn ang="0">
                  <a:pos x="979" y="41"/>
                </a:cxn>
              </a:cxnLst>
              <a:rect l="0" t="0" r="r" b="b"/>
              <a:pathLst>
                <a:path w="1130" h="425">
                  <a:moveTo>
                    <a:pt x="23" y="425"/>
                  </a:moveTo>
                  <a:lnTo>
                    <a:pt x="143" y="386"/>
                  </a:lnTo>
                  <a:lnTo>
                    <a:pt x="120" y="311"/>
                  </a:lnTo>
                  <a:lnTo>
                    <a:pt x="0" y="351"/>
                  </a:lnTo>
                  <a:lnTo>
                    <a:pt x="23" y="425"/>
                  </a:lnTo>
                  <a:close/>
                  <a:moveTo>
                    <a:pt x="151" y="384"/>
                  </a:moveTo>
                  <a:lnTo>
                    <a:pt x="987" y="119"/>
                  </a:lnTo>
                  <a:lnTo>
                    <a:pt x="963" y="45"/>
                  </a:lnTo>
                  <a:lnTo>
                    <a:pt x="127" y="310"/>
                  </a:lnTo>
                  <a:lnTo>
                    <a:pt x="151" y="384"/>
                  </a:lnTo>
                  <a:close/>
                  <a:moveTo>
                    <a:pt x="979" y="41"/>
                  </a:moveTo>
                  <a:lnTo>
                    <a:pt x="1003" y="115"/>
                  </a:lnTo>
                  <a:lnTo>
                    <a:pt x="1130" y="74"/>
                  </a:lnTo>
                  <a:lnTo>
                    <a:pt x="1107" y="0"/>
                  </a:lnTo>
                  <a:lnTo>
                    <a:pt x="979" y="41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" name="Freeform 6"/>
            <p:cNvSpPr>
              <a:spLocks/>
            </p:cNvSpPr>
            <p:nvPr userDrawn="1"/>
          </p:nvSpPr>
          <p:spPr bwMode="auto">
            <a:xfrm>
              <a:off x="2119063" y="4041140"/>
              <a:ext cx="117290" cy="80947"/>
            </a:xfrm>
            <a:custGeom>
              <a:avLst/>
              <a:gdLst/>
              <a:ahLst/>
              <a:cxnLst>
                <a:cxn ang="0">
                  <a:pos x="16" y="49"/>
                </a:cxn>
                <a:cxn ang="0">
                  <a:pos x="71" y="4"/>
                </a:cxn>
                <a:cxn ang="0">
                  <a:pos x="0" y="0"/>
                </a:cxn>
                <a:cxn ang="0">
                  <a:pos x="16" y="49"/>
                </a:cxn>
              </a:cxnLst>
              <a:rect l="0" t="0" r="r" b="b"/>
              <a:pathLst>
                <a:path w="71" h="49">
                  <a:moveTo>
                    <a:pt x="16" y="49"/>
                  </a:moveTo>
                  <a:lnTo>
                    <a:pt x="71" y="4"/>
                  </a:lnTo>
                  <a:lnTo>
                    <a:pt x="0" y="0"/>
                  </a:lnTo>
                  <a:lnTo>
                    <a:pt x="16" y="49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9" name="Freeform 7"/>
            <p:cNvSpPr>
              <a:spLocks/>
            </p:cNvSpPr>
            <p:nvPr userDrawn="1"/>
          </p:nvSpPr>
          <p:spPr bwMode="auto">
            <a:xfrm>
              <a:off x="181305" y="4584637"/>
              <a:ext cx="203192" cy="161893"/>
            </a:xfrm>
            <a:custGeom>
              <a:avLst/>
              <a:gdLst/>
              <a:ahLst/>
              <a:cxnLst>
                <a:cxn ang="0">
                  <a:pos x="0" y="34"/>
                </a:cxn>
                <a:cxn ang="0">
                  <a:pos x="19" y="98"/>
                </a:cxn>
                <a:cxn ang="0">
                  <a:pos x="123" y="65"/>
                </a:cxn>
                <a:cxn ang="0">
                  <a:pos x="104" y="0"/>
                </a:cxn>
                <a:cxn ang="0">
                  <a:pos x="0" y="34"/>
                </a:cxn>
              </a:cxnLst>
              <a:rect l="0" t="0" r="r" b="b"/>
              <a:pathLst>
                <a:path w="123" h="98">
                  <a:moveTo>
                    <a:pt x="0" y="34"/>
                  </a:moveTo>
                  <a:lnTo>
                    <a:pt x="19" y="98"/>
                  </a:lnTo>
                  <a:lnTo>
                    <a:pt x="123" y="65"/>
                  </a:lnTo>
                  <a:lnTo>
                    <a:pt x="104" y="0"/>
                  </a:lnTo>
                  <a:lnTo>
                    <a:pt x="0" y="34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sp>
        <p:nvSpPr>
          <p:cNvPr id="30" name="Freeform 8"/>
          <p:cNvSpPr>
            <a:spLocks noEditPoints="1"/>
          </p:cNvSpPr>
          <p:nvPr userDrawn="1"/>
        </p:nvSpPr>
        <p:spPr bwMode="auto">
          <a:xfrm>
            <a:off x="-508" y="5193196"/>
            <a:ext cx="2132690" cy="976313"/>
          </a:xfrm>
          <a:custGeom>
            <a:avLst/>
            <a:gdLst/>
            <a:ahLst/>
            <a:cxnLst>
              <a:cxn ang="0">
                <a:pos x="1232" y="416"/>
              </a:cxn>
              <a:cxn ang="0">
                <a:pos x="1262" y="248"/>
              </a:cxn>
              <a:cxn ang="0">
                <a:pos x="1171" y="201"/>
              </a:cxn>
              <a:cxn ang="0">
                <a:pos x="1050" y="163"/>
              </a:cxn>
              <a:cxn ang="0">
                <a:pos x="820" y="136"/>
              </a:cxn>
              <a:cxn ang="0">
                <a:pos x="736" y="140"/>
              </a:cxn>
              <a:cxn ang="0">
                <a:pos x="649" y="150"/>
              </a:cxn>
              <a:cxn ang="0">
                <a:pos x="414" y="124"/>
              </a:cxn>
              <a:cxn ang="0">
                <a:pos x="282" y="79"/>
              </a:cxn>
              <a:cxn ang="0">
                <a:pos x="180" y="42"/>
              </a:cxn>
              <a:cxn ang="0">
                <a:pos x="57" y="10"/>
              </a:cxn>
              <a:cxn ang="0">
                <a:pos x="74" y="44"/>
              </a:cxn>
              <a:cxn ang="0">
                <a:pos x="218" y="87"/>
              </a:cxn>
              <a:cxn ang="0">
                <a:pos x="318" y="140"/>
              </a:cxn>
              <a:cxn ang="0">
                <a:pos x="355" y="201"/>
              </a:cxn>
              <a:cxn ang="0">
                <a:pos x="347" y="257"/>
              </a:cxn>
              <a:cxn ang="0">
                <a:pos x="316" y="326"/>
              </a:cxn>
              <a:cxn ang="0">
                <a:pos x="251" y="377"/>
              </a:cxn>
              <a:cxn ang="0">
                <a:pos x="174" y="397"/>
              </a:cxn>
              <a:cxn ang="0">
                <a:pos x="0" y="377"/>
              </a:cxn>
              <a:cxn ang="0">
                <a:pos x="137" y="418"/>
              </a:cxn>
              <a:cxn ang="0">
                <a:pos x="225" y="422"/>
              </a:cxn>
              <a:cxn ang="0">
                <a:pos x="306" y="389"/>
              </a:cxn>
              <a:cxn ang="0">
                <a:pos x="365" y="324"/>
              </a:cxn>
              <a:cxn ang="0">
                <a:pos x="390" y="257"/>
              </a:cxn>
              <a:cxn ang="0">
                <a:pos x="437" y="214"/>
              </a:cxn>
              <a:cxn ang="0">
                <a:pos x="488" y="210"/>
              </a:cxn>
              <a:cxn ang="0">
                <a:pos x="530" y="257"/>
              </a:cxn>
              <a:cxn ang="0">
                <a:pos x="537" y="320"/>
              </a:cxn>
              <a:cxn ang="0">
                <a:pos x="561" y="405"/>
              </a:cxn>
              <a:cxn ang="0">
                <a:pos x="616" y="469"/>
              </a:cxn>
              <a:cxn ang="0">
                <a:pos x="677" y="495"/>
              </a:cxn>
              <a:cxn ang="0">
                <a:pos x="899" y="538"/>
              </a:cxn>
              <a:cxn ang="0">
                <a:pos x="1059" y="540"/>
              </a:cxn>
              <a:cxn ang="0">
                <a:pos x="1140" y="538"/>
              </a:cxn>
              <a:cxn ang="0">
                <a:pos x="1207" y="589"/>
              </a:cxn>
              <a:cxn ang="0">
                <a:pos x="1258" y="577"/>
              </a:cxn>
              <a:cxn ang="0">
                <a:pos x="1291" y="548"/>
              </a:cxn>
              <a:cxn ang="0">
                <a:pos x="1197" y="473"/>
              </a:cxn>
              <a:cxn ang="0">
                <a:pos x="1156" y="462"/>
              </a:cxn>
              <a:cxn ang="0">
                <a:pos x="1114" y="501"/>
              </a:cxn>
              <a:cxn ang="0">
                <a:pos x="1008" y="520"/>
              </a:cxn>
              <a:cxn ang="0">
                <a:pos x="743" y="487"/>
              </a:cxn>
              <a:cxn ang="0">
                <a:pos x="673" y="465"/>
              </a:cxn>
              <a:cxn ang="0">
                <a:pos x="612" y="412"/>
              </a:cxn>
              <a:cxn ang="0">
                <a:pos x="579" y="340"/>
              </a:cxn>
              <a:cxn ang="0">
                <a:pos x="579" y="283"/>
              </a:cxn>
              <a:cxn ang="0">
                <a:pos x="606" y="214"/>
              </a:cxn>
              <a:cxn ang="0">
                <a:pos x="669" y="179"/>
              </a:cxn>
              <a:cxn ang="0">
                <a:pos x="804" y="167"/>
              </a:cxn>
              <a:cxn ang="0">
                <a:pos x="1006" y="187"/>
              </a:cxn>
              <a:cxn ang="0">
                <a:pos x="1144" y="228"/>
              </a:cxn>
              <a:cxn ang="0">
                <a:pos x="1191" y="287"/>
              </a:cxn>
              <a:cxn ang="0">
                <a:pos x="1171" y="401"/>
              </a:cxn>
            </a:cxnLst>
            <a:rect l="0" t="0" r="r" b="b"/>
            <a:pathLst>
              <a:path w="1291" h="591">
                <a:moveTo>
                  <a:pt x="1197" y="473"/>
                </a:moveTo>
                <a:lnTo>
                  <a:pt x="1197" y="473"/>
                </a:lnTo>
                <a:lnTo>
                  <a:pt x="1207" y="456"/>
                </a:lnTo>
                <a:lnTo>
                  <a:pt x="1218" y="434"/>
                </a:lnTo>
                <a:lnTo>
                  <a:pt x="1232" y="416"/>
                </a:lnTo>
                <a:lnTo>
                  <a:pt x="1238" y="410"/>
                </a:lnTo>
                <a:lnTo>
                  <a:pt x="1246" y="407"/>
                </a:lnTo>
                <a:lnTo>
                  <a:pt x="1269" y="255"/>
                </a:lnTo>
                <a:lnTo>
                  <a:pt x="1269" y="255"/>
                </a:lnTo>
                <a:lnTo>
                  <a:pt x="1262" y="248"/>
                </a:lnTo>
                <a:lnTo>
                  <a:pt x="1242" y="234"/>
                </a:lnTo>
                <a:lnTo>
                  <a:pt x="1228" y="224"/>
                </a:lnTo>
                <a:lnTo>
                  <a:pt x="1211" y="214"/>
                </a:lnTo>
                <a:lnTo>
                  <a:pt x="1193" y="206"/>
                </a:lnTo>
                <a:lnTo>
                  <a:pt x="1171" y="201"/>
                </a:lnTo>
                <a:lnTo>
                  <a:pt x="1171" y="201"/>
                </a:lnTo>
                <a:lnTo>
                  <a:pt x="1138" y="187"/>
                </a:lnTo>
                <a:lnTo>
                  <a:pt x="1097" y="175"/>
                </a:lnTo>
                <a:lnTo>
                  <a:pt x="1097" y="175"/>
                </a:lnTo>
                <a:lnTo>
                  <a:pt x="1050" y="163"/>
                </a:lnTo>
                <a:lnTo>
                  <a:pt x="1006" y="155"/>
                </a:lnTo>
                <a:lnTo>
                  <a:pt x="932" y="144"/>
                </a:lnTo>
                <a:lnTo>
                  <a:pt x="871" y="138"/>
                </a:lnTo>
                <a:lnTo>
                  <a:pt x="820" y="136"/>
                </a:lnTo>
                <a:lnTo>
                  <a:pt x="820" y="136"/>
                </a:lnTo>
                <a:lnTo>
                  <a:pt x="822" y="136"/>
                </a:lnTo>
                <a:lnTo>
                  <a:pt x="820" y="136"/>
                </a:lnTo>
                <a:lnTo>
                  <a:pt x="820" y="136"/>
                </a:lnTo>
                <a:lnTo>
                  <a:pt x="775" y="138"/>
                </a:lnTo>
                <a:lnTo>
                  <a:pt x="736" y="140"/>
                </a:lnTo>
                <a:lnTo>
                  <a:pt x="736" y="140"/>
                </a:lnTo>
                <a:lnTo>
                  <a:pt x="694" y="142"/>
                </a:lnTo>
                <a:lnTo>
                  <a:pt x="671" y="146"/>
                </a:lnTo>
                <a:lnTo>
                  <a:pt x="649" y="150"/>
                </a:lnTo>
                <a:lnTo>
                  <a:pt x="649" y="150"/>
                </a:lnTo>
                <a:lnTo>
                  <a:pt x="579" y="148"/>
                </a:lnTo>
                <a:lnTo>
                  <a:pt x="539" y="144"/>
                </a:lnTo>
                <a:lnTo>
                  <a:pt x="498" y="138"/>
                </a:lnTo>
                <a:lnTo>
                  <a:pt x="457" y="132"/>
                </a:lnTo>
                <a:lnTo>
                  <a:pt x="414" y="124"/>
                </a:lnTo>
                <a:lnTo>
                  <a:pt x="369" y="112"/>
                </a:lnTo>
                <a:lnTo>
                  <a:pt x="324" y="99"/>
                </a:lnTo>
                <a:lnTo>
                  <a:pt x="324" y="99"/>
                </a:lnTo>
                <a:lnTo>
                  <a:pt x="304" y="89"/>
                </a:lnTo>
                <a:lnTo>
                  <a:pt x="282" y="79"/>
                </a:lnTo>
                <a:lnTo>
                  <a:pt x="243" y="63"/>
                </a:lnTo>
                <a:lnTo>
                  <a:pt x="243" y="63"/>
                </a:lnTo>
                <a:lnTo>
                  <a:pt x="180" y="42"/>
                </a:lnTo>
                <a:lnTo>
                  <a:pt x="180" y="42"/>
                </a:lnTo>
                <a:lnTo>
                  <a:pt x="180" y="42"/>
                </a:lnTo>
                <a:lnTo>
                  <a:pt x="180" y="42"/>
                </a:lnTo>
                <a:lnTo>
                  <a:pt x="180" y="42"/>
                </a:lnTo>
                <a:lnTo>
                  <a:pt x="145" y="30"/>
                </a:lnTo>
                <a:lnTo>
                  <a:pt x="106" y="20"/>
                </a:lnTo>
                <a:lnTo>
                  <a:pt x="57" y="10"/>
                </a:lnTo>
                <a:lnTo>
                  <a:pt x="0" y="0"/>
                </a:lnTo>
                <a:lnTo>
                  <a:pt x="0" y="30"/>
                </a:lnTo>
                <a:lnTo>
                  <a:pt x="0" y="30"/>
                </a:lnTo>
                <a:lnTo>
                  <a:pt x="41" y="36"/>
                </a:lnTo>
                <a:lnTo>
                  <a:pt x="74" y="44"/>
                </a:lnTo>
                <a:lnTo>
                  <a:pt x="106" y="49"/>
                </a:lnTo>
                <a:lnTo>
                  <a:pt x="133" y="57"/>
                </a:lnTo>
                <a:lnTo>
                  <a:pt x="178" y="73"/>
                </a:lnTo>
                <a:lnTo>
                  <a:pt x="218" y="87"/>
                </a:lnTo>
                <a:lnTo>
                  <a:pt x="218" y="87"/>
                </a:lnTo>
                <a:lnTo>
                  <a:pt x="243" y="95"/>
                </a:lnTo>
                <a:lnTo>
                  <a:pt x="269" y="106"/>
                </a:lnTo>
                <a:lnTo>
                  <a:pt x="294" y="122"/>
                </a:lnTo>
                <a:lnTo>
                  <a:pt x="306" y="130"/>
                </a:lnTo>
                <a:lnTo>
                  <a:pt x="318" y="140"/>
                </a:lnTo>
                <a:lnTo>
                  <a:pt x="327" y="150"/>
                </a:lnTo>
                <a:lnTo>
                  <a:pt x="337" y="161"/>
                </a:lnTo>
                <a:lnTo>
                  <a:pt x="345" y="173"/>
                </a:lnTo>
                <a:lnTo>
                  <a:pt x="351" y="185"/>
                </a:lnTo>
                <a:lnTo>
                  <a:pt x="355" y="201"/>
                </a:lnTo>
                <a:lnTo>
                  <a:pt x="355" y="214"/>
                </a:lnTo>
                <a:lnTo>
                  <a:pt x="355" y="230"/>
                </a:lnTo>
                <a:lnTo>
                  <a:pt x="351" y="248"/>
                </a:lnTo>
                <a:lnTo>
                  <a:pt x="347" y="257"/>
                </a:lnTo>
                <a:lnTo>
                  <a:pt x="347" y="257"/>
                </a:lnTo>
                <a:lnTo>
                  <a:pt x="345" y="273"/>
                </a:lnTo>
                <a:lnTo>
                  <a:pt x="339" y="287"/>
                </a:lnTo>
                <a:lnTo>
                  <a:pt x="333" y="301"/>
                </a:lnTo>
                <a:lnTo>
                  <a:pt x="324" y="314"/>
                </a:lnTo>
                <a:lnTo>
                  <a:pt x="316" y="326"/>
                </a:lnTo>
                <a:lnTo>
                  <a:pt x="304" y="338"/>
                </a:lnTo>
                <a:lnTo>
                  <a:pt x="292" y="350"/>
                </a:lnTo>
                <a:lnTo>
                  <a:pt x="278" y="359"/>
                </a:lnTo>
                <a:lnTo>
                  <a:pt x="265" y="369"/>
                </a:lnTo>
                <a:lnTo>
                  <a:pt x="251" y="377"/>
                </a:lnTo>
                <a:lnTo>
                  <a:pt x="235" y="385"/>
                </a:lnTo>
                <a:lnTo>
                  <a:pt x="222" y="389"/>
                </a:lnTo>
                <a:lnTo>
                  <a:pt x="206" y="393"/>
                </a:lnTo>
                <a:lnTo>
                  <a:pt x="190" y="395"/>
                </a:lnTo>
                <a:lnTo>
                  <a:pt x="174" y="397"/>
                </a:lnTo>
                <a:lnTo>
                  <a:pt x="161" y="395"/>
                </a:lnTo>
                <a:lnTo>
                  <a:pt x="161" y="395"/>
                </a:lnTo>
                <a:lnTo>
                  <a:pt x="112" y="391"/>
                </a:lnTo>
                <a:lnTo>
                  <a:pt x="61" y="387"/>
                </a:lnTo>
                <a:lnTo>
                  <a:pt x="0" y="377"/>
                </a:lnTo>
                <a:lnTo>
                  <a:pt x="0" y="401"/>
                </a:lnTo>
                <a:lnTo>
                  <a:pt x="0" y="401"/>
                </a:lnTo>
                <a:lnTo>
                  <a:pt x="39" y="407"/>
                </a:lnTo>
                <a:lnTo>
                  <a:pt x="76" y="412"/>
                </a:lnTo>
                <a:lnTo>
                  <a:pt x="137" y="418"/>
                </a:lnTo>
                <a:lnTo>
                  <a:pt x="178" y="420"/>
                </a:lnTo>
                <a:lnTo>
                  <a:pt x="192" y="420"/>
                </a:lnTo>
                <a:lnTo>
                  <a:pt x="192" y="420"/>
                </a:lnTo>
                <a:lnTo>
                  <a:pt x="210" y="422"/>
                </a:lnTo>
                <a:lnTo>
                  <a:pt x="225" y="422"/>
                </a:lnTo>
                <a:lnTo>
                  <a:pt x="243" y="418"/>
                </a:lnTo>
                <a:lnTo>
                  <a:pt x="259" y="414"/>
                </a:lnTo>
                <a:lnTo>
                  <a:pt x="275" y="407"/>
                </a:lnTo>
                <a:lnTo>
                  <a:pt x="290" y="399"/>
                </a:lnTo>
                <a:lnTo>
                  <a:pt x="306" y="389"/>
                </a:lnTo>
                <a:lnTo>
                  <a:pt x="320" y="379"/>
                </a:lnTo>
                <a:lnTo>
                  <a:pt x="331" y="367"/>
                </a:lnTo>
                <a:lnTo>
                  <a:pt x="345" y="354"/>
                </a:lnTo>
                <a:lnTo>
                  <a:pt x="355" y="340"/>
                </a:lnTo>
                <a:lnTo>
                  <a:pt x="365" y="324"/>
                </a:lnTo>
                <a:lnTo>
                  <a:pt x="373" y="308"/>
                </a:lnTo>
                <a:lnTo>
                  <a:pt x="380" y="293"/>
                </a:lnTo>
                <a:lnTo>
                  <a:pt x="386" y="275"/>
                </a:lnTo>
                <a:lnTo>
                  <a:pt x="388" y="259"/>
                </a:lnTo>
                <a:lnTo>
                  <a:pt x="390" y="257"/>
                </a:lnTo>
                <a:lnTo>
                  <a:pt x="390" y="257"/>
                </a:lnTo>
                <a:lnTo>
                  <a:pt x="404" y="240"/>
                </a:lnTo>
                <a:lnTo>
                  <a:pt x="414" y="230"/>
                </a:lnTo>
                <a:lnTo>
                  <a:pt x="426" y="222"/>
                </a:lnTo>
                <a:lnTo>
                  <a:pt x="437" y="214"/>
                </a:lnTo>
                <a:lnTo>
                  <a:pt x="449" y="208"/>
                </a:lnTo>
                <a:lnTo>
                  <a:pt x="465" y="206"/>
                </a:lnTo>
                <a:lnTo>
                  <a:pt x="481" y="208"/>
                </a:lnTo>
                <a:lnTo>
                  <a:pt x="481" y="208"/>
                </a:lnTo>
                <a:lnTo>
                  <a:pt x="488" y="210"/>
                </a:lnTo>
                <a:lnTo>
                  <a:pt x="494" y="214"/>
                </a:lnTo>
                <a:lnTo>
                  <a:pt x="506" y="222"/>
                </a:lnTo>
                <a:lnTo>
                  <a:pt x="516" y="234"/>
                </a:lnTo>
                <a:lnTo>
                  <a:pt x="524" y="246"/>
                </a:lnTo>
                <a:lnTo>
                  <a:pt x="530" y="257"/>
                </a:lnTo>
                <a:lnTo>
                  <a:pt x="534" y="269"/>
                </a:lnTo>
                <a:lnTo>
                  <a:pt x="537" y="285"/>
                </a:lnTo>
                <a:lnTo>
                  <a:pt x="537" y="285"/>
                </a:lnTo>
                <a:lnTo>
                  <a:pt x="535" y="303"/>
                </a:lnTo>
                <a:lnTo>
                  <a:pt x="537" y="320"/>
                </a:lnTo>
                <a:lnTo>
                  <a:pt x="539" y="336"/>
                </a:lnTo>
                <a:lnTo>
                  <a:pt x="541" y="354"/>
                </a:lnTo>
                <a:lnTo>
                  <a:pt x="547" y="371"/>
                </a:lnTo>
                <a:lnTo>
                  <a:pt x="553" y="387"/>
                </a:lnTo>
                <a:lnTo>
                  <a:pt x="561" y="405"/>
                </a:lnTo>
                <a:lnTo>
                  <a:pt x="569" y="418"/>
                </a:lnTo>
                <a:lnTo>
                  <a:pt x="581" y="434"/>
                </a:lnTo>
                <a:lnTo>
                  <a:pt x="590" y="448"/>
                </a:lnTo>
                <a:lnTo>
                  <a:pt x="602" y="460"/>
                </a:lnTo>
                <a:lnTo>
                  <a:pt x="616" y="469"/>
                </a:lnTo>
                <a:lnTo>
                  <a:pt x="630" y="479"/>
                </a:lnTo>
                <a:lnTo>
                  <a:pt x="645" y="487"/>
                </a:lnTo>
                <a:lnTo>
                  <a:pt x="661" y="493"/>
                </a:lnTo>
                <a:lnTo>
                  <a:pt x="677" y="495"/>
                </a:lnTo>
                <a:lnTo>
                  <a:pt x="677" y="495"/>
                </a:lnTo>
                <a:lnTo>
                  <a:pt x="706" y="505"/>
                </a:lnTo>
                <a:lnTo>
                  <a:pt x="742" y="513"/>
                </a:lnTo>
                <a:lnTo>
                  <a:pt x="785" y="520"/>
                </a:lnTo>
                <a:lnTo>
                  <a:pt x="838" y="530"/>
                </a:lnTo>
                <a:lnTo>
                  <a:pt x="899" y="538"/>
                </a:lnTo>
                <a:lnTo>
                  <a:pt x="961" y="542"/>
                </a:lnTo>
                <a:lnTo>
                  <a:pt x="995" y="542"/>
                </a:lnTo>
                <a:lnTo>
                  <a:pt x="1028" y="542"/>
                </a:lnTo>
                <a:lnTo>
                  <a:pt x="1028" y="542"/>
                </a:lnTo>
                <a:lnTo>
                  <a:pt x="1059" y="540"/>
                </a:lnTo>
                <a:lnTo>
                  <a:pt x="1087" y="536"/>
                </a:lnTo>
                <a:lnTo>
                  <a:pt x="1110" y="532"/>
                </a:lnTo>
                <a:lnTo>
                  <a:pt x="1130" y="526"/>
                </a:lnTo>
                <a:lnTo>
                  <a:pt x="1130" y="526"/>
                </a:lnTo>
                <a:lnTo>
                  <a:pt x="1140" y="538"/>
                </a:lnTo>
                <a:lnTo>
                  <a:pt x="1156" y="554"/>
                </a:lnTo>
                <a:lnTo>
                  <a:pt x="1177" y="569"/>
                </a:lnTo>
                <a:lnTo>
                  <a:pt x="1199" y="585"/>
                </a:lnTo>
                <a:lnTo>
                  <a:pt x="1199" y="585"/>
                </a:lnTo>
                <a:lnTo>
                  <a:pt x="1207" y="589"/>
                </a:lnTo>
                <a:lnTo>
                  <a:pt x="1214" y="589"/>
                </a:lnTo>
                <a:lnTo>
                  <a:pt x="1222" y="591"/>
                </a:lnTo>
                <a:lnTo>
                  <a:pt x="1228" y="589"/>
                </a:lnTo>
                <a:lnTo>
                  <a:pt x="1244" y="585"/>
                </a:lnTo>
                <a:lnTo>
                  <a:pt x="1258" y="577"/>
                </a:lnTo>
                <a:lnTo>
                  <a:pt x="1271" y="567"/>
                </a:lnTo>
                <a:lnTo>
                  <a:pt x="1281" y="560"/>
                </a:lnTo>
                <a:lnTo>
                  <a:pt x="1287" y="552"/>
                </a:lnTo>
                <a:lnTo>
                  <a:pt x="1291" y="548"/>
                </a:lnTo>
                <a:lnTo>
                  <a:pt x="1291" y="548"/>
                </a:lnTo>
                <a:lnTo>
                  <a:pt x="1289" y="544"/>
                </a:lnTo>
                <a:lnTo>
                  <a:pt x="1281" y="536"/>
                </a:lnTo>
                <a:lnTo>
                  <a:pt x="1258" y="516"/>
                </a:lnTo>
                <a:lnTo>
                  <a:pt x="1197" y="473"/>
                </a:lnTo>
                <a:lnTo>
                  <a:pt x="1197" y="473"/>
                </a:lnTo>
                <a:close/>
                <a:moveTo>
                  <a:pt x="1171" y="401"/>
                </a:moveTo>
                <a:lnTo>
                  <a:pt x="1171" y="401"/>
                </a:lnTo>
                <a:lnTo>
                  <a:pt x="1167" y="428"/>
                </a:lnTo>
                <a:lnTo>
                  <a:pt x="1159" y="452"/>
                </a:lnTo>
                <a:lnTo>
                  <a:pt x="1156" y="462"/>
                </a:lnTo>
                <a:lnTo>
                  <a:pt x="1150" y="471"/>
                </a:lnTo>
                <a:lnTo>
                  <a:pt x="1144" y="479"/>
                </a:lnTo>
                <a:lnTo>
                  <a:pt x="1134" y="487"/>
                </a:lnTo>
                <a:lnTo>
                  <a:pt x="1126" y="495"/>
                </a:lnTo>
                <a:lnTo>
                  <a:pt x="1114" y="501"/>
                </a:lnTo>
                <a:lnTo>
                  <a:pt x="1103" y="507"/>
                </a:lnTo>
                <a:lnTo>
                  <a:pt x="1087" y="511"/>
                </a:lnTo>
                <a:lnTo>
                  <a:pt x="1052" y="516"/>
                </a:lnTo>
                <a:lnTo>
                  <a:pt x="1008" y="520"/>
                </a:lnTo>
                <a:lnTo>
                  <a:pt x="1008" y="520"/>
                </a:lnTo>
                <a:lnTo>
                  <a:pt x="957" y="520"/>
                </a:lnTo>
                <a:lnTo>
                  <a:pt x="908" y="516"/>
                </a:lnTo>
                <a:lnTo>
                  <a:pt x="857" y="511"/>
                </a:lnTo>
                <a:lnTo>
                  <a:pt x="812" y="503"/>
                </a:lnTo>
                <a:lnTo>
                  <a:pt x="743" y="487"/>
                </a:lnTo>
                <a:lnTo>
                  <a:pt x="716" y="481"/>
                </a:lnTo>
                <a:lnTo>
                  <a:pt x="716" y="481"/>
                </a:lnTo>
                <a:lnTo>
                  <a:pt x="700" y="477"/>
                </a:lnTo>
                <a:lnTo>
                  <a:pt x="687" y="473"/>
                </a:lnTo>
                <a:lnTo>
                  <a:pt x="673" y="465"/>
                </a:lnTo>
                <a:lnTo>
                  <a:pt x="659" y="458"/>
                </a:lnTo>
                <a:lnTo>
                  <a:pt x="645" y="448"/>
                </a:lnTo>
                <a:lnTo>
                  <a:pt x="634" y="436"/>
                </a:lnTo>
                <a:lnTo>
                  <a:pt x="624" y="424"/>
                </a:lnTo>
                <a:lnTo>
                  <a:pt x="612" y="412"/>
                </a:lnTo>
                <a:lnTo>
                  <a:pt x="604" y="399"/>
                </a:lnTo>
                <a:lnTo>
                  <a:pt x="594" y="385"/>
                </a:lnTo>
                <a:lnTo>
                  <a:pt x="588" y="369"/>
                </a:lnTo>
                <a:lnTo>
                  <a:pt x="583" y="354"/>
                </a:lnTo>
                <a:lnTo>
                  <a:pt x="579" y="340"/>
                </a:lnTo>
                <a:lnTo>
                  <a:pt x="577" y="324"/>
                </a:lnTo>
                <a:lnTo>
                  <a:pt x="577" y="308"/>
                </a:lnTo>
                <a:lnTo>
                  <a:pt x="577" y="295"/>
                </a:lnTo>
                <a:lnTo>
                  <a:pt x="579" y="283"/>
                </a:lnTo>
                <a:lnTo>
                  <a:pt x="579" y="283"/>
                </a:lnTo>
                <a:lnTo>
                  <a:pt x="579" y="265"/>
                </a:lnTo>
                <a:lnTo>
                  <a:pt x="583" y="250"/>
                </a:lnTo>
                <a:lnTo>
                  <a:pt x="588" y="236"/>
                </a:lnTo>
                <a:lnTo>
                  <a:pt x="596" y="224"/>
                </a:lnTo>
                <a:lnTo>
                  <a:pt x="606" y="214"/>
                </a:lnTo>
                <a:lnTo>
                  <a:pt x="616" y="204"/>
                </a:lnTo>
                <a:lnTo>
                  <a:pt x="628" y="197"/>
                </a:lnTo>
                <a:lnTo>
                  <a:pt x="641" y="189"/>
                </a:lnTo>
                <a:lnTo>
                  <a:pt x="655" y="185"/>
                </a:lnTo>
                <a:lnTo>
                  <a:pt x="669" y="179"/>
                </a:lnTo>
                <a:lnTo>
                  <a:pt x="698" y="173"/>
                </a:lnTo>
                <a:lnTo>
                  <a:pt x="728" y="171"/>
                </a:lnTo>
                <a:lnTo>
                  <a:pt x="753" y="169"/>
                </a:lnTo>
                <a:lnTo>
                  <a:pt x="753" y="169"/>
                </a:lnTo>
                <a:lnTo>
                  <a:pt x="804" y="167"/>
                </a:lnTo>
                <a:lnTo>
                  <a:pt x="834" y="167"/>
                </a:lnTo>
                <a:lnTo>
                  <a:pt x="869" y="167"/>
                </a:lnTo>
                <a:lnTo>
                  <a:pt x="908" y="171"/>
                </a:lnTo>
                <a:lnTo>
                  <a:pt x="953" y="177"/>
                </a:lnTo>
                <a:lnTo>
                  <a:pt x="1006" y="187"/>
                </a:lnTo>
                <a:lnTo>
                  <a:pt x="1067" y="201"/>
                </a:lnTo>
                <a:lnTo>
                  <a:pt x="1067" y="201"/>
                </a:lnTo>
                <a:lnTo>
                  <a:pt x="1099" y="208"/>
                </a:lnTo>
                <a:lnTo>
                  <a:pt x="1122" y="218"/>
                </a:lnTo>
                <a:lnTo>
                  <a:pt x="1144" y="228"/>
                </a:lnTo>
                <a:lnTo>
                  <a:pt x="1159" y="238"/>
                </a:lnTo>
                <a:lnTo>
                  <a:pt x="1173" y="250"/>
                </a:lnTo>
                <a:lnTo>
                  <a:pt x="1181" y="261"/>
                </a:lnTo>
                <a:lnTo>
                  <a:pt x="1187" y="273"/>
                </a:lnTo>
                <a:lnTo>
                  <a:pt x="1191" y="287"/>
                </a:lnTo>
                <a:lnTo>
                  <a:pt x="1191" y="301"/>
                </a:lnTo>
                <a:lnTo>
                  <a:pt x="1191" y="314"/>
                </a:lnTo>
                <a:lnTo>
                  <a:pt x="1185" y="342"/>
                </a:lnTo>
                <a:lnTo>
                  <a:pt x="1179" y="371"/>
                </a:lnTo>
                <a:lnTo>
                  <a:pt x="1171" y="401"/>
                </a:lnTo>
                <a:lnTo>
                  <a:pt x="1171" y="401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grpSp>
        <p:nvGrpSpPr>
          <p:cNvPr id="31" name="그룹 30"/>
          <p:cNvGrpSpPr/>
          <p:nvPr userDrawn="1"/>
        </p:nvGrpSpPr>
        <p:grpSpPr>
          <a:xfrm>
            <a:off x="5251193" y="2080"/>
            <a:ext cx="1496682" cy="693826"/>
            <a:chOff x="5251193" y="2080"/>
            <a:chExt cx="1496682" cy="693826"/>
          </a:xfrm>
        </p:grpSpPr>
        <p:sp>
          <p:nvSpPr>
            <p:cNvPr id="32" name="Freeform 9"/>
            <p:cNvSpPr>
              <a:spLocks/>
            </p:cNvSpPr>
            <p:nvPr userDrawn="1"/>
          </p:nvSpPr>
          <p:spPr bwMode="auto">
            <a:xfrm>
              <a:off x="5584890" y="109458"/>
              <a:ext cx="852415" cy="84251"/>
            </a:xfrm>
            <a:custGeom>
              <a:avLst/>
              <a:gdLst/>
              <a:ahLst/>
              <a:cxnLst>
                <a:cxn ang="0">
                  <a:pos x="516" y="41"/>
                </a:cxn>
                <a:cxn ang="0">
                  <a:pos x="2" y="0"/>
                </a:cxn>
                <a:cxn ang="0">
                  <a:pos x="0" y="10"/>
                </a:cxn>
                <a:cxn ang="0">
                  <a:pos x="514" y="51"/>
                </a:cxn>
                <a:cxn ang="0">
                  <a:pos x="516" y="41"/>
                </a:cxn>
              </a:cxnLst>
              <a:rect l="0" t="0" r="r" b="b"/>
              <a:pathLst>
                <a:path w="516" h="51">
                  <a:moveTo>
                    <a:pt x="516" y="41"/>
                  </a:moveTo>
                  <a:lnTo>
                    <a:pt x="2" y="0"/>
                  </a:lnTo>
                  <a:lnTo>
                    <a:pt x="0" y="10"/>
                  </a:lnTo>
                  <a:lnTo>
                    <a:pt x="514" y="51"/>
                  </a:lnTo>
                  <a:lnTo>
                    <a:pt x="516" y="41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3" name="Freeform 10"/>
            <p:cNvSpPr>
              <a:spLocks/>
            </p:cNvSpPr>
            <p:nvPr userDrawn="1"/>
          </p:nvSpPr>
          <p:spPr bwMode="auto">
            <a:xfrm>
              <a:off x="5578283" y="193708"/>
              <a:ext cx="852415" cy="84251"/>
            </a:xfrm>
            <a:custGeom>
              <a:avLst/>
              <a:gdLst/>
              <a:ahLst/>
              <a:cxnLst>
                <a:cxn ang="0">
                  <a:pos x="516" y="41"/>
                </a:cxn>
                <a:cxn ang="0">
                  <a:pos x="2" y="0"/>
                </a:cxn>
                <a:cxn ang="0">
                  <a:pos x="0" y="10"/>
                </a:cxn>
                <a:cxn ang="0">
                  <a:pos x="514" y="51"/>
                </a:cxn>
                <a:cxn ang="0">
                  <a:pos x="516" y="41"/>
                </a:cxn>
              </a:cxnLst>
              <a:rect l="0" t="0" r="r" b="b"/>
              <a:pathLst>
                <a:path w="516" h="51">
                  <a:moveTo>
                    <a:pt x="516" y="41"/>
                  </a:moveTo>
                  <a:lnTo>
                    <a:pt x="2" y="0"/>
                  </a:lnTo>
                  <a:lnTo>
                    <a:pt x="0" y="10"/>
                  </a:lnTo>
                  <a:lnTo>
                    <a:pt x="514" y="51"/>
                  </a:lnTo>
                  <a:lnTo>
                    <a:pt x="516" y="41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4" name="Freeform 11"/>
            <p:cNvSpPr>
              <a:spLocks/>
            </p:cNvSpPr>
            <p:nvPr userDrawn="1"/>
          </p:nvSpPr>
          <p:spPr bwMode="auto">
            <a:xfrm>
              <a:off x="5591498" y="25207"/>
              <a:ext cx="852415" cy="84251"/>
            </a:xfrm>
            <a:custGeom>
              <a:avLst/>
              <a:gdLst/>
              <a:ahLst/>
              <a:cxnLst>
                <a:cxn ang="0">
                  <a:pos x="516" y="41"/>
                </a:cxn>
                <a:cxn ang="0">
                  <a:pos x="2" y="0"/>
                </a:cxn>
                <a:cxn ang="0">
                  <a:pos x="0" y="12"/>
                </a:cxn>
                <a:cxn ang="0">
                  <a:pos x="514" y="51"/>
                </a:cxn>
                <a:cxn ang="0">
                  <a:pos x="516" y="41"/>
                </a:cxn>
              </a:cxnLst>
              <a:rect l="0" t="0" r="r" b="b"/>
              <a:pathLst>
                <a:path w="516" h="51">
                  <a:moveTo>
                    <a:pt x="516" y="41"/>
                  </a:moveTo>
                  <a:lnTo>
                    <a:pt x="2" y="0"/>
                  </a:lnTo>
                  <a:lnTo>
                    <a:pt x="0" y="12"/>
                  </a:lnTo>
                  <a:lnTo>
                    <a:pt x="514" y="51"/>
                  </a:lnTo>
                  <a:lnTo>
                    <a:pt x="516" y="41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5" name="Freeform 12"/>
            <p:cNvSpPr>
              <a:spLocks/>
            </p:cNvSpPr>
            <p:nvPr userDrawn="1"/>
          </p:nvSpPr>
          <p:spPr bwMode="auto">
            <a:xfrm>
              <a:off x="5251193" y="2080"/>
              <a:ext cx="1496682" cy="693826"/>
            </a:xfrm>
            <a:custGeom>
              <a:avLst/>
              <a:gdLst/>
              <a:ahLst/>
              <a:cxnLst>
                <a:cxn ang="0">
                  <a:pos x="906" y="0"/>
                </a:cxn>
                <a:cxn ang="0">
                  <a:pos x="881" y="0"/>
                </a:cxn>
                <a:cxn ang="0">
                  <a:pos x="849" y="394"/>
                </a:cxn>
                <a:cxn ang="0">
                  <a:pos x="27" y="330"/>
                </a:cxn>
                <a:cxn ang="0">
                  <a:pos x="53" y="0"/>
                </a:cxn>
                <a:cxn ang="0">
                  <a:pos x="27" y="0"/>
                </a:cxn>
                <a:cxn ang="0">
                  <a:pos x="0" y="351"/>
                </a:cxn>
                <a:cxn ang="0">
                  <a:pos x="873" y="420"/>
                </a:cxn>
                <a:cxn ang="0">
                  <a:pos x="906" y="0"/>
                </a:cxn>
              </a:cxnLst>
              <a:rect l="0" t="0" r="r" b="b"/>
              <a:pathLst>
                <a:path w="906" h="420">
                  <a:moveTo>
                    <a:pt x="906" y="0"/>
                  </a:moveTo>
                  <a:lnTo>
                    <a:pt x="881" y="0"/>
                  </a:lnTo>
                  <a:lnTo>
                    <a:pt x="849" y="394"/>
                  </a:lnTo>
                  <a:lnTo>
                    <a:pt x="27" y="330"/>
                  </a:lnTo>
                  <a:lnTo>
                    <a:pt x="53" y="0"/>
                  </a:lnTo>
                  <a:lnTo>
                    <a:pt x="27" y="0"/>
                  </a:lnTo>
                  <a:lnTo>
                    <a:pt x="0" y="351"/>
                  </a:lnTo>
                  <a:lnTo>
                    <a:pt x="873" y="420"/>
                  </a:lnTo>
                  <a:lnTo>
                    <a:pt x="906" y="0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36" name="그룹 35"/>
          <p:cNvGrpSpPr/>
          <p:nvPr userDrawn="1"/>
        </p:nvGrpSpPr>
        <p:grpSpPr>
          <a:xfrm>
            <a:off x="6054049" y="1019692"/>
            <a:ext cx="1585889" cy="1724654"/>
            <a:chOff x="6054049" y="1019692"/>
            <a:chExt cx="1585889" cy="1724654"/>
          </a:xfrm>
        </p:grpSpPr>
        <p:sp>
          <p:nvSpPr>
            <p:cNvPr id="37" name="Freeform 13"/>
            <p:cNvSpPr>
              <a:spLocks/>
            </p:cNvSpPr>
            <p:nvPr userDrawn="1"/>
          </p:nvSpPr>
          <p:spPr bwMode="auto">
            <a:xfrm>
              <a:off x="6054049" y="1019692"/>
              <a:ext cx="1585889" cy="1724654"/>
            </a:xfrm>
            <a:custGeom>
              <a:avLst/>
              <a:gdLst/>
              <a:ahLst/>
              <a:cxnLst>
                <a:cxn ang="0">
                  <a:pos x="864" y="977"/>
                </a:cxn>
                <a:cxn ang="0">
                  <a:pos x="903" y="940"/>
                </a:cxn>
                <a:cxn ang="0">
                  <a:pos x="932" y="903"/>
                </a:cxn>
                <a:cxn ang="0">
                  <a:pos x="950" y="865"/>
                </a:cxn>
                <a:cxn ang="0">
                  <a:pos x="960" y="826"/>
                </a:cxn>
                <a:cxn ang="0">
                  <a:pos x="958" y="785"/>
                </a:cxn>
                <a:cxn ang="0">
                  <a:pos x="948" y="740"/>
                </a:cxn>
                <a:cxn ang="0">
                  <a:pos x="930" y="693"/>
                </a:cxn>
                <a:cxn ang="0">
                  <a:pos x="903" y="644"/>
                </a:cxn>
                <a:cxn ang="0">
                  <a:pos x="883" y="614"/>
                </a:cxn>
                <a:cxn ang="0">
                  <a:pos x="801" y="491"/>
                </a:cxn>
                <a:cxn ang="0">
                  <a:pos x="719" y="381"/>
                </a:cxn>
                <a:cxn ang="0">
                  <a:pos x="673" y="324"/>
                </a:cxn>
                <a:cxn ang="0">
                  <a:pos x="591" y="230"/>
                </a:cxn>
                <a:cxn ang="0">
                  <a:pos x="438" y="75"/>
                </a:cxn>
                <a:cxn ang="0">
                  <a:pos x="412" y="47"/>
                </a:cxn>
                <a:cxn ang="0">
                  <a:pos x="391" y="30"/>
                </a:cxn>
                <a:cxn ang="0">
                  <a:pos x="367" y="14"/>
                </a:cxn>
                <a:cxn ang="0">
                  <a:pos x="340" y="4"/>
                </a:cxn>
                <a:cxn ang="0">
                  <a:pos x="312" y="0"/>
                </a:cxn>
                <a:cxn ang="0">
                  <a:pos x="283" y="0"/>
                </a:cxn>
                <a:cxn ang="0">
                  <a:pos x="255" y="6"/>
                </a:cxn>
                <a:cxn ang="0">
                  <a:pos x="230" y="16"/>
                </a:cxn>
                <a:cxn ang="0">
                  <a:pos x="206" y="32"/>
                </a:cxn>
                <a:cxn ang="0">
                  <a:pos x="57" y="157"/>
                </a:cxn>
                <a:cxn ang="0">
                  <a:pos x="38" y="177"/>
                </a:cxn>
                <a:cxn ang="0">
                  <a:pos x="22" y="202"/>
                </a:cxn>
                <a:cxn ang="0">
                  <a:pos x="10" y="230"/>
                </a:cxn>
                <a:cxn ang="0">
                  <a:pos x="2" y="257"/>
                </a:cxn>
                <a:cxn ang="0">
                  <a:pos x="0" y="287"/>
                </a:cxn>
                <a:cxn ang="0">
                  <a:pos x="2" y="316"/>
                </a:cxn>
                <a:cxn ang="0">
                  <a:pos x="12" y="343"/>
                </a:cxn>
                <a:cxn ang="0">
                  <a:pos x="26" y="367"/>
                </a:cxn>
                <a:cxn ang="0">
                  <a:pos x="110" y="483"/>
                </a:cxn>
                <a:cxn ang="0">
                  <a:pos x="250" y="663"/>
                </a:cxn>
                <a:cxn ang="0">
                  <a:pos x="322" y="748"/>
                </a:cxn>
                <a:cxn ang="0">
                  <a:pos x="516" y="962"/>
                </a:cxn>
                <a:cxn ang="0">
                  <a:pos x="536" y="979"/>
                </a:cxn>
                <a:cxn ang="0">
                  <a:pos x="575" y="1009"/>
                </a:cxn>
                <a:cxn ang="0">
                  <a:pos x="617" y="1028"/>
                </a:cxn>
                <a:cxn ang="0">
                  <a:pos x="660" y="1042"/>
                </a:cxn>
                <a:cxn ang="0">
                  <a:pos x="705" y="1044"/>
                </a:cxn>
                <a:cxn ang="0">
                  <a:pos x="750" y="1038"/>
                </a:cxn>
                <a:cxn ang="0">
                  <a:pos x="795" y="1020"/>
                </a:cxn>
                <a:cxn ang="0">
                  <a:pos x="840" y="993"/>
                </a:cxn>
                <a:cxn ang="0">
                  <a:pos x="864" y="977"/>
                </a:cxn>
              </a:cxnLst>
              <a:rect l="0" t="0" r="r" b="b"/>
              <a:pathLst>
                <a:path w="960" h="1044">
                  <a:moveTo>
                    <a:pt x="864" y="977"/>
                  </a:moveTo>
                  <a:lnTo>
                    <a:pt x="864" y="977"/>
                  </a:lnTo>
                  <a:lnTo>
                    <a:pt x="885" y="958"/>
                  </a:lnTo>
                  <a:lnTo>
                    <a:pt x="903" y="940"/>
                  </a:lnTo>
                  <a:lnTo>
                    <a:pt x="919" y="920"/>
                  </a:lnTo>
                  <a:lnTo>
                    <a:pt x="932" y="903"/>
                  </a:lnTo>
                  <a:lnTo>
                    <a:pt x="942" y="883"/>
                  </a:lnTo>
                  <a:lnTo>
                    <a:pt x="950" y="865"/>
                  </a:lnTo>
                  <a:lnTo>
                    <a:pt x="956" y="846"/>
                  </a:lnTo>
                  <a:lnTo>
                    <a:pt x="960" y="826"/>
                  </a:lnTo>
                  <a:lnTo>
                    <a:pt x="960" y="805"/>
                  </a:lnTo>
                  <a:lnTo>
                    <a:pt x="958" y="785"/>
                  </a:lnTo>
                  <a:lnTo>
                    <a:pt x="954" y="763"/>
                  </a:lnTo>
                  <a:lnTo>
                    <a:pt x="948" y="740"/>
                  </a:lnTo>
                  <a:lnTo>
                    <a:pt x="940" y="718"/>
                  </a:lnTo>
                  <a:lnTo>
                    <a:pt x="930" y="693"/>
                  </a:lnTo>
                  <a:lnTo>
                    <a:pt x="917" y="669"/>
                  </a:lnTo>
                  <a:lnTo>
                    <a:pt x="903" y="644"/>
                  </a:lnTo>
                  <a:lnTo>
                    <a:pt x="903" y="644"/>
                  </a:lnTo>
                  <a:lnTo>
                    <a:pt x="883" y="614"/>
                  </a:lnTo>
                  <a:lnTo>
                    <a:pt x="834" y="540"/>
                  </a:lnTo>
                  <a:lnTo>
                    <a:pt x="801" y="491"/>
                  </a:lnTo>
                  <a:lnTo>
                    <a:pt x="762" y="436"/>
                  </a:lnTo>
                  <a:lnTo>
                    <a:pt x="719" y="381"/>
                  </a:lnTo>
                  <a:lnTo>
                    <a:pt x="673" y="324"/>
                  </a:lnTo>
                  <a:lnTo>
                    <a:pt x="673" y="324"/>
                  </a:lnTo>
                  <a:lnTo>
                    <a:pt x="634" y="277"/>
                  </a:lnTo>
                  <a:lnTo>
                    <a:pt x="591" y="230"/>
                  </a:lnTo>
                  <a:lnTo>
                    <a:pt x="505" y="139"/>
                  </a:lnTo>
                  <a:lnTo>
                    <a:pt x="438" y="75"/>
                  </a:lnTo>
                  <a:lnTo>
                    <a:pt x="412" y="47"/>
                  </a:lnTo>
                  <a:lnTo>
                    <a:pt x="412" y="47"/>
                  </a:lnTo>
                  <a:lnTo>
                    <a:pt x="403" y="37"/>
                  </a:lnTo>
                  <a:lnTo>
                    <a:pt x="391" y="30"/>
                  </a:lnTo>
                  <a:lnTo>
                    <a:pt x="379" y="22"/>
                  </a:lnTo>
                  <a:lnTo>
                    <a:pt x="367" y="14"/>
                  </a:lnTo>
                  <a:lnTo>
                    <a:pt x="354" y="10"/>
                  </a:lnTo>
                  <a:lnTo>
                    <a:pt x="340" y="4"/>
                  </a:lnTo>
                  <a:lnTo>
                    <a:pt x="326" y="2"/>
                  </a:lnTo>
                  <a:lnTo>
                    <a:pt x="312" y="0"/>
                  </a:lnTo>
                  <a:lnTo>
                    <a:pt x="299" y="0"/>
                  </a:lnTo>
                  <a:lnTo>
                    <a:pt x="283" y="0"/>
                  </a:lnTo>
                  <a:lnTo>
                    <a:pt x="269" y="2"/>
                  </a:lnTo>
                  <a:lnTo>
                    <a:pt x="255" y="6"/>
                  </a:lnTo>
                  <a:lnTo>
                    <a:pt x="242" y="10"/>
                  </a:lnTo>
                  <a:lnTo>
                    <a:pt x="230" y="16"/>
                  </a:lnTo>
                  <a:lnTo>
                    <a:pt x="216" y="22"/>
                  </a:lnTo>
                  <a:lnTo>
                    <a:pt x="206" y="32"/>
                  </a:lnTo>
                  <a:lnTo>
                    <a:pt x="57" y="157"/>
                  </a:lnTo>
                  <a:lnTo>
                    <a:pt x="57" y="157"/>
                  </a:lnTo>
                  <a:lnTo>
                    <a:pt x="47" y="167"/>
                  </a:lnTo>
                  <a:lnTo>
                    <a:pt x="38" y="177"/>
                  </a:lnTo>
                  <a:lnTo>
                    <a:pt x="30" y="188"/>
                  </a:lnTo>
                  <a:lnTo>
                    <a:pt x="22" y="202"/>
                  </a:lnTo>
                  <a:lnTo>
                    <a:pt x="16" y="216"/>
                  </a:lnTo>
                  <a:lnTo>
                    <a:pt x="10" y="230"/>
                  </a:lnTo>
                  <a:lnTo>
                    <a:pt x="6" y="243"/>
                  </a:lnTo>
                  <a:lnTo>
                    <a:pt x="2" y="257"/>
                  </a:lnTo>
                  <a:lnTo>
                    <a:pt x="0" y="273"/>
                  </a:lnTo>
                  <a:lnTo>
                    <a:pt x="0" y="287"/>
                  </a:lnTo>
                  <a:lnTo>
                    <a:pt x="0" y="302"/>
                  </a:lnTo>
                  <a:lnTo>
                    <a:pt x="2" y="316"/>
                  </a:lnTo>
                  <a:lnTo>
                    <a:pt x="6" y="330"/>
                  </a:lnTo>
                  <a:lnTo>
                    <a:pt x="12" y="343"/>
                  </a:lnTo>
                  <a:lnTo>
                    <a:pt x="18" y="355"/>
                  </a:lnTo>
                  <a:lnTo>
                    <a:pt x="26" y="367"/>
                  </a:lnTo>
                  <a:lnTo>
                    <a:pt x="26" y="367"/>
                  </a:lnTo>
                  <a:lnTo>
                    <a:pt x="110" y="483"/>
                  </a:lnTo>
                  <a:lnTo>
                    <a:pt x="185" y="581"/>
                  </a:lnTo>
                  <a:lnTo>
                    <a:pt x="250" y="663"/>
                  </a:lnTo>
                  <a:lnTo>
                    <a:pt x="250" y="663"/>
                  </a:lnTo>
                  <a:lnTo>
                    <a:pt x="322" y="748"/>
                  </a:lnTo>
                  <a:lnTo>
                    <a:pt x="410" y="846"/>
                  </a:lnTo>
                  <a:lnTo>
                    <a:pt x="516" y="962"/>
                  </a:lnTo>
                  <a:lnTo>
                    <a:pt x="516" y="962"/>
                  </a:lnTo>
                  <a:lnTo>
                    <a:pt x="536" y="979"/>
                  </a:lnTo>
                  <a:lnTo>
                    <a:pt x="556" y="995"/>
                  </a:lnTo>
                  <a:lnTo>
                    <a:pt x="575" y="1009"/>
                  </a:lnTo>
                  <a:lnTo>
                    <a:pt x="597" y="1020"/>
                  </a:lnTo>
                  <a:lnTo>
                    <a:pt x="617" y="1028"/>
                  </a:lnTo>
                  <a:lnTo>
                    <a:pt x="638" y="1036"/>
                  </a:lnTo>
                  <a:lnTo>
                    <a:pt x="660" y="1042"/>
                  </a:lnTo>
                  <a:lnTo>
                    <a:pt x="681" y="1044"/>
                  </a:lnTo>
                  <a:lnTo>
                    <a:pt x="705" y="1044"/>
                  </a:lnTo>
                  <a:lnTo>
                    <a:pt x="726" y="1042"/>
                  </a:lnTo>
                  <a:lnTo>
                    <a:pt x="750" y="1038"/>
                  </a:lnTo>
                  <a:lnTo>
                    <a:pt x="772" y="1030"/>
                  </a:lnTo>
                  <a:lnTo>
                    <a:pt x="795" y="1020"/>
                  </a:lnTo>
                  <a:lnTo>
                    <a:pt x="817" y="1009"/>
                  </a:lnTo>
                  <a:lnTo>
                    <a:pt x="840" y="993"/>
                  </a:lnTo>
                  <a:lnTo>
                    <a:pt x="864" y="977"/>
                  </a:lnTo>
                  <a:lnTo>
                    <a:pt x="864" y="977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8" name="Freeform 14"/>
            <p:cNvSpPr>
              <a:spLocks/>
            </p:cNvSpPr>
            <p:nvPr userDrawn="1"/>
          </p:nvSpPr>
          <p:spPr bwMode="auto">
            <a:xfrm>
              <a:off x="6151515" y="1127070"/>
              <a:ext cx="1397564" cy="1516506"/>
            </a:xfrm>
            <a:custGeom>
              <a:avLst/>
              <a:gdLst/>
              <a:ahLst/>
              <a:cxnLst>
                <a:cxn ang="0">
                  <a:pos x="363" y="41"/>
                </a:cxn>
                <a:cxn ang="0">
                  <a:pos x="346" y="23"/>
                </a:cxn>
                <a:cxn ang="0">
                  <a:pos x="324" y="12"/>
                </a:cxn>
                <a:cxn ang="0">
                  <a:pos x="275" y="0"/>
                </a:cxn>
                <a:cxn ang="0">
                  <a:pos x="226" y="4"/>
                </a:cxn>
                <a:cxn ang="0">
                  <a:pos x="202" y="12"/>
                </a:cxn>
                <a:cxn ang="0">
                  <a:pos x="181" y="25"/>
                </a:cxn>
                <a:cxn ang="0">
                  <a:pos x="51" y="137"/>
                </a:cxn>
                <a:cxn ang="0">
                  <a:pos x="34" y="155"/>
                </a:cxn>
                <a:cxn ang="0">
                  <a:pos x="10" y="200"/>
                </a:cxn>
                <a:cxn ang="0">
                  <a:pos x="0" y="251"/>
                </a:cxn>
                <a:cxn ang="0">
                  <a:pos x="2" y="277"/>
                </a:cxn>
                <a:cxn ang="0">
                  <a:pos x="10" y="300"/>
                </a:cxn>
                <a:cxn ang="0">
                  <a:pos x="24" y="322"/>
                </a:cxn>
                <a:cxn ang="0">
                  <a:pos x="98" y="424"/>
                </a:cxn>
                <a:cxn ang="0">
                  <a:pos x="220" y="583"/>
                </a:cxn>
                <a:cxn ang="0">
                  <a:pos x="285" y="657"/>
                </a:cxn>
                <a:cxn ang="0">
                  <a:pos x="455" y="845"/>
                </a:cxn>
                <a:cxn ang="0">
                  <a:pos x="473" y="861"/>
                </a:cxn>
                <a:cxn ang="0">
                  <a:pos x="508" y="887"/>
                </a:cxn>
                <a:cxn ang="0">
                  <a:pos x="544" y="904"/>
                </a:cxn>
                <a:cxn ang="0">
                  <a:pos x="581" y="916"/>
                </a:cxn>
                <a:cxn ang="0">
                  <a:pos x="620" y="918"/>
                </a:cxn>
                <a:cxn ang="0">
                  <a:pos x="660" y="912"/>
                </a:cxn>
                <a:cxn ang="0">
                  <a:pos x="701" y="898"/>
                </a:cxn>
                <a:cxn ang="0">
                  <a:pos x="740" y="875"/>
                </a:cxn>
                <a:cxn ang="0">
                  <a:pos x="760" y="859"/>
                </a:cxn>
                <a:cxn ang="0">
                  <a:pos x="795" y="826"/>
                </a:cxn>
                <a:cxn ang="0">
                  <a:pos x="820" y="794"/>
                </a:cxn>
                <a:cxn ang="0">
                  <a:pos x="838" y="761"/>
                </a:cxn>
                <a:cxn ang="0">
                  <a:pos x="846" y="726"/>
                </a:cxn>
                <a:cxn ang="0">
                  <a:pos x="844" y="690"/>
                </a:cxn>
                <a:cxn ang="0">
                  <a:pos x="836" y="651"/>
                </a:cxn>
                <a:cxn ang="0">
                  <a:pos x="819" y="610"/>
                </a:cxn>
                <a:cxn ang="0">
                  <a:pos x="795" y="565"/>
                </a:cxn>
                <a:cxn ang="0">
                  <a:pos x="736" y="475"/>
                </a:cxn>
                <a:cxn ang="0">
                  <a:pos x="634" y="333"/>
                </a:cxn>
                <a:cxn ang="0">
                  <a:pos x="593" y="284"/>
                </a:cxn>
                <a:cxn ang="0">
                  <a:pos x="520" y="200"/>
                </a:cxn>
                <a:cxn ang="0">
                  <a:pos x="387" y="65"/>
                </a:cxn>
                <a:cxn ang="0">
                  <a:pos x="363" y="41"/>
                </a:cxn>
              </a:cxnLst>
              <a:rect l="0" t="0" r="r" b="b"/>
              <a:pathLst>
                <a:path w="846" h="918">
                  <a:moveTo>
                    <a:pt x="363" y="41"/>
                  </a:moveTo>
                  <a:lnTo>
                    <a:pt x="363" y="41"/>
                  </a:lnTo>
                  <a:lnTo>
                    <a:pt x="353" y="31"/>
                  </a:lnTo>
                  <a:lnTo>
                    <a:pt x="346" y="23"/>
                  </a:lnTo>
                  <a:lnTo>
                    <a:pt x="334" y="18"/>
                  </a:lnTo>
                  <a:lnTo>
                    <a:pt x="324" y="12"/>
                  </a:lnTo>
                  <a:lnTo>
                    <a:pt x="300" y="4"/>
                  </a:lnTo>
                  <a:lnTo>
                    <a:pt x="275" y="0"/>
                  </a:lnTo>
                  <a:lnTo>
                    <a:pt x="249" y="0"/>
                  </a:lnTo>
                  <a:lnTo>
                    <a:pt x="226" y="4"/>
                  </a:lnTo>
                  <a:lnTo>
                    <a:pt x="214" y="8"/>
                  </a:lnTo>
                  <a:lnTo>
                    <a:pt x="202" y="12"/>
                  </a:lnTo>
                  <a:lnTo>
                    <a:pt x="191" y="19"/>
                  </a:lnTo>
                  <a:lnTo>
                    <a:pt x="181" y="25"/>
                  </a:lnTo>
                  <a:lnTo>
                    <a:pt x="51" y="137"/>
                  </a:lnTo>
                  <a:lnTo>
                    <a:pt x="51" y="137"/>
                  </a:lnTo>
                  <a:lnTo>
                    <a:pt x="41" y="145"/>
                  </a:lnTo>
                  <a:lnTo>
                    <a:pt x="34" y="155"/>
                  </a:lnTo>
                  <a:lnTo>
                    <a:pt x="20" y="176"/>
                  </a:lnTo>
                  <a:lnTo>
                    <a:pt x="10" y="200"/>
                  </a:lnTo>
                  <a:lnTo>
                    <a:pt x="2" y="225"/>
                  </a:lnTo>
                  <a:lnTo>
                    <a:pt x="0" y="251"/>
                  </a:lnTo>
                  <a:lnTo>
                    <a:pt x="0" y="265"/>
                  </a:lnTo>
                  <a:lnTo>
                    <a:pt x="2" y="277"/>
                  </a:lnTo>
                  <a:lnTo>
                    <a:pt x="6" y="288"/>
                  </a:lnTo>
                  <a:lnTo>
                    <a:pt x="10" y="300"/>
                  </a:lnTo>
                  <a:lnTo>
                    <a:pt x="16" y="312"/>
                  </a:lnTo>
                  <a:lnTo>
                    <a:pt x="24" y="322"/>
                  </a:lnTo>
                  <a:lnTo>
                    <a:pt x="24" y="322"/>
                  </a:lnTo>
                  <a:lnTo>
                    <a:pt x="98" y="424"/>
                  </a:lnTo>
                  <a:lnTo>
                    <a:pt x="163" y="510"/>
                  </a:lnTo>
                  <a:lnTo>
                    <a:pt x="220" y="583"/>
                  </a:lnTo>
                  <a:lnTo>
                    <a:pt x="220" y="583"/>
                  </a:lnTo>
                  <a:lnTo>
                    <a:pt x="285" y="657"/>
                  </a:lnTo>
                  <a:lnTo>
                    <a:pt x="361" y="743"/>
                  </a:lnTo>
                  <a:lnTo>
                    <a:pt x="455" y="845"/>
                  </a:lnTo>
                  <a:lnTo>
                    <a:pt x="455" y="845"/>
                  </a:lnTo>
                  <a:lnTo>
                    <a:pt x="473" y="861"/>
                  </a:lnTo>
                  <a:lnTo>
                    <a:pt x="491" y="875"/>
                  </a:lnTo>
                  <a:lnTo>
                    <a:pt x="508" y="887"/>
                  </a:lnTo>
                  <a:lnTo>
                    <a:pt x="526" y="897"/>
                  </a:lnTo>
                  <a:lnTo>
                    <a:pt x="544" y="904"/>
                  </a:lnTo>
                  <a:lnTo>
                    <a:pt x="563" y="912"/>
                  </a:lnTo>
                  <a:lnTo>
                    <a:pt x="581" y="916"/>
                  </a:lnTo>
                  <a:lnTo>
                    <a:pt x="601" y="918"/>
                  </a:lnTo>
                  <a:lnTo>
                    <a:pt x="620" y="918"/>
                  </a:lnTo>
                  <a:lnTo>
                    <a:pt x="640" y="916"/>
                  </a:lnTo>
                  <a:lnTo>
                    <a:pt x="660" y="912"/>
                  </a:lnTo>
                  <a:lnTo>
                    <a:pt x="679" y="906"/>
                  </a:lnTo>
                  <a:lnTo>
                    <a:pt x="701" y="898"/>
                  </a:lnTo>
                  <a:lnTo>
                    <a:pt x="720" y="887"/>
                  </a:lnTo>
                  <a:lnTo>
                    <a:pt x="740" y="875"/>
                  </a:lnTo>
                  <a:lnTo>
                    <a:pt x="760" y="859"/>
                  </a:lnTo>
                  <a:lnTo>
                    <a:pt x="760" y="859"/>
                  </a:lnTo>
                  <a:lnTo>
                    <a:pt x="779" y="844"/>
                  </a:lnTo>
                  <a:lnTo>
                    <a:pt x="795" y="826"/>
                  </a:lnTo>
                  <a:lnTo>
                    <a:pt x="811" y="810"/>
                  </a:lnTo>
                  <a:lnTo>
                    <a:pt x="820" y="794"/>
                  </a:lnTo>
                  <a:lnTo>
                    <a:pt x="830" y="777"/>
                  </a:lnTo>
                  <a:lnTo>
                    <a:pt x="838" y="761"/>
                  </a:lnTo>
                  <a:lnTo>
                    <a:pt x="842" y="743"/>
                  </a:lnTo>
                  <a:lnTo>
                    <a:pt x="846" y="726"/>
                  </a:lnTo>
                  <a:lnTo>
                    <a:pt x="846" y="708"/>
                  </a:lnTo>
                  <a:lnTo>
                    <a:pt x="844" y="690"/>
                  </a:lnTo>
                  <a:lnTo>
                    <a:pt x="840" y="671"/>
                  </a:lnTo>
                  <a:lnTo>
                    <a:pt x="836" y="651"/>
                  </a:lnTo>
                  <a:lnTo>
                    <a:pt x="828" y="632"/>
                  </a:lnTo>
                  <a:lnTo>
                    <a:pt x="819" y="610"/>
                  </a:lnTo>
                  <a:lnTo>
                    <a:pt x="795" y="565"/>
                  </a:lnTo>
                  <a:lnTo>
                    <a:pt x="795" y="565"/>
                  </a:lnTo>
                  <a:lnTo>
                    <a:pt x="779" y="539"/>
                  </a:lnTo>
                  <a:lnTo>
                    <a:pt x="736" y="475"/>
                  </a:lnTo>
                  <a:lnTo>
                    <a:pt x="671" y="382"/>
                  </a:lnTo>
                  <a:lnTo>
                    <a:pt x="634" y="333"/>
                  </a:lnTo>
                  <a:lnTo>
                    <a:pt x="593" y="284"/>
                  </a:lnTo>
                  <a:lnTo>
                    <a:pt x="593" y="284"/>
                  </a:lnTo>
                  <a:lnTo>
                    <a:pt x="558" y="243"/>
                  </a:lnTo>
                  <a:lnTo>
                    <a:pt x="520" y="200"/>
                  </a:lnTo>
                  <a:lnTo>
                    <a:pt x="446" y="122"/>
                  </a:lnTo>
                  <a:lnTo>
                    <a:pt x="387" y="65"/>
                  </a:lnTo>
                  <a:lnTo>
                    <a:pt x="363" y="41"/>
                  </a:lnTo>
                  <a:lnTo>
                    <a:pt x="363" y="41"/>
                  </a:ln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9" name="Freeform 15"/>
            <p:cNvSpPr>
              <a:spLocks/>
            </p:cNvSpPr>
            <p:nvPr userDrawn="1"/>
          </p:nvSpPr>
          <p:spPr bwMode="auto">
            <a:xfrm>
              <a:off x="6356359" y="1204712"/>
              <a:ext cx="784685" cy="852415"/>
            </a:xfrm>
            <a:custGeom>
              <a:avLst/>
              <a:gdLst/>
              <a:ahLst/>
              <a:cxnLst>
                <a:cxn ang="0">
                  <a:pos x="333" y="161"/>
                </a:cxn>
                <a:cxn ang="0">
                  <a:pos x="333" y="161"/>
                </a:cxn>
                <a:cxn ang="0">
                  <a:pos x="292" y="114"/>
                </a:cxn>
                <a:cxn ang="0">
                  <a:pos x="249" y="69"/>
                </a:cxn>
                <a:cxn ang="0">
                  <a:pos x="204" y="23"/>
                </a:cxn>
                <a:cxn ang="0">
                  <a:pos x="204" y="23"/>
                </a:cxn>
                <a:cxn ang="0">
                  <a:pos x="194" y="16"/>
                </a:cxn>
                <a:cxn ang="0">
                  <a:pos x="182" y="8"/>
                </a:cxn>
                <a:cxn ang="0">
                  <a:pos x="169" y="4"/>
                </a:cxn>
                <a:cxn ang="0">
                  <a:pos x="155" y="0"/>
                </a:cxn>
                <a:cxn ang="0">
                  <a:pos x="141" y="0"/>
                </a:cxn>
                <a:cxn ang="0">
                  <a:pos x="125" y="4"/>
                </a:cxn>
                <a:cxn ang="0">
                  <a:pos x="114" y="8"/>
                </a:cxn>
                <a:cxn ang="0">
                  <a:pos x="102" y="16"/>
                </a:cxn>
                <a:cxn ang="0">
                  <a:pos x="29" y="78"/>
                </a:cxn>
                <a:cxn ang="0">
                  <a:pos x="29" y="78"/>
                </a:cxn>
                <a:cxn ang="0">
                  <a:pos x="19" y="88"/>
                </a:cxn>
                <a:cxn ang="0">
                  <a:pos x="12" y="100"/>
                </a:cxn>
                <a:cxn ang="0">
                  <a:pos x="6" y="114"/>
                </a:cxn>
                <a:cxn ang="0">
                  <a:pos x="2" y="127"/>
                </a:cxn>
                <a:cxn ang="0">
                  <a:pos x="0" y="143"/>
                </a:cxn>
                <a:cxn ang="0">
                  <a:pos x="2" y="157"/>
                </a:cxn>
                <a:cxn ang="0">
                  <a:pos x="6" y="169"/>
                </a:cxn>
                <a:cxn ang="0">
                  <a:pos x="14" y="180"/>
                </a:cxn>
                <a:cxn ang="0">
                  <a:pos x="14" y="180"/>
                </a:cxn>
                <a:cxn ang="0">
                  <a:pos x="55" y="239"/>
                </a:cxn>
                <a:cxn ang="0">
                  <a:pos x="92" y="286"/>
                </a:cxn>
                <a:cxn ang="0">
                  <a:pos x="123" y="328"/>
                </a:cxn>
                <a:cxn ang="0">
                  <a:pos x="123" y="328"/>
                </a:cxn>
                <a:cxn ang="0">
                  <a:pos x="159" y="369"/>
                </a:cxn>
                <a:cxn ang="0">
                  <a:pos x="204" y="418"/>
                </a:cxn>
                <a:cxn ang="0">
                  <a:pos x="255" y="475"/>
                </a:cxn>
                <a:cxn ang="0">
                  <a:pos x="255" y="475"/>
                </a:cxn>
                <a:cxn ang="0">
                  <a:pos x="275" y="490"/>
                </a:cxn>
                <a:cxn ang="0">
                  <a:pos x="294" y="504"/>
                </a:cxn>
                <a:cxn ang="0">
                  <a:pos x="316" y="512"/>
                </a:cxn>
                <a:cxn ang="0">
                  <a:pos x="337" y="516"/>
                </a:cxn>
                <a:cxn ang="0">
                  <a:pos x="359" y="514"/>
                </a:cxn>
                <a:cxn ang="0">
                  <a:pos x="381" y="508"/>
                </a:cxn>
                <a:cxn ang="0">
                  <a:pos x="404" y="498"/>
                </a:cxn>
                <a:cxn ang="0">
                  <a:pos x="426" y="483"/>
                </a:cxn>
                <a:cxn ang="0">
                  <a:pos x="426" y="483"/>
                </a:cxn>
                <a:cxn ang="0">
                  <a:pos x="445" y="465"/>
                </a:cxn>
                <a:cxn ang="0">
                  <a:pos x="461" y="445"/>
                </a:cxn>
                <a:cxn ang="0">
                  <a:pos x="465" y="437"/>
                </a:cxn>
                <a:cxn ang="0">
                  <a:pos x="469" y="428"/>
                </a:cxn>
                <a:cxn ang="0">
                  <a:pos x="473" y="418"/>
                </a:cxn>
                <a:cxn ang="0">
                  <a:pos x="475" y="408"/>
                </a:cxn>
                <a:cxn ang="0">
                  <a:pos x="473" y="388"/>
                </a:cxn>
                <a:cxn ang="0">
                  <a:pos x="469" y="367"/>
                </a:cxn>
                <a:cxn ang="0">
                  <a:pos x="459" y="343"/>
                </a:cxn>
                <a:cxn ang="0">
                  <a:pos x="445" y="318"/>
                </a:cxn>
                <a:cxn ang="0">
                  <a:pos x="445" y="318"/>
                </a:cxn>
                <a:cxn ang="0">
                  <a:pos x="412" y="267"/>
                </a:cxn>
                <a:cxn ang="0">
                  <a:pos x="377" y="216"/>
                </a:cxn>
                <a:cxn ang="0">
                  <a:pos x="333" y="161"/>
                </a:cxn>
                <a:cxn ang="0">
                  <a:pos x="333" y="161"/>
                </a:cxn>
              </a:cxnLst>
              <a:rect l="0" t="0" r="r" b="b"/>
              <a:pathLst>
                <a:path w="475" h="516">
                  <a:moveTo>
                    <a:pt x="333" y="161"/>
                  </a:moveTo>
                  <a:lnTo>
                    <a:pt x="333" y="161"/>
                  </a:lnTo>
                  <a:lnTo>
                    <a:pt x="292" y="114"/>
                  </a:lnTo>
                  <a:lnTo>
                    <a:pt x="249" y="69"/>
                  </a:lnTo>
                  <a:lnTo>
                    <a:pt x="204" y="23"/>
                  </a:lnTo>
                  <a:lnTo>
                    <a:pt x="204" y="23"/>
                  </a:lnTo>
                  <a:lnTo>
                    <a:pt x="194" y="16"/>
                  </a:lnTo>
                  <a:lnTo>
                    <a:pt x="182" y="8"/>
                  </a:lnTo>
                  <a:lnTo>
                    <a:pt x="169" y="4"/>
                  </a:lnTo>
                  <a:lnTo>
                    <a:pt x="155" y="0"/>
                  </a:lnTo>
                  <a:lnTo>
                    <a:pt x="141" y="0"/>
                  </a:lnTo>
                  <a:lnTo>
                    <a:pt x="125" y="4"/>
                  </a:lnTo>
                  <a:lnTo>
                    <a:pt x="114" y="8"/>
                  </a:lnTo>
                  <a:lnTo>
                    <a:pt x="102" y="16"/>
                  </a:lnTo>
                  <a:lnTo>
                    <a:pt x="29" y="78"/>
                  </a:lnTo>
                  <a:lnTo>
                    <a:pt x="29" y="78"/>
                  </a:lnTo>
                  <a:lnTo>
                    <a:pt x="19" y="88"/>
                  </a:lnTo>
                  <a:lnTo>
                    <a:pt x="12" y="100"/>
                  </a:lnTo>
                  <a:lnTo>
                    <a:pt x="6" y="114"/>
                  </a:lnTo>
                  <a:lnTo>
                    <a:pt x="2" y="127"/>
                  </a:lnTo>
                  <a:lnTo>
                    <a:pt x="0" y="143"/>
                  </a:lnTo>
                  <a:lnTo>
                    <a:pt x="2" y="157"/>
                  </a:lnTo>
                  <a:lnTo>
                    <a:pt x="6" y="169"/>
                  </a:lnTo>
                  <a:lnTo>
                    <a:pt x="14" y="180"/>
                  </a:lnTo>
                  <a:lnTo>
                    <a:pt x="14" y="180"/>
                  </a:lnTo>
                  <a:lnTo>
                    <a:pt x="55" y="239"/>
                  </a:lnTo>
                  <a:lnTo>
                    <a:pt x="92" y="286"/>
                  </a:lnTo>
                  <a:lnTo>
                    <a:pt x="123" y="328"/>
                  </a:lnTo>
                  <a:lnTo>
                    <a:pt x="123" y="328"/>
                  </a:lnTo>
                  <a:lnTo>
                    <a:pt x="159" y="369"/>
                  </a:lnTo>
                  <a:lnTo>
                    <a:pt x="204" y="418"/>
                  </a:lnTo>
                  <a:lnTo>
                    <a:pt x="255" y="475"/>
                  </a:lnTo>
                  <a:lnTo>
                    <a:pt x="255" y="475"/>
                  </a:lnTo>
                  <a:lnTo>
                    <a:pt x="275" y="490"/>
                  </a:lnTo>
                  <a:lnTo>
                    <a:pt x="294" y="504"/>
                  </a:lnTo>
                  <a:lnTo>
                    <a:pt x="316" y="512"/>
                  </a:lnTo>
                  <a:lnTo>
                    <a:pt x="337" y="516"/>
                  </a:lnTo>
                  <a:lnTo>
                    <a:pt x="359" y="514"/>
                  </a:lnTo>
                  <a:lnTo>
                    <a:pt x="381" y="508"/>
                  </a:lnTo>
                  <a:lnTo>
                    <a:pt x="404" y="498"/>
                  </a:lnTo>
                  <a:lnTo>
                    <a:pt x="426" y="483"/>
                  </a:lnTo>
                  <a:lnTo>
                    <a:pt x="426" y="483"/>
                  </a:lnTo>
                  <a:lnTo>
                    <a:pt x="445" y="465"/>
                  </a:lnTo>
                  <a:lnTo>
                    <a:pt x="461" y="445"/>
                  </a:lnTo>
                  <a:lnTo>
                    <a:pt x="465" y="437"/>
                  </a:lnTo>
                  <a:lnTo>
                    <a:pt x="469" y="428"/>
                  </a:lnTo>
                  <a:lnTo>
                    <a:pt x="473" y="418"/>
                  </a:lnTo>
                  <a:lnTo>
                    <a:pt x="475" y="408"/>
                  </a:lnTo>
                  <a:lnTo>
                    <a:pt x="473" y="388"/>
                  </a:lnTo>
                  <a:lnTo>
                    <a:pt x="469" y="367"/>
                  </a:lnTo>
                  <a:lnTo>
                    <a:pt x="459" y="343"/>
                  </a:lnTo>
                  <a:lnTo>
                    <a:pt x="445" y="318"/>
                  </a:lnTo>
                  <a:lnTo>
                    <a:pt x="445" y="318"/>
                  </a:lnTo>
                  <a:lnTo>
                    <a:pt x="412" y="267"/>
                  </a:lnTo>
                  <a:lnTo>
                    <a:pt x="377" y="216"/>
                  </a:lnTo>
                  <a:lnTo>
                    <a:pt x="333" y="161"/>
                  </a:lnTo>
                  <a:lnTo>
                    <a:pt x="333" y="16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40" name="그룹 39"/>
          <p:cNvGrpSpPr/>
          <p:nvPr userDrawn="1"/>
        </p:nvGrpSpPr>
        <p:grpSpPr>
          <a:xfrm>
            <a:off x="3477388" y="407134"/>
            <a:ext cx="431164" cy="303961"/>
            <a:chOff x="3539755" y="433244"/>
            <a:chExt cx="431164" cy="303961"/>
          </a:xfrm>
          <a:solidFill>
            <a:schemeClr val="accent5"/>
          </a:solidFill>
        </p:grpSpPr>
        <p:sp>
          <p:nvSpPr>
            <p:cNvPr id="41" name="Freeform 16"/>
            <p:cNvSpPr>
              <a:spLocks/>
            </p:cNvSpPr>
            <p:nvPr userDrawn="1"/>
          </p:nvSpPr>
          <p:spPr bwMode="auto">
            <a:xfrm>
              <a:off x="3539755" y="433244"/>
              <a:ext cx="431164" cy="259359"/>
            </a:xfrm>
            <a:custGeom>
              <a:avLst/>
              <a:gdLst/>
              <a:ahLst/>
              <a:cxnLst>
                <a:cxn ang="0">
                  <a:pos x="168" y="141"/>
                </a:cxn>
                <a:cxn ang="0">
                  <a:pos x="141" y="149"/>
                </a:cxn>
                <a:cxn ang="0">
                  <a:pos x="119" y="157"/>
                </a:cxn>
                <a:cxn ang="0">
                  <a:pos x="111" y="153"/>
                </a:cxn>
                <a:cxn ang="0">
                  <a:pos x="113" y="147"/>
                </a:cxn>
                <a:cxn ang="0">
                  <a:pos x="115" y="145"/>
                </a:cxn>
                <a:cxn ang="0">
                  <a:pos x="137" y="139"/>
                </a:cxn>
                <a:cxn ang="0">
                  <a:pos x="190" y="122"/>
                </a:cxn>
                <a:cxn ang="0">
                  <a:pos x="202" y="118"/>
                </a:cxn>
                <a:cxn ang="0">
                  <a:pos x="237" y="106"/>
                </a:cxn>
                <a:cxn ang="0">
                  <a:pos x="249" y="100"/>
                </a:cxn>
                <a:cxn ang="0">
                  <a:pos x="249" y="92"/>
                </a:cxn>
                <a:cxn ang="0">
                  <a:pos x="247" y="90"/>
                </a:cxn>
                <a:cxn ang="0">
                  <a:pos x="233" y="90"/>
                </a:cxn>
                <a:cxn ang="0">
                  <a:pos x="206" y="98"/>
                </a:cxn>
                <a:cxn ang="0">
                  <a:pos x="178" y="106"/>
                </a:cxn>
                <a:cxn ang="0">
                  <a:pos x="166" y="108"/>
                </a:cxn>
                <a:cxn ang="0">
                  <a:pos x="149" y="112"/>
                </a:cxn>
                <a:cxn ang="0">
                  <a:pos x="135" y="114"/>
                </a:cxn>
                <a:cxn ang="0">
                  <a:pos x="117" y="106"/>
                </a:cxn>
                <a:cxn ang="0">
                  <a:pos x="108" y="92"/>
                </a:cxn>
                <a:cxn ang="0">
                  <a:pos x="106" y="88"/>
                </a:cxn>
                <a:cxn ang="0">
                  <a:pos x="94" y="69"/>
                </a:cxn>
                <a:cxn ang="0">
                  <a:pos x="82" y="45"/>
                </a:cxn>
                <a:cxn ang="0">
                  <a:pos x="68" y="24"/>
                </a:cxn>
                <a:cxn ang="0">
                  <a:pos x="57" y="14"/>
                </a:cxn>
                <a:cxn ang="0">
                  <a:pos x="45" y="12"/>
                </a:cxn>
                <a:cxn ang="0">
                  <a:pos x="15" y="18"/>
                </a:cxn>
                <a:cxn ang="0">
                  <a:pos x="7" y="20"/>
                </a:cxn>
                <a:cxn ang="0">
                  <a:pos x="4" y="20"/>
                </a:cxn>
                <a:cxn ang="0">
                  <a:pos x="0" y="16"/>
                </a:cxn>
                <a:cxn ang="0">
                  <a:pos x="4" y="10"/>
                </a:cxn>
                <a:cxn ang="0">
                  <a:pos x="11" y="6"/>
                </a:cxn>
                <a:cxn ang="0">
                  <a:pos x="29" y="2"/>
                </a:cxn>
                <a:cxn ang="0">
                  <a:pos x="45" y="0"/>
                </a:cxn>
                <a:cxn ang="0">
                  <a:pos x="62" y="4"/>
                </a:cxn>
                <a:cxn ang="0">
                  <a:pos x="76" y="18"/>
                </a:cxn>
                <a:cxn ang="0">
                  <a:pos x="92" y="39"/>
                </a:cxn>
                <a:cxn ang="0">
                  <a:pos x="104" y="63"/>
                </a:cxn>
                <a:cxn ang="0">
                  <a:pos x="115" y="82"/>
                </a:cxn>
                <a:cxn ang="0">
                  <a:pos x="117" y="86"/>
                </a:cxn>
                <a:cxn ang="0">
                  <a:pos x="125" y="98"/>
                </a:cxn>
                <a:cxn ang="0">
                  <a:pos x="135" y="102"/>
                </a:cxn>
                <a:cxn ang="0">
                  <a:pos x="149" y="100"/>
                </a:cxn>
                <a:cxn ang="0">
                  <a:pos x="163" y="96"/>
                </a:cxn>
                <a:cxn ang="0">
                  <a:pos x="174" y="94"/>
                </a:cxn>
                <a:cxn ang="0">
                  <a:pos x="202" y="86"/>
                </a:cxn>
                <a:cxn ang="0">
                  <a:pos x="229" y="78"/>
                </a:cxn>
                <a:cxn ang="0">
                  <a:pos x="251" y="78"/>
                </a:cxn>
                <a:cxn ang="0">
                  <a:pos x="261" y="88"/>
                </a:cxn>
                <a:cxn ang="0">
                  <a:pos x="261" y="96"/>
                </a:cxn>
                <a:cxn ang="0">
                  <a:pos x="257" y="108"/>
                </a:cxn>
                <a:cxn ang="0">
                  <a:pos x="249" y="114"/>
                </a:cxn>
                <a:cxn ang="0">
                  <a:pos x="241" y="118"/>
                </a:cxn>
                <a:cxn ang="0">
                  <a:pos x="206" y="129"/>
                </a:cxn>
                <a:cxn ang="0">
                  <a:pos x="194" y="133"/>
                </a:cxn>
                <a:cxn ang="0">
                  <a:pos x="168" y="141"/>
                </a:cxn>
              </a:cxnLst>
              <a:rect l="0" t="0" r="r" b="b"/>
              <a:pathLst>
                <a:path w="261" h="157">
                  <a:moveTo>
                    <a:pt x="168" y="141"/>
                  </a:moveTo>
                  <a:lnTo>
                    <a:pt x="168" y="141"/>
                  </a:lnTo>
                  <a:lnTo>
                    <a:pt x="141" y="149"/>
                  </a:lnTo>
                  <a:lnTo>
                    <a:pt x="141" y="149"/>
                  </a:lnTo>
                  <a:lnTo>
                    <a:pt x="119" y="157"/>
                  </a:lnTo>
                  <a:lnTo>
                    <a:pt x="119" y="157"/>
                  </a:lnTo>
                  <a:lnTo>
                    <a:pt x="115" y="155"/>
                  </a:lnTo>
                  <a:lnTo>
                    <a:pt x="111" y="153"/>
                  </a:lnTo>
                  <a:lnTo>
                    <a:pt x="111" y="153"/>
                  </a:lnTo>
                  <a:lnTo>
                    <a:pt x="113" y="147"/>
                  </a:lnTo>
                  <a:lnTo>
                    <a:pt x="115" y="145"/>
                  </a:lnTo>
                  <a:lnTo>
                    <a:pt x="115" y="145"/>
                  </a:lnTo>
                  <a:lnTo>
                    <a:pt x="137" y="139"/>
                  </a:lnTo>
                  <a:lnTo>
                    <a:pt x="137" y="139"/>
                  </a:lnTo>
                  <a:lnTo>
                    <a:pt x="190" y="122"/>
                  </a:lnTo>
                  <a:lnTo>
                    <a:pt x="190" y="122"/>
                  </a:lnTo>
                  <a:lnTo>
                    <a:pt x="202" y="118"/>
                  </a:lnTo>
                  <a:lnTo>
                    <a:pt x="202" y="118"/>
                  </a:lnTo>
                  <a:lnTo>
                    <a:pt x="237" y="106"/>
                  </a:lnTo>
                  <a:lnTo>
                    <a:pt x="237" y="106"/>
                  </a:lnTo>
                  <a:lnTo>
                    <a:pt x="245" y="102"/>
                  </a:lnTo>
                  <a:lnTo>
                    <a:pt x="249" y="100"/>
                  </a:lnTo>
                  <a:lnTo>
                    <a:pt x="249" y="96"/>
                  </a:lnTo>
                  <a:lnTo>
                    <a:pt x="249" y="92"/>
                  </a:lnTo>
                  <a:lnTo>
                    <a:pt x="249" y="92"/>
                  </a:lnTo>
                  <a:lnTo>
                    <a:pt x="247" y="90"/>
                  </a:lnTo>
                  <a:lnTo>
                    <a:pt x="243" y="88"/>
                  </a:lnTo>
                  <a:lnTo>
                    <a:pt x="233" y="90"/>
                  </a:lnTo>
                  <a:lnTo>
                    <a:pt x="233" y="90"/>
                  </a:lnTo>
                  <a:lnTo>
                    <a:pt x="206" y="98"/>
                  </a:lnTo>
                  <a:lnTo>
                    <a:pt x="206" y="98"/>
                  </a:lnTo>
                  <a:lnTo>
                    <a:pt x="178" y="106"/>
                  </a:lnTo>
                  <a:lnTo>
                    <a:pt x="178" y="106"/>
                  </a:lnTo>
                  <a:lnTo>
                    <a:pt x="166" y="108"/>
                  </a:lnTo>
                  <a:lnTo>
                    <a:pt x="166" y="108"/>
                  </a:lnTo>
                  <a:lnTo>
                    <a:pt x="149" y="112"/>
                  </a:lnTo>
                  <a:lnTo>
                    <a:pt x="135" y="114"/>
                  </a:lnTo>
                  <a:lnTo>
                    <a:pt x="135" y="114"/>
                  </a:lnTo>
                  <a:lnTo>
                    <a:pt x="125" y="112"/>
                  </a:lnTo>
                  <a:lnTo>
                    <a:pt x="117" y="106"/>
                  </a:lnTo>
                  <a:lnTo>
                    <a:pt x="111" y="100"/>
                  </a:lnTo>
                  <a:lnTo>
                    <a:pt x="108" y="92"/>
                  </a:lnTo>
                  <a:lnTo>
                    <a:pt x="108" y="92"/>
                  </a:lnTo>
                  <a:lnTo>
                    <a:pt x="106" y="88"/>
                  </a:lnTo>
                  <a:lnTo>
                    <a:pt x="106" y="88"/>
                  </a:lnTo>
                  <a:lnTo>
                    <a:pt x="94" y="69"/>
                  </a:lnTo>
                  <a:lnTo>
                    <a:pt x="94" y="69"/>
                  </a:lnTo>
                  <a:lnTo>
                    <a:pt x="82" y="45"/>
                  </a:lnTo>
                  <a:lnTo>
                    <a:pt x="68" y="24"/>
                  </a:lnTo>
                  <a:lnTo>
                    <a:pt x="68" y="24"/>
                  </a:lnTo>
                  <a:lnTo>
                    <a:pt x="62" y="18"/>
                  </a:lnTo>
                  <a:lnTo>
                    <a:pt x="57" y="14"/>
                  </a:lnTo>
                  <a:lnTo>
                    <a:pt x="53" y="12"/>
                  </a:lnTo>
                  <a:lnTo>
                    <a:pt x="45" y="12"/>
                  </a:lnTo>
                  <a:lnTo>
                    <a:pt x="33" y="12"/>
                  </a:lnTo>
                  <a:lnTo>
                    <a:pt x="15" y="18"/>
                  </a:lnTo>
                  <a:lnTo>
                    <a:pt x="15" y="18"/>
                  </a:lnTo>
                  <a:lnTo>
                    <a:pt x="7" y="20"/>
                  </a:lnTo>
                  <a:lnTo>
                    <a:pt x="7" y="20"/>
                  </a:lnTo>
                  <a:lnTo>
                    <a:pt x="4" y="2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2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11" y="6"/>
                  </a:lnTo>
                  <a:lnTo>
                    <a:pt x="11" y="6"/>
                  </a:lnTo>
                  <a:lnTo>
                    <a:pt x="29" y="2"/>
                  </a:lnTo>
                  <a:lnTo>
                    <a:pt x="37" y="0"/>
                  </a:lnTo>
                  <a:lnTo>
                    <a:pt x="45" y="0"/>
                  </a:lnTo>
                  <a:lnTo>
                    <a:pt x="55" y="0"/>
                  </a:lnTo>
                  <a:lnTo>
                    <a:pt x="62" y="4"/>
                  </a:lnTo>
                  <a:lnTo>
                    <a:pt x="70" y="10"/>
                  </a:lnTo>
                  <a:lnTo>
                    <a:pt x="76" y="18"/>
                  </a:lnTo>
                  <a:lnTo>
                    <a:pt x="76" y="18"/>
                  </a:lnTo>
                  <a:lnTo>
                    <a:pt x="92" y="39"/>
                  </a:lnTo>
                  <a:lnTo>
                    <a:pt x="104" y="63"/>
                  </a:lnTo>
                  <a:lnTo>
                    <a:pt x="104" y="63"/>
                  </a:lnTo>
                  <a:lnTo>
                    <a:pt x="115" y="82"/>
                  </a:lnTo>
                  <a:lnTo>
                    <a:pt x="115" y="82"/>
                  </a:lnTo>
                  <a:lnTo>
                    <a:pt x="117" y="86"/>
                  </a:lnTo>
                  <a:lnTo>
                    <a:pt x="117" y="86"/>
                  </a:lnTo>
                  <a:lnTo>
                    <a:pt x="121" y="92"/>
                  </a:lnTo>
                  <a:lnTo>
                    <a:pt x="125" y="98"/>
                  </a:lnTo>
                  <a:lnTo>
                    <a:pt x="129" y="100"/>
                  </a:lnTo>
                  <a:lnTo>
                    <a:pt x="135" y="102"/>
                  </a:lnTo>
                  <a:lnTo>
                    <a:pt x="135" y="102"/>
                  </a:lnTo>
                  <a:lnTo>
                    <a:pt x="149" y="100"/>
                  </a:lnTo>
                  <a:lnTo>
                    <a:pt x="163" y="96"/>
                  </a:lnTo>
                  <a:lnTo>
                    <a:pt x="163" y="96"/>
                  </a:lnTo>
                  <a:lnTo>
                    <a:pt x="174" y="94"/>
                  </a:lnTo>
                  <a:lnTo>
                    <a:pt x="174" y="94"/>
                  </a:lnTo>
                  <a:lnTo>
                    <a:pt x="202" y="86"/>
                  </a:lnTo>
                  <a:lnTo>
                    <a:pt x="202" y="86"/>
                  </a:lnTo>
                  <a:lnTo>
                    <a:pt x="229" y="78"/>
                  </a:lnTo>
                  <a:lnTo>
                    <a:pt x="229" y="78"/>
                  </a:lnTo>
                  <a:lnTo>
                    <a:pt x="241" y="77"/>
                  </a:lnTo>
                  <a:lnTo>
                    <a:pt x="251" y="78"/>
                  </a:lnTo>
                  <a:lnTo>
                    <a:pt x="257" y="82"/>
                  </a:lnTo>
                  <a:lnTo>
                    <a:pt x="261" y="88"/>
                  </a:lnTo>
                  <a:lnTo>
                    <a:pt x="261" y="88"/>
                  </a:lnTo>
                  <a:lnTo>
                    <a:pt x="261" y="96"/>
                  </a:lnTo>
                  <a:lnTo>
                    <a:pt x="259" y="104"/>
                  </a:lnTo>
                  <a:lnTo>
                    <a:pt x="257" y="108"/>
                  </a:lnTo>
                  <a:lnTo>
                    <a:pt x="253" y="112"/>
                  </a:lnTo>
                  <a:lnTo>
                    <a:pt x="249" y="114"/>
                  </a:lnTo>
                  <a:lnTo>
                    <a:pt x="241" y="118"/>
                  </a:lnTo>
                  <a:lnTo>
                    <a:pt x="241" y="118"/>
                  </a:lnTo>
                  <a:lnTo>
                    <a:pt x="206" y="129"/>
                  </a:lnTo>
                  <a:lnTo>
                    <a:pt x="206" y="129"/>
                  </a:lnTo>
                  <a:lnTo>
                    <a:pt x="194" y="133"/>
                  </a:lnTo>
                  <a:lnTo>
                    <a:pt x="194" y="133"/>
                  </a:lnTo>
                  <a:lnTo>
                    <a:pt x="168" y="141"/>
                  </a:lnTo>
                  <a:lnTo>
                    <a:pt x="168" y="14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42" name="Freeform 17"/>
            <p:cNvSpPr>
              <a:spLocks/>
            </p:cNvSpPr>
            <p:nvPr userDrawn="1"/>
          </p:nvSpPr>
          <p:spPr bwMode="auto">
            <a:xfrm>
              <a:off x="3655393" y="433244"/>
              <a:ext cx="282487" cy="145373"/>
            </a:xfrm>
            <a:custGeom>
              <a:avLst/>
              <a:gdLst/>
              <a:ahLst/>
              <a:cxnLst>
                <a:cxn ang="0">
                  <a:pos x="165" y="88"/>
                </a:cxn>
                <a:cxn ang="0">
                  <a:pos x="165" y="88"/>
                </a:cxn>
                <a:cxn ang="0">
                  <a:pos x="165" y="88"/>
                </a:cxn>
                <a:cxn ang="0">
                  <a:pos x="165" y="88"/>
                </a:cxn>
                <a:cxn ang="0">
                  <a:pos x="161" y="86"/>
                </a:cxn>
                <a:cxn ang="0">
                  <a:pos x="159" y="82"/>
                </a:cxn>
                <a:cxn ang="0">
                  <a:pos x="159" y="82"/>
                </a:cxn>
                <a:cxn ang="0">
                  <a:pos x="147" y="12"/>
                </a:cxn>
                <a:cxn ang="0">
                  <a:pos x="147" y="12"/>
                </a:cxn>
                <a:cxn ang="0">
                  <a:pos x="96" y="16"/>
                </a:cxn>
                <a:cxn ang="0">
                  <a:pos x="8" y="27"/>
                </a:cxn>
                <a:cxn ang="0">
                  <a:pos x="8" y="27"/>
                </a:cxn>
                <a:cxn ang="0">
                  <a:pos x="2" y="25"/>
                </a:cxn>
                <a:cxn ang="0">
                  <a:pos x="0" y="22"/>
                </a:cxn>
                <a:cxn ang="0">
                  <a:pos x="0" y="22"/>
                </a:cxn>
                <a:cxn ang="0">
                  <a:pos x="2" y="18"/>
                </a:cxn>
                <a:cxn ang="0">
                  <a:pos x="6" y="16"/>
                </a:cxn>
                <a:cxn ang="0">
                  <a:pos x="6" y="16"/>
                </a:cxn>
                <a:cxn ang="0">
                  <a:pos x="91" y="6"/>
                </a:cxn>
                <a:cxn ang="0">
                  <a:pos x="128" y="2"/>
                </a:cxn>
                <a:cxn ang="0">
                  <a:pos x="151" y="0"/>
                </a:cxn>
                <a:cxn ang="0">
                  <a:pos x="151" y="0"/>
                </a:cxn>
                <a:cxn ang="0">
                  <a:pos x="155" y="2"/>
                </a:cxn>
                <a:cxn ang="0">
                  <a:pos x="157" y="6"/>
                </a:cxn>
                <a:cxn ang="0">
                  <a:pos x="157" y="6"/>
                </a:cxn>
                <a:cxn ang="0">
                  <a:pos x="171" y="82"/>
                </a:cxn>
                <a:cxn ang="0">
                  <a:pos x="171" y="82"/>
                </a:cxn>
                <a:cxn ang="0">
                  <a:pos x="169" y="86"/>
                </a:cxn>
                <a:cxn ang="0">
                  <a:pos x="165" y="88"/>
                </a:cxn>
                <a:cxn ang="0">
                  <a:pos x="165" y="88"/>
                </a:cxn>
              </a:cxnLst>
              <a:rect l="0" t="0" r="r" b="b"/>
              <a:pathLst>
                <a:path w="171" h="88">
                  <a:moveTo>
                    <a:pt x="165" y="88"/>
                  </a:moveTo>
                  <a:lnTo>
                    <a:pt x="165" y="88"/>
                  </a:lnTo>
                  <a:lnTo>
                    <a:pt x="165" y="88"/>
                  </a:lnTo>
                  <a:lnTo>
                    <a:pt x="165" y="88"/>
                  </a:lnTo>
                  <a:lnTo>
                    <a:pt x="161" y="86"/>
                  </a:lnTo>
                  <a:lnTo>
                    <a:pt x="159" y="82"/>
                  </a:lnTo>
                  <a:lnTo>
                    <a:pt x="159" y="82"/>
                  </a:lnTo>
                  <a:lnTo>
                    <a:pt x="147" y="12"/>
                  </a:lnTo>
                  <a:lnTo>
                    <a:pt x="147" y="12"/>
                  </a:lnTo>
                  <a:lnTo>
                    <a:pt x="96" y="16"/>
                  </a:lnTo>
                  <a:lnTo>
                    <a:pt x="8" y="27"/>
                  </a:lnTo>
                  <a:lnTo>
                    <a:pt x="8" y="27"/>
                  </a:lnTo>
                  <a:lnTo>
                    <a:pt x="2" y="25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2" y="18"/>
                  </a:lnTo>
                  <a:lnTo>
                    <a:pt x="6" y="16"/>
                  </a:lnTo>
                  <a:lnTo>
                    <a:pt x="6" y="16"/>
                  </a:lnTo>
                  <a:lnTo>
                    <a:pt x="91" y="6"/>
                  </a:lnTo>
                  <a:lnTo>
                    <a:pt x="128" y="2"/>
                  </a:lnTo>
                  <a:lnTo>
                    <a:pt x="151" y="0"/>
                  </a:lnTo>
                  <a:lnTo>
                    <a:pt x="151" y="0"/>
                  </a:lnTo>
                  <a:lnTo>
                    <a:pt x="155" y="2"/>
                  </a:lnTo>
                  <a:lnTo>
                    <a:pt x="157" y="6"/>
                  </a:lnTo>
                  <a:lnTo>
                    <a:pt x="157" y="6"/>
                  </a:lnTo>
                  <a:lnTo>
                    <a:pt x="171" y="82"/>
                  </a:lnTo>
                  <a:lnTo>
                    <a:pt x="171" y="82"/>
                  </a:lnTo>
                  <a:lnTo>
                    <a:pt x="169" y="86"/>
                  </a:lnTo>
                  <a:lnTo>
                    <a:pt x="165" y="88"/>
                  </a:lnTo>
                  <a:lnTo>
                    <a:pt x="165" y="8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43" name="Freeform 18"/>
            <p:cNvSpPr>
              <a:spLocks noEditPoints="1"/>
            </p:cNvSpPr>
            <p:nvPr userDrawn="1"/>
          </p:nvSpPr>
          <p:spPr bwMode="auto">
            <a:xfrm>
              <a:off x="3769378" y="679386"/>
              <a:ext cx="57819" cy="57819"/>
            </a:xfrm>
            <a:custGeom>
              <a:avLst/>
              <a:gdLst/>
              <a:ahLst/>
              <a:cxnLst>
                <a:cxn ang="0">
                  <a:pos x="24" y="35"/>
                </a:cxn>
                <a:cxn ang="0">
                  <a:pos x="24" y="35"/>
                </a:cxn>
                <a:cxn ang="0">
                  <a:pos x="16" y="35"/>
                </a:cxn>
                <a:cxn ang="0">
                  <a:pos x="10" y="33"/>
                </a:cxn>
                <a:cxn ang="0">
                  <a:pos x="4" y="30"/>
                </a:cxn>
                <a:cxn ang="0">
                  <a:pos x="0" y="24"/>
                </a:cxn>
                <a:cxn ang="0">
                  <a:pos x="0" y="24"/>
                </a:cxn>
                <a:cxn ang="0">
                  <a:pos x="0" y="18"/>
                </a:cxn>
                <a:cxn ang="0">
                  <a:pos x="2" y="10"/>
                </a:cxn>
                <a:cxn ang="0">
                  <a:pos x="6" y="6"/>
                </a:cxn>
                <a:cxn ang="0">
                  <a:pos x="12" y="2"/>
                </a:cxn>
                <a:cxn ang="0">
                  <a:pos x="12" y="2"/>
                </a:cxn>
                <a:cxn ang="0">
                  <a:pos x="20" y="0"/>
                </a:cxn>
                <a:cxn ang="0">
                  <a:pos x="25" y="2"/>
                </a:cxn>
                <a:cxn ang="0">
                  <a:pos x="31" y="8"/>
                </a:cxn>
                <a:cxn ang="0">
                  <a:pos x="33" y="14"/>
                </a:cxn>
                <a:cxn ang="0">
                  <a:pos x="33" y="14"/>
                </a:cxn>
                <a:cxn ang="0">
                  <a:pos x="35" y="20"/>
                </a:cxn>
                <a:cxn ang="0">
                  <a:pos x="33" y="28"/>
                </a:cxn>
                <a:cxn ang="0">
                  <a:pos x="29" y="31"/>
                </a:cxn>
                <a:cxn ang="0">
                  <a:pos x="24" y="35"/>
                </a:cxn>
                <a:cxn ang="0">
                  <a:pos x="24" y="35"/>
                </a:cxn>
                <a:cxn ang="0">
                  <a:pos x="16" y="14"/>
                </a:cxn>
                <a:cxn ang="0">
                  <a:pos x="16" y="14"/>
                </a:cxn>
                <a:cxn ang="0">
                  <a:pos x="12" y="16"/>
                </a:cxn>
                <a:cxn ang="0">
                  <a:pos x="12" y="20"/>
                </a:cxn>
                <a:cxn ang="0">
                  <a:pos x="12" y="20"/>
                </a:cxn>
                <a:cxn ang="0">
                  <a:pos x="14" y="24"/>
                </a:cxn>
                <a:cxn ang="0">
                  <a:pos x="20" y="24"/>
                </a:cxn>
                <a:cxn ang="0">
                  <a:pos x="20" y="24"/>
                </a:cxn>
                <a:cxn ang="0">
                  <a:pos x="24" y="22"/>
                </a:cxn>
                <a:cxn ang="0">
                  <a:pos x="24" y="18"/>
                </a:cxn>
                <a:cxn ang="0">
                  <a:pos x="24" y="18"/>
                </a:cxn>
                <a:cxn ang="0">
                  <a:pos x="20" y="14"/>
                </a:cxn>
                <a:cxn ang="0">
                  <a:pos x="16" y="14"/>
                </a:cxn>
                <a:cxn ang="0">
                  <a:pos x="16" y="14"/>
                </a:cxn>
              </a:cxnLst>
              <a:rect l="0" t="0" r="r" b="b"/>
              <a:pathLst>
                <a:path w="35" h="35">
                  <a:moveTo>
                    <a:pt x="24" y="35"/>
                  </a:moveTo>
                  <a:lnTo>
                    <a:pt x="24" y="35"/>
                  </a:lnTo>
                  <a:lnTo>
                    <a:pt x="16" y="35"/>
                  </a:lnTo>
                  <a:lnTo>
                    <a:pt x="10" y="33"/>
                  </a:lnTo>
                  <a:lnTo>
                    <a:pt x="4" y="30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0" y="18"/>
                  </a:lnTo>
                  <a:lnTo>
                    <a:pt x="2" y="10"/>
                  </a:lnTo>
                  <a:lnTo>
                    <a:pt x="6" y="6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20" y="0"/>
                  </a:lnTo>
                  <a:lnTo>
                    <a:pt x="25" y="2"/>
                  </a:lnTo>
                  <a:lnTo>
                    <a:pt x="31" y="8"/>
                  </a:lnTo>
                  <a:lnTo>
                    <a:pt x="33" y="14"/>
                  </a:lnTo>
                  <a:lnTo>
                    <a:pt x="33" y="14"/>
                  </a:lnTo>
                  <a:lnTo>
                    <a:pt x="35" y="20"/>
                  </a:lnTo>
                  <a:lnTo>
                    <a:pt x="33" y="28"/>
                  </a:lnTo>
                  <a:lnTo>
                    <a:pt x="29" y="31"/>
                  </a:lnTo>
                  <a:lnTo>
                    <a:pt x="24" y="35"/>
                  </a:lnTo>
                  <a:lnTo>
                    <a:pt x="24" y="35"/>
                  </a:lnTo>
                  <a:close/>
                  <a:moveTo>
                    <a:pt x="16" y="14"/>
                  </a:moveTo>
                  <a:lnTo>
                    <a:pt x="16" y="14"/>
                  </a:lnTo>
                  <a:lnTo>
                    <a:pt x="12" y="16"/>
                  </a:lnTo>
                  <a:lnTo>
                    <a:pt x="12" y="20"/>
                  </a:lnTo>
                  <a:lnTo>
                    <a:pt x="12" y="20"/>
                  </a:lnTo>
                  <a:lnTo>
                    <a:pt x="14" y="24"/>
                  </a:lnTo>
                  <a:lnTo>
                    <a:pt x="20" y="24"/>
                  </a:lnTo>
                  <a:lnTo>
                    <a:pt x="20" y="24"/>
                  </a:lnTo>
                  <a:lnTo>
                    <a:pt x="24" y="22"/>
                  </a:lnTo>
                  <a:lnTo>
                    <a:pt x="24" y="18"/>
                  </a:lnTo>
                  <a:lnTo>
                    <a:pt x="24" y="18"/>
                  </a:lnTo>
                  <a:lnTo>
                    <a:pt x="20" y="14"/>
                  </a:lnTo>
                  <a:lnTo>
                    <a:pt x="16" y="14"/>
                  </a:lnTo>
                  <a:lnTo>
                    <a:pt x="16" y="1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44" name="Freeform 19"/>
            <p:cNvSpPr>
              <a:spLocks noEditPoints="1"/>
            </p:cNvSpPr>
            <p:nvPr userDrawn="1"/>
          </p:nvSpPr>
          <p:spPr bwMode="auto">
            <a:xfrm>
              <a:off x="3904839" y="638088"/>
              <a:ext cx="59471" cy="57819"/>
            </a:xfrm>
            <a:custGeom>
              <a:avLst/>
              <a:gdLst/>
              <a:ahLst/>
              <a:cxnLst>
                <a:cxn ang="0">
                  <a:pos x="22" y="35"/>
                </a:cxn>
                <a:cxn ang="0">
                  <a:pos x="22" y="35"/>
                </a:cxn>
                <a:cxn ang="0">
                  <a:pos x="16" y="35"/>
                </a:cxn>
                <a:cxn ang="0">
                  <a:pos x="10" y="33"/>
                </a:cxn>
                <a:cxn ang="0">
                  <a:pos x="4" y="29"/>
                </a:cxn>
                <a:cxn ang="0">
                  <a:pos x="0" y="23"/>
                </a:cxn>
                <a:cxn ang="0">
                  <a:pos x="0" y="23"/>
                </a:cxn>
                <a:cxn ang="0">
                  <a:pos x="0" y="15"/>
                </a:cxn>
                <a:cxn ang="0">
                  <a:pos x="2" y="9"/>
                </a:cxn>
                <a:cxn ang="0">
                  <a:pos x="6" y="4"/>
                </a:cxn>
                <a:cxn ang="0">
                  <a:pos x="12" y="2"/>
                </a:cxn>
                <a:cxn ang="0">
                  <a:pos x="12" y="2"/>
                </a:cxn>
                <a:cxn ang="0">
                  <a:pos x="20" y="0"/>
                </a:cxn>
                <a:cxn ang="0">
                  <a:pos x="26" y="2"/>
                </a:cxn>
                <a:cxn ang="0">
                  <a:pos x="32" y="5"/>
                </a:cxn>
                <a:cxn ang="0">
                  <a:pos x="34" y="13"/>
                </a:cxn>
                <a:cxn ang="0">
                  <a:pos x="34" y="13"/>
                </a:cxn>
                <a:cxn ang="0">
                  <a:pos x="36" y="19"/>
                </a:cxn>
                <a:cxn ang="0">
                  <a:pos x="34" y="27"/>
                </a:cxn>
                <a:cxn ang="0">
                  <a:pos x="30" y="31"/>
                </a:cxn>
                <a:cxn ang="0">
                  <a:pos x="22" y="35"/>
                </a:cxn>
                <a:cxn ang="0">
                  <a:pos x="22" y="35"/>
                </a:cxn>
                <a:cxn ang="0">
                  <a:pos x="16" y="11"/>
                </a:cxn>
                <a:cxn ang="0">
                  <a:pos x="16" y="11"/>
                </a:cxn>
                <a:cxn ang="0">
                  <a:pos x="12" y="15"/>
                </a:cxn>
                <a:cxn ang="0">
                  <a:pos x="12" y="19"/>
                </a:cxn>
                <a:cxn ang="0">
                  <a:pos x="12" y="19"/>
                </a:cxn>
                <a:cxn ang="0">
                  <a:pos x="14" y="23"/>
                </a:cxn>
                <a:cxn ang="0">
                  <a:pos x="20" y="23"/>
                </a:cxn>
                <a:cxn ang="0">
                  <a:pos x="20" y="23"/>
                </a:cxn>
                <a:cxn ang="0">
                  <a:pos x="22" y="21"/>
                </a:cxn>
                <a:cxn ang="0">
                  <a:pos x="24" y="15"/>
                </a:cxn>
                <a:cxn ang="0">
                  <a:pos x="24" y="15"/>
                </a:cxn>
                <a:cxn ang="0">
                  <a:pos x="20" y="13"/>
                </a:cxn>
                <a:cxn ang="0">
                  <a:pos x="16" y="11"/>
                </a:cxn>
                <a:cxn ang="0">
                  <a:pos x="16" y="11"/>
                </a:cxn>
              </a:cxnLst>
              <a:rect l="0" t="0" r="r" b="b"/>
              <a:pathLst>
                <a:path w="36" h="35">
                  <a:moveTo>
                    <a:pt x="22" y="35"/>
                  </a:moveTo>
                  <a:lnTo>
                    <a:pt x="22" y="35"/>
                  </a:lnTo>
                  <a:lnTo>
                    <a:pt x="16" y="35"/>
                  </a:lnTo>
                  <a:lnTo>
                    <a:pt x="10" y="33"/>
                  </a:lnTo>
                  <a:lnTo>
                    <a:pt x="4" y="29"/>
                  </a:lnTo>
                  <a:lnTo>
                    <a:pt x="0" y="23"/>
                  </a:lnTo>
                  <a:lnTo>
                    <a:pt x="0" y="23"/>
                  </a:lnTo>
                  <a:lnTo>
                    <a:pt x="0" y="15"/>
                  </a:lnTo>
                  <a:lnTo>
                    <a:pt x="2" y="9"/>
                  </a:lnTo>
                  <a:lnTo>
                    <a:pt x="6" y="4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20" y="0"/>
                  </a:lnTo>
                  <a:lnTo>
                    <a:pt x="26" y="2"/>
                  </a:lnTo>
                  <a:lnTo>
                    <a:pt x="32" y="5"/>
                  </a:lnTo>
                  <a:lnTo>
                    <a:pt x="34" y="13"/>
                  </a:lnTo>
                  <a:lnTo>
                    <a:pt x="34" y="13"/>
                  </a:lnTo>
                  <a:lnTo>
                    <a:pt x="36" y="19"/>
                  </a:lnTo>
                  <a:lnTo>
                    <a:pt x="34" y="27"/>
                  </a:lnTo>
                  <a:lnTo>
                    <a:pt x="30" y="31"/>
                  </a:lnTo>
                  <a:lnTo>
                    <a:pt x="22" y="35"/>
                  </a:lnTo>
                  <a:lnTo>
                    <a:pt x="22" y="35"/>
                  </a:lnTo>
                  <a:close/>
                  <a:moveTo>
                    <a:pt x="16" y="11"/>
                  </a:moveTo>
                  <a:lnTo>
                    <a:pt x="16" y="11"/>
                  </a:lnTo>
                  <a:lnTo>
                    <a:pt x="12" y="15"/>
                  </a:lnTo>
                  <a:lnTo>
                    <a:pt x="12" y="19"/>
                  </a:lnTo>
                  <a:lnTo>
                    <a:pt x="12" y="19"/>
                  </a:lnTo>
                  <a:lnTo>
                    <a:pt x="14" y="23"/>
                  </a:lnTo>
                  <a:lnTo>
                    <a:pt x="20" y="23"/>
                  </a:lnTo>
                  <a:lnTo>
                    <a:pt x="20" y="23"/>
                  </a:lnTo>
                  <a:lnTo>
                    <a:pt x="22" y="21"/>
                  </a:lnTo>
                  <a:lnTo>
                    <a:pt x="24" y="15"/>
                  </a:lnTo>
                  <a:lnTo>
                    <a:pt x="24" y="15"/>
                  </a:lnTo>
                  <a:lnTo>
                    <a:pt x="20" y="13"/>
                  </a:lnTo>
                  <a:lnTo>
                    <a:pt x="16" y="11"/>
                  </a:lnTo>
                  <a:lnTo>
                    <a:pt x="16" y="1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45" name="그룹 44"/>
          <p:cNvGrpSpPr/>
          <p:nvPr userDrawn="1"/>
        </p:nvGrpSpPr>
        <p:grpSpPr>
          <a:xfrm>
            <a:off x="3966370" y="342707"/>
            <a:ext cx="272575" cy="155286"/>
            <a:chOff x="4028737" y="368817"/>
            <a:chExt cx="272575" cy="155286"/>
          </a:xfrm>
          <a:solidFill>
            <a:schemeClr val="accent1"/>
          </a:solidFill>
        </p:grpSpPr>
        <p:sp>
          <p:nvSpPr>
            <p:cNvPr id="46" name="Freeform 20"/>
            <p:cNvSpPr>
              <a:spLocks noEditPoints="1"/>
            </p:cNvSpPr>
            <p:nvPr userDrawn="1"/>
          </p:nvSpPr>
          <p:spPr bwMode="auto">
            <a:xfrm>
              <a:off x="4028737" y="400205"/>
              <a:ext cx="110682" cy="123898"/>
            </a:xfrm>
            <a:custGeom>
              <a:avLst/>
              <a:gdLst/>
              <a:ahLst/>
              <a:cxnLst>
                <a:cxn ang="0">
                  <a:pos x="25" y="73"/>
                </a:cxn>
                <a:cxn ang="0">
                  <a:pos x="22" y="75"/>
                </a:cxn>
                <a:cxn ang="0">
                  <a:pos x="20" y="73"/>
                </a:cxn>
                <a:cxn ang="0">
                  <a:pos x="16" y="69"/>
                </a:cxn>
                <a:cxn ang="0">
                  <a:pos x="2" y="20"/>
                </a:cxn>
                <a:cxn ang="0">
                  <a:pos x="2" y="12"/>
                </a:cxn>
                <a:cxn ang="0">
                  <a:pos x="4" y="10"/>
                </a:cxn>
                <a:cxn ang="0">
                  <a:pos x="27" y="2"/>
                </a:cxn>
                <a:cxn ang="0">
                  <a:pos x="35" y="0"/>
                </a:cxn>
                <a:cxn ang="0">
                  <a:pos x="43" y="2"/>
                </a:cxn>
                <a:cxn ang="0">
                  <a:pos x="47" y="4"/>
                </a:cxn>
                <a:cxn ang="0">
                  <a:pos x="51" y="8"/>
                </a:cxn>
                <a:cxn ang="0">
                  <a:pos x="55" y="12"/>
                </a:cxn>
                <a:cxn ang="0">
                  <a:pos x="55" y="18"/>
                </a:cxn>
                <a:cxn ang="0">
                  <a:pos x="53" y="26"/>
                </a:cxn>
                <a:cxn ang="0">
                  <a:pos x="49" y="30"/>
                </a:cxn>
                <a:cxn ang="0">
                  <a:pos x="61" y="32"/>
                </a:cxn>
                <a:cxn ang="0">
                  <a:pos x="67" y="42"/>
                </a:cxn>
                <a:cxn ang="0">
                  <a:pos x="67" y="47"/>
                </a:cxn>
                <a:cxn ang="0">
                  <a:pos x="67" y="51"/>
                </a:cxn>
                <a:cxn ang="0">
                  <a:pos x="61" y="61"/>
                </a:cxn>
                <a:cxn ang="0">
                  <a:pos x="55" y="65"/>
                </a:cxn>
                <a:cxn ang="0">
                  <a:pos x="45" y="67"/>
                </a:cxn>
                <a:cxn ang="0">
                  <a:pos x="14" y="18"/>
                </a:cxn>
                <a:cxn ang="0">
                  <a:pos x="31" y="30"/>
                </a:cxn>
                <a:cxn ang="0">
                  <a:pos x="39" y="28"/>
                </a:cxn>
                <a:cxn ang="0">
                  <a:pos x="41" y="22"/>
                </a:cxn>
                <a:cxn ang="0">
                  <a:pos x="41" y="18"/>
                </a:cxn>
                <a:cxn ang="0">
                  <a:pos x="39" y="14"/>
                </a:cxn>
                <a:cxn ang="0">
                  <a:pos x="37" y="12"/>
                </a:cxn>
                <a:cxn ang="0">
                  <a:pos x="14" y="18"/>
                </a:cxn>
                <a:cxn ang="0">
                  <a:pos x="23" y="44"/>
                </a:cxn>
                <a:cxn ang="0">
                  <a:pos x="43" y="57"/>
                </a:cxn>
                <a:cxn ang="0">
                  <a:pos x="47" y="55"/>
                </a:cxn>
                <a:cxn ang="0">
                  <a:pos x="53" y="49"/>
                </a:cxn>
                <a:cxn ang="0">
                  <a:pos x="53" y="45"/>
                </a:cxn>
                <a:cxn ang="0">
                  <a:pos x="47" y="38"/>
                </a:cxn>
                <a:cxn ang="0">
                  <a:pos x="43" y="38"/>
                </a:cxn>
                <a:cxn ang="0">
                  <a:pos x="35" y="40"/>
                </a:cxn>
              </a:cxnLst>
              <a:rect l="0" t="0" r="r" b="b"/>
              <a:pathLst>
                <a:path w="67" h="75">
                  <a:moveTo>
                    <a:pt x="45" y="67"/>
                  </a:moveTo>
                  <a:lnTo>
                    <a:pt x="25" y="73"/>
                  </a:lnTo>
                  <a:lnTo>
                    <a:pt x="25" y="73"/>
                  </a:lnTo>
                  <a:lnTo>
                    <a:pt x="22" y="75"/>
                  </a:lnTo>
                  <a:lnTo>
                    <a:pt x="20" y="73"/>
                  </a:lnTo>
                  <a:lnTo>
                    <a:pt x="20" y="73"/>
                  </a:lnTo>
                  <a:lnTo>
                    <a:pt x="18" y="71"/>
                  </a:lnTo>
                  <a:lnTo>
                    <a:pt x="16" y="69"/>
                  </a:lnTo>
                  <a:lnTo>
                    <a:pt x="2" y="20"/>
                  </a:lnTo>
                  <a:lnTo>
                    <a:pt x="2" y="20"/>
                  </a:lnTo>
                  <a:lnTo>
                    <a:pt x="0" y="16"/>
                  </a:lnTo>
                  <a:lnTo>
                    <a:pt x="2" y="12"/>
                  </a:lnTo>
                  <a:lnTo>
                    <a:pt x="2" y="12"/>
                  </a:lnTo>
                  <a:lnTo>
                    <a:pt x="4" y="10"/>
                  </a:lnTo>
                  <a:lnTo>
                    <a:pt x="6" y="10"/>
                  </a:lnTo>
                  <a:lnTo>
                    <a:pt x="27" y="2"/>
                  </a:lnTo>
                  <a:lnTo>
                    <a:pt x="27" y="2"/>
                  </a:lnTo>
                  <a:lnTo>
                    <a:pt x="35" y="0"/>
                  </a:lnTo>
                  <a:lnTo>
                    <a:pt x="35" y="0"/>
                  </a:lnTo>
                  <a:lnTo>
                    <a:pt x="43" y="2"/>
                  </a:lnTo>
                  <a:lnTo>
                    <a:pt x="43" y="2"/>
                  </a:lnTo>
                  <a:lnTo>
                    <a:pt x="47" y="4"/>
                  </a:lnTo>
                  <a:lnTo>
                    <a:pt x="47" y="4"/>
                  </a:lnTo>
                  <a:lnTo>
                    <a:pt x="51" y="8"/>
                  </a:lnTo>
                  <a:lnTo>
                    <a:pt x="51" y="8"/>
                  </a:lnTo>
                  <a:lnTo>
                    <a:pt x="55" y="12"/>
                  </a:lnTo>
                  <a:lnTo>
                    <a:pt x="55" y="12"/>
                  </a:lnTo>
                  <a:lnTo>
                    <a:pt x="55" y="18"/>
                  </a:lnTo>
                  <a:lnTo>
                    <a:pt x="55" y="22"/>
                  </a:lnTo>
                  <a:lnTo>
                    <a:pt x="53" y="26"/>
                  </a:lnTo>
                  <a:lnTo>
                    <a:pt x="49" y="30"/>
                  </a:lnTo>
                  <a:lnTo>
                    <a:pt x="49" y="30"/>
                  </a:lnTo>
                  <a:lnTo>
                    <a:pt x="55" y="30"/>
                  </a:lnTo>
                  <a:lnTo>
                    <a:pt x="61" y="32"/>
                  </a:lnTo>
                  <a:lnTo>
                    <a:pt x="65" y="36"/>
                  </a:lnTo>
                  <a:lnTo>
                    <a:pt x="67" y="42"/>
                  </a:lnTo>
                  <a:lnTo>
                    <a:pt x="67" y="42"/>
                  </a:lnTo>
                  <a:lnTo>
                    <a:pt x="67" y="47"/>
                  </a:lnTo>
                  <a:lnTo>
                    <a:pt x="67" y="51"/>
                  </a:lnTo>
                  <a:lnTo>
                    <a:pt x="67" y="51"/>
                  </a:lnTo>
                  <a:lnTo>
                    <a:pt x="65" y="57"/>
                  </a:lnTo>
                  <a:lnTo>
                    <a:pt x="61" y="61"/>
                  </a:lnTo>
                  <a:lnTo>
                    <a:pt x="61" y="61"/>
                  </a:lnTo>
                  <a:lnTo>
                    <a:pt x="55" y="65"/>
                  </a:lnTo>
                  <a:lnTo>
                    <a:pt x="55" y="65"/>
                  </a:lnTo>
                  <a:lnTo>
                    <a:pt x="45" y="67"/>
                  </a:lnTo>
                  <a:lnTo>
                    <a:pt x="45" y="67"/>
                  </a:lnTo>
                  <a:close/>
                  <a:moveTo>
                    <a:pt x="14" y="18"/>
                  </a:moveTo>
                  <a:lnTo>
                    <a:pt x="20" y="34"/>
                  </a:lnTo>
                  <a:lnTo>
                    <a:pt x="31" y="30"/>
                  </a:lnTo>
                  <a:lnTo>
                    <a:pt x="31" y="30"/>
                  </a:lnTo>
                  <a:lnTo>
                    <a:pt x="39" y="28"/>
                  </a:lnTo>
                  <a:lnTo>
                    <a:pt x="39" y="28"/>
                  </a:lnTo>
                  <a:lnTo>
                    <a:pt x="41" y="22"/>
                  </a:lnTo>
                  <a:lnTo>
                    <a:pt x="41" y="22"/>
                  </a:lnTo>
                  <a:lnTo>
                    <a:pt x="41" y="18"/>
                  </a:lnTo>
                  <a:lnTo>
                    <a:pt x="41" y="18"/>
                  </a:lnTo>
                  <a:lnTo>
                    <a:pt x="39" y="14"/>
                  </a:lnTo>
                  <a:lnTo>
                    <a:pt x="37" y="12"/>
                  </a:lnTo>
                  <a:lnTo>
                    <a:pt x="37" y="12"/>
                  </a:lnTo>
                  <a:lnTo>
                    <a:pt x="25" y="14"/>
                  </a:lnTo>
                  <a:lnTo>
                    <a:pt x="14" y="18"/>
                  </a:lnTo>
                  <a:close/>
                  <a:moveTo>
                    <a:pt x="35" y="40"/>
                  </a:moveTo>
                  <a:lnTo>
                    <a:pt x="23" y="44"/>
                  </a:lnTo>
                  <a:lnTo>
                    <a:pt x="27" y="63"/>
                  </a:lnTo>
                  <a:lnTo>
                    <a:pt x="43" y="57"/>
                  </a:lnTo>
                  <a:lnTo>
                    <a:pt x="43" y="57"/>
                  </a:lnTo>
                  <a:lnTo>
                    <a:pt x="47" y="55"/>
                  </a:lnTo>
                  <a:lnTo>
                    <a:pt x="51" y="53"/>
                  </a:lnTo>
                  <a:lnTo>
                    <a:pt x="53" y="49"/>
                  </a:lnTo>
                  <a:lnTo>
                    <a:pt x="53" y="45"/>
                  </a:lnTo>
                  <a:lnTo>
                    <a:pt x="53" y="45"/>
                  </a:lnTo>
                  <a:lnTo>
                    <a:pt x="51" y="40"/>
                  </a:lnTo>
                  <a:lnTo>
                    <a:pt x="47" y="38"/>
                  </a:lnTo>
                  <a:lnTo>
                    <a:pt x="47" y="38"/>
                  </a:lnTo>
                  <a:lnTo>
                    <a:pt x="43" y="38"/>
                  </a:lnTo>
                  <a:lnTo>
                    <a:pt x="35" y="40"/>
                  </a:lnTo>
                  <a:lnTo>
                    <a:pt x="35" y="4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47" name="Freeform 21"/>
            <p:cNvSpPr>
              <a:spLocks/>
            </p:cNvSpPr>
            <p:nvPr userDrawn="1"/>
          </p:nvSpPr>
          <p:spPr bwMode="auto">
            <a:xfrm>
              <a:off x="4142722" y="396901"/>
              <a:ext cx="90859" cy="90859"/>
            </a:xfrm>
            <a:custGeom>
              <a:avLst/>
              <a:gdLst/>
              <a:ahLst/>
              <a:cxnLst>
                <a:cxn ang="0">
                  <a:pos x="43" y="44"/>
                </a:cxn>
                <a:cxn ang="0">
                  <a:pos x="43" y="42"/>
                </a:cxn>
                <a:cxn ang="0">
                  <a:pos x="43" y="42"/>
                </a:cxn>
                <a:cxn ang="0">
                  <a:pos x="39" y="47"/>
                </a:cxn>
                <a:cxn ang="0">
                  <a:pos x="39" y="47"/>
                </a:cxn>
                <a:cxn ang="0">
                  <a:pos x="35" y="51"/>
                </a:cxn>
                <a:cxn ang="0">
                  <a:pos x="35" y="51"/>
                </a:cxn>
                <a:cxn ang="0">
                  <a:pos x="29" y="55"/>
                </a:cxn>
                <a:cxn ang="0">
                  <a:pos x="29" y="55"/>
                </a:cxn>
                <a:cxn ang="0">
                  <a:pos x="21" y="55"/>
                </a:cxn>
                <a:cxn ang="0">
                  <a:pos x="21" y="55"/>
                </a:cxn>
                <a:cxn ang="0">
                  <a:pos x="13" y="51"/>
                </a:cxn>
                <a:cxn ang="0">
                  <a:pos x="13" y="51"/>
                </a:cxn>
                <a:cxn ang="0">
                  <a:pos x="9" y="47"/>
                </a:cxn>
                <a:cxn ang="0">
                  <a:pos x="7" y="42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4" y="8"/>
                </a:cxn>
                <a:cxn ang="0">
                  <a:pos x="4" y="8"/>
                </a:cxn>
                <a:cxn ang="0">
                  <a:pos x="9" y="10"/>
                </a:cxn>
                <a:cxn ang="0">
                  <a:pos x="9" y="10"/>
                </a:cxn>
                <a:cxn ang="0">
                  <a:pos x="13" y="14"/>
                </a:cxn>
                <a:cxn ang="0">
                  <a:pos x="19" y="34"/>
                </a:cxn>
                <a:cxn ang="0">
                  <a:pos x="19" y="34"/>
                </a:cxn>
                <a:cxn ang="0">
                  <a:pos x="21" y="40"/>
                </a:cxn>
                <a:cxn ang="0">
                  <a:pos x="21" y="40"/>
                </a:cxn>
                <a:cxn ang="0">
                  <a:pos x="25" y="44"/>
                </a:cxn>
                <a:cxn ang="0">
                  <a:pos x="25" y="44"/>
                </a:cxn>
                <a:cxn ang="0">
                  <a:pos x="31" y="44"/>
                </a:cxn>
                <a:cxn ang="0">
                  <a:pos x="31" y="44"/>
                </a:cxn>
                <a:cxn ang="0">
                  <a:pos x="35" y="42"/>
                </a:cxn>
                <a:cxn ang="0">
                  <a:pos x="35" y="42"/>
                </a:cxn>
                <a:cxn ang="0">
                  <a:pos x="39" y="36"/>
                </a:cxn>
                <a:cxn ang="0">
                  <a:pos x="39" y="36"/>
                </a:cxn>
                <a:cxn ang="0">
                  <a:pos x="35" y="24"/>
                </a:cxn>
                <a:cxn ang="0">
                  <a:pos x="31" y="8"/>
                </a:cxn>
                <a:cxn ang="0">
                  <a:pos x="31" y="8"/>
                </a:cxn>
                <a:cxn ang="0">
                  <a:pos x="31" y="2"/>
                </a:cxn>
                <a:cxn ang="0">
                  <a:pos x="31" y="2"/>
                </a:cxn>
                <a:cxn ang="0">
                  <a:pos x="35" y="0"/>
                </a:cxn>
                <a:cxn ang="0">
                  <a:pos x="35" y="0"/>
                </a:cxn>
                <a:cxn ang="0">
                  <a:pos x="41" y="0"/>
                </a:cxn>
                <a:cxn ang="0">
                  <a:pos x="41" y="0"/>
                </a:cxn>
                <a:cxn ang="0">
                  <a:pos x="43" y="4"/>
                </a:cxn>
                <a:cxn ang="0">
                  <a:pos x="55" y="40"/>
                </a:cxn>
                <a:cxn ang="0">
                  <a:pos x="55" y="40"/>
                </a:cxn>
                <a:cxn ang="0">
                  <a:pos x="55" y="46"/>
                </a:cxn>
                <a:cxn ang="0">
                  <a:pos x="55" y="46"/>
                </a:cxn>
                <a:cxn ang="0">
                  <a:pos x="51" y="47"/>
                </a:cxn>
                <a:cxn ang="0">
                  <a:pos x="51" y="47"/>
                </a:cxn>
                <a:cxn ang="0">
                  <a:pos x="47" y="47"/>
                </a:cxn>
                <a:cxn ang="0">
                  <a:pos x="47" y="47"/>
                </a:cxn>
                <a:cxn ang="0">
                  <a:pos x="43" y="44"/>
                </a:cxn>
                <a:cxn ang="0">
                  <a:pos x="43" y="44"/>
                </a:cxn>
              </a:cxnLst>
              <a:rect l="0" t="0" r="r" b="b"/>
              <a:pathLst>
                <a:path w="55" h="55">
                  <a:moveTo>
                    <a:pt x="43" y="44"/>
                  </a:moveTo>
                  <a:lnTo>
                    <a:pt x="43" y="42"/>
                  </a:lnTo>
                  <a:lnTo>
                    <a:pt x="43" y="42"/>
                  </a:lnTo>
                  <a:lnTo>
                    <a:pt x="39" y="47"/>
                  </a:lnTo>
                  <a:lnTo>
                    <a:pt x="39" y="47"/>
                  </a:lnTo>
                  <a:lnTo>
                    <a:pt x="35" y="51"/>
                  </a:lnTo>
                  <a:lnTo>
                    <a:pt x="35" y="51"/>
                  </a:lnTo>
                  <a:lnTo>
                    <a:pt x="29" y="55"/>
                  </a:lnTo>
                  <a:lnTo>
                    <a:pt x="29" y="55"/>
                  </a:lnTo>
                  <a:lnTo>
                    <a:pt x="21" y="55"/>
                  </a:lnTo>
                  <a:lnTo>
                    <a:pt x="21" y="55"/>
                  </a:lnTo>
                  <a:lnTo>
                    <a:pt x="13" y="51"/>
                  </a:lnTo>
                  <a:lnTo>
                    <a:pt x="13" y="51"/>
                  </a:lnTo>
                  <a:lnTo>
                    <a:pt x="9" y="47"/>
                  </a:lnTo>
                  <a:lnTo>
                    <a:pt x="7" y="42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4" y="8"/>
                  </a:lnTo>
                  <a:lnTo>
                    <a:pt x="4" y="8"/>
                  </a:lnTo>
                  <a:lnTo>
                    <a:pt x="9" y="10"/>
                  </a:lnTo>
                  <a:lnTo>
                    <a:pt x="9" y="10"/>
                  </a:lnTo>
                  <a:lnTo>
                    <a:pt x="13" y="14"/>
                  </a:lnTo>
                  <a:lnTo>
                    <a:pt x="19" y="34"/>
                  </a:lnTo>
                  <a:lnTo>
                    <a:pt x="19" y="34"/>
                  </a:lnTo>
                  <a:lnTo>
                    <a:pt x="21" y="40"/>
                  </a:lnTo>
                  <a:lnTo>
                    <a:pt x="21" y="40"/>
                  </a:lnTo>
                  <a:lnTo>
                    <a:pt x="25" y="44"/>
                  </a:lnTo>
                  <a:lnTo>
                    <a:pt x="25" y="44"/>
                  </a:lnTo>
                  <a:lnTo>
                    <a:pt x="31" y="44"/>
                  </a:lnTo>
                  <a:lnTo>
                    <a:pt x="31" y="44"/>
                  </a:lnTo>
                  <a:lnTo>
                    <a:pt x="35" y="42"/>
                  </a:lnTo>
                  <a:lnTo>
                    <a:pt x="35" y="42"/>
                  </a:lnTo>
                  <a:lnTo>
                    <a:pt x="39" y="36"/>
                  </a:lnTo>
                  <a:lnTo>
                    <a:pt x="39" y="36"/>
                  </a:lnTo>
                  <a:lnTo>
                    <a:pt x="35" y="24"/>
                  </a:lnTo>
                  <a:lnTo>
                    <a:pt x="31" y="8"/>
                  </a:lnTo>
                  <a:lnTo>
                    <a:pt x="31" y="8"/>
                  </a:lnTo>
                  <a:lnTo>
                    <a:pt x="31" y="2"/>
                  </a:lnTo>
                  <a:lnTo>
                    <a:pt x="31" y="2"/>
                  </a:lnTo>
                  <a:lnTo>
                    <a:pt x="35" y="0"/>
                  </a:lnTo>
                  <a:lnTo>
                    <a:pt x="35" y="0"/>
                  </a:lnTo>
                  <a:lnTo>
                    <a:pt x="41" y="0"/>
                  </a:lnTo>
                  <a:lnTo>
                    <a:pt x="41" y="0"/>
                  </a:lnTo>
                  <a:lnTo>
                    <a:pt x="43" y="4"/>
                  </a:lnTo>
                  <a:lnTo>
                    <a:pt x="55" y="40"/>
                  </a:lnTo>
                  <a:lnTo>
                    <a:pt x="55" y="40"/>
                  </a:lnTo>
                  <a:lnTo>
                    <a:pt x="55" y="46"/>
                  </a:lnTo>
                  <a:lnTo>
                    <a:pt x="55" y="46"/>
                  </a:lnTo>
                  <a:lnTo>
                    <a:pt x="51" y="47"/>
                  </a:lnTo>
                  <a:lnTo>
                    <a:pt x="51" y="47"/>
                  </a:lnTo>
                  <a:lnTo>
                    <a:pt x="47" y="47"/>
                  </a:lnTo>
                  <a:lnTo>
                    <a:pt x="47" y="47"/>
                  </a:lnTo>
                  <a:lnTo>
                    <a:pt x="43" y="44"/>
                  </a:lnTo>
                  <a:lnTo>
                    <a:pt x="43" y="4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48" name="Freeform 22"/>
            <p:cNvSpPr>
              <a:spLocks/>
            </p:cNvSpPr>
            <p:nvPr userDrawn="1"/>
          </p:nvSpPr>
          <p:spPr bwMode="auto">
            <a:xfrm>
              <a:off x="4226973" y="368817"/>
              <a:ext cx="74339" cy="128853"/>
            </a:xfrm>
            <a:custGeom>
              <a:avLst/>
              <a:gdLst/>
              <a:ahLst/>
              <a:cxnLst>
                <a:cxn ang="0">
                  <a:pos x="29" y="59"/>
                </a:cxn>
                <a:cxn ang="0">
                  <a:pos x="29" y="55"/>
                </a:cxn>
                <a:cxn ang="0">
                  <a:pos x="4" y="23"/>
                </a:cxn>
                <a:cxn ang="0">
                  <a:pos x="4" y="23"/>
                </a:cxn>
                <a:cxn ang="0">
                  <a:pos x="0" y="17"/>
                </a:cxn>
                <a:cxn ang="0">
                  <a:pos x="0" y="17"/>
                </a:cxn>
                <a:cxn ang="0">
                  <a:pos x="0" y="15"/>
                </a:cxn>
                <a:cxn ang="0">
                  <a:pos x="0" y="15"/>
                </a:cxn>
                <a:cxn ang="0">
                  <a:pos x="2" y="12"/>
                </a:cxn>
                <a:cxn ang="0">
                  <a:pos x="2" y="12"/>
                </a:cxn>
                <a:cxn ang="0">
                  <a:pos x="4" y="12"/>
                </a:cxn>
                <a:cxn ang="0">
                  <a:pos x="4" y="12"/>
                </a:cxn>
                <a:cxn ang="0">
                  <a:pos x="7" y="12"/>
                </a:cxn>
                <a:cxn ang="0">
                  <a:pos x="7" y="12"/>
                </a:cxn>
                <a:cxn ang="0">
                  <a:pos x="11" y="15"/>
                </a:cxn>
                <a:cxn ang="0">
                  <a:pos x="31" y="41"/>
                </a:cxn>
                <a:cxn ang="0">
                  <a:pos x="33" y="12"/>
                </a:cxn>
                <a:cxn ang="0">
                  <a:pos x="33" y="12"/>
                </a:cxn>
                <a:cxn ang="0">
                  <a:pos x="33" y="6"/>
                </a:cxn>
                <a:cxn ang="0">
                  <a:pos x="33" y="6"/>
                </a:cxn>
                <a:cxn ang="0">
                  <a:pos x="35" y="2"/>
                </a:cxn>
                <a:cxn ang="0">
                  <a:pos x="35" y="2"/>
                </a:cxn>
                <a:cxn ang="0">
                  <a:pos x="37" y="0"/>
                </a:cxn>
                <a:cxn ang="0">
                  <a:pos x="37" y="0"/>
                </a:cxn>
                <a:cxn ang="0">
                  <a:pos x="39" y="0"/>
                </a:cxn>
                <a:cxn ang="0">
                  <a:pos x="39" y="0"/>
                </a:cxn>
                <a:cxn ang="0">
                  <a:pos x="43" y="2"/>
                </a:cxn>
                <a:cxn ang="0">
                  <a:pos x="43" y="2"/>
                </a:cxn>
                <a:cxn ang="0">
                  <a:pos x="43" y="4"/>
                </a:cxn>
                <a:cxn ang="0">
                  <a:pos x="43" y="4"/>
                </a:cxn>
                <a:cxn ang="0">
                  <a:pos x="45" y="8"/>
                </a:cxn>
                <a:cxn ang="0">
                  <a:pos x="45" y="8"/>
                </a:cxn>
                <a:cxn ang="0">
                  <a:pos x="45" y="10"/>
                </a:cxn>
                <a:cxn ang="0">
                  <a:pos x="41" y="57"/>
                </a:cxn>
                <a:cxn ang="0">
                  <a:pos x="41" y="57"/>
                </a:cxn>
                <a:cxn ang="0">
                  <a:pos x="39" y="66"/>
                </a:cxn>
                <a:cxn ang="0">
                  <a:pos x="39" y="66"/>
                </a:cxn>
                <a:cxn ang="0">
                  <a:pos x="35" y="72"/>
                </a:cxn>
                <a:cxn ang="0">
                  <a:pos x="35" y="72"/>
                </a:cxn>
                <a:cxn ang="0">
                  <a:pos x="27" y="76"/>
                </a:cxn>
                <a:cxn ang="0">
                  <a:pos x="27" y="76"/>
                </a:cxn>
                <a:cxn ang="0">
                  <a:pos x="19" y="78"/>
                </a:cxn>
                <a:cxn ang="0">
                  <a:pos x="19" y="78"/>
                </a:cxn>
                <a:cxn ang="0">
                  <a:pos x="17" y="76"/>
                </a:cxn>
                <a:cxn ang="0">
                  <a:pos x="15" y="74"/>
                </a:cxn>
                <a:cxn ang="0">
                  <a:pos x="15" y="74"/>
                </a:cxn>
                <a:cxn ang="0">
                  <a:pos x="15" y="70"/>
                </a:cxn>
                <a:cxn ang="0">
                  <a:pos x="15" y="70"/>
                </a:cxn>
                <a:cxn ang="0">
                  <a:pos x="19" y="68"/>
                </a:cxn>
                <a:cxn ang="0">
                  <a:pos x="19" y="68"/>
                </a:cxn>
                <a:cxn ang="0">
                  <a:pos x="21" y="68"/>
                </a:cxn>
                <a:cxn ang="0">
                  <a:pos x="21" y="68"/>
                </a:cxn>
                <a:cxn ang="0">
                  <a:pos x="23" y="68"/>
                </a:cxn>
                <a:cxn ang="0">
                  <a:pos x="23" y="68"/>
                </a:cxn>
                <a:cxn ang="0">
                  <a:pos x="27" y="66"/>
                </a:cxn>
                <a:cxn ang="0">
                  <a:pos x="27" y="66"/>
                </a:cxn>
                <a:cxn ang="0">
                  <a:pos x="27" y="63"/>
                </a:cxn>
                <a:cxn ang="0">
                  <a:pos x="27" y="63"/>
                </a:cxn>
                <a:cxn ang="0">
                  <a:pos x="29" y="59"/>
                </a:cxn>
                <a:cxn ang="0">
                  <a:pos x="29" y="59"/>
                </a:cxn>
              </a:cxnLst>
              <a:rect l="0" t="0" r="r" b="b"/>
              <a:pathLst>
                <a:path w="45" h="78">
                  <a:moveTo>
                    <a:pt x="29" y="59"/>
                  </a:moveTo>
                  <a:lnTo>
                    <a:pt x="29" y="55"/>
                  </a:lnTo>
                  <a:lnTo>
                    <a:pt x="4" y="23"/>
                  </a:lnTo>
                  <a:lnTo>
                    <a:pt x="4" y="23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2" y="12"/>
                  </a:lnTo>
                  <a:lnTo>
                    <a:pt x="2" y="12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7" y="12"/>
                  </a:lnTo>
                  <a:lnTo>
                    <a:pt x="7" y="12"/>
                  </a:lnTo>
                  <a:lnTo>
                    <a:pt x="11" y="15"/>
                  </a:lnTo>
                  <a:lnTo>
                    <a:pt x="31" y="41"/>
                  </a:lnTo>
                  <a:lnTo>
                    <a:pt x="33" y="12"/>
                  </a:lnTo>
                  <a:lnTo>
                    <a:pt x="33" y="12"/>
                  </a:lnTo>
                  <a:lnTo>
                    <a:pt x="33" y="6"/>
                  </a:lnTo>
                  <a:lnTo>
                    <a:pt x="33" y="6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37" y="0"/>
                  </a:lnTo>
                  <a:lnTo>
                    <a:pt x="37" y="0"/>
                  </a:lnTo>
                  <a:lnTo>
                    <a:pt x="39" y="0"/>
                  </a:lnTo>
                  <a:lnTo>
                    <a:pt x="39" y="0"/>
                  </a:lnTo>
                  <a:lnTo>
                    <a:pt x="43" y="2"/>
                  </a:lnTo>
                  <a:lnTo>
                    <a:pt x="43" y="2"/>
                  </a:lnTo>
                  <a:lnTo>
                    <a:pt x="43" y="4"/>
                  </a:lnTo>
                  <a:lnTo>
                    <a:pt x="43" y="4"/>
                  </a:lnTo>
                  <a:lnTo>
                    <a:pt x="45" y="8"/>
                  </a:lnTo>
                  <a:lnTo>
                    <a:pt x="45" y="8"/>
                  </a:lnTo>
                  <a:lnTo>
                    <a:pt x="45" y="10"/>
                  </a:lnTo>
                  <a:lnTo>
                    <a:pt x="41" y="57"/>
                  </a:lnTo>
                  <a:lnTo>
                    <a:pt x="41" y="57"/>
                  </a:lnTo>
                  <a:lnTo>
                    <a:pt x="39" y="66"/>
                  </a:lnTo>
                  <a:lnTo>
                    <a:pt x="39" y="66"/>
                  </a:lnTo>
                  <a:lnTo>
                    <a:pt x="35" y="72"/>
                  </a:lnTo>
                  <a:lnTo>
                    <a:pt x="35" y="72"/>
                  </a:lnTo>
                  <a:lnTo>
                    <a:pt x="27" y="76"/>
                  </a:lnTo>
                  <a:lnTo>
                    <a:pt x="27" y="76"/>
                  </a:lnTo>
                  <a:lnTo>
                    <a:pt x="19" y="78"/>
                  </a:lnTo>
                  <a:lnTo>
                    <a:pt x="19" y="78"/>
                  </a:lnTo>
                  <a:lnTo>
                    <a:pt x="17" y="76"/>
                  </a:lnTo>
                  <a:lnTo>
                    <a:pt x="15" y="74"/>
                  </a:lnTo>
                  <a:lnTo>
                    <a:pt x="15" y="74"/>
                  </a:lnTo>
                  <a:lnTo>
                    <a:pt x="15" y="70"/>
                  </a:lnTo>
                  <a:lnTo>
                    <a:pt x="15" y="70"/>
                  </a:lnTo>
                  <a:lnTo>
                    <a:pt x="19" y="68"/>
                  </a:lnTo>
                  <a:lnTo>
                    <a:pt x="19" y="68"/>
                  </a:lnTo>
                  <a:lnTo>
                    <a:pt x="21" y="68"/>
                  </a:lnTo>
                  <a:lnTo>
                    <a:pt x="21" y="68"/>
                  </a:lnTo>
                  <a:lnTo>
                    <a:pt x="23" y="68"/>
                  </a:lnTo>
                  <a:lnTo>
                    <a:pt x="23" y="68"/>
                  </a:lnTo>
                  <a:lnTo>
                    <a:pt x="27" y="66"/>
                  </a:lnTo>
                  <a:lnTo>
                    <a:pt x="27" y="66"/>
                  </a:lnTo>
                  <a:lnTo>
                    <a:pt x="27" y="63"/>
                  </a:lnTo>
                  <a:lnTo>
                    <a:pt x="27" y="63"/>
                  </a:lnTo>
                  <a:lnTo>
                    <a:pt x="29" y="59"/>
                  </a:lnTo>
                  <a:lnTo>
                    <a:pt x="29" y="5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49" name="그룹 48"/>
          <p:cNvGrpSpPr/>
          <p:nvPr userDrawn="1"/>
        </p:nvGrpSpPr>
        <p:grpSpPr>
          <a:xfrm>
            <a:off x="643928" y="1839725"/>
            <a:ext cx="343609" cy="353521"/>
            <a:chOff x="690111" y="1882019"/>
            <a:chExt cx="343609" cy="353521"/>
          </a:xfrm>
        </p:grpSpPr>
        <p:sp>
          <p:nvSpPr>
            <p:cNvPr id="50" name="Freeform 23"/>
            <p:cNvSpPr>
              <a:spLocks noEditPoints="1"/>
            </p:cNvSpPr>
            <p:nvPr userDrawn="1"/>
          </p:nvSpPr>
          <p:spPr bwMode="auto">
            <a:xfrm>
              <a:off x="875131" y="2024088"/>
              <a:ext cx="51212" cy="49559"/>
            </a:xfrm>
            <a:custGeom>
              <a:avLst/>
              <a:gdLst/>
              <a:ahLst/>
              <a:cxnLst>
                <a:cxn ang="0">
                  <a:pos x="19" y="30"/>
                </a:cxn>
                <a:cxn ang="0">
                  <a:pos x="19" y="30"/>
                </a:cxn>
                <a:cxn ang="0">
                  <a:pos x="13" y="30"/>
                </a:cxn>
                <a:cxn ang="0">
                  <a:pos x="7" y="28"/>
                </a:cxn>
                <a:cxn ang="0">
                  <a:pos x="4" y="24"/>
                </a:cxn>
                <a:cxn ang="0">
                  <a:pos x="2" y="20"/>
                </a:cxn>
                <a:cxn ang="0">
                  <a:pos x="2" y="20"/>
                </a:cxn>
                <a:cxn ang="0">
                  <a:pos x="0" y="14"/>
                </a:cxn>
                <a:cxn ang="0">
                  <a:pos x="2" y="8"/>
                </a:cxn>
                <a:cxn ang="0">
                  <a:pos x="6" y="4"/>
                </a:cxn>
                <a:cxn ang="0">
                  <a:pos x="11" y="0"/>
                </a:cxn>
                <a:cxn ang="0">
                  <a:pos x="11" y="0"/>
                </a:cxn>
                <a:cxn ang="0">
                  <a:pos x="17" y="0"/>
                </a:cxn>
                <a:cxn ang="0">
                  <a:pos x="21" y="2"/>
                </a:cxn>
                <a:cxn ang="0">
                  <a:pos x="27" y="4"/>
                </a:cxn>
                <a:cxn ang="0">
                  <a:pos x="29" y="10"/>
                </a:cxn>
                <a:cxn ang="0">
                  <a:pos x="29" y="10"/>
                </a:cxn>
                <a:cxn ang="0">
                  <a:pos x="31" y="16"/>
                </a:cxn>
                <a:cxn ang="0">
                  <a:pos x="29" y="22"/>
                </a:cxn>
                <a:cxn ang="0">
                  <a:pos x="25" y="26"/>
                </a:cxn>
                <a:cxn ang="0">
                  <a:pos x="19" y="30"/>
                </a:cxn>
                <a:cxn ang="0">
                  <a:pos x="19" y="30"/>
                </a:cxn>
                <a:cxn ang="0">
                  <a:pos x="13" y="10"/>
                </a:cxn>
                <a:cxn ang="0">
                  <a:pos x="13" y="10"/>
                </a:cxn>
                <a:cxn ang="0">
                  <a:pos x="9" y="12"/>
                </a:cxn>
                <a:cxn ang="0">
                  <a:pos x="9" y="16"/>
                </a:cxn>
                <a:cxn ang="0">
                  <a:pos x="9" y="16"/>
                </a:cxn>
                <a:cxn ang="0">
                  <a:pos x="13" y="20"/>
                </a:cxn>
                <a:cxn ang="0">
                  <a:pos x="17" y="20"/>
                </a:cxn>
                <a:cxn ang="0">
                  <a:pos x="17" y="20"/>
                </a:cxn>
                <a:cxn ang="0">
                  <a:pos x="21" y="18"/>
                </a:cxn>
                <a:cxn ang="0">
                  <a:pos x="21" y="12"/>
                </a:cxn>
                <a:cxn ang="0">
                  <a:pos x="21" y="12"/>
                </a:cxn>
                <a:cxn ang="0">
                  <a:pos x="17" y="10"/>
                </a:cxn>
                <a:cxn ang="0">
                  <a:pos x="13" y="10"/>
                </a:cxn>
                <a:cxn ang="0">
                  <a:pos x="13" y="10"/>
                </a:cxn>
              </a:cxnLst>
              <a:rect l="0" t="0" r="r" b="b"/>
              <a:pathLst>
                <a:path w="31" h="30">
                  <a:moveTo>
                    <a:pt x="19" y="30"/>
                  </a:moveTo>
                  <a:lnTo>
                    <a:pt x="19" y="30"/>
                  </a:lnTo>
                  <a:lnTo>
                    <a:pt x="13" y="30"/>
                  </a:lnTo>
                  <a:lnTo>
                    <a:pt x="7" y="28"/>
                  </a:lnTo>
                  <a:lnTo>
                    <a:pt x="4" y="24"/>
                  </a:lnTo>
                  <a:lnTo>
                    <a:pt x="2" y="20"/>
                  </a:lnTo>
                  <a:lnTo>
                    <a:pt x="2" y="20"/>
                  </a:lnTo>
                  <a:lnTo>
                    <a:pt x="0" y="14"/>
                  </a:lnTo>
                  <a:lnTo>
                    <a:pt x="2" y="8"/>
                  </a:lnTo>
                  <a:lnTo>
                    <a:pt x="6" y="4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7" y="0"/>
                  </a:lnTo>
                  <a:lnTo>
                    <a:pt x="21" y="2"/>
                  </a:lnTo>
                  <a:lnTo>
                    <a:pt x="27" y="4"/>
                  </a:lnTo>
                  <a:lnTo>
                    <a:pt x="29" y="10"/>
                  </a:lnTo>
                  <a:lnTo>
                    <a:pt x="29" y="10"/>
                  </a:lnTo>
                  <a:lnTo>
                    <a:pt x="31" y="16"/>
                  </a:lnTo>
                  <a:lnTo>
                    <a:pt x="29" y="22"/>
                  </a:lnTo>
                  <a:lnTo>
                    <a:pt x="25" y="26"/>
                  </a:lnTo>
                  <a:lnTo>
                    <a:pt x="19" y="30"/>
                  </a:lnTo>
                  <a:lnTo>
                    <a:pt x="19" y="30"/>
                  </a:lnTo>
                  <a:close/>
                  <a:moveTo>
                    <a:pt x="13" y="10"/>
                  </a:moveTo>
                  <a:lnTo>
                    <a:pt x="13" y="10"/>
                  </a:lnTo>
                  <a:lnTo>
                    <a:pt x="9" y="12"/>
                  </a:lnTo>
                  <a:lnTo>
                    <a:pt x="9" y="16"/>
                  </a:lnTo>
                  <a:lnTo>
                    <a:pt x="9" y="16"/>
                  </a:lnTo>
                  <a:lnTo>
                    <a:pt x="13" y="20"/>
                  </a:lnTo>
                  <a:lnTo>
                    <a:pt x="17" y="20"/>
                  </a:lnTo>
                  <a:lnTo>
                    <a:pt x="17" y="20"/>
                  </a:lnTo>
                  <a:lnTo>
                    <a:pt x="21" y="18"/>
                  </a:lnTo>
                  <a:lnTo>
                    <a:pt x="21" y="12"/>
                  </a:lnTo>
                  <a:lnTo>
                    <a:pt x="21" y="12"/>
                  </a:lnTo>
                  <a:lnTo>
                    <a:pt x="17" y="10"/>
                  </a:lnTo>
                  <a:lnTo>
                    <a:pt x="13" y="10"/>
                  </a:lnTo>
                  <a:lnTo>
                    <a:pt x="13" y="1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1" name="Freeform 24"/>
            <p:cNvSpPr>
              <a:spLocks noEditPoints="1"/>
            </p:cNvSpPr>
            <p:nvPr userDrawn="1"/>
          </p:nvSpPr>
          <p:spPr bwMode="auto">
            <a:xfrm>
              <a:off x="909823" y="2010872"/>
              <a:ext cx="52863" cy="52863"/>
            </a:xfrm>
            <a:custGeom>
              <a:avLst/>
              <a:gdLst/>
              <a:ahLst/>
              <a:cxnLst>
                <a:cxn ang="0">
                  <a:pos x="20" y="30"/>
                </a:cxn>
                <a:cxn ang="0">
                  <a:pos x="20" y="30"/>
                </a:cxn>
                <a:cxn ang="0">
                  <a:pos x="14" y="32"/>
                </a:cxn>
                <a:cxn ang="0">
                  <a:pos x="10" y="30"/>
                </a:cxn>
                <a:cxn ang="0">
                  <a:pos x="4" y="26"/>
                </a:cxn>
                <a:cxn ang="0">
                  <a:pos x="2" y="20"/>
                </a:cxn>
                <a:cxn ang="0">
                  <a:pos x="2" y="20"/>
                </a:cxn>
                <a:cxn ang="0">
                  <a:pos x="0" y="14"/>
                </a:cxn>
                <a:cxn ang="0">
                  <a:pos x="2" y="8"/>
                </a:cxn>
                <a:cxn ang="0">
                  <a:pos x="6" y="4"/>
                </a:cxn>
                <a:cxn ang="0">
                  <a:pos x="12" y="2"/>
                </a:cxn>
                <a:cxn ang="0">
                  <a:pos x="12" y="2"/>
                </a:cxn>
                <a:cxn ang="0">
                  <a:pos x="18" y="0"/>
                </a:cxn>
                <a:cxn ang="0">
                  <a:pos x="22" y="2"/>
                </a:cxn>
                <a:cxn ang="0">
                  <a:pos x="28" y="6"/>
                </a:cxn>
                <a:cxn ang="0">
                  <a:pos x="30" y="12"/>
                </a:cxn>
                <a:cxn ang="0">
                  <a:pos x="30" y="12"/>
                </a:cxn>
                <a:cxn ang="0">
                  <a:pos x="32" y="18"/>
                </a:cxn>
                <a:cxn ang="0">
                  <a:pos x="30" y="22"/>
                </a:cxn>
                <a:cxn ang="0">
                  <a:pos x="26" y="28"/>
                </a:cxn>
                <a:cxn ang="0">
                  <a:pos x="20" y="30"/>
                </a:cxn>
                <a:cxn ang="0">
                  <a:pos x="20" y="30"/>
                </a:cxn>
                <a:cxn ang="0">
                  <a:pos x="14" y="10"/>
                </a:cxn>
                <a:cxn ang="0">
                  <a:pos x="14" y="10"/>
                </a:cxn>
                <a:cxn ang="0">
                  <a:pos x="10" y="14"/>
                </a:cxn>
                <a:cxn ang="0">
                  <a:pos x="10" y="18"/>
                </a:cxn>
                <a:cxn ang="0">
                  <a:pos x="10" y="18"/>
                </a:cxn>
                <a:cxn ang="0">
                  <a:pos x="14" y="22"/>
                </a:cxn>
                <a:cxn ang="0">
                  <a:pos x="18" y="22"/>
                </a:cxn>
                <a:cxn ang="0">
                  <a:pos x="18" y="22"/>
                </a:cxn>
                <a:cxn ang="0">
                  <a:pos x="22" y="18"/>
                </a:cxn>
                <a:cxn ang="0">
                  <a:pos x="22" y="14"/>
                </a:cxn>
                <a:cxn ang="0">
                  <a:pos x="22" y="14"/>
                </a:cxn>
                <a:cxn ang="0">
                  <a:pos x="18" y="10"/>
                </a:cxn>
                <a:cxn ang="0">
                  <a:pos x="14" y="10"/>
                </a:cxn>
                <a:cxn ang="0">
                  <a:pos x="14" y="10"/>
                </a:cxn>
              </a:cxnLst>
              <a:rect l="0" t="0" r="r" b="b"/>
              <a:pathLst>
                <a:path w="32" h="32">
                  <a:moveTo>
                    <a:pt x="20" y="30"/>
                  </a:moveTo>
                  <a:lnTo>
                    <a:pt x="20" y="30"/>
                  </a:lnTo>
                  <a:lnTo>
                    <a:pt x="14" y="32"/>
                  </a:lnTo>
                  <a:lnTo>
                    <a:pt x="10" y="30"/>
                  </a:lnTo>
                  <a:lnTo>
                    <a:pt x="4" y="26"/>
                  </a:lnTo>
                  <a:lnTo>
                    <a:pt x="2" y="20"/>
                  </a:lnTo>
                  <a:lnTo>
                    <a:pt x="2" y="20"/>
                  </a:lnTo>
                  <a:lnTo>
                    <a:pt x="0" y="14"/>
                  </a:lnTo>
                  <a:lnTo>
                    <a:pt x="2" y="8"/>
                  </a:lnTo>
                  <a:lnTo>
                    <a:pt x="6" y="4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18" y="0"/>
                  </a:lnTo>
                  <a:lnTo>
                    <a:pt x="22" y="2"/>
                  </a:lnTo>
                  <a:lnTo>
                    <a:pt x="28" y="6"/>
                  </a:lnTo>
                  <a:lnTo>
                    <a:pt x="30" y="12"/>
                  </a:lnTo>
                  <a:lnTo>
                    <a:pt x="30" y="12"/>
                  </a:lnTo>
                  <a:lnTo>
                    <a:pt x="32" y="18"/>
                  </a:lnTo>
                  <a:lnTo>
                    <a:pt x="30" y="22"/>
                  </a:lnTo>
                  <a:lnTo>
                    <a:pt x="26" y="28"/>
                  </a:lnTo>
                  <a:lnTo>
                    <a:pt x="20" y="30"/>
                  </a:lnTo>
                  <a:lnTo>
                    <a:pt x="20" y="30"/>
                  </a:lnTo>
                  <a:close/>
                  <a:moveTo>
                    <a:pt x="14" y="10"/>
                  </a:moveTo>
                  <a:lnTo>
                    <a:pt x="14" y="10"/>
                  </a:lnTo>
                  <a:lnTo>
                    <a:pt x="10" y="14"/>
                  </a:lnTo>
                  <a:lnTo>
                    <a:pt x="10" y="18"/>
                  </a:lnTo>
                  <a:lnTo>
                    <a:pt x="10" y="18"/>
                  </a:lnTo>
                  <a:lnTo>
                    <a:pt x="14" y="22"/>
                  </a:lnTo>
                  <a:lnTo>
                    <a:pt x="18" y="22"/>
                  </a:lnTo>
                  <a:lnTo>
                    <a:pt x="18" y="22"/>
                  </a:lnTo>
                  <a:lnTo>
                    <a:pt x="22" y="18"/>
                  </a:lnTo>
                  <a:lnTo>
                    <a:pt x="22" y="14"/>
                  </a:lnTo>
                  <a:lnTo>
                    <a:pt x="22" y="14"/>
                  </a:lnTo>
                  <a:lnTo>
                    <a:pt x="18" y="10"/>
                  </a:lnTo>
                  <a:lnTo>
                    <a:pt x="14" y="10"/>
                  </a:lnTo>
                  <a:lnTo>
                    <a:pt x="14" y="1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2" name="Freeform 25"/>
            <p:cNvSpPr>
              <a:spLocks/>
            </p:cNvSpPr>
            <p:nvPr userDrawn="1"/>
          </p:nvSpPr>
          <p:spPr bwMode="auto">
            <a:xfrm>
              <a:off x="696719" y="1882019"/>
              <a:ext cx="337001" cy="178412"/>
            </a:xfrm>
            <a:custGeom>
              <a:avLst/>
              <a:gdLst/>
              <a:ahLst/>
              <a:cxnLst>
                <a:cxn ang="0">
                  <a:pos x="202" y="108"/>
                </a:cxn>
                <a:cxn ang="0">
                  <a:pos x="202" y="108"/>
                </a:cxn>
                <a:cxn ang="0">
                  <a:pos x="196" y="108"/>
                </a:cxn>
                <a:cxn ang="0">
                  <a:pos x="194" y="104"/>
                </a:cxn>
                <a:cxn ang="0">
                  <a:pos x="165" y="12"/>
                </a:cxn>
                <a:cxn ang="0">
                  <a:pos x="165" y="12"/>
                </a:cxn>
                <a:cxn ang="0">
                  <a:pos x="163" y="12"/>
                </a:cxn>
                <a:cxn ang="0">
                  <a:pos x="11" y="59"/>
                </a:cxn>
                <a:cxn ang="0">
                  <a:pos x="11" y="59"/>
                </a:cxn>
                <a:cxn ang="0">
                  <a:pos x="11" y="61"/>
                </a:cxn>
                <a:cxn ang="0">
                  <a:pos x="21" y="88"/>
                </a:cxn>
                <a:cxn ang="0">
                  <a:pos x="21" y="88"/>
                </a:cxn>
                <a:cxn ang="0">
                  <a:pos x="19" y="94"/>
                </a:cxn>
                <a:cxn ang="0">
                  <a:pos x="17" y="96"/>
                </a:cxn>
                <a:cxn ang="0">
                  <a:pos x="17" y="96"/>
                </a:cxn>
                <a:cxn ang="0">
                  <a:pos x="11" y="96"/>
                </a:cxn>
                <a:cxn ang="0">
                  <a:pos x="10" y="92"/>
                </a:cxn>
                <a:cxn ang="0">
                  <a:pos x="0" y="65"/>
                </a:cxn>
                <a:cxn ang="0">
                  <a:pos x="0" y="65"/>
                </a:cxn>
                <a:cxn ang="0">
                  <a:pos x="0" y="59"/>
                </a:cxn>
                <a:cxn ang="0">
                  <a:pos x="2" y="55"/>
                </a:cxn>
                <a:cxn ang="0">
                  <a:pos x="4" y="51"/>
                </a:cxn>
                <a:cxn ang="0">
                  <a:pos x="8" y="49"/>
                </a:cxn>
                <a:cxn ang="0">
                  <a:pos x="159" y="0"/>
                </a:cxn>
                <a:cxn ang="0">
                  <a:pos x="159" y="0"/>
                </a:cxn>
                <a:cxn ang="0">
                  <a:pos x="165" y="0"/>
                </a:cxn>
                <a:cxn ang="0">
                  <a:pos x="168" y="2"/>
                </a:cxn>
                <a:cxn ang="0">
                  <a:pos x="172" y="4"/>
                </a:cxn>
                <a:cxn ang="0">
                  <a:pos x="174" y="8"/>
                </a:cxn>
                <a:cxn ang="0">
                  <a:pos x="204" y="102"/>
                </a:cxn>
                <a:cxn ang="0">
                  <a:pos x="204" y="102"/>
                </a:cxn>
                <a:cxn ang="0">
                  <a:pos x="204" y="106"/>
                </a:cxn>
                <a:cxn ang="0">
                  <a:pos x="202" y="108"/>
                </a:cxn>
                <a:cxn ang="0">
                  <a:pos x="202" y="108"/>
                </a:cxn>
              </a:cxnLst>
              <a:rect l="0" t="0" r="r" b="b"/>
              <a:pathLst>
                <a:path w="204" h="108">
                  <a:moveTo>
                    <a:pt x="202" y="108"/>
                  </a:moveTo>
                  <a:lnTo>
                    <a:pt x="202" y="108"/>
                  </a:lnTo>
                  <a:lnTo>
                    <a:pt x="196" y="108"/>
                  </a:lnTo>
                  <a:lnTo>
                    <a:pt x="194" y="104"/>
                  </a:lnTo>
                  <a:lnTo>
                    <a:pt x="165" y="12"/>
                  </a:lnTo>
                  <a:lnTo>
                    <a:pt x="165" y="12"/>
                  </a:lnTo>
                  <a:lnTo>
                    <a:pt x="163" y="12"/>
                  </a:lnTo>
                  <a:lnTo>
                    <a:pt x="11" y="59"/>
                  </a:lnTo>
                  <a:lnTo>
                    <a:pt x="11" y="59"/>
                  </a:lnTo>
                  <a:lnTo>
                    <a:pt x="11" y="61"/>
                  </a:lnTo>
                  <a:lnTo>
                    <a:pt x="21" y="88"/>
                  </a:lnTo>
                  <a:lnTo>
                    <a:pt x="21" y="88"/>
                  </a:lnTo>
                  <a:lnTo>
                    <a:pt x="19" y="94"/>
                  </a:lnTo>
                  <a:lnTo>
                    <a:pt x="17" y="96"/>
                  </a:lnTo>
                  <a:lnTo>
                    <a:pt x="17" y="96"/>
                  </a:lnTo>
                  <a:lnTo>
                    <a:pt x="11" y="96"/>
                  </a:lnTo>
                  <a:lnTo>
                    <a:pt x="10" y="92"/>
                  </a:lnTo>
                  <a:lnTo>
                    <a:pt x="0" y="65"/>
                  </a:lnTo>
                  <a:lnTo>
                    <a:pt x="0" y="65"/>
                  </a:lnTo>
                  <a:lnTo>
                    <a:pt x="0" y="59"/>
                  </a:lnTo>
                  <a:lnTo>
                    <a:pt x="2" y="55"/>
                  </a:lnTo>
                  <a:lnTo>
                    <a:pt x="4" y="51"/>
                  </a:lnTo>
                  <a:lnTo>
                    <a:pt x="8" y="49"/>
                  </a:lnTo>
                  <a:lnTo>
                    <a:pt x="159" y="0"/>
                  </a:lnTo>
                  <a:lnTo>
                    <a:pt x="159" y="0"/>
                  </a:lnTo>
                  <a:lnTo>
                    <a:pt x="165" y="0"/>
                  </a:lnTo>
                  <a:lnTo>
                    <a:pt x="168" y="2"/>
                  </a:lnTo>
                  <a:lnTo>
                    <a:pt x="172" y="4"/>
                  </a:lnTo>
                  <a:lnTo>
                    <a:pt x="174" y="8"/>
                  </a:lnTo>
                  <a:lnTo>
                    <a:pt x="204" y="102"/>
                  </a:lnTo>
                  <a:lnTo>
                    <a:pt x="204" y="102"/>
                  </a:lnTo>
                  <a:lnTo>
                    <a:pt x="204" y="106"/>
                  </a:lnTo>
                  <a:lnTo>
                    <a:pt x="202" y="108"/>
                  </a:lnTo>
                  <a:lnTo>
                    <a:pt x="202" y="108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3" name="Freeform 26"/>
            <p:cNvSpPr>
              <a:spLocks/>
            </p:cNvSpPr>
            <p:nvPr userDrawn="1"/>
          </p:nvSpPr>
          <p:spPr bwMode="auto">
            <a:xfrm>
              <a:off x="706631" y="1918362"/>
              <a:ext cx="284138" cy="102422"/>
            </a:xfrm>
            <a:custGeom>
              <a:avLst/>
              <a:gdLst/>
              <a:ahLst/>
              <a:cxnLst>
                <a:cxn ang="0">
                  <a:pos x="166" y="13"/>
                </a:cxn>
                <a:cxn ang="0">
                  <a:pos x="9" y="62"/>
                </a:cxn>
                <a:cxn ang="0">
                  <a:pos x="9" y="62"/>
                </a:cxn>
                <a:cxn ang="0">
                  <a:pos x="4" y="62"/>
                </a:cxn>
                <a:cxn ang="0">
                  <a:pos x="0" y="58"/>
                </a:cxn>
                <a:cxn ang="0">
                  <a:pos x="0" y="58"/>
                </a:cxn>
                <a:cxn ang="0">
                  <a:pos x="0" y="53"/>
                </a:cxn>
                <a:cxn ang="0">
                  <a:pos x="4" y="51"/>
                </a:cxn>
                <a:cxn ang="0">
                  <a:pos x="162" y="0"/>
                </a:cxn>
                <a:cxn ang="0">
                  <a:pos x="162" y="0"/>
                </a:cxn>
                <a:cxn ang="0">
                  <a:pos x="168" y="0"/>
                </a:cxn>
                <a:cxn ang="0">
                  <a:pos x="172" y="4"/>
                </a:cxn>
                <a:cxn ang="0">
                  <a:pos x="172" y="4"/>
                </a:cxn>
                <a:cxn ang="0">
                  <a:pos x="170" y="9"/>
                </a:cxn>
                <a:cxn ang="0">
                  <a:pos x="166" y="13"/>
                </a:cxn>
                <a:cxn ang="0">
                  <a:pos x="166" y="13"/>
                </a:cxn>
              </a:cxnLst>
              <a:rect l="0" t="0" r="r" b="b"/>
              <a:pathLst>
                <a:path w="172" h="62">
                  <a:moveTo>
                    <a:pt x="166" y="13"/>
                  </a:moveTo>
                  <a:lnTo>
                    <a:pt x="9" y="62"/>
                  </a:lnTo>
                  <a:lnTo>
                    <a:pt x="9" y="62"/>
                  </a:lnTo>
                  <a:lnTo>
                    <a:pt x="4" y="62"/>
                  </a:lnTo>
                  <a:lnTo>
                    <a:pt x="0" y="58"/>
                  </a:lnTo>
                  <a:lnTo>
                    <a:pt x="0" y="58"/>
                  </a:lnTo>
                  <a:lnTo>
                    <a:pt x="0" y="53"/>
                  </a:lnTo>
                  <a:lnTo>
                    <a:pt x="4" y="51"/>
                  </a:lnTo>
                  <a:lnTo>
                    <a:pt x="162" y="0"/>
                  </a:lnTo>
                  <a:lnTo>
                    <a:pt x="162" y="0"/>
                  </a:lnTo>
                  <a:lnTo>
                    <a:pt x="168" y="0"/>
                  </a:lnTo>
                  <a:lnTo>
                    <a:pt x="172" y="4"/>
                  </a:lnTo>
                  <a:lnTo>
                    <a:pt x="172" y="4"/>
                  </a:lnTo>
                  <a:lnTo>
                    <a:pt x="170" y="9"/>
                  </a:lnTo>
                  <a:lnTo>
                    <a:pt x="166" y="13"/>
                  </a:lnTo>
                  <a:lnTo>
                    <a:pt x="166" y="13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4" name="Freeform 27"/>
            <p:cNvSpPr>
              <a:spLocks noEditPoints="1"/>
            </p:cNvSpPr>
            <p:nvPr userDrawn="1"/>
          </p:nvSpPr>
          <p:spPr bwMode="auto">
            <a:xfrm>
              <a:off x="690111" y="1972877"/>
              <a:ext cx="337001" cy="262663"/>
            </a:xfrm>
            <a:custGeom>
              <a:avLst/>
              <a:gdLst/>
              <a:ahLst/>
              <a:cxnLst>
                <a:cxn ang="0">
                  <a:pos x="194" y="112"/>
                </a:cxn>
                <a:cxn ang="0">
                  <a:pos x="43" y="159"/>
                </a:cxn>
                <a:cxn ang="0">
                  <a:pos x="43" y="159"/>
                </a:cxn>
                <a:cxn ang="0">
                  <a:pos x="39" y="159"/>
                </a:cxn>
                <a:cxn ang="0">
                  <a:pos x="35" y="159"/>
                </a:cxn>
                <a:cxn ang="0">
                  <a:pos x="31" y="155"/>
                </a:cxn>
                <a:cxn ang="0">
                  <a:pos x="29" y="151"/>
                </a:cxn>
                <a:cxn ang="0">
                  <a:pos x="0" y="65"/>
                </a:cxn>
                <a:cxn ang="0">
                  <a:pos x="0" y="65"/>
                </a:cxn>
                <a:cxn ang="0">
                  <a:pos x="0" y="59"/>
                </a:cxn>
                <a:cxn ang="0">
                  <a:pos x="2" y="55"/>
                </a:cxn>
                <a:cxn ang="0">
                  <a:pos x="4" y="51"/>
                </a:cxn>
                <a:cxn ang="0">
                  <a:pos x="8" y="49"/>
                </a:cxn>
                <a:cxn ang="0">
                  <a:pos x="159" y="0"/>
                </a:cxn>
                <a:cxn ang="0">
                  <a:pos x="159" y="0"/>
                </a:cxn>
                <a:cxn ang="0">
                  <a:pos x="165" y="0"/>
                </a:cxn>
                <a:cxn ang="0">
                  <a:pos x="169" y="2"/>
                </a:cxn>
                <a:cxn ang="0">
                  <a:pos x="172" y="4"/>
                </a:cxn>
                <a:cxn ang="0">
                  <a:pos x="174" y="8"/>
                </a:cxn>
                <a:cxn ang="0">
                  <a:pos x="202" y="96"/>
                </a:cxn>
                <a:cxn ang="0">
                  <a:pos x="202" y="96"/>
                </a:cxn>
                <a:cxn ang="0">
                  <a:pos x="204" y="100"/>
                </a:cxn>
                <a:cxn ang="0">
                  <a:pos x="202" y="104"/>
                </a:cxn>
                <a:cxn ang="0">
                  <a:pos x="200" y="108"/>
                </a:cxn>
                <a:cxn ang="0">
                  <a:pos x="194" y="112"/>
                </a:cxn>
                <a:cxn ang="0">
                  <a:pos x="194" y="112"/>
                </a:cxn>
                <a:cxn ang="0">
                  <a:pos x="12" y="59"/>
                </a:cxn>
                <a:cxn ang="0">
                  <a:pos x="12" y="59"/>
                </a:cxn>
                <a:cxn ang="0">
                  <a:pos x="12" y="61"/>
                </a:cxn>
                <a:cxn ang="0">
                  <a:pos x="39" y="147"/>
                </a:cxn>
                <a:cxn ang="0">
                  <a:pos x="39" y="147"/>
                </a:cxn>
                <a:cxn ang="0">
                  <a:pos x="41" y="147"/>
                </a:cxn>
                <a:cxn ang="0">
                  <a:pos x="192" y="100"/>
                </a:cxn>
                <a:cxn ang="0">
                  <a:pos x="192" y="100"/>
                </a:cxn>
                <a:cxn ang="0">
                  <a:pos x="192" y="98"/>
                </a:cxn>
                <a:cxn ang="0">
                  <a:pos x="165" y="12"/>
                </a:cxn>
                <a:cxn ang="0">
                  <a:pos x="165" y="12"/>
                </a:cxn>
                <a:cxn ang="0">
                  <a:pos x="163" y="12"/>
                </a:cxn>
                <a:cxn ang="0">
                  <a:pos x="12" y="59"/>
                </a:cxn>
              </a:cxnLst>
              <a:rect l="0" t="0" r="r" b="b"/>
              <a:pathLst>
                <a:path w="204" h="159">
                  <a:moveTo>
                    <a:pt x="194" y="112"/>
                  </a:moveTo>
                  <a:lnTo>
                    <a:pt x="43" y="159"/>
                  </a:lnTo>
                  <a:lnTo>
                    <a:pt x="43" y="159"/>
                  </a:lnTo>
                  <a:lnTo>
                    <a:pt x="39" y="159"/>
                  </a:lnTo>
                  <a:lnTo>
                    <a:pt x="35" y="159"/>
                  </a:lnTo>
                  <a:lnTo>
                    <a:pt x="31" y="155"/>
                  </a:lnTo>
                  <a:lnTo>
                    <a:pt x="29" y="151"/>
                  </a:lnTo>
                  <a:lnTo>
                    <a:pt x="0" y="65"/>
                  </a:lnTo>
                  <a:lnTo>
                    <a:pt x="0" y="65"/>
                  </a:lnTo>
                  <a:lnTo>
                    <a:pt x="0" y="59"/>
                  </a:lnTo>
                  <a:lnTo>
                    <a:pt x="2" y="55"/>
                  </a:lnTo>
                  <a:lnTo>
                    <a:pt x="4" y="51"/>
                  </a:lnTo>
                  <a:lnTo>
                    <a:pt x="8" y="49"/>
                  </a:lnTo>
                  <a:lnTo>
                    <a:pt x="159" y="0"/>
                  </a:lnTo>
                  <a:lnTo>
                    <a:pt x="159" y="0"/>
                  </a:lnTo>
                  <a:lnTo>
                    <a:pt x="165" y="0"/>
                  </a:lnTo>
                  <a:lnTo>
                    <a:pt x="169" y="2"/>
                  </a:lnTo>
                  <a:lnTo>
                    <a:pt x="172" y="4"/>
                  </a:lnTo>
                  <a:lnTo>
                    <a:pt x="174" y="8"/>
                  </a:lnTo>
                  <a:lnTo>
                    <a:pt x="202" y="96"/>
                  </a:lnTo>
                  <a:lnTo>
                    <a:pt x="202" y="96"/>
                  </a:lnTo>
                  <a:lnTo>
                    <a:pt x="204" y="100"/>
                  </a:lnTo>
                  <a:lnTo>
                    <a:pt x="202" y="104"/>
                  </a:lnTo>
                  <a:lnTo>
                    <a:pt x="200" y="108"/>
                  </a:lnTo>
                  <a:lnTo>
                    <a:pt x="194" y="112"/>
                  </a:lnTo>
                  <a:lnTo>
                    <a:pt x="194" y="112"/>
                  </a:lnTo>
                  <a:close/>
                  <a:moveTo>
                    <a:pt x="12" y="59"/>
                  </a:moveTo>
                  <a:lnTo>
                    <a:pt x="12" y="59"/>
                  </a:lnTo>
                  <a:lnTo>
                    <a:pt x="12" y="61"/>
                  </a:lnTo>
                  <a:lnTo>
                    <a:pt x="39" y="147"/>
                  </a:lnTo>
                  <a:lnTo>
                    <a:pt x="39" y="147"/>
                  </a:lnTo>
                  <a:lnTo>
                    <a:pt x="41" y="147"/>
                  </a:lnTo>
                  <a:lnTo>
                    <a:pt x="192" y="100"/>
                  </a:lnTo>
                  <a:lnTo>
                    <a:pt x="192" y="100"/>
                  </a:lnTo>
                  <a:lnTo>
                    <a:pt x="192" y="98"/>
                  </a:lnTo>
                  <a:lnTo>
                    <a:pt x="165" y="12"/>
                  </a:lnTo>
                  <a:lnTo>
                    <a:pt x="165" y="12"/>
                  </a:lnTo>
                  <a:lnTo>
                    <a:pt x="163" y="12"/>
                  </a:lnTo>
                  <a:lnTo>
                    <a:pt x="12" y="59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5" name="Freeform 28"/>
            <p:cNvSpPr>
              <a:spLocks/>
            </p:cNvSpPr>
            <p:nvPr userDrawn="1"/>
          </p:nvSpPr>
          <p:spPr bwMode="auto">
            <a:xfrm>
              <a:off x="754538" y="2167809"/>
              <a:ext cx="39647" cy="21476"/>
            </a:xfrm>
            <a:custGeom>
              <a:avLst/>
              <a:gdLst/>
              <a:ahLst/>
              <a:cxnLst>
                <a:cxn ang="0">
                  <a:pos x="20" y="11"/>
                </a:cxn>
                <a:cxn ang="0">
                  <a:pos x="8" y="13"/>
                </a:cxn>
                <a:cxn ang="0">
                  <a:pos x="8" y="13"/>
                </a:cxn>
                <a:cxn ang="0">
                  <a:pos x="4" y="13"/>
                </a:cxn>
                <a:cxn ang="0">
                  <a:pos x="0" y="11"/>
                </a:cxn>
                <a:cxn ang="0">
                  <a:pos x="0" y="11"/>
                </a:cxn>
                <a:cxn ang="0">
                  <a:pos x="2" y="6"/>
                </a:cxn>
                <a:cxn ang="0">
                  <a:pos x="4" y="4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20" y="0"/>
                </a:cxn>
                <a:cxn ang="0">
                  <a:pos x="24" y="4"/>
                </a:cxn>
                <a:cxn ang="0">
                  <a:pos x="24" y="4"/>
                </a:cxn>
                <a:cxn ang="0">
                  <a:pos x="22" y="8"/>
                </a:cxn>
                <a:cxn ang="0">
                  <a:pos x="20" y="11"/>
                </a:cxn>
                <a:cxn ang="0">
                  <a:pos x="20" y="11"/>
                </a:cxn>
              </a:cxnLst>
              <a:rect l="0" t="0" r="r" b="b"/>
              <a:pathLst>
                <a:path w="24" h="13">
                  <a:moveTo>
                    <a:pt x="20" y="11"/>
                  </a:moveTo>
                  <a:lnTo>
                    <a:pt x="8" y="13"/>
                  </a:lnTo>
                  <a:lnTo>
                    <a:pt x="8" y="13"/>
                  </a:lnTo>
                  <a:lnTo>
                    <a:pt x="4" y="13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2" y="6"/>
                  </a:lnTo>
                  <a:lnTo>
                    <a:pt x="4" y="4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20" y="0"/>
                  </a:lnTo>
                  <a:lnTo>
                    <a:pt x="24" y="4"/>
                  </a:lnTo>
                  <a:lnTo>
                    <a:pt x="24" y="4"/>
                  </a:lnTo>
                  <a:lnTo>
                    <a:pt x="22" y="8"/>
                  </a:lnTo>
                  <a:lnTo>
                    <a:pt x="20" y="11"/>
                  </a:lnTo>
                  <a:lnTo>
                    <a:pt x="20" y="11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6" name="Freeform 29"/>
            <p:cNvSpPr>
              <a:spLocks noEditPoints="1"/>
            </p:cNvSpPr>
            <p:nvPr userDrawn="1"/>
          </p:nvSpPr>
          <p:spPr bwMode="auto">
            <a:xfrm>
              <a:off x="809053" y="2121554"/>
              <a:ext cx="123898" cy="52863"/>
            </a:xfrm>
            <a:custGeom>
              <a:avLst/>
              <a:gdLst/>
              <a:ahLst/>
              <a:cxnLst>
                <a:cxn ang="0">
                  <a:pos x="71" y="12"/>
                </a:cxn>
                <a:cxn ang="0">
                  <a:pos x="49" y="18"/>
                </a:cxn>
                <a:cxn ang="0">
                  <a:pos x="49" y="18"/>
                </a:cxn>
                <a:cxn ang="0">
                  <a:pos x="46" y="18"/>
                </a:cxn>
                <a:cxn ang="0">
                  <a:pos x="44" y="14"/>
                </a:cxn>
                <a:cxn ang="0">
                  <a:pos x="44" y="14"/>
                </a:cxn>
                <a:cxn ang="0">
                  <a:pos x="44" y="10"/>
                </a:cxn>
                <a:cxn ang="0">
                  <a:pos x="47" y="8"/>
                </a:cxn>
                <a:cxn ang="0">
                  <a:pos x="69" y="0"/>
                </a:cxn>
                <a:cxn ang="0">
                  <a:pos x="69" y="0"/>
                </a:cxn>
                <a:cxn ang="0">
                  <a:pos x="73" y="0"/>
                </a:cxn>
                <a:cxn ang="0">
                  <a:pos x="75" y="4"/>
                </a:cxn>
                <a:cxn ang="0">
                  <a:pos x="75" y="4"/>
                </a:cxn>
                <a:cxn ang="0">
                  <a:pos x="75" y="8"/>
                </a:cxn>
                <a:cxn ang="0">
                  <a:pos x="71" y="12"/>
                </a:cxn>
                <a:cxn ang="0">
                  <a:pos x="71" y="12"/>
                </a:cxn>
                <a:cxn ang="0">
                  <a:pos x="30" y="26"/>
                </a:cxn>
                <a:cxn ang="0">
                  <a:pos x="8" y="32"/>
                </a:cxn>
                <a:cxn ang="0">
                  <a:pos x="8" y="32"/>
                </a:cxn>
                <a:cxn ang="0">
                  <a:pos x="2" y="32"/>
                </a:cxn>
                <a:cxn ang="0">
                  <a:pos x="0" y="28"/>
                </a:cxn>
                <a:cxn ang="0">
                  <a:pos x="0" y="28"/>
                </a:cxn>
                <a:cxn ang="0">
                  <a:pos x="0" y="24"/>
                </a:cxn>
                <a:cxn ang="0">
                  <a:pos x="4" y="22"/>
                </a:cxn>
                <a:cxn ang="0">
                  <a:pos x="26" y="14"/>
                </a:cxn>
                <a:cxn ang="0">
                  <a:pos x="26" y="14"/>
                </a:cxn>
                <a:cxn ang="0">
                  <a:pos x="30" y="14"/>
                </a:cxn>
                <a:cxn ang="0">
                  <a:pos x="32" y="18"/>
                </a:cxn>
                <a:cxn ang="0">
                  <a:pos x="32" y="18"/>
                </a:cxn>
                <a:cxn ang="0">
                  <a:pos x="32" y="22"/>
                </a:cxn>
                <a:cxn ang="0">
                  <a:pos x="30" y="26"/>
                </a:cxn>
                <a:cxn ang="0">
                  <a:pos x="30" y="26"/>
                </a:cxn>
              </a:cxnLst>
              <a:rect l="0" t="0" r="r" b="b"/>
              <a:pathLst>
                <a:path w="75" h="32">
                  <a:moveTo>
                    <a:pt x="71" y="12"/>
                  </a:moveTo>
                  <a:lnTo>
                    <a:pt x="49" y="18"/>
                  </a:lnTo>
                  <a:lnTo>
                    <a:pt x="49" y="18"/>
                  </a:lnTo>
                  <a:lnTo>
                    <a:pt x="46" y="18"/>
                  </a:lnTo>
                  <a:lnTo>
                    <a:pt x="44" y="14"/>
                  </a:lnTo>
                  <a:lnTo>
                    <a:pt x="44" y="14"/>
                  </a:lnTo>
                  <a:lnTo>
                    <a:pt x="44" y="10"/>
                  </a:lnTo>
                  <a:lnTo>
                    <a:pt x="47" y="8"/>
                  </a:lnTo>
                  <a:lnTo>
                    <a:pt x="69" y="0"/>
                  </a:lnTo>
                  <a:lnTo>
                    <a:pt x="69" y="0"/>
                  </a:lnTo>
                  <a:lnTo>
                    <a:pt x="73" y="0"/>
                  </a:lnTo>
                  <a:lnTo>
                    <a:pt x="75" y="4"/>
                  </a:lnTo>
                  <a:lnTo>
                    <a:pt x="75" y="4"/>
                  </a:lnTo>
                  <a:lnTo>
                    <a:pt x="75" y="8"/>
                  </a:lnTo>
                  <a:lnTo>
                    <a:pt x="71" y="12"/>
                  </a:lnTo>
                  <a:lnTo>
                    <a:pt x="71" y="12"/>
                  </a:lnTo>
                  <a:close/>
                  <a:moveTo>
                    <a:pt x="30" y="26"/>
                  </a:moveTo>
                  <a:lnTo>
                    <a:pt x="8" y="32"/>
                  </a:lnTo>
                  <a:lnTo>
                    <a:pt x="8" y="32"/>
                  </a:lnTo>
                  <a:lnTo>
                    <a:pt x="2" y="32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0" y="24"/>
                  </a:lnTo>
                  <a:lnTo>
                    <a:pt x="4" y="22"/>
                  </a:lnTo>
                  <a:lnTo>
                    <a:pt x="26" y="14"/>
                  </a:lnTo>
                  <a:lnTo>
                    <a:pt x="26" y="14"/>
                  </a:lnTo>
                  <a:lnTo>
                    <a:pt x="30" y="14"/>
                  </a:lnTo>
                  <a:lnTo>
                    <a:pt x="32" y="18"/>
                  </a:lnTo>
                  <a:lnTo>
                    <a:pt x="32" y="18"/>
                  </a:lnTo>
                  <a:lnTo>
                    <a:pt x="32" y="22"/>
                  </a:lnTo>
                  <a:lnTo>
                    <a:pt x="30" y="26"/>
                  </a:lnTo>
                  <a:lnTo>
                    <a:pt x="30" y="26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7" name="Freeform 30"/>
            <p:cNvSpPr>
              <a:spLocks/>
            </p:cNvSpPr>
            <p:nvPr userDrawn="1"/>
          </p:nvSpPr>
          <p:spPr bwMode="auto">
            <a:xfrm>
              <a:off x="952774" y="2105035"/>
              <a:ext cx="34692" cy="23128"/>
            </a:xfrm>
            <a:custGeom>
              <a:avLst/>
              <a:gdLst/>
              <a:ahLst/>
              <a:cxnLst>
                <a:cxn ang="0">
                  <a:pos x="17" y="12"/>
                </a:cxn>
                <a:cxn ang="0">
                  <a:pos x="6" y="14"/>
                </a:cxn>
                <a:cxn ang="0">
                  <a:pos x="6" y="14"/>
                </a:cxn>
                <a:cxn ang="0">
                  <a:pos x="2" y="14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0" y="6"/>
                </a:cxn>
                <a:cxn ang="0">
                  <a:pos x="2" y="4"/>
                </a:cxn>
                <a:cxn ang="0">
                  <a:pos x="13" y="0"/>
                </a:cxn>
                <a:cxn ang="0">
                  <a:pos x="13" y="0"/>
                </a:cxn>
                <a:cxn ang="0">
                  <a:pos x="17" y="0"/>
                </a:cxn>
                <a:cxn ang="0">
                  <a:pos x="21" y="4"/>
                </a:cxn>
                <a:cxn ang="0">
                  <a:pos x="21" y="4"/>
                </a:cxn>
                <a:cxn ang="0">
                  <a:pos x="21" y="8"/>
                </a:cxn>
                <a:cxn ang="0">
                  <a:pos x="17" y="12"/>
                </a:cxn>
                <a:cxn ang="0">
                  <a:pos x="17" y="12"/>
                </a:cxn>
              </a:cxnLst>
              <a:rect l="0" t="0" r="r" b="b"/>
              <a:pathLst>
                <a:path w="21" h="14">
                  <a:moveTo>
                    <a:pt x="17" y="12"/>
                  </a:moveTo>
                  <a:lnTo>
                    <a:pt x="6" y="14"/>
                  </a:lnTo>
                  <a:lnTo>
                    <a:pt x="6" y="14"/>
                  </a:lnTo>
                  <a:lnTo>
                    <a:pt x="2" y="14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6"/>
                  </a:lnTo>
                  <a:lnTo>
                    <a:pt x="2" y="4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7" y="0"/>
                  </a:lnTo>
                  <a:lnTo>
                    <a:pt x="21" y="4"/>
                  </a:lnTo>
                  <a:lnTo>
                    <a:pt x="21" y="4"/>
                  </a:lnTo>
                  <a:lnTo>
                    <a:pt x="21" y="8"/>
                  </a:lnTo>
                  <a:lnTo>
                    <a:pt x="17" y="12"/>
                  </a:lnTo>
                  <a:lnTo>
                    <a:pt x="17" y="12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58" name="그룹 57"/>
          <p:cNvGrpSpPr/>
          <p:nvPr userDrawn="1"/>
        </p:nvGrpSpPr>
        <p:grpSpPr>
          <a:xfrm>
            <a:off x="2277724" y="1317703"/>
            <a:ext cx="307266" cy="337001"/>
            <a:chOff x="2323907" y="1359997"/>
            <a:chExt cx="307266" cy="337001"/>
          </a:xfrm>
        </p:grpSpPr>
        <p:sp>
          <p:nvSpPr>
            <p:cNvPr id="59" name="Freeform 31"/>
            <p:cNvSpPr>
              <a:spLocks noEditPoints="1"/>
            </p:cNvSpPr>
            <p:nvPr userDrawn="1"/>
          </p:nvSpPr>
          <p:spPr bwMode="auto">
            <a:xfrm>
              <a:off x="2323907" y="1396340"/>
              <a:ext cx="307266" cy="300658"/>
            </a:xfrm>
            <a:custGeom>
              <a:avLst/>
              <a:gdLst/>
              <a:ahLst/>
              <a:cxnLst>
                <a:cxn ang="0">
                  <a:pos x="182" y="141"/>
                </a:cxn>
                <a:cxn ang="0">
                  <a:pos x="47" y="182"/>
                </a:cxn>
                <a:cxn ang="0">
                  <a:pos x="47" y="182"/>
                </a:cxn>
                <a:cxn ang="0">
                  <a:pos x="43" y="182"/>
                </a:cxn>
                <a:cxn ang="0">
                  <a:pos x="39" y="178"/>
                </a:cxn>
                <a:cxn ang="0">
                  <a:pos x="0" y="49"/>
                </a:cxn>
                <a:cxn ang="0">
                  <a:pos x="0" y="49"/>
                </a:cxn>
                <a:cxn ang="0">
                  <a:pos x="0" y="45"/>
                </a:cxn>
                <a:cxn ang="0">
                  <a:pos x="4" y="41"/>
                </a:cxn>
                <a:cxn ang="0">
                  <a:pos x="139" y="0"/>
                </a:cxn>
                <a:cxn ang="0">
                  <a:pos x="139" y="0"/>
                </a:cxn>
                <a:cxn ang="0">
                  <a:pos x="143" y="0"/>
                </a:cxn>
                <a:cxn ang="0">
                  <a:pos x="145" y="4"/>
                </a:cxn>
                <a:cxn ang="0">
                  <a:pos x="186" y="135"/>
                </a:cxn>
                <a:cxn ang="0">
                  <a:pos x="186" y="135"/>
                </a:cxn>
                <a:cxn ang="0">
                  <a:pos x="186" y="139"/>
                </a:cxn>
                <a:cxn ang="0">
                  <a:pos x="182" y="141"/>
                </a:cxn>
                <a:cxn ang="0">
                  <a:pos x="182" y="141"/>
                </a:cxn>
                <a:cxn ang="0">
                  <a:pos x="49" y="170"/>
                </a:cxn>
                <a:cxn ang="0">
                  <a:pos x="172" y="131"/>
                </a:cxn>
                <a:cxn ang="0">
                  <a:pos x="137" y="13"/>
                </a:cxn>
                <a:cxn ang="0">
                  <a:pos x="14" y="51"/>
                </a:cxn>
                <a:cxn ang="0">
                  <a:pos x="49" y="170"/>
                </a:cxn>
              </a:cxnLst>
              <a:rect l="0" t="0" r="r" b="b"/>
              <a:pathLst>
                <a:path w="186" h="182">
                  <a:moveTo>
                    <a:pt x="182" y="141"/>
                  </a:moveTo>
                  <a:lnTo>
                    <a:pt x="47" y="182"/>
                  </a:lnTo>
                  <a:lnTo>
                    <a:pt x="47" y="182"/>
                  </a:lnTo>
                  <a:lnTo>
                    <a:pt x="43" y="182"/>
                  </a:lnTo>
                  <a:lnTo>
                    <a:pt x="39" y="17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5"/>
                  </a:lnTo>
                  <a:lnTo>
                    <a:pt x="4" y="41"/>
                  </a:lnTo>
                  <a:lnTo>
                    <a:pt x="139" y="0"/>
                  </a:lnTo>
                  <a:lnTo>
                    <a:pt x="139" y="0"/>
                  </a:lnTo>
                  <a:lnTo>
                    <a:pt x="143" y="0"/>
                  </a:lnTo>
                  <a:lnTo>
                    <a:pt x="145" y="4"/>
                  </a:lnTo>
                  <a:lnTo>
                    <a:pt x="186" y="135"/>
                  </a:lnTo>
                  <a:lnTo>
                    <a:pt x="186" y="135"/>
                  </a:lnTo>
                  <a:lnTo>
                    <a:pt x="186" y="139"/>
                  </a:lnTo>
                  <a:lnTo>
                    <a:pt x="182" y="141"/>
                  </a:lnTo>
                  <a:lnTo>
                    <a:pt x="182" y="141"/>
                  </a:lnTo>
                  <a:close/>
                  <a:moveTo>
                    <a:pt x="49" y="170"/>
                  </a:moveTo>
                  <a:lnTo>
                    <a:pt x="172" y="131"/>
                  </a:lnTo>
                  <a:lnTo>
                    <a:pt x="137" y="13"/>
                  </a:lnTo>
                  <a:lnTo>
                    <a:pt x="14" y="51"/>
                  </a:lnTo>
                  <a:lnTo>
                    <a:pt x="49" y="17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0" name="Freeform 32"/>
            <p:cNvSpPr>
              <a:spLocks/>
            </p:cNvSpPr>
            <p:nvPr userDrawn="1"/>
          </p:nvSpPr>
          <p:spPr bwMode="auto">
            <a:xfrm>
              <a:off x="2436241" y="1434336"/>
              <a:ext cx="82598" cy="227971"/>
            </a:xfrm>
            <a:custGeom>
              <a:avLst/>
              <a:gdLst/>
              <a:ahLst/>
              <a:cxnLst>
                <a:cxn ang="0">
                  <a:pos x="46" y="138"/>
                </a:cxn>
                <a:cxn ang="0">
                  <a:pos x="46" y="138"/>
                </a:cxn>
                <a:cxn ang="0">
                  <a:pos x="42" y="136"/>
                </a:cxn>
                <a:cxn ang="0">
                  <a:pos x="38" y="134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2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8" y="0"/>
                </a:cxn>
                <a:cxn ang="0">
                  <a:pos x="10" y="4"/>
                </a:cxn>
                <a:cxn ang="0">
                  <a:pos x="50" y="130"/>
                </a:cxn>
                <a:cxn ang="0">
                  <a:pos x="50" y="130"/>
                </a:cxn>
                <a:cxn ang="0">
                  <a:pos x="50" y="134"/>
                </a:cxn>
                <a:cxn ang="0">
                  <a:pos x="46" y="138"/>
                </a:cxn>
                <a:cxn ang="0">
                  <a:pos x="46" y="138"/>
                </a:cxn>
              </a:cxnLst>
              <a:rect l="0" t="0" r="r" b="b"/>
              <a:pathLst>
                <a:path w="50" h="138">
                  <a:moveTo>
                    <a:pt x="46" y="138"/>
                  </a:moveTo>
                  <a:lnTo>
                    <a:pt x="46" y="138"/>
                  </a:lnTo>
                  <a:lnTo>
                    <a:pt x="42" y="136"/>
                  </a:lnTo>
                  <a:lnTo>
                    <a:pt x="38" y="134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2"/>
                  </a:lnTo>
                  <a:lnTo>
                    <a:pt x="4" y="0"/>
                  </a:lnTo>
                  <a:lnTo>
                    <a:pt x="4" y="0"/>
                  </a:lnTo>
                  <a:lnTo>
                    <a:pt x="8" y="0"/>
                  </a:lnTo>
                  <a:lnTo>
                    <a:pt x="10" y="4"/>
                  </a:lnTo>
                  <a:lnTo>
                    <a:pt x="50" y="130"/>
                  </a:lnTo>
                  <a:lnTo>
                    <a:pt x="50" y="130"/>
                  </a:lnTo>
                  <a:lnTo>
                    <a:pt x="50" y="134"/>
                  </a:lnTo>
                  <a:lnTo>
                    <a:pt x="46" y="138"/>
                  </a:lnTo>
                  <a:lnTo>
                    <a:pt x="46" y="138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1" name="Freeform 33"/>
            <p:cNvSpPr>
              <a:spLocks/>
            </p:cNvSpPr>
            <p:nvPr userDrawn="1"/>
          </p:nvSpPr>
          <p:spPr bwMode="auto">
            <a:xfrm>
              <a:off x="2361902" y="1383125"/>
              <a:ext cx="84251" cy="57819"/>
            </a:xfrm>
            <a:custGeom>
              <a:avLst/>
              <a:gdLst/>
              <a:ahLst/>
              <a:cxnLst>
                <a:cxn ang="0">
                  <a:pos x="47" y="27"/>
                </a:cxn>
                <a:cxn ang="0">
                  <a:pos x="47" y="27"/>
                </a:cxn>
                <a:cxn ang="0">
                  <a:pos x="45" y="27"/>
                </a:cxn>
                <a:cxn ang="0">
                  <a:pos x="42" y="25"/>
                </a:cxn>
                <a:cxn ang="0">
                  <a:pos x="42" y="25"/>
                </a:cxn>
                <a:cxn ang="0">
                  <a:pos x="30" y="16"/>
                </a:cxn>
                <a:cxn ang="0">
                  <a:pos x="24" y="14"/>
                </a:cxn>
                <a:cxn ang="0">
                  <a:pos x="20" y="12"/>
                </a:cxn>
                <a:cxn ang="0">
                  <a:pos x="20" y="12"/>
                </a:cxn>
                <a:cxn ang="0">
                  <a:pos x="14" y="14"/>
                </a:cxn>
                <a:cxn ang="0">
                  <a:pos x="12" y="16"/>
                </a:cxn>
                <a:cxn ang="0">
                  <a:pos x="12" y="16"/>
                </a:cxn>
                <a:cxn ang="0">
                  <a:pos x="12" y="19"/>
                </a:cxn>
                <a:cxn ang="0">
                  <a:pos x="12" y="19"/>
                </a:cxn>
                <a:cxn ang="0">
                  <a:pos x="12" y="23"/>
                </a:cxn>
                <a:cxn ang="0">
                  <a:pos x="16" y="23"/>
                </a:cxn>
                <a:cxn ang="0">
                  <a:pos x="18" y="23"/>
                </a:cxn>
                <a:cxn ang="0">
                  <a:pos x="18" y="23"/>
                </a:cxn>
                <a:cxn ang="0">
                  <a:pos x="24" y="23"/>
                </a:cxn>
                <a:cxn ang="0">
                  <a:pos x="26" y="27"/>
                </a:cxn>
                <a:cxn ang="0">
                  <a:pos x="26" y="27"/>
                </a:cxn>
                <a:cxn ang="0">
                  <a:pos x="26" y="31"/>
                </a:cxn>
                <a:cxn ang="0">
                  <a:pos x="22" y="35"/>
                </a:cxn>
                <a:cxn ang="0">
                  <a:pos x="22" y="35"/>
                </a:cxn>
                <a:cxn ang="0">
                  <a:pos x="16" y="35"/>
                </a:cxn>
                <a:cxn ang="0">
                  <a:pos x="10" y="33"/>
                </a:cxn>
                <a:cxn ang="0">
                  <a:pos x="4" y="29"/>
                </a:cxn>
                <a:cxn ang="0">
                  <a:pos x="0" y="23"/>
                </a:cxn>
                <a:cxn ang="0">
                  <a:pos x="0" y="23"/>
                </a:cxn>
                <a:cxn ang="0">
                  <a:pos x="0" y="16"/>
                </a:cxn>
                <a:cxn ang="0">
                  <a:pos x="2" y="10"/>
                </a:cxn>
                <a:cxn ang="0">
                  <a:pos x="2" y="10"/>
                </a:cxn>
                <a:cxn ang="0">
                  <a:pos x="8" y="4"/>
                </a:cxn>
                <a:cxn ang="0">
                  <a:pos x="18" y="0"/>
                </a:cxn>
                <a:cxn ang="0">
                  <a:pos x="18" y="0"/>
                </a:cxn>
                <a:cxn ang="0">
                  <a:pos x="28" y="2"/>
                </a:cxn>
                <a:cxn ang="0">
                  <a:pos x="38" y="8"/>
                </a:cxn>
                <a:cxn ang="0">
                  <a:pos x="45" y="14"/>
                </a:cxn>
                <a:cxn ang="0">
                  <a:pos x="51" y="18"/>
                </a:cxn>
                <a:cxn ang="0">
                  <a:pos x="51" y="18"/>
                </a:cxn>
                <a:cxn ang="0">
                  <a:pos x="51" y="21"/>
                </a:cxn>
                <a:cxn ang="0">
                  <a:pos x="49" y="25"/>
                </a:cxn>
                <a:cxn ang="0">
                  <a:pos x="49" y="25"/>
                </a:cxn>
                <a:cxn ang="0">
                  <a:pos x="47" y="27"/>
                </a:cxn>
                <a:cxn ang="0">
                  <a:pos x="47" y="27"/>
                </a:cxn>
              </a:cxnLst>
              <a:rect l="0" t="0" r="r" b="b"/>
              <a:pathLst>
                <a:path w="51" h="35">
                  <a:moveTo>
                    <a:pt x="47" y="27"/>
                  </a:moveTo>
                  <a:lnTo>
                    <a:pt x="47" y="27"/>
                  </a:lnTo>
                  <a:lnTo>
                    <a:pt x="45" y="27"/>
                  </a:lnTo>
                  <a:lnTo>
                    <a:pt x="42" y="25"/>
                  </a:lnTo>
                  <a:lnTo>
                    <a:pt x="42" y="25"/>
                  </a:lnTo>
                  <a:lnTo>
                    <a:pt x="30" y="16"/>
                  </a:lnTo>
                  <a:lnTo>
                    <a:pt x="24" y="14"/>
                  </a:lnTo>
                  <a:lnTo>
                    <a:pt x="20" y="12"/>
                  </a:lnTo>
                  <a:lnTo>
                    <a:pt x="20" y="12"/>
                  </a:lnTo>
                  <a:lnTo>
                    <a:pt x="14" y="14"/>
                  </a:lnTo>
                  <a:lnTo>
                    <a:pt x="12" y="16"/>
                  </a:lnTo>
                  <a:lnTo>
                    <a:pt x="12" y="16"/>
                  </a:lnTo>
                  <a:lnTo>
                    <a:pt x="12" y="19"/>
                  </a:lnTo>
                  <a:lnTo>
                    <a:pt x="12" y="19"/>
                  </a:lnTo>
                  <a:lnTo>
                    <a:pt x="12" y="23"/>
                  </a:lnTo>
                  <a:lnTo>
                    <a:pt x="16" y="23"/>
                  </a:lnTo>
                  <a:lnTo>
                    <a:pt x="18" y="23"/>
                  </a:lnTo>
                  <a:lnTo>
                    <a:pt x="18" y="23"/>
                  </a:lnTo>
                  <a:lnTo>
                    <a:pt x="24" y="23"/>
                  </a:lnTo>
                  <a:lnTo>
                    <a:pt x="26" y="27"/>
                  </a:lnTo>
                  <a:lnTo>
                    <a:pt x="26" y="27"/>
                  </a:lnTo>
                  <a:lnTo>
                    <a:pt x="26" y="31"/>
                  </a:lnTo>
                  <a:lnTo>
                    <a:pt x="22" y="35"/>
                  </a:lnTo>
                  <a:lnTo>
                    <a:pt x="22" y="35"/>
                  </a:lnTo>
                  <a:lnTo>
                    <a:pt x="16" y="35"/>
                  </a:lnTo>
                  <a:lnTo>
                    <a:pt x="10" y="33"/>
                  </a:lnTo>
                  <a:lnTo>
                    <a:pt x="4" y="29"/>
                  </a:lnTo>
                  <a:lnTo>
                    <a:pt x="0" y="23"/>
                  </a:lnTo>
                  <a:lnTo>
                    <a:pt x="0" y="23"/>
                  </a:lnTo>
                  <a:lnTo>
                    <a:pt x="0" y="16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8" y="4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28" y="2"/>
                  </a:lnTo>
                  <a:lnTo>
                    <a:pt x="38" y="8"/>
                  </a:lnTo>
                  <a:lnTo>
                    <a:pt x="45" y="14"/>
                  </a:lnTo>
                  <a:lnTo>
                    <a:pt x="51" y="18"/>
                  </a:lnTo>
                  <a:lnTo>
                    <a:pt x="51" y="18"/>
                  </a:lnTo>
                  <a:lnTo>
                    <a:pt x="51" y="21"/>
                  </a:lnTo>
                  <a:lnTo>
                    <a:pt x="49" y="25"/>
                  </a:lnTo>
                  <a:lnTo>
                    <a:pt x="49" y="25"/>
                  </a:lnTo>
                  <a:lnTo>
                    <a:pt x="47" y="27"/>
                  </a:lnTo>
                  <a:lnTo>
                    <a:pt x="47" y="27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2" name="Freeform 34"/>
            <p:cNvSpPr>
              <a:spLocks/>
            </p:cNvSpPr>
            <p:nvPr userDrawn="1"/>
          </p:nvSpPr>
          <p:spPr bwMode="auto">
            <a:xfrm>
              <a:off x="2431284" y="1359997"/>
              <a:ext cx="74339" cy="67731"/>
            </a:xfrm>
            <a:custGeom>
              <a:avLst/>
              <a:gdLst/>
              <a:ahLst/>
              <a:cxnLst>
                <a:cxn ang="0">
                  <a:pos x="7" y="41"/>
                </a:cxn>
                <a:cxn ang="0">
                  <a:pos x="7" y="41"/>
                </a:cxn>
                <a:cxn ang="0">
                  <a:pos x="3" y="41"/>
                </a:cxn>
                <a:cxn ang="0">
                  <a:pos x="3" y="41"/>
                </a:cxn>
                <a:cxn ang="0">
                  <a:pos x="0" y="39"/>
                </a:cxn>
                <a:cxn ang="0">
                  <a:pos x="0" y="35"/>
                </a:cxn>
                <a:cxn ang="0">
                  <a:pos x="0" y="35"/>
                </a:cxn>
                <a:cxn ang="0">
                  <a:pos x="1" y="28"/>
                </a:cxn>
                <a:cxn ang="0">
                  <a:pos x="3" y="18"/>
                </a:cxn>
                <a:cxn ang="0">
                  <a:pos x="9" y="10"/>
                </a:cxn>
                <a:cxn ang="0">
                  <a:pos x="17" y="2"/>
                </a:cxn>
                <a:cxn ang="0">
                  <a:pos x="17" y="2"/>
                </a:cxn>
                <a:cxn ang="0">
                  <a:pos x="25" y="0"/>
                </a:cxn>
                <a:cxn ang="0">
                  <a:pos x="35" y="0"/>
                </a:cxn>
                <a:cxn ang="0">
                  <a:pos x="35" y="0"/>
                </a:cxn>
                <a:cxn ang="0">
                  <a:pos x="41" y="4"/>
                </a:cxn>
                <a:cxn ang="0">
                  <a:pos x="45" y="12"/>
                </a:cxn>
                <a:cxn ang="0">
                  <a:pos x="45" y="12"/>
                </a:cxn>
                <a:cxn ang="0">
                  <a:pos x="45" y="20"/>
                </a:cxn>
                <a:cxn ang="0">
                  <a:pos x="43" y="26"/>
                </a:cxn>
                <a:cxn ang="0">
                  <a:pos x="37" y="30"/>
                </a:cxn>
                <a:cxn ang="0">
                  <a:pos x="31" y="33"/>
                </a:cxn>
                <a:cxn ang="0">
                  <a:pos x="31" y="33"/>
                </a:cxn>
                <a:cxn ang="0">
                  <a:pos x="27" y="32"/>
                </a:cxn>
                <a:cxn ang="0">
                  <a:pos x="25" y="30"/>
                </a:cxn>
                <a:cxn ang="0">
                  <a:pos x="25" y="30"/>
                </a:cxn>
                <a:cxn ang="0">
                  <a:pos x="25" y="24"/>
                </a:cxn>
                <a:cxn ang="0">
                  <a:pos x="29" y="22"/>
                </a:cxn>
                <a:cxn ang="0">
                  <a:pos x="29" y="22"/>
                </a:cxn>
                <a:cxn ang="0">
                  <a:pos x="31" y="20"/>
                </a:cxn>
                <a:cxn ang="0">
                  <a:pos x="33" y="18"/>
                </a:cxn>
                <a:cxn ang="0">
                  <a:pos x="33" y="16"/>
                </a:cxn>
                <a:cxn ang="0">
                  <a:pos x="33" y="16"/>
                </a:cxn>
                <a:cxn ang="0">
                  <a:pos x="29" y="12"/>
                </a:cxn>
                <a:cxn ang="0">
                  <a:pos x="29" y="12"/>
                </a:cxn>
                <a:cxn ang="0">
                  <a:pos x="27" y="12"/>
                </a:cxn>
                <a:cxn ang="0">
                  <a:pos x="23" y="12"/>
                </a:cxn>
                <a:cxn ang="0">
                  <a:pos x="23" y="12"/>
                </a:cxn>
                <a:cxn ang="0">
                  <a:pos x="19" y="16"/>
                </a:cxn>
                <a:cxn ang="0">
                  <a:pos x="15" y="22"/>
                </a:cxn>
                <a:cxn ang="0">
                  <a:pos x="11" y="37"/>
                </a:cxn>
                <a:cxn ang="0">
                  <a:pos x="11" y="37"/>
                </a:cxn>
                <a:cxn ang="0">
                  <a:pos x="9" y="39"/>
                </a:cxn>
                <a:cxn ang="0">
                  <a:pos x="7" y="41"/>
                </a:cxn>
                <a:cxn ang="0">
                  <a:pos x="7" y="41"/>
                </a:cxn>
              </a:cxnLst>
              <a:rect l="0" t="0" r="r" b="b"/>
              <a:pathLst>
                <a:path w="45" h="41">
                  <a:moveTo>
                    <a:pt x="7" y="41"/>
                  </a:moveTo>
                  <a:lnTo>
                    <a:pt x="7" y="41"/>
                  </a:lnTo>
                  <a:lnTo>
                    <a:pt x="3" y="41"/>
                  </a:lnTo>
                  <a:lnTo>
                    <a:pt x="3" y="41"/>
                  </a:lnTo>
                  <a:lnTo>
                    <a:pt x="0" y="39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1" y="28"/>
                  </a:lnTo>
                  <a:lnTo>
                    <a:pt x="3" y="18"/>
                  </a:lnTo>
                  <a:lnTo>
                    <a:pt x="9" y="10"/>
                  </a:lnTo>
                  <a:lnTo>
                    <a:pt x="17" y="2"/>
                  </a:lnTo>
                  <a:lnTo>
                    <a:pt x="17" y="2"/>
                  </a:lnTo>
                  <a:lnTo>
                    <a:pt x="25" y="0"/>
                  </a:lnTo>
                  <a:lnTo>
                    <a:pt x="35" y="0"/>
                  </a:lnTo>
                  <a:lnTo>
                    <a:pt x="35" y="0"/>
                  </a:lnTo>
                  <a:lnTo>
                    <a:pt x="41" y="4"/>
                  </a:lnTo>
                  <a:lnTo>
                    <a:pt x="45" y="12"/>
                  </a:lnTo>
                  <a:lnTo>
                    <a:pt x="45" y="12"/>
                  </a:lnTo>
                  <a:lnTo>
                    <a:pt x="45" y="20"/>
                  </a:lnTo>
                  <a:lnTo>
                    <a:pt x="43" y="26"/>
                  </a:lnTo>
                  <a:lnTo>
                    <a:pt x="37" y="30"/>
                  </a:lnTo>
                  <a:lnTo>
                    <a:pt x="31" y="33"/>
                  </a:lnTo>
                  <a:lnTo>
                    <a:pt x="31" y="33"/>
                  </a:lnTo>
                  <a:lnTo>
                    <a:pt x="27" y="32"/>
                  </a:lnTo>
                  <a:lnTo>
                    <a:pt x="25" y="30"/>
                  </a:lnTo>
                  <a:lnTo>
                    <a:pt x="25" y="30"/>
                  </a:lnTo>
                  <a:lnTo>
                    <a:pt x="25" y="24"/>
                  </a:lnTo>
                  <a:lnTo>
                    <a:pt x="29" y="22"/>
                  </a:lnTo>
                  <a:lnTo>
                    <a:pt x="29" y="22"/>
                  </a:lnTo>
                  <a:lnTo>
                    <a:pt x="31" y="20"/>
                  </a:lnTo>
                  <a:lnTo>
                    <a:pt x="33" y="18"/>
                  </a:lnTo>
                  <a:lnTo>
                    <a:pt x="33" y="16"/>
                  </a:lnTo>
                  <a:lnTo>
                    <a:pt x="33" y="16"/>
                  </a:lnTo>
                  <a:lnTo>
                    <a:pt x="29" y="12"/>
                  </a:lnTo>
                  <a:lnTo>
                    <a:pt x="29" y="12"/>
                  </a:lnTo>
                  <a:lnTo>
                    <a:pt x="27" y="12"/>
                  </a:lnTo>
                  <a:lnTo>
                    <a:pt x="23" y="12"/>
                  </a:lnTo>
                  <a:lnTo>
                    <a:pt x="23" y="12"/>
                  </a:lnTo>
                  <a:lnTo>
                    <a:pt x="19" y="16"/>
                  </a:lnTo>
                  <a:lnTo>
                    <a:pt x="15" y="22"/>
                  </a:lnTo>
                  <a:lnTo>
                    <a:pt x="11" y="37"/>
                  </a:lnTo>
                  <a:lnTo>
                    <a:pt x="11" y="37"/>
                  </a:lnTo>
                  <a:lnTo>
                    <a:pt x="9" y="39"/>
                  </a:lnTo>
                  <a:lnTo>
                    <a:pt x="7" y="41"/>
                  </a:lnTo>
                  <a:lnTo>
                    <a:pt x="7" y="41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63" name="그룹 62"/>
          <p:cNvGrpSpPr/>
          <p:nvPr userDrawn="1"/>
        </p:nvGrpSpPr>
        <p:grpSpPr>
          <a:xfrm>
            <a:off x="2426401" y="2396438"/>
            <a:ext cx="386561" cy="389864"/>
            <a:chOff x="2472584" y="2438732"/>
            <a:chExt cx="386561" cy="389864"/>
          </a:xfrm>
        </p:grpSpPr>
        <p:sp>
          <p:nvSpPr>
            <p:cNvPr id="64" name="Freeform 35"/>
            <p:cNvSpPr>
              <a:spLocks/>
            </p:cNvSpPr>
            <p:nvPr userDrawn="1"/>
          </p:nvSpPr>
          <p:spPr bwMode="auto">
            <a:xfrm>
              <a:off x="2698903" y="2610537"/>
              <a:ext cx="75990" cy="62775"/>
            </a:xfrm>
            <a:custGeom>
              <a:avLst/>
              <a:gdLst/>
              <a:ahLst/>
              <a:cxnLst>
                <a:cxn ang="0">
                  <a:pos x="32" y="38"/>
                </a:cxn>
                <a:cxn ang="0">
                  <a:pos x="32" y="38"/>
                </a:cxn>
                <a:cxn ang="0">
                  <a:pos x="22" y="38"/>
                </a:cxn>
                <a:cxn ang="0">
                  <a:pos x="14" y="34"/>
                </a:cxn>
                <a:cxn ang="0">
                  <a:pos x="6" y="28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0" y="14"/>
                </a:cxn>
                <a:cxn ang="0">
                  <a:pos x="4" y="10"/>
                </a:cxn>
                <a:cxn ang="0">
                  <a:pos x="4" y="10"/>
                </a:cxn>
                <a:cxn ang="0">
                  <a:pos x="10" y="10"/>
                </a:cxn>
                <a:cxn ang="0">
                  <a:pos x="12" y="14"/>
                </a:cxn>
                <a:cxn ang="0">
                  <a:pos x="12" y="14"/>
                </a:cxn>
                <a:cxn ang="0">
                  <a:pos x="16" y="20"/>
                </a:cxn>
                <a:cxn ang="0">
                  <a:pos x="18" y="24"/>
                </a:cxn>
                <a:cxn ang="0">
                  <a:pos x="24" y="26"/>
                </a:cxn>
                <a:cxn ang="0">
                  <a:pos x="28" y="26"/>
                </a:cxn>
                <a:cxn ang="0">
                  <a:pos x="28" y="26"/>
                </a:cxn>
                <a:cxn ang="0">
                  <a:pos x="30" y="22"/>
                </a:cxn>
                <a:cxn ang="0">
                  <a:pos x="32" y="18"/>
                </a:cxn>
                <a:cxn ang="0">
                  <a:pos x="34" y="14"/>
                </a:cxn>
                <a:cxn ang="0">
                  <a:pos x="32" y="8"/>
                </a:cxn>
                <a:cxn ang="0">
                  <a:pos x="32" y="8"/>
                </a:cxn>
                <a:cxn ang="0">
                  <a:pos x="32" y="2"/>
                </a:cxn>
                <a:cxn ang="0">
                  <a:pos x="36" y="0"/>
                </a:cxn>
                <a:cxn ang="0">
                  <a:pos x="36" y="0"/>
                </a:cxn>
                <a:cxn ang="0">
                  <a:pos x="42" y="0"/>
                </a:cxn>
                <a:cxn ang="0">
                  <a:pos x="44" y="4"/>
                </a:cxn>
                <a:cxn ang="0">
                  <a:pos x="44" y="4"/>
                </a:cxn>
                <a:cxn ang="0">
                  <a:pos x="46" y="14"/>
                </a:cxn>
                <a:cxn ang="0">
                  <a:pos x="44" y="24"/>
                </a:cxn>
                <a:cxn ang="0">
                  <a:pos x="40" y="32"/>
                </a:cxn>
                <a:cxn ang="0">
                  <a:pos x="32" y="38"/>
                </a:cxn>
                <a:cxn ang="0">
                  <a:pos x="32" y="38"/>
                </a:cxn>
              </a:cxnLst>
              <a:rect l="0" t="0" r="r" b="b"/>
              <a:pathLst>
                <a:path w="46" h="38">
                  <a:moveTo>
                    <a:pt x="32" y="38"/>
                  </a:moveTo>
                  <a:lnTo>
                    <a:pt x="32" y="38"/>
                  </a:lnTo>
                  <a:lnTo>
                    <a:pt x="22" y="38"/>
                  </a:lnTo>
                  <a:lnTo>
                    <a:pt x="14" y="34"/>
                  </a:lnTo>
                  <a:lnTo>
                    <a:pt x="6" y="28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14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10" y="10"/>
                  </a:lnTo>
                  <a:lnTo>
                    <a:pt x="12" y="14"/>
                  </a:lnTo>
                  <a:lnTo>
                    <a:pt x="12" y="14"/>
                  </a:lnTo>
                  <a:lnTo>
                    <a:pt x="16" y="20"/>
                  </a:lnTo>
                  <a:lnTo>
                    <a:pt x="18" y="24"/>
                  </a:lnTo>
                  <a:lnTo>
                    <a:pt x="24" y="26"/>
                  </a:lnTo>
                  <a:lnTo>
                    <a:pt x="28" y="26"/>
                  </a:lnTo>
                  <a:lnTo>
                    <a:pt x="28" y="26"/>
                  </a:lnTo>
                  <a:lnTo>
                    <a:pt x="30" y="22"/>
                  </a:lnTo>
                  <a:lnTo>
                    <a:pt x="32" y="18"/>
                  </a:lnTo>
                  <a:lnTo>
                    <a:pt x="34" y="14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2" y="2"/>
                  </a:lnTo>
                  <a:lnTo>
                    <a:pt x="36" y="0"/>
                  </a:lnTo>
                  <a:lnTo>
                    <a:pt x="36" y="0"/>
                  </a:lnTo>
                  <a:lnTo>
                    <a:pt x="42" y="0"/>
                  </a:lnTo>
                  <a:lnTo>
                    <a:pt x="44" y="4"/>
                  </a:lnTo>
                  <a:lnTo>
                    <a:pt x="44" y="4"/>
                  </a:lnTo>
                  <a:lnTo>
                    <a:pt x="46" y="14"/>
                  </a:lnTo>
                  <a:lnTo>
                    <a:pt x="44" y="24"/>
                  </a:lnTo>
                  <a:lnTo>
                    <a:pt x="40" y="32"/>
                  </a:lnTo>
                  <a:lnTo>
                    <a:pt x="32" y="38"/>
                  </a:lnTo>
                  <a:lnTo>
                    <a:pt x="32" y="38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5" name="Freeform 36"/>
            <p:cNvSpPr>
              <a:spLocks/>
            </p:cNvSpPr>
            <p:nvPr userDrawn="1"/>
          </p:nvSpPr>
          <p:spPr bwMode="auto">
            <a:xfrm>
              <a:off x="2472584" y="2484987"/>
              <a:ext cx="282487" cy="343609"/>
            </a:xfrm>
            <a:custGeom>
              <a:avLst/>
              <a:gdLst/>
              <a:ahLst/>
              <a:cxnLst>
                <a:cxn ang="0">
                  <a:pos x="126" y="184"/>
                </a:cxn>
                <a:cxn ang="0">
                  <a:pos x="57" y="208"/>
                </a:cxn>
                <a:cxn ang="0">
                  <a:pos x="57" y="208"/>
                </a:cxn>
                <a:cxn ang="0">
                  <a:pos x="51" y="208"/>
                </a:cxn>
                <a:cxn ang="0">
                  <a:pos x="49" y="204"/>
                </a:cxn>
                <a:cxn ang="0">
                  <a:pos x="0" y="57"/>
                </a:cxn>
                <a:cxn ang="0">
                  <a:pos x="0" y="57"/>
                </a:cxn>
                <a:cxn ang="0">
                  <a:pos x="0" y="51"/>
                </a:cxn>
                <a:cxn ang="0">
                  <a:pos x="4" y="49"/>
                </a:cxn>
                <a:cxn ang="0">
                  <a:pos x="147" y="0"/>
                </a:cxn>
                <a:cxn ang="0">
                  <a:pos x="147" y="0"/>
                </a:cxn>
                <a:cxn ang="0">
                  <a:pos x="153" y="0"/>
                </a:cxn>
                <a:cxn ang="0">
                  <a:pos x="155" y="4"/>
                </a:cxn>
                <a:cxn ang="0">
                  <a:pos x="171" y="49"/>
                </a:cxn>
                <a:cxn ang="0">
                  <a:pos x="171" y="49"/>
                </a:cxn>
                <a:cxn ang="0">
                  <a:pos x="171" y="53"/>
                </a:cxn>
                <a:cxn ang="0">
                  <a:pos x="167" y="57"/>
                </a:cxn>
                <a:cxn ang="0">
                  <a:pos x="167" y="57"/>
                </a:cxn>
                <a:cxn ang="0">
                  <a:pos x="163" y="57"/>
                </a:cxn>
                <a:cxn ang="0">
                  <a:pos x="159" y="53"/>
                </a:cxn>
                <a:cxn ang="0">
                  <a:pos x="145" y="14"/>
                </a:cxn>
                <a:cxn ang="0">
                  <a:pos x="14" y="59"/>
                </a:cxn>
                <a:cxn ang="0">
                  <a:pos x="59" y="194"/>
                </a:cxn>
                <a:cxn ang="0">
                  <a:pos x="122" y="173"/>
                </a:cxn>
                <a:cxn ang="0">
                  <a:pos x="122" y="173"/>
                </a:cxn>
                <a:cxn ang="0">
                  <a:pos x="126" y="173"/>
                </a:cxn>
                <a:cxn ang="0">
                  <a:pos x="130" y="177"/>
                </a:cxn>
                <a:cxn ang="0">
                  <a:pos x="130" y="177"/>
                </a:cxn>
                <a:cxn ang="0">
                  <a:pos x="130" y="180"/>
                </a:cxn>
                <a:cxn ang="0">
                  <a:pos x="126" y="184"/>
                </a:cxn>
                <a:cxn ang="0">
                  <a:pos x="126" y="184"/>
                </a:cxn>
              </a:cxnLst>
              <a:rect l="0" t="0" r="r" b="b"/>
              <a:pathLst>
                <a:path w="171" h="208">
                  <a:moveTo>
                    <a:pt x="126" y="184"/>
                  </a:moveTo>
                  <a:lnTo>
                    <a:pt x="57" y="208"/>
                  </a:lnTo>
                  <a:lnTo>
                    <a:pt x="57" y="208"/>
                  </a:lnTo>
                  <a:lnTo>
                    <a:pt x="51" y="208"/>
                  </a:lnTo>
                  <a:lnTo>
                    <a:pt x="49" y="204"/>
                  </a:lnTo>
                  <a:lnTo>
                    <a:pt x="0" y="57"/>
                  </a:lnTo>
                  <a:lnTo>
                    <a:pt x="0" y="57"/>
                  </a:lnTo>
                  <a:lnTo>
                    <a:pt x="0" y="51"/>
                  </a:lnTo>
                  <a:lnTo>
                    <a:pt x="4" y="49"/>
                  </a:lnTo>
                  <a:lnTo>
                    <a:pt x="147" y="0"/>
                  </a:lnTo>
                  <a:lnTo>
                    <a:pt x="147" y="0"/>
                  </a:lnTo>
                  <a:lnTo>
                    <a:pt x="153" y="0"/>
                  </a:lnTo>
                  <a:lnTo>
                    <a:pt x="155" y="4"/>
                  </a:lnTo>
                  <a:lnTo>
                    <a:pt x="171" y="49"/>
                  </a:lnTo>
                  <a:lnTo>
                    <a:pt x="171" y="49"/>
                  </a:lnTo>
                  <a:lnTo>
                    <a:pt x="171" y="53"/>
                  </a:lnTo>
                  <a:lnTo>
                    <a:pt x="167" y="57"/>
                  </a:lnTo>
                  <a:lnTo>
                    <a:pt x="167" y="57"/>
                  </a:lnTo>
                  <a:lnTo>
                    <a:pt x="163" y="57"/>
                  </a:lnTo>
                  <a:lnTo>
                    <a:pt x="159" y="53"/>
                  </a:lnTo>
                  <a:lnTo>
                    <a:pt x="145" y="14"/>
                  </a:lnTo>
                  <a:lnTo>
                    <a:pt x="14" y="59"/>
                  </a:lnTo>
                  <a:lnTo>
                    <a:pt x="59" y="194"/>
                  </a:lnTo>
                  <a:lnTo>
                    <a:pt x="122" y="173"/>
                  </a:lnTo>
                  <a:lnTo>
                    <a:pt x="122" y="173"/>
                  </a:lnTo>
                  <a:lnTo>
                    <a:pt x="126" y="173"/>
                  </a:lnTo>
                  <a:lnTo>
                    <a:pt x="130" y="177"/>
                  </a:lnTo>
                  <a:lnTo>
                    <a:pt x="130" y="177"/>
                  </a:lnTo>
                  <a:lnTo>
                    <a:pt x="130" y="180"/>
                  </a:lnTo>
                  <a:lnTo>
                    <a:pt x="126" y="184"/>
                  </a:lnTo>
                  <a:lnTo>
                    <a:pt x="126" y="184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6" name="Freeform 37"/>
            <p:cNvSpPr>
              <a:spLocks noEditPoints="1"/>
            </p:cNvSpPr>
            <p:nvPr userDrawn="1"/>
          </p:nvSpPr>
          <p:spPr bwMode="auto">
            <a:xfrm>
              <a:off x="2647693" y="2572541"/>
              <a:ext cx="211452" cy="213104"/>
            </a:xfrm>
            <a:custGeom>
              <a:avLst/>
              <a:gdLst/>
              <a:ahLst/>
              <a:cxnLst>
                <a:cxn ang="0">
                  <a:pos x="124" y="100"/>
                </a:cxn>
                <a:cxn ang="0">
                  <a:pos x="37" y="129"/>
                </a:cxn>
                <a:cxn ang="0">
                  <a:pos x="37" y="129"/>
                </a:cxn>
                <a:cxn ang="0">
                  <a:pos x="31" y="127"/>
                </a:cxn>
                <a:cxn ang="0">
                  <a:pos x="29" y="125"/>
                </a:cxn>
                <a:cxn ang="0">
                  <a:pos x="0" y="37"/>
                </a:cxn>
                <a:cxn ang="0">
                  <a:pos x="0" y="37"/>
                </a:cxn>
                <a:cxn ang="0">
                  <a:pos x="0" y="31"/>
                </a:cxn>
                <a:cxn ang="0">
                  <a:pos x="4" y="29"/>
                </a:cxn>
                <a:cxn ang="0">
                  <a:pos x="90" y="0"/>
                </a:cxn>
                <a:cxn ang="0">
                  <a:pos x="90" y="0"/>
                </a:cxn>
                <a:cxn ang="0">
                  <a:pos x="94" y="0"/>
                </a:cxn>
                <a:cxn ang="0">
                  <a:pos x="98" y="4"/>
                </a:cxn>
                <a:cxn ang="0">
                  <a:pos x="128" y="92"/>
                </a:cxn>
                <a:cxn ang="0">
                  <a:pos x="128" y="92"/>
                </a:cxn>
                <a:cxn ang="0">
                  <a:pos x="128" y="96"/>
                </a:cxn>
                <a:cxn ang="0">
                  <a:pos x="124" y="100"/>
                </a:cxn>
                <a:cxn ang="0">
                  <a:pos x="124" y="100"/>
                </a:cxn>
                <a:cxn ang="0">
                  <a:pos x="39" y="114"/>
                </a:cxn>
                <a:cxn ang="0">
                  <a:pos x="114" y="90"/>
                </a:cxn>
                <a:cxn ang="0">
                  <a:pos x="88" y="14"/>
                </a:cxn>
                <a:cxn ang="0">
                  <a:pos x="14" y="39"/>
                </a:cxn>
                <a:cxn ang="0">
                  <a:pos x="39" y="114"/>
                </a:cxn>
              </a:cxnLst>
              <a:rect l="0" t="0" r="r" b="b"/>
              <a:pathLst>
                <a:path w="128" h="129">
                  <a:moveTo>
                    <a:pt x="124" y="100"/>
                  </a:moveTo>
                  <a:lnTo>
                    <a:pt x="37" y="129"/>
                  </a:lnTo>
                  <a:lnTo>
                    <a:pt x="37" y="129"/>
                  </a:lnTo>
                  <a:lnTo>
                    <a:pt x="31" y="127"/>
                  </a:lnTo>
                  <a:lnTo>
                    <a:pt x="29" y="125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0" y="31"/>
                  </a:lnTo>
                  <a:lnTo>
                    <a:pt x="4" y="29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94" y="0"/>
                  </a:lnTo>
                  <a:lnTo>
                    <a:pt x="98" y="4"/>
                  </a:lnTo>
                  <a:lnTo>
                    <a:pt x="128" y="92"/>
                  </a:lnTo>
                  <a:lnTo>
                    <a:pt x="128" y="92"/>
                  </a:lnTo>
                  <a:lnTo>
                    <a:pt x="128" y="96"/>
                  </a:lnTo>
                  <a:lnTo>
                    <a:pt x="124" y="100"/>
                  </a:lnTo>
                  <a:lnTo>
                    <a:pt x="124" y="100"/>
                  </a:lnTo>
                  <a:close/>
                  <a:moveTo>
                    <a:pt x="39" y="114"/>
                  </a:moveTo>
                  <a:lnTo>
                    <a:pt x="114" y="90"/>
                  </a:lnTo>
                  <a:lnTo>
                    <a:pt x="88" y="14"/>
                  </a:lnTo>
                  <a:lnTo>
                    <a:pt x="14" y="39"/>
                  </a:lnTo>
                  <a:lnTo>
                    <a:pt x="39" y="114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7" name="Freeform 38"/>
            <p:cNvSpPr>
              <a:spLocks/>
            </p:cNvSpPr>
            <p:nvPr userDrawn="1"/>
          </p:nvSpPr>
          <p:spPr bwMode="auto">
            <a:xfrm>
              <a:off x="2530402" y="2438732"/>
              <a:ext cx="120594" cy="100771"/>
            </a:xfrm>
            <a:custGeom>
              <a:avLst/>
              <a:gdLst/>
              <a:ahLst/>
              <a:cxnLst>
                <a:cxn ang="0">
                  <a:pos x="69" y="40"/>
                </a:cxn>
                <a:cxn ang="0">
                  <a:pos x="69" y="40"/>
                </a:cxn>
                <a:cxn ang="0">
                  <a:pos x="65" y="40"/>
                </a:cxn>
                <a:cxn ang="0">
                  <a:pos x="61" y="36"/>
                </a:cxn>
                <a:cxn ang="0">
                  <a:pos x="61" y="36"/>
                </a:cxn>
                <a:cxn ang="0">
                  <a:pos x="55" y="26"/>
                </a:cxn>
                <a:cxn ang="0">
                  <a:pos x="47" y="18"/>
                </a:cxn>
                <a:cxn ang="0">
                  <a:pos x="38" y="14"/>
                </a:cxn>
                <a:cxn ang="0">
                  <a:pos x="32" y="12"/>
                </a:cxn>
                <a:cxn ang="0">
                  <a:pos x="28" y="14"/>
                </a:cxn>
                <a:cxn ang="0">
                  <a:pos x="28" y="14"/>
                </a:cxn>
                <a:cxn ang="0">
                  <a:pos x="24" y="16"/>
                </a:cxn>
                <a:cxn ang="0">
                  <a:pos x="20" y="20"/>
                </a:cxn>
                <a:cxn ang="0">
                  <a:pos x="14" y="28"/>
                </a:cxn>
                <a:cxn ang="0">
                  <a:pos x="12" y="40"/>
                </a:cxn>
                <a:cxn ang="0">
                  <a:pos x="14" y="51"/>
                </a:cxn>
                <a:cxn ang="0">
                  <a:pos x="14" y="51"/>
                </a:cxn>
                <a:cxn ang="0">
                  <a:pos x="14" y="57"/>
                </a:cxn>
                <a:cxn ang="0">
                  <a:pos x="10" y="61"/>
                </a:cxn>
                <a:cxn ang="0">
                  <a:pos x="10" y="61"/>
                </a:cxn>
                <a:cxn ang="0">
                  <a:pos x="6" y="59"/>
                </a:cxn>
                <a:cxn ang="0">
                  <a:pos x="2" y="55"/>
                </a:cxn>
                <a:cxn ang="0">
                  <a:pos x="2" y="55"/>
                </a:cxn>
                <a:cxn ang="0">
                  <a:pos x="0" y="48"/>
                </a:cxn>
                <a:cxn ang="0">
                  <a:pos x="0" y="40"/>
                </a:cxn>
                <a:cxn ang="0">
                  <a:pos x="0" y="30"/>
                </a:cxn>
                <a:cxn ang="0">
                  <a:pos x="2" y="22"/>
                </a:cxn>
                <a:cxn ang="0">
                  <a:pos x="6" y="16"/>
                </a:cxn>
                <a:cxn ang="0">
                  <a:pos x="12" y="10"/>
                </a:cxn>
                <a:cxn ang="0">
                  <a:pos x="16" y="6"/>
                </a:cxn>
                <a:cxn ang="0">
                  <a:pos x="24" y="2"/>
                </a:cxn>
                <a:cxn ang="0">
                  <a:pos x="24" y="2"/>
                </a:cxn>
                <a:cxn ang="0">
                  <a:pos x="32" y="0"/>
                </a:cxn>
                <a:cxn ang="0">
                  <a:pos x="38" y="0"/>
                </a:cxn>
                <a:cxn ang="0">
                  <a:pos x="45" y="2"/>
                </a:cxn>
                <a:cxn ang="0">
                  <a:pos x="53" y="6"/>
                </a:cxn>
                <a:cxn ang="0">
                  <a:pos x="59" y="10"/>
                </a:cxn>
                <a:cxn ang="0">
                  <a:pos x="65" y="18"/>
                </a:cxn>
                <a:cxn ang="0">
                  <a:pos x="69" y="24"/>
                </a:cxn>
                <a:cxn ang="0">
                  <a:pos x="73" y="32"/>
                </a:cxn>
                <a:cxn ang="0">
                  <a:pos x="73" y="32"/>
                </a:cxn>
                <a:cxn ang="0">
                  <a:pos x="73" y="38"/>
                </a:cxn>
                <a:cxn ang="0">
                  <a:pos x="69" y="40"/>
                </a:cxn>
                <a:cxn ang="0">
                  <a:pos x="69" y="40"/>
                </a:cxn>
              </a:cxnLst>
              <a:rect l="0" t="0" r="r" b="b"/>
              <a:pathLst>
                <a:path w="73" h="61">
                  <a:moveTo>
                    <a:pt x="69" y="40"/>
                  </a:moveTo>
                  <a:lnTo>
                    <a:pt x="69" y="40"/>
                  </a:lnTo>
                  <a:lnTo>
                    <a:pt x="65" y="40"/>
                  </a:lnTo>
                  <a:lnTo>
                    <a:pt x="61" y="36"/>
                  </a:lnTo>
                  <a:lnTo>
                    <a:pt x="61" y="36"/>
                  </a:lnTo>
                  <a:lnTo>
                    <a:pt x="55" y="26"/>
                  </a:lnTo>
                  <a:lnTo>
                    <a:pt x="47" y="18"/>
                  </a:lnTo>
                  <a:lnTo>
                    <a:pt x="38" y="14"/>
                  </a:lnTo>
                  <a:lnTo>
                    <a:pt x="32" y="12"/>
                  </a:lnTo>
                  <a:lnTo>
                    <a:pt x="28" y="14"/>
                  </a:lnTo>
                  <a:lnTo>
                    <a:pt x="28" y="14"/>
                  </a:lnTo>
                  <a:lnTo>
                    <a:pt x="24" y="16"/>
                  </a:lnTo>
                  <a:lnTo>
                    <a:pt x="20" y="20"/>
                  </a:lnTo>
                  <a:lnTo>
                    <a:pt x="14" y="28"/>
                  </a:lnTo>
                  <a:lnTo>
                    <a:pt x="12" y="40"/>
                  </a:lnTo>
                  <a:lnTo>
                    <a:pt x="14" y="51"/>
                  </a:lnTo>
                  <a:lnTo>
                    <a:pt x="14" y="51"/>
                  </a:lnTo>
                  <a:lnTo>
                    <a:pt x="14" y="57"/>
                  </a:lnTo>
                  <a:lnTo>
                    <a:pt x="10" y="61"/>
                  </a:lnTo>
                  <a:lnTo>
                    <a:pt x="10" y="61"/>
                  </a:lnTo>
                  <a:lnTo>
                    <a:pt x="6" y="59"/>
                  </a:lnTo>
                  <a:lnTo>
                    <a:pt x="2" y="55"/>
                  </a:lnTo>
                  <a:lnTo>
                    <a:pt x="2" y="55"/>
                  </a:lnTo>
                  <a:lnTo>
                    <a:pt x="0" y="48"/>
                  </a:lnTo>
                  <a:lnTo>
                    <a:pt x="0" y="40"/>
                  </a:lnTo>
                  <a:lnTo>
                    <a:pt x="0" y="30"/>
                  </a:lnTo>
                  <a:lnTo>
                    <a:pt x="2" y="22"/>
                  </a:lnTo>
                  <a:lnTo>
                    <a:pt x="6" y="16"/>
                  </a:lnTo>
                  <a:lnTo>
                    <a:pt x="12" y="10"/>
                  </a:lnTo>
                  <a:lnTo>
                    <a:pt x="16" y="6"/>
                  </a:lnTo>
                  <a:lnTo>
                    <a:pt x="24" y="2"/>
                  </a:lnTo>
                  <a:lnTo>
                    <a:pt x="24" y="2"/>
                  </a:lnTo>
                  <a:lnTo>
                    <a:pt x="32" y="0"/>
                  </a:lnTo>
                  <a:lnTo>
                    <a:pt x="38" y="0"/>
                  </a:lnTo>
                  <a:lnTo>
                    <a:pt x="45" y="2"/>
                  </a:lnTo>
                  <a:lnTo>
                    <a:pt x="53" y="6"/>
                  </a:lnTo>
                  <a:lnTo>
                    <a:pt x="59" y="10"/>
                  </a:lnTo>
                  <a:lnTo>
                    <a:pt x="65" y="18"/>
                  </a:lnTo>
                  <a:lnTo>
                    <a:pt x="69" y="24"/>
                  </a:lnTo>
                  <a:lnTo>
                    <a:pt x="73" y="32"/>
                  </a:lnTo>
                  <a:lnTo>
                    <a:pt x="73" y="32"/>
                  </a:lnTo>
                  <a:lnTo>
                    <a:pt x="73" y="38"/>
                  </a:lnTo>
                  <a:lnTo>
                    <a:pt x="69" y="40"/>
                  </a:lnTo>
                  <a:lnTo>
                    <a:pt x="69" y="4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68" name="그룹 67"/>
          <p:cNvGrpSpPr/>
          <p:nvPr userDrawn="1"/>
        </p:nvGrpSpPr>
        <p:grpSpPr>
          <a:xfrm>
            <a:off x="2816265" y="1162418"/>
            <a:ext cx="287442" cy="323786"/>
            <a:chOff x="2862448" y="1204712"/>
            <a:chExt cx="287442" cy="323786"/>
          </a:xfrm>
        </p:grpSpPr>
        <p:sp>
          <p:nvSpPr>
            <p:cNvPr id="69" name="Freeform 39"/>
            <p:cNvSpPr>
              <a:spLocks noEditPoints="1"/>
            </p:cNvSpPr>
            <p:nvPr userDrawn="1"/>
          </p:nvSpPr>
          <p:spPr bwMode="auto">
            <a:xfrm>
              <a:off x="2862448" y="1221232"/>
              <a:ext cx="287442" cy="307266"/>
            </a:xfrm>
            <a:custGeom>
              <a:avLst/>
              <a:gdLst/>
              <a:ahLst/>
              <a:cxnLst>
                <a:cxn ang="0">
                  <a:pos x="76" y="186"/>
                </a:cxn>
                <a:cxn ang="0">
                  <a:pos x="76" y="186"/>
                </a:cxn>
                <a:cxn ang="0">
                  <a:pos x="72" y="186"/>
                </a:cxn>
                <a:cxn ang="0">
                  <a:pos x="70" y="184"/>
                </a:cxn>
                <a:cxn ang="0">
                  <a:pos x="1" y="131"/>
                </a:cxn>
                <a:cxn ang="0">
                  <a:pos x="1" y="131"/>
                </a:cxn>
                <a:cxn ang="0">
                  <a:pos x="0" y="127"/>
                </a:cxn>
                <a:cxn ang="0">
                  <a:pos x="0" y="127"/>
                </a:cxn>
                <a:cxn ang="0">
                  <a:pos x="0" y="123"/>
                </a:cxn>
                <a:cxn ang="0">
                  <a:pos x="96" y="2"/>
                </a:cxn>
                <a:cxn ang="0">
                  <a:pos x="96" y="2"/>
                </a:cxn>
                <a:cxn ang="0">
                  <a:pos x="100" y="0"/>
                </a:cxn>
                <a:cxn ang="0">
                  <a:pos x="100" y="0"/>
                </a:cxn>
                <a:cxn ang="0">
                  <a:pos x="104" y="0"/>
                </a:cxn>
                <a:cxn ang="0">
                  <a:pos x="172" y="55"/>
                </a:cxn>
                <a:cxn ang="0">
                  <a:pos x="172" y="55"/>
                </a:cxn>
                <a:cxn ang="0">
                  <a:pos x="174" y="59"/>
                </a:cxn>
                <a:cxn ang="0">
                  <a:pos x="174" y="63"/>
                </a:cxn>
                <a:cxn ang="0">
                  <a:pos x="78" y="184"/>
                </a:cxn>
                <a:cxn ang="0">
                  <a:pos x="78" y="184"/>
                </a:cxn>
                <a:cxn ang="0">
                  <a:pos x="76" y="186"/>
                </a:cxn>
                <a:cxn ang="0">
                  <a:pos x="76" y="186"/>
                </a:cxn>
                <a:cxn ang="0">
                  <a:pos x="13" y="125"/>
                </a:cxn>
                <a:cxn ang="0">
                  <a:pos x="72" y="172"/>
                </a:cxn>
                <a:cxn ang="0">
                  <a:pos x="160" y="61"/>
                </a:cxn>
                <a:cxn ang="0">
                  <a:pos x="102" y="13"/>
                </a:cxn>
                <a:cxn ang="0">
                  <a:pos x="13" y="125"/>
                </a:cxn>
              </a:cxnLst>
              <a:rect l="0" t="0" r="r" b="b"/>
              <a:pathLst>
                <a:path w="174" h="186">
                  <a:moveTo>
                    <a:pt x="76" y="186"/>
                  </a:moveTo>
                  <a:lnTo>
                    <a:pt x="76" y="186"/>
                  </a:lnTo>
                  <a:lnTo>
                    <a:pt x="72" y="186"/>
                  </a:lnTo>
                  <a:lnTo>
                    <a:pt x="70" y="184"/>
                  </a:lnTo>
                  <a:lnTo>
                    <a:pt x="1" y="131"/>
                  </a:lnTo>
                  <a:lnTo>
                    <a:pt x="1" y="131"/>
                  </a:lnTo>
                  <a:lnTo>
                    <a:pt x="0" y="127"/>
                  </a:lnTo>
                  <a:lnTo>
                    <a:pt x="0" y="127"/>
                  </a:lnTo>
                  <a:lnTo>
                    <a:pt x="0" y="123"/>
                  </a:lnTo>
                  <a:lnTo>
                    <a:pt x="96" y="2"/>
                  </a:lnTo>
                  <a:lnTo>
                    <a:pt x="96" y="2"/>
                  </a:lnTo>
                  <a:lnTo>
                    <a:pt x="100" y="0"/>
                  </a:lnTo>
                  <a:lnTo>
                    <a:pt x="100" y="0"/>
                  </a:lnTo>
                  <a:lnTo>
                    <a:pt x="104" y="0"/>
                  </a:lnTo>
                  <a:lnTo>
                    <a:pt x="172" y="55"/>
                  </a:lnTo>
                  <a:lnTo>
                    <a:pt x="172" y="55"/>
                  </a:lnTo>
                  <a:lnTo>
                    <a:pt x="174" y="59"/>
                  </a:lnTo>
                  <a:lnTo>
                    <a:pt x="174" y="63"/>
                  </a:lnTo>
                  <a:lnTo>
                    <a:pt x="78" y="184"/>
                  </a:lnTo>
                  <a:lnTo>
                    <a:pt x="78" y="184"/>
                  </a:lnTo>
                  <a:lnTo>
                    <a:pt x="76" y="186"/>
                  </a:lnTo>
                  <a:lnTo>
                    <a:pt x="76" y="186"/>
                  </a:lnTo>
                  <a:close/>
                  <a:moveTo>
                    <a:pt x="13" y="125"/>
                  </a:moveTo>
                  <a:lnTo>
                    <a:pt x="72" y="172"/>
                  </a:lnTo>
                  <a:lnTo>
                    <a:pt x="160" y="61"/>
                  </a:lnTo>
                  <a:lnTo>
                    <a:pt x="102" y="13"/>
                  </a:lnTo>
                  <a:lnTo>
                    <a:pt x="13" y="125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0" name="Freeform 40"/>
            <p:cNvSpPr>
              <a:spLocks/>
            </p:cNvSpPr>
            <p:nvPr userDrawn="1"/>
          </p:nvSpPr>
          <p:spPr bwMode="auto">
            <a:xfrm>
              <a:off x="3049120" y="1204712"/>
              <a:ext cx="84251" cy="104074"/>
            </a:xfrm>
            <a:custGeom>
              <a:avLst/>
              <a:gdLst/>
              <a:ahLst/>
              <a:cxnLst>
                <a:cxn ang="0">
                  <a:pos x="10" y="63"/>
                </a:cxn>
                <a:cxn ang="0">
                  <a:pos x="10" y="63"/>
                </a:cxn>
                <a:cxn ang="0">
                  <a:pos x="6" y="63"/>
                </a:cxn>
                <a:cxn ang="0">
                  <a:pos x="4" y="61"/>
                </a:cxn>
                <a:cxn ang="0">
                  <a:pos x="4" y="61"/>
                </a:cxn>
                <a:cxn ang="0">
                  <a:pos x="0" y="49"/>
                </a:cxn>
                <a:cxn ang="0">
                  <a:pos x="0" y="37"/>
                </a:cxn>
                <a:cxn ang="0">
                  <a:pos x="4" y="25"/>
                </a:cxn>
                <a:cxn ang="0">
                  <a:pos x="12" y="14"/>
                </a:cxn>
                <a:cxn ang="0">
                  <a:pos x="12" y="14"/>
                </a:cxn>
                <a:cxn ang="0">
                  <a:pos x="20" y="6"/>
                </a:cxn>
                <a:cxn ang="0">
                  <a:pos x="30" y="2"/>
                </a:cxn>
                <a:cxn ang="0">
                  <a:pos x="38" y="0"/>
                </a:cxn>
                <a:cxn ang="0">
                  <a:pos x="44" y="0"/>
                </a:cxn>
                <a:cxn ang="0">
                  <a:pos x="47" y="4"/>
                </a:cxn>
                <a:cxn ang="0">
                  <a:pos x="47" y="4"/>
                </a:cxn>
                <a:cxn ang="0">
                  <a:pos x="49" y="6"/>
                </a:cxn>
                <a:cxn ang="0">
                  <a:pos x="51" y="12"/>
                </a:cxn>
                <a:cxn ang="0">
                  <a:pos x="51" y="12"/>
                </a:cxn>
                <a:cxn ang="0">
                  <a:pos x="51" y="20"/>
                </a:cxn>
                <a:cxn ang="0">
                  <a:pos x="47" y="25"/>
                </a:cxn>
                <a:cxn ang="0">
                  <a:pos x="40" y="37"/>
                </a:cxn>
                <a:cxn ang="0">
                  <a:pos x="40" y="37"/>
                </a:cxn>
                <a:cxn ang="0">
                  <a:pos x="36" y="39"/>
                </a:cxn>
                <a:cxn ang="0">
                  <a:pos x="32" y="37"/>
                </a:cxn>
                <a:cxn ang="0">
                  <a:pos x="32" y="37"/>
                </a:cxn>
                <a:cxn ang="0">
                  <a:pos x="30" y="33"/>
                </a:cxn>
                <a:cxn ang="0">
                  <a:pos x="32" y="29"/>
                </a:cxn>
                <a:cxn ang="0">
                  <a:pos x="32" y="29"/>
                </a:cxn>
                <a:cxn ang="0">
                  <a:pos x="36" y="23"/>
                </a:cxn>
                <a:cxn ang="0">
                  <a:pos x="38" y="20"/>
                </a:cxn>
                <a:cxn ang="0">
                  <a:pos x="40" y="12"/>
                </a:cxn>
                <a:cxn ang="0">
                  <a:pos x="40" y="12"/>
                </a:cxn>
                <a:cxn ang="0">
                  <a:pos x="36" y="12"/>
                </a:cxn>
                <a:cxn ang="0">
                  <a:pos x="32" y="14"/>
                </a:cxn>
                <a:cxn ang="0">
                  <a:pos x="26" y="16"/>
                </a:cxn>
                <a:cxn ang="0">
                  <a:pos x="22" y="20"/>
                </a:cxn>
                <a:cxn ang="0">
                  <a:pos x="22" y="20"/>
                </a:cxn>
                <a:cxn ang="0">
                  <a:pos x="16" y="29"/>
                </a:cxn>
                <a:cxn ang="0">
                  <a:pos x="12" y="39"/>
                </a:cxn>
                <a:cxn ang="0">
                  <a:pos x="12" y="47"/>
                </a:cxn>
                <a:cxn ang="0">
                  <a:pos x="14" y="55"/>
                </a:cxn>
                <a:cxn ang="0">
                  <a:pos x="14" y="55"/>
                </a:cxn>
                <a:cxn ang="0">
                  <a:pos x="14" y="59"/>
                </a:cxn>
                <a:cxn ang="0">
                  <a:pos x="12" y="63"/>
                </a:cxn>
                <a:cxn ang="0">
                  <a:pos x="12" y="63"/>
                </a:cxn>
                <a:cxn ang="0">
                  <a:pos x="10" y="63"/>
                </a:cxn>
                <a:cxn ang="0">
                  <a:pos x="10" y="63"/>
                </a:cxn>
              </a:cxnLst>
              <a:rect l="0" t="0" r="r" b="b"/>
              <a:pathLst>
                <a:path w="51" h="63">
                  <a:moveTo>
                    <a:pt x="10" y="63"/>
                  </a:moveTo>
                  <a:lnTo>
                    <a:pt x="10" y="63"/>
                  </a:lnTo>
                  <a:lnTo>
                    <a:pt x="6" y="63"/>
                  </a:lnTo>
                  <a:lnTo>
                    <a:pt x="4" y="61"/>
                  </a:lnTo>
                  <a:lnTo>
                    <a:pt x="4" y="61"/>
                  </a:lnTo>
                  <a:lnTo>
                    <a:pt x="0" y="49"/>
                  </a:lnTo>
                  <a:lnTo>
                    <a:pt x="0" y="37"/>
                  </a:lnTo>
                  <a:lnTo>
                    <a:pt x="4" y="25"/>
                  </a:lnTo>
                  <a:lnTo>
                    <a:pt x="12" y="14"/>
                  </a:lnTo>
                  <a:lnTo>
                    <a:pt x="12" y="14"/>
                  </a:lnTo>
                  <a:lnTo>
                    <a:pt x="20" y="6"/>
                  </a:lnTo>
                  <a:lnTo>
                    <a:pt x="30" y="2"/>
                  </a:lnTo>
                  <a:lnTo>
                    <a:pt x="38" y="0"/>
                  </a:lnTo>
                  <a:lnTo>
                    <a:pt x="44" y="0"/>
                  </a:lnTo>
                  <a:lnTo>
                    <a:pt x="47" y="4"/>
                  </a:lnTo>
                  <a:lnTo>
                    <a:pt x="47" y="4"/>
                  </a:lnTo>
                  <a:lnTo>
                    <a:pt x="49" y="6"/>
                  </a:lnTo>
                  <a:lnTo>
                    <a:pt x="51" y="12"/>
                  </a:lnTo>
                  <a:lnTo>
                    <a:pt x="51" y="12"/>
                  </a:lnTo>
                  <a:lnTo>
                    <a:pt x="51" y="20"/>
                  </a:lnTo>
                  <a:lnTo>
                    <a:pt x="47" y="25"/>
                  </a:lnTo>
                  <a:lnTo>
                    <a:pt x="40" y="37"/>
                  </a:lnTo>
                  <a:lnTo>
                    <a:pt x="40" y="37"/>
                  </a:lnTo>
                  <a:lnTo>
                    <a:pt x="36" y="39"/>
                  </a:lnTo>
                  <a:lnTo>
                    <a:pt x="32" y="37"/>
                  </a:lnTo>
                  <a:lnTo>
                    <a:pt x="32" y="37"/>
                  </a:lnTo>
                  <a:lnTo>
                    <a:pt x="30" y="33"/>
                  </a:lnTo>
                  <a:lnTo>
                    <a:pt x="32" y="29"/>
                  </a:lnTo>
                  <a:lnTo>
                    <a:pt x="32" y="29"/>
                  </a:lnTo>
                  <a:lnTo>
                    <a:pt x="36" y="23"/>
                  </a:lnTo>
                  <a:lnTo>
                    <a:pt x="38" y="20"/>
                  </a:lnTo>
                  <a:lnTo>
                    <a:pt x="40" y="12"/>
                  </a:lnTo>
                  <a:lnTo>
                    <a:pt x="40" y="12"/>
                  </a:lnTo>
                  <a:lnTo>
                    <a:pt x="36" y="12"/>
                  </a:lnTo>
                  <a:lnTo>
                    <a:pt x="32" y="14"/>
                  </a:lnTo>
                  <a:lnTo>
                    <a:pt x="26" y="16"/>
                  </a:lnTo>
                  <a:lnTo>
                    <a:pt x="22" y="20"/>
                  </a:lnTo>
                  <a:lnTo>
                    <a:pt x="22" y="20"/>
                  </a:lnTo>
                  <a:lnTo>
                    <a:pt x="16" y="29"/>
                  </a:lnTo>
                  <a:lnTo>
                    <a:pt x="12" y="39"/>
                  </a:lnTo>
                  <a:lnTo>
                    <a:pt x="12" y="47"/>
                  </a:lnTo>
                  <a:lnTo>
                    <a:pt x="14" y="55"/>
                  </a:lnTo>
                  <a:lnTo>
                    <a:pt x="14" y="55"/>
                  </a:lnTo>
                  <a:lnTo>
                    <a:pt x="14" y="59"/>
                  </a:lnTo>
                  <a:lnTo>
                    <a:pt x="12" y="63"/>
                  </a:lnTo>
                  <a:lnTo>
                    <a:pt x="12" y="63"/>
                  </a:lnTo>
                  <a:lnTo>
                    <a:pt x="10" y="63"/>
                  </a:lnTo>
                  <a:lnTo>
                    <a:pt x="10" y="63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71" name="그룹 70"/>
          <p:cNvGrpSpPr/>
          <p:nvPr userDrawn="1"/>
        </p:nvGrpSpPr>
        <p:grpSpPr>
          <a:xfrm>
            <a:off x="1369142" y="2756567"/>
            <a:ext cx="340305" cy="340305"/>
            <a:chOff x="1415325" y="2798861"/>
            <a:chExt cx="340305" cy="340305"/>
          </a:xfrm>
        </p:grpSpPr>
        <p:sp>
          <p:nvSpPr>
            <p:cNvPr id="72" name="Freeform 41"/>
            <p:cNvSpPr>
              <a:spLocks noEditPoints="1"/>
            </p:cNvSpPr>
            <p:nvPr userDrawn="1"/>
          </p:nvSpPr>
          <p:spPr bwMode="auto">
            <a:xfrm>
              <a:off x="1415325" y="2798861"/>
              <a:ext cx="340305" cy="340305"/>
            </a:xfrm>
            <a:custGeom>
              <a:avLst/>
              <a:gdLst/>
              <a:ahLst/>
              <a:cxnLst>
                <a:cxn ang="0">
                  <a:pos x="132" y="196"/>
                </a:cxn>
                <a:cxn ang="0">
                  <a:pos x="124" y="202"/>
                </a:cxn>
                <a:cxn ang="0">
                  <a:pos x="95" y="200"/>
                </a:cxn>
                <a:cxn ang="0">
                  <a:pos x="79" y="204"/>
                </a:cxn>
                <a:cxn ang="0">
                  <a:pos x="57" y="191"/>
                </a:cxn>
                <a:cxn ang="0">
                  <a:pos x="38" y="185"/>
                </a:cxn>
                <a:cxn ang="0">
                  <a:pos x="28" y="165"/>
                </a:cxn>
                <a:cxn ang="0">
                  <a:pos x="10" y="147"/>
                </a:cxn>
                <a:cxn ang="0">
                  <a:pos x="10" y="132"/>
                </a:cxn>
                <a:cxn ang="0">
                  <a:pos x="2" y="102"/>
                </a:cxn>
                <a:cxn ang="0">
                  <a:pos x="4" y="85"/>
                </a:cxn>
                <a:cxn ang="0">
                  <a:pos x="10" y="65"/>
                </a:cxn>
                <a:cxn ang="0">
                  <a:pos x="18" y="49"/>
                </a:cxn>
                <a:cxn ang="0">
                  <a:pos x="42" y="28"/>
                </a:cxn>
                <a:cxn ang="0">
                  <a:pos x="51" y="14"/>
                </a:cxn>
                <a:cxn ang="0">
                  <a:pos x="75" y="10"/>
                </a:cxn>
                <a:cxn ang="0">
                  <a:pos x="83" y="6"/>
                </a:cxn>
                <a:cxn ang="0">
                  <a:pos x="112" y="6"/>
                </a:cxn>
                <a:cxn ang="0">
                  <a:pos x="128" y="4"/>
                </a:cxn>
                <a:cxn ang="0">
                  <a:pos x="149" y="18"/>
                </a:cxn>
                <a:cxn ang="0">
                  <a:pos x="169" y="24"/>
                </a:cxn>
                <a:cxn ang="0">
                  <a:pos x="179" y="41"/>
                </a:cxn>
                <a:cxn ang="0">
                  <a:pos x="197" y="59"/>
                </a:cxn>
                <a:cxn ang="0">
                  <a:pos x="197" y="75"/>
                </a:cxn>
                <a:cxn ang="0">
                  <a:pos x="202" y="104"/>
                </a:cxn>
                <a:cxn ang="0">
                  <a:pos x="202" y="122"/>
                </a:cxn>
                <a:cxn ang="0">
                  <a:pos x="195" y="143"/>
                </a:cxn>
                <a:cxn ang="0">
                  <a:pos x="187" y="159"/>
                </a:cxn>
                <a:cxn ang="0">
                  <a:pos x="165" y="179"/>
                </a:cxn>
                <a:cxn ang="0">
                  <a:pos x="155" y="193"/>
                </a:cxn>
                <a:cxn ang="0">
                  <a:pos x="144" y="185"/>
                </a:cxn>
                <a:cxn ang="0">
                  <a:pos x="157" y="169"/>
                </a:cxn>
                <a:cxn ang="0">
                  <a:pos x="175" y="159"/>
                </a:cxn>
                <a:cxn ang="0">
                  <a:pos x="189" y="132"/>
                </a:cxn>
                <a:cxn ang="0">
                  <a:pos x="187" y="112"/>
                </a:cxn>
                <a:cxn ang="0">
                  <a:pos x="193" y="92"/>
                </a:cxn>
                <a:cxn ang="0">
                  <a:pos x="183" y="63"/>
                </a:cxn>
                <a:cxn ang="0">
                  <a:pos x="169" y="49"/>
                </a:cxn>
                <a:cxn ang="0">
                  <a:pos x="157" y="32"/>
                </a:cxn>
                <a:cxn ang="0">
                  <a:pos x="132" y="18"/>
                </a:cxn>
                <a:cxn ang="0">
                  <a:pos x="110" y="20"/>
                </a:cxn>
                <a:cxn ang="0">
                  <a:pos x="91" y="14"/>
                </a:cxn>
                <a:cxn ang="0">
                  <a:pos x="77" y="22"/>
                </a:cxn>
                <a:cxn ang="0">
                  <a:pos x="57" y="26"/>
                </a:cxn>
                <a:cxn ang="0">
                  <a:pos x="36" y="45"/>
                </a:cxn>
                <a:cxn ang="0">
                  <a:pos x="28" y="63"/>
                </a:cxn>
                <a:cxn ang="0">
                  <a:pos x="16" y="81"/>
                </a:cxn>
                <a:cxn ang="0">
                  <a:pos x="12" y="110"/>
                </a:cxn>
                <a:cxn ang="0">
                  <a:pos x="22" y="128"/>
                </a:cxn>
                <a:cxn ang="0">
                  <a:pos x="26" y="149"/>
                </a:cxn>
                <a:cxn ang="0">
                  <a:pos x="44" y="171"/>
                </a:cxn>
                <a:cxn ang="0">
                  <a:pos x="63" y="179"/>
                </a:cxn>
                <a:cxn ang="0">
                  <a:pos x="79" y="191"/>
                </a:cxn>
                <a:cxn ang="0">
                  <a:pos x="108" y="195"/>
                </a:cxn>
                <a:cxn ang="0">
                  <a:pos x="128" y="185"/>
                </a:cxn>
              </a:cxnLst>
              <a:rect l="0" t="0" r="r" b="b"/>
              <a:pathLst>
                <a:path w="206" h="206">
                  <a:moveTo>
                    <a:pt x="149" y="196"/>
                  </a:moveTo>
                  <a:lnTo>
                    <a:pt x="149" y="196"/>
                  </a:lnTo>
                  <a:lnTo>
                    <a:pt x="142" y="196"/>
                  </a:lnTo>
                  <a:lnTo>
                    <a:pt x="142" y="196"/>
                  </a:lnTo>
                  <a:lnTo>
                    <a:pt x="132" y="196"/>
                  </a:lnTo>
                  <a:lnTo>
                    <a:pt x="132" y="196"/>
                  </a:lnTo>
                  <a:lnTo>
                    <a:pt x="132" y="196"/>
                  </a:lnTo>
                  <a:lnTo>
                    <a:pt x="132" y="196"/>
                  </a:lnTo>
                  <a:lnTo>
                    <a:pt x="132" y="196"/>
                  </a:lnTo>
                  <a:lnTo>
                    <a:pt x="132" y="196"/>
                  </a:lnTo>
                  <a:lnTo>
                    <a:pt x="124" y="202"/>
                  </a:lnTo>
                  <a:lnTo>
                    <a:pt x="124" y="202"/>
                  </a:lnTo>
                  <a:lnTo>
                    <a:pt x="116" y="206"/>
                  </a:lnTo>
                  <a:lnTo>
                    <a:pt x="116" y="206"/>
                  </a:lnTo>
                  <a:lnTo>
                    <a:pt x="108" y="206"/>
                  </a:lnTo>
                  <a:lnTo>
                    <a:pt x="102" y="204"/>
                  </a:lnTo>
                  <a:lnTo>
                    <a:pt x="102" y="204"/>
                  </a:lnTo>
                  <a:lnTo>
                    <a:pt x="95" y="200"/>
                  </a:lnTo>
                  <a:lnTo>
                    <a:pt x="95" y="200"/>
                  </a:lnTo>
                  <a:lnTo>
                    <a:pt x="93" y="200"/>
                  </a:lnTo>
                  <a:lnTo>
                    <a:pt x="93" y="200"/>
                  </a:lnTo>
                  <a:lnTo>
                    <a:pt x="85" y="202"/>
                  </a:lnTo>
                  <a:lnTo>
                    <a:pt x="85" y="202"/>
                  </a:lnTo>
                  <a:lnTo>
                    <a:pt x="79" y="204"/>
                  </a:lnTo>
                  <a:lnTo>
                    <a:pt x="73" y="202"/>
                  </a:lnTo>
                  <a:lnTo>
                    <a:pt x="67" y="200"/>
                  </a:lnTo>
                  <a:lnTo>
                    <a:pt x="63" y="196"/>
                  </a:lnTo>
                  <a:lnTo>
                    <a:pt x="63" y="196"/>
                  </a:lnTo>
                  <a:lnTo>
                    <a:pt x="57" y="191"/>
                  </a:lnTo>
                  <a:lnTo>
                    <a:pt x="57" y="191"/>
                  </a:lnTo>
                  <a:lnTo>
                    <a:pt x="57" y="191"/>
                  </a:lnTo>
                  <a:lnTo>
                    <a:pt x="57" y="191"/>
                  </a:lnTo>
                  <a:lnTo>
                    <a:pt x="47" y="189"/>
                  </a:lnTo>
                  <a:lnTo>
                    <a:pt x="47" y="189"/>
                  </a:lnTo>
                  <a:lnTo>
                    <a:pt x="42" y="187"/>
                  </a:lnTo>
                  <a:lnTo>
                    <a:pt x="38" y="185"/>
                  </a:lnTo>
                  <a:lnTo>
                    <a:pt x="34" y="179"/>
                  </a:lnTo>
                  <a:lnTo>
                    <a:pt x="32" y="175"/>
                  </a:lnTo>
                  <a:lnTo>
                    <a:pt x="32" y="175"/>
                  </a:lnTo>
                  <a:lnTo>
                    <a:pt x="28" y="165"/>
                  </a:lnTo>
                  <a:lnTo>
                    <a:pt x="28" y="165"/>
                  </a:lnTo>
                  <a:lnTo>
                    <a:pt x="28" y="165"/>
                  </a:lnTo>
                  <a:lnTo>
                    <a:pt x="28" y="165"/>
                  </a:lnTo>
                  <a:lnTo>
                    <a:pt x="20" y="161"/>
                  </a:lnTo>
                  <a:lnTo>
                    <a:pt x="20" y="161"/>
                  </a:lnTo>
                  <a:lnTo>
                    <a:pt x="16" y="157"/>
                  </a:lnTo>
                  <a:lnTo>
                    <a:pt x="12" y="153"/>
                  </a:lnTo>
                  <a:lnTo>
                    <a:pt x="10" y="147"/>
                  </a:lnTo>
                  <a:lnTo>
                    <a:pt x="10" y="142"/>
                  </a:lnTo>
                  <a:lnTo>
                    <a:pt x="10" y="142"/>
                  </a:lnTo>
                  <a:lnTo>
                    <a:pt x="10" y="132"/>
                  </a:lnTo>
                  <a:lnTo>
                    <a:pt x="10" y="132"/>
                  </a:lnTo>
                  <a:lnTo>
                    <a:pt x="10" y="132"/>
                  </a:lnTo>
                  <a:lnTo>
                    <a:pt x="10" y="132"/>
                  </a:lnTo>
                  <a:lnTo>
                    <a:pt x="4" y="124"/>
                  </a:lnTo>
                  <a:lnTo>
                    <a:pt x="4" y="124"/>
                  </a:lnTo>
                  <a:lnTo>
                    <a:pt x="2" y="120"/>
                  </a:lnTo>
                  <a:lnTo>
                    <a:pt x="0" y="114"/>
                  </a:lnTo>
                  <a:lnTo>
                    <a:pt x="0" y="108"/>
                  </a:lnTo>
                  <a:lnTo>
                    <a:pt x="2" y="102"/>
                  </a:lnTo>
                  <a:lnTo>
                    <a:pt x="2" y="102"/>
                  </a:lnTo>
                  <a:lnTo>
                    <a:pt x="6" y="94"/>
                  </a:lnTo>
                  <a:lnTo>
                    <a:pt x="6" y="94"/>
                  </a:lnTo>
                  <a:lnTo>
                    <a:pt x="6" y="94"/>
                  </a:lnTo>
                  <a:lnTo>
                    <a:pt x="6" y="94"/>
                  </a:lnTo>
                  <a:lnTo>
                    <a:pt x="4" y="85"/>
                  </a:lnTo>
                  <a:lnTo>
                    <a:pt x="4" y="85"/>
                  </a:lnTo>
                  <a:lnTo>
                    <a:pt x="2" y="79"/>
                  </a:lnTo>
                  <a:lnTo>
                    <a:pt x="4" y="73"/>
                  </a:lnTo>
                  <a:lnTo>
                    <a:pt x="6" y="69"/>
                  </a:lnTo>
                  <a:lnTo>
                    <a:pt x="10" y="65"/>
                  </a:lnTo>
                  <a:lnTo>
                    <a:pt x="10" y="65"/>
                  </a:lnTo>
                  <a:lnTo>
                    <a:pt x="16" y="57"/>
                  </a:lnTo>
                  <a:lnTo>
                    <a:pt x="16" y="57"/>
                  </a:lnTo>
                  <a:lnTo>
                    <a:pt x="16" y="57"/>
                  </a:lnTo>
                  <a:lnTo>
                    <a:pt x="16" y="57"/>
                  </a:lnTo>
                  <a:lnTo>
                    <a:pt x="18" y="49"/>
                  </a:lnTo>
                  <a:lnTo>
                    <a:pt x="18" y="49"/>
                  </a:lnTo>
                  <a:lnTo>
                    <a:pt x="20" y="43"/>
                  </a:lnTo>
                  <a:lnTo>
                    <a:pt x="22" y="38"/>
                  </a:lnTo>
                  <a:lnTo>
                    <a:pt x="28" y="34"/>
                  </a:lnTo>
                  <a:lnTo>
                    <a:pt x="32" y="32"/>
                  </a:lnTo>
                  <a:lnTo>
                    <a:pt x="32" y="32"/>
                  </a:lnTo>
                  <a:lnTo>
                    <a:pt x="42" y="28"/>
                  </a:lnTo>
                  <a:lnTo>
                    <a:pt x="42" y="28"/>
                  </a:lnTo>
                  <a:lnTo>
                    <a:pt x="42" y="28"/>
                  </a:lnTo>
                  <a:lnTo>
                    <a:pt x="42" y="28"/>
                  </a:lnTo>
                  <a:lnTo>
                    <a:pt x="45" y="20"/>
                  </a:lnTo>
                  <a:lnTo>
                    <a:pt x="45" y="20"/>
                  </a:lnTo>
                  <a:lnTo>
                    <a:pt x="51" y="14"/>
                  </a:lnTo>
                  <a:lnTo>
                    <a:pt x="57" y="12"/>
                  </a:lnTo>
                  <a:lnTo>
                    <a:pt x="57" y="12"/>
                  </a:lnTo>
                  <a:lnTo>
                    <a:pt x="65" y="10"/>
                  </a:lnTo>
                  <a:lnTo>
                    <a:pt x="65" y="10"/>
                  </a:lnTo>
                  <a:lnTo>
                    <a:pt x="75" y="10"/>
                  </a:lnTo>
                  <a:lnTo>
                    <a:pt x="75" y="10"/>
                  </a:lnTo>
                  <a:lnTo>
                    <a:pt x="75" y="10"/>
                  </a:lnTo>
                  <a:lnTo>
                    <a:pt x="75" y="10"/>
                  </a:lnTo>
                  <a:lnTo>
                    <a:pt x="75" y="10"/>
                  </a:lnTo>
                  <a:lnTo>
                    <a:pt x="75" y="10"/>
                  </a:lnTo>
                  <a:lnTo>
                    <a:pt x="83" y="6"/>
                  </a:lnTo>
                  <a:lnTo>
                    <a:pt x="83" y="6"/>
                  </a:lnTo>
                  <a:lnTo>
                    <a:pt x="89" y="2"/>
                  </a:lnTo>
                  <a:lnTo>
                    <a:pt x="89" y="2"/>
                  </a:lnTo>
                  <a:lnTo>
                    <a:pt x="96" y="0"/>
                  </a:lnTo>
                  <a:lnTo>
                    <a:pt x="104" y="4"/>
                  </a:lnTo>
                  <a:lnTo>
                    <a:pt x="104" y="4"/>
                  </a:lnTo>
                  <a:lnTo>
                    <a:pt x="112" y="6"/>
                  </a:lnTo>
                  <a:lnTo>
                    <a:pt x="112" y="6"/>
                  </a:lnTo>
                  <a:lnTo>
                    <a:pt x="112" y="6"/>
                  </a:lnTo>
                  <a:lnTo>
                    <a:pt x="112" y="6"/>
                  </a:lnTo>
                  <a:lnTo>
                    <a:pt x="122" y="4"/>
                  </a:lnTo>
                  <a:lnTo>
                    <a:pt x="122" y="4"/>
                  </a:lnTo>
                  <a:lnTo>
                    <a:pt x="128" y="4"/>
                  </a:lnTo>
                  <a:lnTo>
                    <a:pt x="134" y="4"/>
                  </a:lnTo>
                  <a:lnTo>
                    <a:pt x="138" y="6"/>
                  </a:lnTo>
                  <a:lnTo>
                    <a:pt x="142" y="12"/>
                  </a:lnTo>
                  <a:lnTo>
                    <a:pt x="142" y="12"/>
                  </a:lnTo>
                  <a:lnTo>
                    <a:pt x="149" y="18"/>
                  </a:lnTo>
                  <a:lnTo>
                    <a:pt x="149" y="18"/>
                  </a:lnTo>
                  <a:lnTo>
                    <a:pt x="149" y="18"/>
                  </a:lnTo>
                  <a:lnTo>
                    <a:pt x="149" y="18"/>
                  </a:lnTo>
                  <a:lnTo>
                    <a:pt x="157" y="20"/>
                  </a:lnTo>
                  <a:lnTo>
                    <a:pt x="157" y="20"/>
                  </a:lnTo>
                  <a:lnTo>
                    <a:pt x="163" y="20"/>
                  </a:lnTo>
                  <a:lnTo>
                    <a:pt x="169" y="24"/>
                  </a:lnTo>
                  <a:lnTo>
                    <a:pt x="173" y="28"/>
                  </a:lnTo>
                  <a:lnTo>
                    <a:pt x="175" y="34"/>
                  </a:lnTo>
                  <a:lnTo>
                    <a:pt x="175" y="34"/>
                  </a:lnTo>
                  <a:lnTo>
                    <a:pt x="179" y="41"/>
                  </a:lnTo>
                  <a:lnTo>
                    <a:pt x="179" y="41"/>
                  </a:lnTo>
                  <a:lnTo>
                    <a:pt x="179" y="41"/>
                  </a:lnTo>
                  <a:lnTo>
                    <a:pt x="179" y="41"/>
                  </a:lnTo>
                  <a:lnTo>
                    <a:pt x="187" y="47"/>
                  </a:lnTo>
                  <a:lnTo>
                    <a:pt x="187" y="47"/>
                  </a:lnTo>
                  <a:lnTo>
                    <a:pt x="191" y="49"/>
                  </a:lnTo>
                  <a:lnTo>
                    <a:pt x="195" y="55"/>
                  </a:lnTo>
                  <a:lnTo>
                    <a:pt x="197" y="59"/>
                  </a:lnTo>
                  <a:lnTo>
                    <a:pt x="197" y="65"/>
                  </a:lnTo>
                  <a:lnTo>
                    <a:pt x="197" y="65"/>
                  </a:lnTo>
                  <a:lnTo>
                    <a:pt x="197" y="75"/>
                  </a:lnTo>
                  <a:lnTo>
                    <a:pt x="197" y="75"/>
                  </a:lnTo>
                  <a:lnTo>
                    <a:pt x="197" y="75"/>
                  </a:lnTo>
                  <a:lnTo>
                    <a:pt x="197" y="75"/>
                  </a:lnTo>
                  <a:lnTo>
                    <a:pt x="200" y="83"/>
                  </a:lnTo>
                  <a:lnTo>
                    <a:pt x="200" y="83"/>
                  </a:lnTo>
                  <a:lnTo>
                    <a:pt x="204" y="89"/>
                  </a:lnTo>
                  <a:lnTo>
                    <a:pt x="206" y="92"/>
                  </a:lnTo>
                  <a:lnTo>
                    <a:pt x="206" y="98"/>
                  </a:lnTo>
                  <a:lnTo>
                    <a:pt x="202" y="104"/>
                  </a:lnTo>
                  <a:lnTo>
                    <a:pt x="202" y="104"/>
                  </a:lnTo>
                  <a:lnTo>
                    <a:pt x="200" y="112"/>
                  </a:lnTo>
                  <a:lnTo>
                    <a:pt x="200" y="112"/>
                  </a:lnTo>
                  <a:lnTo>
                    <a:pt x="200" y="114"/>
                  </a:lnTo>
                  <a:lnTo>
                    <a:pt x="200" y="114"/>
                  </a:lnTo>
                  <a:lnTo>
                    <a:pt x="202" y="122"/>
                  </a:lnTo>
                  <a:lnTo>
                    <a:pt x="202" y="122"/>
                  </a:lnTo>
                  <a:lnTo>
                    <a:pt x="202" y="128"/>
                  </a:lnTo>
                  <a:lnTo>
                    <a:pt x="202" y="134"/>
                  </a:lnTo>
                  <a:lnTo>
                    <a:pt x="200" y="140"/>
                  </a:lnTo>
                  <a:lnTo>
                    <a:pt x="195" y="143"/>
                  </a:lnTo>
                  <a:lnTo>
                    <a:pt x="195" y="143"/>
                  </a:lnTo>
                  <a:lnTo>
                    <a:pt x="189" y="149"/>
                  </a:lnTo>
                  <a:lnTo>
                    <a:pt x="189" y="149"/>
                  </a:lnTo>
                  <a:lnTo>
                    <a:pt x="189" y="149"/>
                  </a:lnTo>
                  <a:lnTo>
                    <a:pt x="189" y="149"/>
                  </a:lnTo>
                  <a:lnTo>
                    <a:pt x="187" y="159"/>
                  </a:lnTo>
                  <a:lnTo>
                    <a:pt x="187" y="159"/>
                  </a:lnTo>
                  <a:lnTo>
                    <a:pt x="187" y="165"/>
                  </a:lnTo>
                  <a:lnTo>
                    <a:pt x="183" y="169"/>
                  </a:lnTo>
                  <a:lnTo>
                    <a:pt x="179" y="173"/>
                  </a:lnTo>
                  <a:lnTo>
                    <a:pt x="173" y="175"/>
                  </a:lnTo>
                  <a:lnTo>
                    <a:pt x="173" y="175"/>
                  </a:lnTo>
                  <a:lnTo>
                    <a:pt x="165" y="179"/>
                  </a:lnTo>
                  <a:lnTo>
                    <a:pt x="165" y="179"/>
                  </a:lnTo>
                  <a:lnTo>
                    <a:pt x="165" y="179"/>
                  </a:lnTo>
                  <a:lnTo>
                    <a:pt x="165" y="179"/>
                  </a:lnTo>
                  <a:lnTo>
                    <a:pt x="159" y="187"/>
                  </a:lnTo>
                  <a:lnTo>
                    <a:pt x="159" y="187"/>
                  </a:lnTo>
                  <a:lnTo>
                    <a:pt x="155" y="193"/>
                  </a:lnTo>
                  <a:lnTo>
                    <a:pt x="149" y="196"/>
                  </a:lnTo>
                  <a:lnTo>
                    <a:pt x="149" y="196"/>
                  </a:lnTo>
                  <a:close/>
                  <a:moveTo>
                    <a:pt x="128" y="185"/>
                  </a:moveTo>
                  <a:lnTo>
                    <a:pt x="128" y="185"/>
                  </a:lnTo>
                  <a:lnTo>
                    <a:pt x="136" y="185"/>
                  </a:lnTo>
                  <a:lnTo>
                    <a:pt x="144" y="185"/>
                  </a:lnTo>
                  <a:lnTo>
                    <a:pt x="144" y="185"/>
                  </a:lnTo>
                  <a:lnTo>
                    <a:pt x="146" y="185"/>
                  </a:lnTo>
                  <a:lnTo>
                    <a:pt x="148" y="181"/>
                  </a:lnTo>
                  <a:lnTo>
                    <a:pt x="148" y="181"/>
                  </a:lnTo>
                  <a:lnTo>
                    <a:pt x="151" y="175"/>
                  </a:lnTo>
                  <a:lnTo>
                    <a:pt x="157" y="169"/>
                  </a:lnTo>
                  <a:lnTo>
                    <a:pt x="157" y="169"/>
                  </a:lnTo>
                  <a:lnTo>
                    <a:pt x="163" y="165"/>
                  </a:lnTo>
                  <a:lnTo>
                    <a:pt x="171" y="163"/>
                  </a:lnTo>
                  <a:lnTo>
                    <a:pt x="171" y="163"/>
                  </a:lnTo>
                  <a:lnTo>
                    <a:pt x="173" y="161"/>
                  </a:lnTo>
                  <a:lnTo>
                    <a:pt x="175" y="159"/>
                  </a:lnTo>
                  <a:lnTo>
                    <a:pt x="175" y="159"/>
                  </a:lnTo>
                  <a:lnTo>
                    <a:pt x="175" y="151"/>
                  </a:lnTo>
                  <a:lnTo>
                    <a:pt x="179" y="143"/>
                  </a:lnTo>
                  <a:lnTo>
                    <a:pt x="179" y="143"/>
                  </a:lnTo>
                  <a:lnTo>
                    <a:pt x="183" y="138"/>
                  </a:lnTo>
                  <a:lnTo>
                    <a:pt x="189" y="132"/>
                  </a:lnTo>
                  <a:lnTo>
                    <a:pt x="189" y="132"/>
                  </a:lnTo>
                  <a:lnTo>
                    <a:pt x="191" y="130"/>
                  </a:lnTo>
                  <a:lnTo>
                    <a:pt x="191" y="128"/>
                  </a:lnTo>
                  <a:lnTo>
                    <a:pt x="191" y="128"/>
                  </a:lnTo>
                  <a:lnTo>
                    <a:pt x="189" y="120"/>
                  </a:lnTo>
                  <a:lnTo>
                    <a:pt x="187" y="112"/>
                  </a:lnTo>
                  <a:lnTo>
                    <a:pt x="187" y="112"/>
                  </a:lnTo>
                  <a:lnTo>
                    <a:pt x="189" y="104"/>
                  </a:lnTo>
                  <a:lnTo>
                    <a:pt x="193" y="98"/>
                  </a:lnTo>
                  <a:lnTo>
                    <a:pt x="193" y="98"/>
                  </a:lnTo>
                  <a:lnTo>
                    <a:pt x="193" y="94"/>
                  </a:lnTo>
                  <a:lnTo>
                    <a:pt x="193" y="92"/>
                  </a:lnTo>
                  <a:lnTo>
                    <a:pt x="193" y="92"/>
                  </a:lnTo>
                  <a:lnTo>
                    <a:pt x="187" y="85"/>
                  </a:lnTo>
                  <a:lnTo>
                    <a:pt x="185" y="79"/>
                  </a:lnTo>
                  <a:lnTo>
                    <a:pt x="185" y="79"/>
                  </a:lnTo>
                  <a:lnTo>
                    <a:pt x="183" y="71"/>
                  </a:lnTo>
                  <a:lnTo>
                    <a:pt x="183" y="63"/>
                  </a:lnTo>
                  <a:lnTo>
                    <a:pt x="183" y="63"/>
                  </a:lnTo>
                  <a:lnTo>
                    <a:pt x="183" y="61"/>
                  </a:lnTo>
                  <a:lnTo>
                    <a:pt x="181" y="59"/>
                  </a:lnTo>
                  <a:lnTo>
                    <a:pt x="181" y="59"/>
                  </a:lnTo>
                  <a:lnTo>
                    <a:pt x="173" y="55"/>
                  </a:lnTo>
                  <a:lnTo>
                    <a:pt x="169" y="49"/>
                  </a:lnTo>
                  <a:lnTo>
                    <a:pt x="169" y="49"/>
                  </a:lnTo>
                  <a:lnTo>
                    <a:pt x="165" y="43"/>
                  </a:lnTo>
                  <a:lnTo>
                    <a:pt x="161" y="36"/>
                  </a:lnTo>
                  <a:lnTo>
                    <a:pt x="161" y="36"/>
                  </a:lnTo>
                  <a:lnTo>
                    <a:pt x="161" y="34"/>
                  </a:lnTo>
                  <a:lnTo>
                    <a:pt x="157" y="32"/>
                  </a:lnTo>
                  <a:lnTo>
                    <a:pt x="157" y="32"/>
                  </a:lnTo>
                  <a:lnTo>
                    <a:pt x="149" y="32"/>
                  </a:lnTo>
                  <a:lnTo>
                    <a:pt x="144" y="28"/>
                  </a:lnTo>
                  <a:lnTo>
                    <a:pt x="144" y="28"/>
                  </a:lnTo>
                  <a:lnTo>
                    <a:pt x="138" y="24"/>
                  </a:lnTo>
                  <a:lnTo>
                    <a:pt x="132" y="18"/>
                  </a:lnTo>
                  <a:lnTo>
                    <a:pt x="132" y="18"/>
                  </a:lnTo>
                  <a:lnTo>
                    <a:pt x="130" y="16"/>
                  </a:lnTo>
                  <a:lnTo>
                    <a:pt x="126" y="16"/>
                  </a:lnTo>
                  <a:lnTo>
                    <a:pt x="126" y="16"/>
                  </a:lnTo>
                  <a:lnTo>
                    <a:pt x="118" y="18"/>
                  </a:lnTo>
                  <a:lnTo>
                    <a:pt x="110" y="20"/>
                  </a:lnTo>
                  <a:lnTo>
                    <a:pt x="110" y="20"/>
                  </a:lnTo>
                  <a:lnTo>
                    <a:pt x="104" y="18"/>
                  </a:lnTo>
                  <a:lnTo>
                    <a:pt x="96" y="14"/>
                  </a:lnTo>
                  <a:lnTo>
                    <a:pt x="96" y="14"/>
                  </a:lnTo>
                  <a:lnTo>
                    <a:pt x="95" y="14"/>
                  </a:lnTo>
                  <a:lnTo>
                    <a:pt x="91" y="14"/>
                  </a:lnTo>
                  <a:lnTo>
                    <a:pt x="91" y="14"/>
                  </a:lnTo>
                  <a:lnTo>
                    <a:pt x="85" y="20"/>
                  </a:lnTo>
                  <a:lnTo>
                    <a:pt x="79" y="22"/>
                  </a:lnTo>
                  <a:lnTo>
                    <a:pt x="79" y="22"/>
                  </a:lnTo>
                  <a:lnTo>
                    <a:pt x="77" y="22"/>
                  </a:lnTo>
                  <a:lnTo>
                    <a:pt x="77" y="22"/>
                  </a:lnTo>
                  <a:lnTo>
                    <a:pt x="71" y="24"/>
                  </a:lnTo>
                  <a:lnTo>
                    <a:pt x="63" y="24"/>
                  </a:lnTo>
                  <a:lnTo>
                    <a:pt x="63" y="24"/>
                  </a:lnTo>
                  <a:lnTo>
                    <a:pt x="59" y="24"/>
                  </a:lnTo>
                  <a:lnTo>
                    <a:pt x="57" y="26"/>
                  </a:lnTo>
                  <a:lnTo>
                    <a:pt x="57" y="26"/>
                  </a:lnTo>
                  <a:lnTo>
                    <a:pt x="53" y="34"/>
                  </a:lnTo>
                  <a:lnTo>
                    <a:pt x="49" y="38"/>
                  </a:lnTo>
                  <a:lnTo>
                    <a:pt x="49" y="38"/>
                  </a:lnTo>
                  <a:lnTo>
                    <a:pt x="44" y="41"/>
                  </a:lnTo>
                  <a:lnTo>
                    <a:pt x="36" y="45"/>
                  </a:lnTo>
                  <a:lnTo>
                    <a:pt x="36" y="45"/>
                  </a:lnTo>
                  <a:lnTo>
                    <a:pt x="32" y="45"/>
                  </a:lnTo>
                  <a:lnTo>
                    <a:pt x="32" y="49"/>
                  </a:lnTo>
                  <a:lnTo>
                    <a:pt x="32" y="49"/>
                  </a:lnTo>
                  <a:lnTo>
                    <a:pt x="30" y="57"/>
                  </a:lnTo>
                  <a:lnTo>
                    <a:pt x="28" y="63"/>
                  </a:lnTo>
                  <a:lnTo>
                    <a:pt x="28" y="63"/>
                  </a:lnTo>
                  <a:lnTo>
                    <a:pt x="24" y="69"/>
                  </a:lnTo>
                  <a:lnTo>
                    <a:pt x="18" y="75"/>
                  </a:lnTo>
                  <a:lnTo>
                    <a:pt x="18" y="75"/>
                  </a:lnTo>
                  <a:lnTo>
                    <a:pt x="16" y="77"/>
                  </a:lnTo>
                  <a:lnTo>
                    <a:pt x="16" y="81"/>
                  </a:lnTo>
                  <a:lnTo>
                    <a:pt x="16" y="81"/>
                  </a:lnTo>
                  <a:lnTo>
                    <a:pt x="18" y="89"/>
                  </a:lnTo>
                  <a:lnTo>
                    <a:pt x="18" y="96"/>
                  </a:lnTo>
                  <a:lnTo>
                    <a:pt x="18" y="96"/>
                  </a:lnTo>
                  <a:lnTo>
                    <a:pt x="16" y="102"/>
                  </a:lnTo>
                  <a:lnTo>
                    <a:pt x="12" y="110"/>
                  </a:lnTo>
                  <a:lnTo>
                    <a:pt x="12" y="110"/>
                  </a:lnTo>
                  <a:lnTo>
                    <a:pt x="12" y="112"/>
                  </a:lnTo>
                  <a:lnTo>
                    <a:pt x="14" y="116"/>
                  </a:lnTo>
                  <a:lnTo>
                    <a:pt x="14" y="116"/>
                  </a:lnTo>
                  <a:lnTo>
                    <a:pt x="18" y="122"/>
                  </a:lnTo>
                  <a:lnTo>
                    <a:pt x="22" y="128"/>
                  </a:lnTo>
                  <a:lnTo>
                    <a:pt x="22" y="128"/>
                  </a:lnTo>
                  <a:lnTo>
                    <a:pt x="22" y="136"/>
                  </a:lnTo>
                  <a:lnTo>
                    <a:pt x="22" y="143"/>
                  </a:lnTo>
                  <a:lnTo>
                    <a:pt x="22" y="143"/>
                  </a:lnTo>
                  <a:lnTo>
                    <a:pt x="22" y="147"/>
                  </a:lnTo>
                  <a:lnTo>
                    <a:pt x="26" y="149"/>
                  </a:lnTo>
                  <a:lnTo>
                    <a:pt x="26" y="149"/>
                  </a:lnTo>
                  <a:lnTo>
                    <a:pt x="32" y="153"/>
                  </a:lnTo>
                  <a:lnTo>
                    <a:pt x="38" y="157"/>
                  </a:lnTo>
                  <a:lnTo>
                    <a:pt x="38" y="157"/>
                  </a:lnTo>
                  <a:lnTo>
                    <a:pt x="42" y="163"/>
                  </a:lnTo>
                  <a:lnTo>
                    <a:pt x="44" y="171"/>
                  </a:lnTo>
                  <a:lnTo>
                    <a:pt x="44" y="171"/>
                  </a:lnTo>
                  <a:lnTo>
                    <a:pt x="45" y="175"/>
                  </a:lnTo>
                  <a:lnTo>
                    <a:pt x="47" y="175"/>
                  </a:lnTo>
                  <a:lnTo>
                    <a:pt x="47" y="175"/>
                  </a:lnTo>
                  <a:lnTo>
                    <a:pt x="55" y="177"/>
                  </a:lnTo>
                  <a:lnTo>
                    <a:pt x="63" y="179"/>
                  </a:lnTo>
                  <a:lnTo>
                    <a:pt x="63" y="179"/>
                  </a:lnTo>
                  <a:lnTo>
                    <a:pt x="69" y="183"/>
                  </a:lnTo>
                  <a:lnTo>
                    <a:pt x="75" y="189"/>
                  </a:lnTo>
                  <a:lnTo>
                    <a:pt x="75" y="189"/>
                  </a:lnTo>
                  <a:lnTo>
                    <a:pt x="77" y="191"/>
                  </a:lnTo>
                  <a:lnTo>
                    <a:pt x="79" y="191"/>
                  </a:lnTo>
                  <a:lnTo>
                    <a:pt x="79" y="191"/>
                  </a:lnTo>
                  <a:lnTo>
                    <a:pt x="87" y="189"/>
                  </a:lnTo>
                  <a:lnTo>
                    <a:pt x="95" y="189"/>
                  </a:lnTo>
                  <a:lnTo>
                    <a:pt x="95" y="189"/>
                  </a:lnTo>
                  <a:lnTo>
                    <a:pt x="102" y="191"/>
                  </a:lnTo>
                  <a:lnTo>
                    <a:pt x="108" y="195"/>
                  </a:lnTo>
                  <a:lnTo>
                    <a:pt x="108" y="195"/>
                  </a:lnTo>
                  <a:lnTo>
                    <a:pt x="112" y="195"/>
                  </a:lnTo>
                  <a:lnTo>
                    <a:pt x="114" y="193"/>
                  </a:lnTo>
                  <a:lnTo>
                    <a:pt x="114" y="193"/>
                  </a:lnTo>
                  <a:lnTo>
                    <a:pt x="120" y="189"/>
                  </a:lnTo>
                  <a:lnTo>
                    <a:pt x="128" y="185"/>
                  </a:lnTo>
                  <a:lnTo>
                    <a:pt x="128" y="185"/>
                  </a:lnTo>
                  <a:lnTo>
                    <a:pt x="128" y="185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3" name="Freeform 42"/>
            <p:cNvSpPr>
              <a:spLocks/>
            </p:cNvSpPr>
            <p:nvPr userDrawn="1"/>
          </p:nvSpPr>
          <p:spPr bwMode="auto">
            <a:xfrm>
              <a:off x="1468188" y="2949189"/>
              <a:ext cx="80947" cy="89206"/>
            </a:xfrm>
            <a:custGeom>
              <a:avLst/>
              <a:gdLst/>
              <a:ahLst/>
              <a:cxnLst>
                <a:cxn ang="0">
                  <a:pos x="17" y="54"/>
                </a:cxn>
                <a:cxn ang="0">
                  <a:pos x="17" y="54"/>
                </a:cxn>
                <a:cxn ang="0">
                  <a:pos x="17" y="54"/>
                </a:cxn>
                <a:cxn ang="0">
                  <a:pos x="17" y="54"/>
                </a:cxn>
                <a:cxn ang="0">
                  <a:pos x="15" y="54"/>
                </a:cxn>
                <a:cxn ang="0">
                  <a:pos x="12" y="52"/>
                </a:cxn>
                <a:cxn ang="0">
                  <a:pos x="12" y="52"/>
                </a:cxn>
                <a:cxn ang="0">
                  <a:pos x="6" y="33"/>
                </a:cxn>
                <a:cxn ang="0">
                  <a:pos x="6" y="33"/>
                </a:cxn>
                <a:cxn ang="0">
                  <a:pos x="2" y="15"/>
                </a:cxn>
                <a:cxn ang="0">
                  <a:pos x="2" y="15"/>
                </a:cxn>
                <a:cxn ang="0">
                  <a:pos x="0" y="15"/>
                </a:cxn>
                <a:cxn ang="0">
                  <a:pos x="0" y="15"/>
                </a:cxn>
                <a:cxn ang="0">
                  <a:pos x="0" y="11"/>
                </a:cxn>
                <a:cxn ang="0">
                  <a:pos x="0" y="11"/>
                </a:cxn>
                <a:cxn ang="0">
                  <a:pos x="2" y="9"/>
                </a:cxn>
                <a:cxn ang="0">
                  <a:pos x="2" y="9"/>
                </a:cxn>
                <a:cxn ang="0">
                  <a:pos x="2" y="9"/>
                </a:cxn>
                <a:cxn ang="0">
                  <a:pos x="2" y="9"/>
                </a:cxn>
                <a:cxn ang="0">
                  <a:pos x="4" y="7"/>
                </a:cxn>
                <a:cxn ang="0">
                  <a:pos x="4" y="7"/>
                </a:cxn>
                <a:cxn ang="0">
                  <a:pos x="8" y="7"/>
                </a:cxn>
                <a:cxn ang="0">
                  <a:pos x="10" y="9"/>
                </a:cxn>
                <a:cxn ang="0">
                  <a:pos x="10" y="9"/>
                </a:cxn>
                <a:cxn ang="0">
                  <a:pos x="35" y="29"/>
                </a:cxn>
                <a:cxn ang="0">
                  <a:pos x="35" y="29"/>
                </a:cxn>
                <a:cxn ang="0">
                  <a:pos x="27" y="7"/>
                </a:cxn>
                <a:cxn ang="0">
                  <a:pos x="27" y="7"/>
                </a:cxn>
                <a:cxn ang="0">
                  <a:pos x="27" y="3"/>
                </a:cxn>
                <a:cxn ang="0">
                  <a:pos x="31" y="0"/>
                </a:cxn>
                <a:cxn ang="0">
                  <a:pos x="31" y="0"/>
                </a:cxn>
                <a:cxn ang="0">
                  <a:pos x="35" y="1"/>
                </a:cxn>
                <a:cxn ang="0">
                  <a:pos x="37" y="3"/>
                </a:cxn>
                <a:cxn ang="0">
                  <a:pos x="37" y="3"/>
                </a:cxn>
                <a:cxn ang="0">
                  <a:pos x="49" y="41"/>
                </a:cxn>
                <a:cxn ang="0">
                  <a:pos x="49" y="41"/>
                </a:cxn>
                <a:cxn ang="0">
                  <a:pos x="47" y="45"/>
                </a:cxn>
                <a:cxn ang="0">
                  <a:pos x="45" y="47"/>
                </a:cxn>
                <a:cxn ang="0">
                  <a:pos x="45" y="47"/>
                </a:cxn>
                <a:cxn ang="0">
                  <a:pos x="43" y="47"/>
                </a:cxn>
                <a:cxn ang="0">
                  <a:pos x="39" y="47"/>
                </a:cxn>
                <a:cxn ang="0">
                  <a:pos x="21" y="33"/>
                </a:cxn>
                <a:cxn ang="0">
                  <a:pos x="21" y="33"/>
                </a:cxn>
                <a:cxn ang="0">
                  <a:pos x="15" y="27"/>
                </a:cxn>
                <a:cxn ang="0">
                  <a:pos x="15" y="27"/>
                </a:cxn>
                <a:cxn ang="0">
                  <a:pos x="21" y="49"/>
                </a:cxn>
                <a:cxn ang="0">
                  <a:pos x="21" y="49"/>
                </a:cxn>
                <a:cxn ang="0">
                  <a:pos x="21" y="51"/>
                </a:cxn>
                <a:cxn ang="0">
                  <a:pos x="21" y="51"/>
                </a:cxn>
                <a:cxn ang="0">
                  <a:pos x="21" y="52"/>
                </a:cxn>
                <a:cxn ang="0">
                  <a:pos x="17" y="54"/>
                </a:cxn>
                <a:cxn ang="0">
                  <a:pos x="17" y="54"/>
                </a:cxn>
              </a:cxnLst>
              <a:rect l="0" t="0" r="r" b="b"/>
              <a:pathLst>
                <a:path w="49" h="54">
                  <a:moveTo>
                    <a:pt x="17" y="54"/>
                  </a:moveTo>
                  <a:lnTo>
                    <a:pt x="17" y="54"/>
                  </a:lnTo>
                  <a:lnTo>
                    <a:pt x="17" y="54"/>
                  </a:lnTo>
                  <a:lnTo>
                    <a:pt x="17" y="54"/>
                  </a:lnTo>
                  <a:lnTo>
                    <a:pt x="15" y="54"/>
                  </a:lnTo>
                  <a:lnTo>
                    <a:pt x="12" y="52"/>
                  </a:lnTo>
                  <a:lnTo>
                    <a:pt x="12" y="52"/>
                  </a:lnTo>
                  <a:lnTo>
                    <a:pt x="6" y="33"/>
                  </a:lnTo>
                  <a:lnTo>
                    <a:pt x="6" y="33"/>
                  </a:lnTo>
                  <a:lnTo>
                    <a:pt x="2" y="15"/>
                  </a:lnTo>
                  <a:lnTo>
                    <a:pt x="2" y="15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9"/>
                  </a:lnTo>
                  <a:lnTo>
                    <a:pt x="4" y="7"/>
                  </a:lnTo>
                  <a:lnTo>
                    <a:pt x="4" y="7"/>
                  </a:lnTo>
                  <a:lnTo>
                    <a:pt x="8" y="7"/>
                  </a:lnTo>
                  <a:lnTo>
                    <a:pt x="10" y="9"/>
                  </a:lnTo>
                  <a:lnTo>
                    <a:pt x="10" y="9"/>
                  </a:lnTo>
                  <a:lnTo>
                    <a:pt x="35" y="29"/>
                  </a:lnTo>
                  <a:lnTo>
                    <a:pt x="35" y="29"/>
                  </a:lnTo>
                  <a:lnTo>
                    <a:pt x="27" y="7"/>
                  </a:lnTo>
                  <a:lnTo>
                    <a:pt x="27" y="7"/>
                  </a:lnTo>
                  <a:lnTo>
                    <a:pt x="27" y="3"/>
                  </a:lnTo>
                  <a:lnTo>
                    <a:pt x="31" y="0"/>
                  </a:lnTo>
                  <a:lnTo>
                    <a:pt x="31" y="0"/>
                  </a:lnTo>
                  <a:lnTo>
                    <a:pt x="35" y="1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49" y="41"/>
                  </a:lnTo>
                  <a:lnTo>
                    <a:pt x="49" y="41"/>
                  </a:lnTo>
                  <a:lnTo>
                    <a:pt x="47" y="45"/>
                  </a:lnTo>
                  <a:lnTo>
                    <a:pt x="45" y="47"/>
                  </a:lnTo>
                  <a:lnTo>
                    <a:pt x="45" y="47"/>
                  </a:lnTo>
                  <a:lnTo>
                    <a:pt x="43" y="47"/>
                  </a:lnTo>
                  <a:lnTo>
                    <a:pt x="39" y="47"/>
                  </a:lnTo>
                  <a:lnTo>
                    <a:pt x="21" y="33"/>
                  </a:lnTo>
                  <a:lnTo>
                    <a:pt x="21" y="33"/>
                  </a:lnTo>
                  <a:lnTo>
                    <a:pt x="15" y="27"/>
                  </a:lnTo>
                  <a:lnTo>
                    <a:pt x="15" y="27"/>
                  </a:lnTo>
                  <a:lnTo>
                    <a:pt x="21" y="49"/>
                  </a:lnTo>
                  <a:lnTo>
                    <a:pt x="21" y="49"/>
                  </a:lnTo>
                  <a:lnTo>
                    <a:pt x="21" y="51"/>
                  </a:lnTo>
                  <a:lnTo>
                    <a:pt x="21" y="51"/>
                  </a:lnTo>
                  <a:lnTo>
                    <a:pt x="21" y="52"/>
                  </a:lnTo>
                  <a:lnTo>
                    <a:pt x="17" y="54"/>
                  </a:lnTo>
                  <a:lnTo>
                    <a:pt x="17" y="54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4" name="Freeform 43"/>
            <p:cNvSpPr>
              <a:spLocks/>
            </p:cNvSpPr>
            <p:nvPr userDrawn="1"/>
          </p:nvSpPr>
          <p:spPr bwMode="auto">
            <a:xfrm>
              <a:off x="1549134" y="2929366"/>
              <a:ext cx="47908" cy="87555"/>
            </a:xfrm>
            <a:custGeom>
              <a:avLst/>
              <a:gdLst/>
              <a:ahLst/>
              <a:cxnLst>
                <a:cxn ang="0">
                  <a:pos x="15" y="53"/>
                </a:cxn>
                <a:cxn ang="0">
                  <a:pos x="15" y="53"/>
                </a:cxn>
                <a:cxn ang="0">
                  <a:pos x="14" y="53"/>
                </a:cxn>
                <a:cxn ang="0">
                  <a:pos x="12" y="51"/>
                </a:cxn>
                <a:cxn ang="0">
                  <a:pos x="12" y="51"/>
                </a:cxn>
                <a:cxn ang="0">
                  <a:pos x="10" y="45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2" y="6"/>
                </a:cxn>
                <a:cxn ang="0">
                  <a:pos x="2" y="6"/>
                </a:cxn>
                <a:cxn ang="0">
                  <a:pos x="17" y="2"/>
                </a:cxn>
                <a:cxn ang="0">
                  <a:pos x="17" y="2"/>
                </a:cxn>
                <a:cxn ang="0">
                  <a:pos x="23" y="0"/>
                </a:cxn>
                <a:cxn ang="0">
                  <a:pos x="23" y="0"/>
                </a:cxn>
                <a:cxn ang="0">
                  <a:pos x="27" y="0"/>
                </a:cxn>
                <a:cxn ang="0">
                  <a:pos x="29" y="2"/>
                </a:cxn>
                <a:cxn ang="0">
                  <a:pos x="29" y="2"/>
                </a:cxn>
                <a:cxn ang="0">
                  <a:pos x="29" y="6"/>
                </a:cxn>
                <a:cxn ang="0">
                  <a:pos x="27" y="10"/>
                </a:cxn>
                <a:cxn ang="0">
                  <a:pos x="27" y="10"/>
                </a:cxn>
                <a:cxn ang="0">
                  <a:pos x="21" y="10"/>
                </a:cxn>
                <a:cxn ang="0">
                  <a:pos x="21" y="10"/>
                </a:cxn>
                <a:cxn ang="0">
                  <a:pos x="10" y="13"/>
                </a:cxn>
                <a:cxn ang="0">
                  <a:pos x="10" y="13"/>
                </a:cxn>
                <a:cxn ang="0">
                  <a:pos x="19" y="45"/>
                </a:cxn>
                <a:cxn ang="0">
                  <a:pos x="19" y="45"/>
                </a:cxn>
                <a:cxn ang="0">
                  <a:pos x="19" y="49"/>
                </a:cxn>
                <a:cxn ang="0">
                  <a:pos x="17" y="51"/>
                </a:cxn>
                <a:cxn ang="0">
                  <a:pos x="17" y="51"/>
                </a:cxn>
                <a:cxn ang="0">
                  <a:pos x="15" y="53"/>
                </a:cxn>
                <a:cxn ang="0">
                  <a:pos x="15" y="53"/>
                </a:cxn>
              </a:cxnLst>
              <a:rect l="0" t="0" r="r" b="b"/>
              <a:pathLst>
                <a:path w="29" h="53">
                  <a:moveTo>
                    <a:pt x="15" y="53"/>
                  </a:moveTo>
                  <a:lnTo>
                    <a:pt x="15" y="53"/>
                  </a:lnTo>
                  <a:lnTo>
                    <a:pt x="14" y="53"/>
                  </a:lnTo>
                  <a:lnTo>
                    <a:pt x="12" y="51"/>
                  </a:lnTo>
                  <a:lnTo>
                    <a:pt x="12" y="51"/>
                  </a:lnTo>
                  <a:lnTo>
                    <a:pt x="10" y="45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6"/>
                  </a:lnTo>
                  <a:lnTo>
                    <a:pt x="2" y="6"/>
                  </a:lnTo>
                  <a:lnTo>
                    <a:pt x="17" y="2"/>
                  </a:lnTo>
                  <a:lnTo>
                    <a:pt x="17" y="2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7" y="0"/>
                  </a:lnTo>
                  <a:lnTo>
                    <a:pt x="29" y="2"/>
                  </a:lnTo>
                  <a:lnTo>
                    <a:pt x="29" y="2"/>
                  </a:lnTo>
                  <a:lnTo>
                    <a:pt x="29" y="6"/>
                  </a:lnTo>
                  <a:lnTo>
                    <a:pt x="27" y="10"/>
                  </a:lnTo>
                  <a:lnTo>
                    <a:pt x="27" y="10"/>
                  </a:lnTo>
                  <a:lnTo>
                    <a:pt x="21" y="10"/>
                  </a:lnTo>
                  <a:lnTo>
                    <a:pt x="21" y="10"/>
                  </a:lnTo>
                  <a:lnTo>
                    <a:pt x="10" y="13"/>
                  </a:lnTo>
                  <a:lnTo>
                    <a:pt x="10" y="13"/>
                  </a:lnTo>
                  <a:lnTo>
                    <a:pt x="19" y="45"/>
                  </a:lnTo>
                  <a:lnTo>
                    <a:pt x="19" y="45"/>
                  </a:lnTo>
                  <a:lnTo>
                    <a:pt x="19" y="49"/>
                  </a:lnTo>
                  <a:lnTo>
                    <a:pt x="17" y="51"/>
                  </a:lnTo>
                  <a:lnTo>
                    <a:pt x="17" y="51"/>
                  </a:lnTo>
                  <a:lnTo>
                    <a:pt x="15" y="53"/>
                  </a:lnTo>
                  <a:lnTo>
                    <a:pt x="15" y="53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5" name="Freeform 44"/>
            <p:cNvSpPr>
              <a:spLocks/>
            </p:cNvSpPr>
            <p:nvPr userDrawn="1"/>
          </p:nvSpPr>
          <p:spPr bwMode="auto">
            <a:xfrm>
              <a:off x="1555742" y="2957450"/>
              <a:ext cx="51212" cy="26431"/>
            </a:xfrm>
            <a:custGeom>
              <a:avLst/>
              <a:gdLst/>
              <a:ahLst/>
              <a:cxnLst>
                <a:cxn ang="0">
                  <a:pos x="13" y="14"/>
                </a:cxn>
                <a:cxn ang="0">
                  <a:pos x="13" y="14"/>
                </a:cxn>
                <a:cxn ang="0">
                  <a:pos x="6" y="16"/>
                </a:cxn>
                <a:cxn ang="0">
                  <a:pos x="6" y="16"/>
                </a:cxn>
                <a:cxn ang="0">
                  <a:pos x="2" y="16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2" y="8"/>
                </a:cxn>
                <a:cxn ang="0">
                  <a:pos x="4" y="6"/>
                </a:cxn>
                <a:cxn ang="0">
                  <a:pos x="4" y="6"/>
                </a:cxn>
                <a:cxn ang="0">
                  <a:pos x="19" y="2"/>
                </a:cxn>
                <a:cxn ang="0">
                  <a:pos x="19" y="2"/>
                </a:cxn>
                <a:cxn ang="0">
                  <a:pos x="25" y="0"/>
                </a:cxn>
                <a:cxn ang="0">
                  <a:pos x="25" y="0"/>
                </a:cxn>
                <a:cxn ang="0">
                  <a:pos x="29" y="0"/>
                </a:cxn>
                <a:cxn ang="0">
                  <a:pos x="31" y="2"/>
                </a:cxn>
                <a:cxn ang="0">
                  <a:pos x="31" y="2"/>
                </a:cxn>
                <a:cxn ang="0">
                  <a:pos x="31" y="6"/>
                </a:cxn>
                <a:cxn ang="0">
                  <a:pos x="27" y="10"/>
                </a:cxn>
                <a:cxn ang="0">
                  <a:pos x="27" y="10"/>
                </a:cxn>
                <a:cxn ang="0">
                  <a:pos x="21" y="12"/>
                </a:cxn>
                <a:cxn ang="0">
                  <a:pos x="21" y="12"/>
                </a:cxn>
                <a:cxn ang="0">
                  <a:pos x="13" y="14"/>
                </a:cxn>
                <a:cxn ang="0">
                  <a:pos x="13" y="14"/>
                </a:cxn>
              </a:cxnLst>
              <a:rect l="0" t="0" r="r" b="b"/>
              <a:pathLst>
                <a:path w="31" h="16">
                  <a:moveTo>
                    <a:pt x="13" y="14"/>
                  </a:moveTo>
                  <a:lnTo>
                    <a:pt x="13" y="14"/>
                  </a:lnTo>
                  <a:lnTo>
                    <a:pt x="6" y="16"/>
                  </a:lnTo>
                  <a:lnTo>
                    <a:pt x="6" y="16"/>
                  </a:lnTo>
                  <a:lnTo>
                    <a:pt x="2" y="16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2" y="8"/>
                  </a:lnTo>
                  <a:lnTo>
                    <a:pt x="4" y="6"/>
                  </a:lnTo>
                  <a:lnTo>
                    <a:pt x="4" y="6"/>
                  </a:lnTo>
                  <a:lnTo>
                    <a:pt x="19" y="2"/>
                  </a:lnTo>
                  <a:lnTo>
                    <a:pt x="19" y="2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9" y="0"/>
                  </a:lnTo>
                  <a:lnTo>
                    <a:pt x="31" y="2"/>
                  </a:lnTo>
                  <a:lnTo>
                    <a:pt x="31" y="2"/>
                  </a:lnTo>
                  <a:lnTo>
                    <a:pt x="31" y="6"/>
                  </a:lnTo>
                  <a:lnTo>
                    <a:pt x="27" y="10"/>
                  </a:lnTo>
                  <a:lnTo>
                    <a:pt x="27" y="10"/>
                  </a:lnTo>
                  <a:lnTo>
                    <a:pt x="21" y="12"/>
                  </a:lnTo>
                  <a:lnTo>
                    <a:pt x="21" y="12"/>
                  </a:lnTo>
                  <a:lnTo>
                    <a:pt x="13" y="14"/>
                  </a:lnTo>
                  <a:lnTo>
                    <a:pt x="13" y="14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6" name="Freeform 45"/>
            <p:cNvSpPr>
              <a:spLocks/>
            </p:cNvSpPr>
            <p:nvPr userDrawn="1"/>
          </p:nvSpPr>
          <p:spPr bwMode="auto">
            <a:xfrm>
              <a:off x="1565654" y="2990489"/>
              <a:ext cx="51212" cy="26431"/>
            </a:xfrm>
            <a:custGeom>
              <a:avLst/>
              <a:gdLst/>
              <a:ahLst/>
              <a:cxnLst>
                <a:cxn ang="0">
                  <a:pos x="13" y="14"/>
                </a:cxn>
                <a:cxn ang="0">
                  <a:pos x="13" y="14"/>
                </a:cxn>
                <a:cxn ang="0">
                  <a:pos x="5" y="16"/>
                </a:cxn>
                <a:cxn ang="0">
                  <a:pos x="5" y="16"/>
                </a:cxn>
                <a:cxn ang="0">
                  <a:pos x="2" y="16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2" y="8"/>
                </a:cxn>
                <a:cxn ang="0">
                  <a:pos x="4" y="6"/>
                </a:cxn>
                <a:cxn ang="0">
                  <a:pos x="4" y="6"/>
                </a:cxn>
                <a:cxn ang="0">
                  <a:pos x="19" y="2"/>
                </a:cxn>
                <a:cxn ang="0">
                  <a:pos x="19" y="2"/>
                </a:cxn>
                <a:cxn ang="0">
                  <a:pos x="25" y="0"/>
                </a:cxn>
                <a:cxn ang="0">
                  <a:pos x="25" y="0"/>
                </a:cxn>
                <a:cxn ang="0">
                  <a:pos x="29" y="0"/>
                </a:cxn>
                <a:cxn ang="0">
                  <a:pos x="31" y="4"/>
                </a:cxn>
                <a:cxn ang="0">
                  <a:pos x="31" y="4"/>
                </a:cxn>
                <a:cxn ang="0">
                  <a:pos x="31" y="8"/>
                </a:cxn>
                <a:cxn ang="0">
                  <a:pos x="27" y="10"/>
                </a:cxn>
                <a:cxn ang="0">
                  <a:pos x="27" y="10"/>
                </a:cxn>
                <a:cxn ang="0">
                  <a:pos x="21" y="12"/>
                </a:cxn>
                <a:cxn ang="0">
                  <a:pos x="21" y="12"/>
                </a:cxn>
                <a:cxn ang="0">
                  <a:pos x="13" y="14"/>
                </a:cxn>
                <a:cxn ang="0">
                  <a:pos x="13" y="14"/>
                </a:cxn>
              </a:cxnLst>
              <a:rect l="0" t="0" r="r" b="b"/>
              <a:pathLst>
                <a:path w="31" h="16">
                  <a:moveTo>
                    <a:pt x="13" y="14"/>
                  </a:moveTo>
                  <a:lnTo>
                    <a:pt x="13" y="14"/>
                  </a:lnTo>
                  <a:lnTo>
                    <a:pt x="5" y="16"/>
                  </a:lnTo>
                  <a:lnTo>
                    <a:pt x="5" y="16"/>
                  </a:lnTo>
                  <a:lnTo>
                    <a:pt x="2" y="16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2" y="8"/>
                  </a:lnTo>
                  <a:lnTo>
                    <a:pt x="4" y="6"/>
                  </a:lnTo>
                  <a:lnTo>
                    <a:pt x="4" y="6"/>
                  </a:lnTo>
                  <a:lnTo>
                    <a:pt x="19" y="2"/>
                  </a:lnTo>
                  <a:lnTo>
                    <a:pt x="19" y="2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9" y="0"/>
                  </a:lnTo>
                  <a:lnTo>
                    <a:pt x="31" y="4"/>
                  </a:lnTo>
                  <a:lnTo>
                    <a:pt x="31" y="4"/>
                  </a:lnTo>
                  <a:lnTo>
                    <a:pt x="31" y="8"/>
                  </a:lnTo>
                  <a:lnTo>
                    <a:pt x="27" y="10"/>
                  </a:lnTo>
                  <a:lnTo>
                    <a:pt x="27" y="10"/>
                  </a:lnTo>
                  <a:lnTo>
                    <a:pt x="21" y="12"/>
                  </a:lnTo>
                  <a:lnTo>
                    <a:pt x="21" y="12"/>
                  </a:lnTo>
                  <a:lnTo>
                    <a:pt x="13" y="14"/>
                  </a:lnTo>
                  <a:lnTo>
                    <a:pt x="13" y="14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7" name="Freeform 46"/>
            <p:cNvSpPr>
              <a:spLocks/>
            </p:cNvSpPr>
            <p:nvPr userDrawn="1"/>
          </p:nvSpPr>
          <p:spPr bwMode="auto">
            <a:xfrm>
              <a:off x="1606953" y="2899630"/>
              <a:ext cx="90859" cy="94163"/>
            </a:xfrm>
            <a:custGeom>
              <a:avLst/>
              <a:gdLst/>
              <a:ahLst/>
              <a:cxnLst>
                <a:cxn ang="0">
                  <a:pos x="28" y="57"/>
                </a:cxn>
                <a:cxn ang="0">
                  <a:pos x="28" y="57"/>
                </a:cxn>
                <a:cxn ang="0">
                  <a:pos x="26" y="57"/>
                </a:cxn>
                <a:cxn ang="0">
                  <a:pos x="24" y="55"/>
                </a:cxn>
                <a:cxn ang="0">
                  <a:pos x="20" y="49"/>
                </a:cxn>
                <a:cxn ang="0">
                  <a:pos x="20" y="49"/>
                </a:cxn>
                <a:cxn ang="0">
                  <a:pos x="12" y="37"/>
                </a:cxn>
                <a:cxn ang="0">
                  <a:pos x="12" y="37"/>
                </a:cxn>
                <a:cxn ang="0">
                  <a:pos x="0" y="20"/>
                </a:cxn>
                <a:cxn ang="0">
                  <a:pos x="0" y="20"/>
                </a:cxn>
                <a:cxn ang="0">
                  <a:pos x="0" y="16"/>
                </a:cxn>
                <a:cxn ang="0">
                  <a:pos x="2" y="14"/>
                </a:cxn>
                <a:cxn ang="0">
                  <a:pos x="2" y="14"/>
                </a:cxn>
                <a:cxn ang="0">
                  <a:pos x="6" y="12"/>
                </a:cxn>
                <a:cxn ang="0">
                  <a:pos x="10" y="16"/>
                </a:cxn>
                <a:cxn ang="0">
                  <a:pos x="10" y="16"/>
                </a:cxn>
                <a:cxn ang="0">
                  <a:pos x="26" y="39"/>
                </a:cxn>
                <a:cxn ang="0">
                  <a:pos x="28" y="30"/>
                </a:cxn>
                <a:cxn ang="0">
                  <a:pos x="28" y="30"/>
                </a:cxn>
                <a:cxn ang="0">
                  <a:pos x="30" y="26"/>
                </a:cxn>
                <a:cxn ang="0">
                  <a:pos x="30" y="26"/>
                </a:cxn>
                <a:cxn ang="0">
                  <a:pos x="35" y="26"/>
                </a:cxn>
                <a:cxn ang="0">
                  <a:pos x="35" y="26"/>
                </a:cxn>
                <a:cxn ang="0">
                  <a:pos x="43" y="33"/>
                </a:cxn>
                <a:cxn ang="0">
                  <a:pos x="43" y="33"/>
                </a:cxn>
                <a:cxn ang="0">
                  <a:pos x="45" y="4"/>
                </a:cxn>
                <a:cxn ang="0">
                  <a:pos x="45" y="4"/>
                </a:cxn>
                <a:cxn ang="0">
                  <a:pos x="45" y="2"/>
                </a:cxn>
                <a:cxn ang="0">
                  <a:pos x="49" y="0"/>
                </a:cxn>
                <a:cxn ang="0">
                  <a:pos x="49" y="0"/>
                </a:cxn>
                <a:cxn ang="0">
                  <a:pos x="53" y="2"/>
                </a:cxn>
                <a:cxn ang="0">
                  <a:pos x="55" y="4"/>
                </a:cxn>
                <a:cxn ang="0">
                  <a:pos x="55" y="4"/>
                </a:cxn>
                <a:cxn ang="0">
                  <a:pos x="53" y="45"/>
                </a:cxn>
                <a:cxn ang="0">
                  <a:pos x="53" y="45"/>
                </a:cxn>
                <a:cxn ang="0">
                  <a:pos x="53" y="47"/>
                </a:cxn>
                <a:cxn ang="0">
                  <a:pos x="51" y="49"/>
                </a:cxn>
                <a:cxn ang="0">
                  <a:pos x="51" y="49"/>
                </a:cxn>
                <a:cxn ang="0">
                  <a:pos x="47" y="49"/>
                </a:cxn>
                <a:cxn ang="0">
                  <a:pos x="45" y="49"/>
                </a:cxn>
                <a:cxn ang="0">
                  <a:pos x="45" y="49"/>
                </a:cxn>
                <a:cxn ang="0">
                  <a:pos x="37" y="43"/>
                </a:cxn>
                <a:cxn ang="0">
                  <a:pos x="37" y="43"/>
                </a:cxn>
                <a:cxn ang="0">
                  <a:pos x="35" y="39"/>
                </a:cxn>
                <a:cxn ang="0">
                  <a:pos x="32" y="53"/>
                </a:cxn>
                <a:cxn ang="0">
                  <a:pos x="32" y="53"/>
                </a:cxn>
                <a:cxn ang="0">
                  <a:pos x="30" y="55"/>
                </a:cxn>
                <a:cxn ang="0">
                  <a:pos x="30" y="55"/>
                </a:cxn>
                <a:cxn ang="0">
                  <a:pos x="28" y="57"/>
                </a:cxn>
                <a:cxn ang="0">
                  <a:pos x="28" y="57"/>
                </a:cxn>
              </a:cxnLst>
              <a:rect l="0" t="0" r="r" b="b"/>
              <a:pathLst>
                <a:path w="55" h="57">
                  <a:moveTo>
                    <a:pt x="28" y="57"/>
                  </a:moveTo>
                  <a:lnTo>
                    <a:pt x="28" y="57"/>
                  </a:lnTo>
                  <a:lnTo>
                    <a:pt x="26" y="57"/>
                  </a:lnTo>
                  <a:lnTo>
                    <a:pt x="24" y="55"/>
                  </a:lnTo>
                  <a:lnTo>
                    <a:pt x="20" y="49"/>
                  </a:lnTo>
                  <a:lnTo>
                    <a:pt x="20" y="49"/>
                  </a:lnTo>
                  <a:lnTo>
                    <a:pt x="12" y="37"/>
                  </a:lnTo>
                  <a:lnTo>
                    <a:pt x="12" y="37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16"/>
                  </a:lnTo>
                  <a:lnTo>
                    <a:pt x="2" y="14"/>
                  </a:lnTo>
                  <a:lnTo>
                    <a:pt x="2" y="14"/>
                  </a:lnTo>
                  <a:lnTo>
                    <a:pt x="6" y="12"/>
                  </a:lnTo>
                  <a:lnTo>
                    <a:pt x="10" y="16"/>
                  </a:lnTo>
                  <a:lnTo>
                    <a:pt x="10" y="16"/>
                  </a:lnTo>
                  <a:lnTo>
                    <a:pt x="26" y="39"/>
                  </a:lnTo>
                  <a:lnTo>
                    <a:pt x="28" y="30"/>
                  </a:lnTo>
                  <a:lnTo>
                    <a:pt x="28" y="30"/>
                  </a:lnTo>
                  <a:lnTo>
                    <a:pt x="30" y="26"/>
                  </a:lnTo>
                  <a:lnTo>
                    <a:pt x="30" y="26"/>
                  </a:lnTo>
                  <a:lnTo>
                    <a:pt x="35" y="26"/>
                  </a:lnTo>
                  <a:lnTo>
                    <a:pt x="35" y="26"/>
                  </a:lnTo>
                  <a:lnTo>
                    <a:pt x="43" y="33"/>
                  </a:lnTo>
                  <a:lnTo>
                    <a:pt x="43" y="33"/>
                  </a:lnTo>
                  <a:lnTo>
                    <a:pt x="45" y="4"/>
                  </a:lnTo>
                  <a:lnTo>
                    <a:pt x="45" y="4"/>
                  </a:lnTo>
                  <a:lnTo>
                    <a:pt x="45" y="2"/>
                  </a:lnTo>
                  <a:lnTo>
                    <a:pt x="49" y="0"/>
                  </a:lnTo>
                  <a:lnTo>
                    <a:pt x="49" y="0"/>
                  </a:lnTo>
                  <a:lnTo>
                    <a:pt x="53" y="2"/>
                  </a:lnTo>
                  <a:lnTo>
                    <a:pt x="55" y="4"/>
                  </a:lnTo>
                  <a:lnTo>
                    <a:pt x="55" y="4"/>
                  </a:lnTo>
                  <a:lnTo>
                    <a:pt x="53" y="45"/>
                  </a:lnTo>
                  <a:lnTo>
                    <a:pt x="53" y="45"/>
                  </a:lnTo>
                  <a:lnTo>
                    <a:pt x="53" y="47"/>
                  </a:lnTo>
                  <a:lnTo>
                    <a:pt x="51" y="49"/>
                  </a:lnTo>
                  <a:lnTo>
                    <a:pt x="51" y="49"/>
                  </a:lnTo>
                  <a:lnTo>
                    <a:pt x="47" y="49"/>
                  </a:lnTo>
                  <a:lnTo>
                    <a:pt x="45" y="49"/>
                  </a:lnTo>
                  <a:lnTo>
                    <a:pt x="45" y="49"/>
                  </a:lnTo>
                  <a:lnTo>
                    <a:pt x="37" y="43"/>
                  </a:lnTo>
                  <a:lnTo>
                    <a:pt x="37" y="43"/>
                  </a:lnTo>
                  <a:lnTo>
                    <a:pt x="35" y="39"/>
                  </a:lnTo>
                  <a:lnTo>
                    <a:pt x="32" y="53"/>
                  </a:lnTo>
                  <a:lnTo>
                    <a:pt x="32" y="53"/>
                  </a:lnTo>
                  <a:lnTo>
                    <a:pt x="30" y="55"/>
                  </a:lnTo>
                  <a:lnTo>
                    <a:pt x="30" y="55"/>
                  </a:lnTo>
                  <a:lnTo>
                    <a:pt x="28" y="57"/>
                  </a:lnTo>
                  <a:lnTo>
                    <a:pt x="28" y="57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sp>
        <p:nvSpPr>
          <p:cNvPr id="78" name="Freeform 59"/>
          <p:cNvSpPr>
            <a:spLocks noEditPoints="1"/>
          </p:cNvSpPr>
          <p:nvPr userDrawn="1"/>
        </p:nvSpPr>
        <p:spPr bwMode="auto">
          <a:xfrm>
            <a:off x="0" y="0"/>
            <a:ext cx="5251450" cy="4368800"/>
          </a:xfrm>
          <a:custGeom>
            <a:avLst/>
            <a:gdLst/>
            <a:ahLst/>
            <a:cxnLst>
              <a:cxn ang="0">
                <a:pos x="128" y="1188"/>
              </a:cxn>
              <a:cxn ang="0">
                <a:pos x="232" y="1830"/>
              </a:cxn>
              <a:cxn ang="0">
                <a:pos x="148" y="2246"/>
              </a:cxn>
              <a:cxn ang="0">
                <a:pos x="6" y="2666"/>
              </a:cxn>
              <a:cxn ang="0">
                <a:pos x="2364" y="0"/>
              </a:cxn>
              <a:cxn ang="0">
                <a:pos x="2036" y="68"/>
              </a:cxn>
              <a:cxn ang="0">
                <a:pos x="458" y="1068"/>
              </a:cxn>
              <a:cxn ang="0">
                <a:pos x="1130" y="1222"/>
              </a:cxn>
              <a:cxn ang="0">
                <a:pos x="1372" y="840"/>
              </a:cxn>
              <a:cxn ang="0">
                <a:pos x="1416" y="1092"/>
              </a:cxn>
              <a:cxn ang="0">
                <a:pos x="758" y="1314"/>
              </a:cxn>
              <a:cxn ang="0">
                <a:pos x="688" y="1364"/>
              </a:cxn>
              <a:cxn ang="0">
                <a:pos x="624" y="1106"/>
              </a:cxn>
              <a:cxn ang="0">
                <a:pos x="638" y="1722"/>
              </a:cxn>
              <a:cxn ang="0">
                <a:pos x="1134" y="1276"/>
              </a:cxn>
              <a:cxn ang="0">
                <a:pos x="1212" y="1266"/>
              </a:cxn>
              <a:cxn ang="0">
                <a:pos x="1312" y="1510"/>
              </a:cxn>
              <a:cxn ang="0">
                <a:pos x="1888" y="1296"/>
              </a:cxn>
              <a:cxn ang="0">
                <a:pos x="2138" y="1566"/>
              </a:cxn>
              <a:cxn ang="0">
                <a:pos x="1818" y="1404"/>
              </a:cxn>
              <a:cxn ang="0">
                <a:pos x="2150" y="974"/>
              </a:cxn>
              <a:cxn ang="0">
                <a:pos x="2478" y="860"/>
              </a:cxn>
              <a:cxn ang="0">
                <a:pos x="2090" y="892"/>
              </a:cxn>
              <a:cxn ang="0">
                <a:pos x="2346" y="818"/>
              </a:cxn>
              <a:cxn ang="0">
                <a:pos x="1682" y="750"/>
              </a:cxn>
              <a:cxn ang="0">
                <a:pos x="1438" y="496"/>
              </a:cxn>
              <a:cxn ang="0">
                <a:pos x="1450" y="744"/>
              </a:cxn>
              <a:cxn ang="0">
                <a:pos x="1344" y="506"/>
              </a:cxn>
              <a:cxn ang="0">
                <a:pos x="778" y="726"/>
              </a:cxn>
              <a:cxn ang="0">
                <a:pos x="558" y="1064"/>
              </a:cxn>
              <a:cxn ang="0">
                <a:pos x="788" y="952"/>
              </a:cxn>
              <a:cxn ang="0">
                <a:pos x="300" y="1226"/>
              </a:cxn>
              <a:cxn ang="0">
                <a:pos x="492" y="1508"/>
              </a:cxn>
              <a:cxn ang="0">
                <a:pos x="222" y="2212"/>
              </a:cxn>
              <a:cxn ang="0">
                <a:pos x="478" y="2138"/>
              </a:cxn>
              <a:cxn ang="0">
                <a:pos x="724" y="1768"/>
              </a:cxn>
              <a:cxn ang="0">
                <a:pos x="802" y="1764"/>
              </a:cxn>
              <a:cxn ang="0">
                <a:pos x="1246" y="1894"/>
              </a:cxn>
              <a:cxn ang="0">
                <a:pos x="1476" y="1782"/>
              </a:cxn>
              <a:cxn ang="0">
                <a:pos x="1740" y="1466"/>
              </a:cxn>
              <a:cxn ang="0">
                <a:pos x="1618" y="2124"/>
              </a:cxn>
              <a:cxn ang="0">
                <a:pos x="1942" y="2036"/>
              </a:cxn>
              <a:cxn ang="0">
                <a:pos x="2188" y="1662"/>
              </a:cxn>
              <a:cxn ang="0">
                <a:pos x="2304" y="1794"/>
              </a:cxn>
              <a:cxn ang="0">
                <a:pos x="2568" y="1538"/>
              </a:cxn>
              <a:cxn ang="0">
                <a:pos x="2642" y="1652"/>
              </a:cxn>
              <a:cxn ang="0">
                <a:pos x="2654" y="1678"/>
              </a:cxn>
              <a:cxn ang="0">
                <a:pos x="3230" y="1616"/>
              </a:cxn>
              <a:cxn ang="0">
                <a:pos x="3210" y="1494"/>
              </a:cxn>
              <a:cxn ang="0">
                <a:pos x="2152" y="1306"/>
              </a:cxn>
              <a:cxn ang="0">
                <a:pos x="2770" y="1038"/>
              </a:cxn>
              <a:cxn ang="0">
                <a:pos x="2390" y="508"/>
              </a:cxn>
              <a:cxn ang="0">
                <a:pos x="2748" y="346"/>
              </a:cxn>
              <a:cxn ang="0">
                <a:pos x="2108" y="546"/>
              </a:cxn>
              <a:cxn ang="0">
                <a:pos x="2026" y="292"/>
              </a:cxn>
              <a:cxn ang="0">
                <a:pos x="1758" y="318"/>
              </a:cxn>
              <a:cxn ang="0">
                <a:pos x="1686" y="308"/>
              </a:cxn>
              <a:cxn ang="0">
                <a:pos x="1060" y="380"/>
              </a:cxn>
              <a:cxn ang="0">
                <a:pos x="1066" y="510"/>
              </a:cxn>
              <a:cxn ang="0">
                <a:pos x="1014" y="562"/>
              </a:cxn>
              <a:cxn ang="0">
                <a:pos x="648" y="526"/>
              </a:cxn>
              <a:cxn ang="0">
                <a:pos x="378" y="614"/>
              </a:cxn>
              <a:cxn ang="0">
                <a:pos x="104" y="858"/>
              </a:cxn>
            </a:cxnLst>
            <a:rect l="0" t="0" r="r" b="b"/>
            <a:pathLst>
              <a:path w="3308" h="2752">
                <a:moveTo>
                  <a:pt x="0" y="754"/>
                </a:moveTo>
                <a:lnTo>
                  <a:pt x="0" y="754"/>
                </a:lnTo>
                <a:lnTo>
                  <a:pt x="4" y="762"/>
                </a:lnTo>
                <a:lnTo>
                  <a:pt x="32" y="848"/>
                </a:lnTo>
                <a:lnTo>
                  <a:pt x="32" y="848"/>
                </a:lnTo>
                <a:lnTo>
                  <a:pt x="34" y="856"/>
                </a:lnTo>
                <a:lnTo>
                  <a:pt x="34" y="862"/>
                </a:lnTo>
                <a:lnTo>
                  <a:pt x="32" y="868"/>
                </a:lnTo>
                <a:lnTo>
                  <a:pt x="30" y="874"/>
                </a:lnTo>
                <a:lnTo>
                  <a:pt x="26" y="880"/>
                </a:lnTo>
                <a:lnTo>
                  <a:pt x="22" y="886"/>
                </a:lnTo>
                <a:lnTo>
                  <a:pt x="16" y="890"/>
                </a:lnTo>
                <a:lnTo>
                  <a:pt x="10" y="892"/>
                </a:lnTo>
                <a:lnTo>
                  <a:pt x="0" y="896"/>
                </a:lnTo>
                <a:lnTo>
                  <a:pt x="0" y="944"/>
                </a:lnTo>
                <a:lnTo>
                  <a:pt x="16" y="940"/>
                </a:lnTo>
                <a:lnTo>
                  <a:pt x="16" y="940"/>
                </a:lnTo>
                <a:lnTo>
                  <a:pt x="22" y="938"/>
                </a:lnTo>
                <a:lnTo>
                  <a:pt x="28" y="938"/>
                </a:lnTo>
                <a:lnTo>
                  <a:pt x="36" y="938"/>
                </a:lnTo>
                <a:lnTo>
                  <a:pt x="42" y="942"/>
                </a:lnTo>
                <a:lnTo>
                  <a:pt x="48" y="944"/>
                </a:lnTo>
                <a:lnTo>
                  <a:pt x="52" y="950"/>
                </a:lnTo>
                <a:lnTo>
                  <a:pt x="56" y="954"/>
                </a:lnTo>
                <a:lnTo>
                  <a:pt x="58" y="962"/>
                </a:lnTo>
                <a:lnTo>
                  <a:pt x="126" y="1168"/>
                </a:lnTo>
                <a:lnTo>
                  <a:pt x="126" y="1168"/>
                </a:lnTo>
                <a:lnTo>
                  <a:pt x="128" y="1176"/>
                </a:lnTo>
                <a:lnTo>
                  <a:pt x="128" y="1182"/>
                </a:lnTo>
                <a:lnTo>
                  <a:pt x="128" y="1188"/>
                </a:lnTo>
                <a:lnTo>
                  <a:pt x="124" y="1196"/>
                </a:lnTo>
                <a:lnTo>
                  <a:pt x="120" y="1200"/>
                </a:lnTo>
                <a:lnTo>
                  <a:pt x="116" y="1206"/>
                </a:lnTo>
                <a:lnTo>
                  <a:pt x="110" y="1210"/>
                </a:lnTo>
                <a:lnTo>
                  <a:pt x="104" y="1212"/>
                </a:lnTo>
                <a:lnTo>
                  <a:pt x="0" y="1246"/>
                </a:lnTo>
                <a:lnTo>
                  <a:pt x="0" y="1430"/>
                </a:lnTo>
                <a:lnTo>
                  <a:pt x="36" y="1542"/>
                </a:lnTo>
                <a:lnTo>
                  <a:pt x="36" y="1542"/>
                </a:lnTo>
                <a:lnTo>
                  <a:pt x="38" y="1548"/>
                </a:lnTo>
                <a:lnTo>
                  <a:pt x="38" y="1556"/>
                </a:lnTo>
                <a:lnTo>
                  <a:pt x="36" y="1562"/>
                </a:lnTo>
                <a:lnTo>
                  <a:pt x="34" y="1568"/>
                </a:lnTo>
                <a:lnTo>
                  <a:pt x="30" y="1574"/>
                </a:lnTo>
                <a:lnTo>
                  <a:pt x="26" y="1580"/>
                </a:lnTo>
                <a:lnTo>
                  <a:pt x="20" y="1584"/>
                </a:lnTo>
                <a:lnTo>
                  <a:pt x="14" y="1586"/>
                </a:lnTo>
                <a:lnTo>
                  <a:pt x="0" y="1590"/>
                </a:lnTo>
                <a:lnTo>
                  <a:pt x="0" y="1640"/>
                </a:lnTo>
                <a:lnTo>
                  <a:pt x="122" y="1600"/>
                </a:lnTo>
                <a:lnTo>
                  <a:pt x="122" y="1600"/>
                </a:lnTo>
                <a:lnTo>
                  <a:pt x="128" y="1598"/>
                </a:lnTo>
                <a:lnTo>
                  <a:pt x="134" y="1598"/>
                </a:lnTo>
                <a:lnTo>
                  <a:pt x="142" y="1600"/>
                </a:lnTo>
                <a:lnTo>
                  <a:pt x="148" y="1602"/>
                </a:lnTo>
                <a:lnTo>
                  <a:pt x="154" y="1606"/>
                </a:lnTo>
                <a:lnTo>
                  <a:pt x="158" y="1610"/>
                </a:lnTo>
                <a:lnTo>
                  <a:pt x="162" y="1616"/>
                </a:lnTo>
                <a:lnTo>
                  <a:pt x="164" y="1622"/>
                </a:lnTo>
                <a:lnTo>
                  <a:pt x="232" y="1830"/>
                </a:lnTo>
                <a:lnTo>
                  <a:pt x="232" y="1830"/>
                </a:lnTo>
                <a:lnTo>
                  <a:pt x="234" y="1836"/>
                </a:lnTo>
                <a:lnTo>
                  <a:pt x="234" y="1844"/>
                </a:lnTo>
                <a:lnTo>
                  <a:pt x="234" y="1850"/>
                </a:lnTo>
                <a:lnTo>
                  <a:pt x="230" y="1856"/>
                </a:lnTo>
                <a:lnTo>
                  <a:pt x="228" y="1862"/>
                </a:lnTo>
                <a:lnTo>
                  <a:pt x="222" y="1866"/>
                </a:lnTo>
                <a:lnTo>
                  <a:pt x="216" y="1870"/>
                </a:lnTo>
                <a:lnTo>
                  <a:pt x="210" y="1874"/>
                </a:lnTo>
                <a:lnTo>
                  <a:pt x="4" y="1940"/>
                </a:lnTo>
                <a:lnTo>
                  <a:pt x="4" y="1940"/>
                </a:lnTo>
                <a:lnTo>
                  <a:pt x="0" y="1942"/>
                </a:lnTo>
                <a:lnTo>
                  <a:pt x="0" y="1998"/>
                </a:lnTo>
                <a:lnTo>
                  <a:pt x="42" y="1984"/>
                </a:lnTo>
                <a:lnTo>
                  <a:pt x="42" y="1984"/>
                </a:lnTo>
                <a:lnTo>
                  <a:pt x="48" y="1982"/>
                </a:lnTo>
                <a:lnTo>
                  <a:pt x="56" y="1982"/>
                </a:lnTo>
                <a:lnTo>
                  <a:pt x="62" y="1984"/>
                </a:lnTo>
                <a:lnTo>
                  <a:pt x="68" y="1986"/>
                </a:lnTo>
                <a:lnTo>
                  <a:pt x="74" y="1990"/>
                </a:lnTo>
                <a:lnTo>
                  <a:pt x="78" y="1994"/>
                </a:lnTo>
                <a:lnTo>
                  <a:pt x="82" y="2000"/>
                </a:lnTo>
                <a:lnTo>
                  <a:pt x="86" y="2006"/>
                </a:lnTo>
                <a:lnTo>
                  <a:pt x="154" y="2214"/>
                </a:lnTo>
                <a:lnTo>
                  <a:pt x="154" y="2214"/>
                </a:lnTo>
                <a:lnTo>
                  <a:pt x="154" y="2220"/>
                </a:lnTo>
                <a:lnTo>
                  <a:pt x="154" y="2228"/>
                </a:lnTo>
                <a:lnTo>
                  <a:pt x="154" y="2234"/>
                </a:lnTo>
                <a:lnTo>
                  <a:pt x="152" y="2240"/>
                </a:lnTo>
                <a:lnTo>
                  <a:pt x="148" y="2246"/>
                </a:lnTo>
                <a:lnTo>
                  <a:pt x="144" y="2250"/>
                </a:lnTo>
                <a:lnTo>
                  <a:pt x="138" y="2254"/>
                </a:lnTo>
                <a:lnTo>
                  <a:pt x="132" y="2258"/>
                </a:lnTo>
                <a:lnTo>
                  <a:pt x="0" y="2300"/>
                </a:lnTo>
                <a:lnTo>
                  <a:pt x="0" y="2350"/>
                </a:lnTo>
                <a:lnTo>
                  <a:pt x="1426" y="1884"/>
                </a:lnTo>
                <a:lnTo>
                  <a:pt x="1426" y="1884"/>
                </a:lnTo>
                <a:lnTo>
                  <a:pt x="1434" y="1882"/>
                </a:lnTo>
                <a:lnTo>
                  <a:pt x="1440" y="1882"/>
                </a:lnTo>
                <a:lnTo>
                  <a:pt x="1446" y="1884"/>
                </a:lnTo>
                <a:lnTo>
                  <a:pt x="1454" y="1886"/>
                </a:lnTo>
                <a:lnTo>
                  <a:pt x="1458" y="1890"/>
                </a:lnTo>
                <a:lnTo>
                  <a:pt x="1464" y="1894"/>
                </a:lnTo>
                <a:lnTo>
                  <a:pt x="1468" y="1900"/>
                </a:lnTo>
                <a:lnTo>
                  <a:pt x="1470" y="1906"/>
                </a:lnTo>
                <a:lnTo>
                  <a:pt x="1544" y="2132"/>
                </a:lnTo>
                <a:lnTo>
                  <a:pt x="1544" y="2132"/>
                </a:lnTo>
                <a:lnTo>
                  <a:pt x="1546" y="2140"/>
                </a:lnTo>
                <a:lnTo>
                  <a:pt x="1546" y="2146"/>
                </a:lnTo>
                <a:lnTo>
                  <a:pt x="1544" y="2154"/>
                </a:lnTo>
                <a:lnTo>
                  <a:pt x="1542" y="2160"/>
                </a:lnTo>
                <a:lnTo>
                  <a:pt x="1538" y="2164"/>
                </a:lnTo>
                <a:lnTo>
                  <a:pt x="1534" y="2170"/>
                </a:lnTo>
                <a:lnTo>
                  <a:pt x="1528" y="2174"/>
                </a:lnTo>
                <a:lnTo>
                  <a:pt x="1522" y="2176"/>
                </a:lnTo>
                <a:lnTo>
                  <a:pt x="28" y="2664"/>
                </a:lnTo>
                <a:lnTo>
                  <a:pt x="28" y="2664"/>
                </a:lnTo>
                <a:lnTo>
                  <a:pt x="20" y="2666"/>
                </a:lnTo>
                <a:lnTo>
                  <a:pt x="14" y="2666"/>
                </a:lnTo>
                <a:lnTo>
                  <a:pt x="6" y="2666"/>
                </a:lnTo>
                <a:lnTo>
                  <a:pt x="0" y="2662"/>
                </a:lnTo>
                <a:lnTo>
                  <a:pt x="0" y="2752"/>
                </a:lnTo>
                <a:lnTo>
                  <a:pt x="3284" y="1678"/>
                </a:lnTo>
                <a:lnTo>
                  <a:pt x="3284" y="1678"/>
                </a:lnTo>
                <a:lnTo>
                  <a:pt x="3292" y="1676"/>
                </a:lnTo>
                <a:lnTo>
                  <a:pt x="3296" y="1672"/>
                </a:lnTo>
                <a:lnTo>
                  <a:pt x="3302" y="1668"/>
                </a:lnTo>
                <a:lnTo>
                  <a:pt x="3306" y="1662"/>
                </a:lnTo>
                <a:lnTo>
                  <a:pt x="3308" y="1656"/>
                </a:lnTo>
                <a:lnTo>
                  <a:pt x="3308" y="1648"/>
                </a:lnTo>
                <a:lnTo>
                  <a:pt x="3308" y="1642"/>
                </a:lnTo>
                <a:lnTo>
                  <a:pt x="3308" y="1636"/>
                </a:lnTo>
                <a:lnTo>
                  <a:pt x="2772" y="0"/>
                </a:lnTo>
                <a:lnTo>
                  <a:pt x="2678" y="0"/>
                </a:lnTo>
                <a:lnTo>
                  <a:pt x="2678" y="0"/>
                </a:lnTo>
                <a:lnTo>
                  <a:pt x="2676" y="10"/>
                </a:lnTo>
                <a:lnTo>
                  <a:pt x="2670" y="16"/>
                </a:lnTo>
                <a:lnTo>
                  <a:pt x="2664" y="24"/>
                </a:lnTo>
                <a:lnTo>
                  <a:pt x="2656" y="28"/>
                </a:lnTo>
                <a:lnTo>
                  <a:pt x="2432" y="100"/>
                </a:lnTo>
                <a:lnTo>
                  <a:pt x="2432" y="100"/>
                </a:lnTo>
                <a:lnTo>
                  <a:pt x="2426" y="102"/>
                </a:lnTo>
                <a:lnTo>
                  <a:pt x="2418" y="102"/>
                </a:lnTo>
                <a:lnTo>
                  <a:pt x="2412" y="100"/>
                </a:lnTo>
                <a:lnTo>
                  <a:pt x="2406" y="98"/>
                </a:lnTo>
                <a:lnTo>
                  <a:pt x="2400" y="94"/>
                </a:lnTo>
                <a:lnTo>
                  <a:pt x="2396" y="90"/>
                </a:lnTo>
                <a:lnTo>
                  <a:pt x="2392" y="84"/>
                </a:lnTo>
                <a:lnTo>
                  <a:pt x="2388" y="78"/>
                </a:lnTo>
                <a:lnTo>
                  <a:pt x="2364" y="0"/>
                </a:lnTo>
                <a:lnTo>
                  <a:pt x="2316" y="0"/>
                </a:lnTo>
                <a:lnTo>
                  <a:pt x="2316" y="0"/>
                </a:lnTo>
                <a:lnTo>
                  <a:pt x="2318" y="6"/>
                </a:lnTo>
                <a:lnTo>
                  <a:pt x="2346" y="92"/>
                </a:lnTo>
                <a:lnTo>
                  <a:pt x="2346" y="92"/>
                </a:lnTo>
                <a:lnTo>
                  <a:pt x="2348" y="98"/>
                </a:lnTo>
                <a:lnTo>
                  <a:pt x="2348" y="106"/>
                </a:lnTo>
                <a:lnTo>
                  <a:pt x="2348" y="112"/>
                </a:lnTo>
                <a:lnTo>
                  <a:pt x="2344" y="118"/>
                </a:lnTo>
                <a:lnTo>
                  <a:pt x="2342" y="124"/>
                </a:lnTo>
                <a:lnTo>
                  <a:pt x="2336" y="128"/>
                </a:lnTo>
                <a:lnTo>
                  <a:pt x="2330" y="132"/>
                </a:lnTo>
                <a:lnTo>
                  <a:pt x="2324" y="136"/>
                </a:lnTo>
                <a:lnTo>
                  <a:pt x="2102" y="208"/>
                </a:lnTo>
                <a:lnTo>
                  <a:pt x="2102" y="208"/>
                </a:lnTo>
                <a:lnTo>
                  <a:pt x="2094" y="210"/>
                </a:lnTo>
                <a:lnTo>
                  <a:pt x="2088" y="210"/>
                </a:lnTo>
                <a:lnTo>
                  <a:pt x="2082" y="208"/>
                </a:lnTo>
                <a:lnTo>
                  <a:pt x="2076" y="206"/>
                </a:lnTo>
                <a:lnTo>
                  <a:pt x="2070" y="202"/>
                </a:lnTo>
                <a:lnTo>
                  <a:pt x="2064" y="198"/>
                </a:lnTo>
                <a:lnTo>
                  <a:pt x="2060" y="192"/>
                </a:lnTo>
                <a:lnTo>
                  <a:pt x="2058" y="186"/>
                </a:lnTo>
                <a:lnTo>
                  <a:pt x="2030" y="100"/>
                </a:lnTo>
                <a:lnTo>
                  <a:pt x="2030" y="100"/>
                </a:lnTo>
                <a:lnTo>
                  <a:pt x="2028" y="94"/>
                </a:lnTo>
                <a:lnTo>
                  <a:pt x="2028" y="86"/>
                </a:lnTo>
                <a:lnTo>
                  <a:pt x="2030" y="80"/>
                </a:lnTo>
                <a:lnTo>
                  <a:pt x="2032" y="74"/>
                </a:lnTo>
                <a:lnTo>
                  <a:pt x="2036" y="68"/>
                </a:lnTo>
                <a:lnTo>
                  <a:pt x="2040" y="64"/>
                </a:lnTo>
                <a:lnTo>
                  <a:pt x="2046" y="60"/>
                </a:lnTo>
                <a:lnTo>
                  <a:pt x="2052" y="56"/>
                </a:lnTo>
                <a:lnTo>
                  <a:pt x="2224" y="0"/>
                </a:lnTo>
                <a:lnTo>
                  <a:pt x="1060" y="0"/>
                </a:lnTo>
                <a:lnTo>
                  <a:pt x="0" y="346"/>
                </a:lnTo>
                <a:lnTo>
                  <a:pt x="0" y="754"/>
                </a:lnTo>
                <a:close/>
                <a:moveTo>
                  <a:pt x="116" y="942"/>
                </a:moveTo>
                <a:lnTo>
                  <a:pt x="116" y="942"/>
                </a:lnTo>
                <a:lnTo>
                  <a:pt x="114" y="936"/>
                </a:lnTo>
                <a:lnTo>
                  <a:pt x="114" y="928"/>
                </a:lnTo>
                <a:lnTo>
                  <a:pt x="116" y="922"/>
                </a:lnTo>
                <a:lnTo>
                  <a:pt x="118" y="916"/>
                </a:lnTo>
                <a:lnTo>
                  <a:pt x="122" y="910"/>
                </a:lnTo>
                <a:lnTo>
                  <a:pt x="126" y="906"/>
                </a:lnTo>
                <a:lnTo>
                  <a:pt x="132" y="902"/>
                </a:lnTo>
                <a:lnTo>
                  <a:pt x="138" y="898"/>
                </a:lnTo>
                <a:lnTo>
                  <a:pt x="346" y="832"/>
                </a:lnTo>
                <a:lnTo>
                  <a:pt x="346" y="832"/>
                </a:lnTo>
                <a:lnTo>
                  <a:pt x="352" y="830"/>
                </a:lnTo>
                <a:lnTo>
                  <a:pt x="360" y="830"/>
                </a:lnTo>
                <a:lnTo>
                  <a:pt x="366" y="830"/>
                </a:lnTo>
                <a:lnTo>
                  <a:pt x="372" y="834"/>
                </a:lnTo>
                <a:lnTo>
                  <a:pt x="378" y="836"/>
                </a:lnTo>
                <a:lnTo>
                  <a:pt x="382" y="842"/>
                </a:lnTo>
                <a:lnTo>
                  <a:pt x="386" y="846"/>
                </a:lnTo>
                <a:lnTo>
                  <a:pt x="390" y="854"/>
                </a:lnTo>
                <a:lnTo>
                  <a:pt x="458" y="1060"/>
                </a:lnTo>
                <a:lnTo>
                  <a:pt x="458" y="1060"/>
                </a:lnTo>
                <a:lnTo>
                  <a:pt x="458" y="1068"/>
                </a:lnTo>
                <a:lnTo>
                  <a:pt x="458" y="1074"/>
                </a:lnTo>
                <a:lnTo>
                  <a:pt x="458" y="1080"/>
                </a:lnTo>
                <a:lnTo>
                  <a:pt x="456" y="1088"/>
                </a:lnTo>
                <a:lnTo>
                  <a:pt x="452" y="1092"/>
                </a:lnTo>
                <a:lnTo>
                  <a:pt x="448" y="1098"/>
                </a:lnTo>
                <a:lnTo>
                  <a:pt x="442" y="1102"/>
                </a:lnTo>
                <a:lnTo>
                  <a:pt x="436" y="1104"/>
                </a:lnTo>
                <a:lnTo>
                  <a:pt x="228" y="1172"/>
                </a:lnTo>
                <a:lnTo>
                  <a:pt x="228" y="1172"/>
                </a:lnTo>
                <a:lnTo>
                  <a:pt x="220" y="1174"/>
                </a:lnTo>
                <a:lnTo>
                  <a:pt x="214" y="1174"/>
                </a:lnTo>
                <a:lnTo>
                  <a:pt x="208" y="1172"/>
                </a:lnTo>
                <a:lnTo>
                  <a:pt x="202" y="1170"/>
                </a:lnTo>
                <a:lnTo>
                  <a:pt x="196" y="1166"/>
                </a:lnTo>
                <a:lnTo>
                  <a:pt x="190" y="1162"/>
                </a:lnTo>
                <a:lnTo>
                  <a:pt x="186" y="1156"/>
                </a:lnTo>
                <a:lnTo>
                  <a:pt x="184" y="1150"/>
                </a:lnTo>
                <a:lnTo>
                  <a:pt x="116" y="942"/>
                </a:lnTo>
                <a:close/>
                <a:moveTo>
                  <a:pt x="1360" y="1110"/>
                </a:moveTo>
                <a:lnTo>
                  <a:pt x="1360" y="1110"/>
                </a:lnTo>
                <a:lnTo>
                  <a:pt x="1360" y="1116"/>
                </a:lnTo>
                <a:lnTo>
                  <a:pt x="1360" y="1124"/>
                </a:lnTo>
                <a:lnTo>
                  <a:pt x="1360" y="1130"/>
                </a:lnTo>
                <a:lnTo>
                  <a:pt x="1358" y="1136"/>
                </a:lnTo>
                <a:lnTo>
                  <a:pt x="1354" y="1142"/>
                </a:lnTo>
                <a:lnTo>
                  <a:pt x="1348" y="1146"/>
                </a:lnTo>
                <a:lnTo>
                  <a:pt x="1344" y="1150"/>
                </a:lnTo>
                <a:lnTo>
                  <a:pt x="1336" y="1154"/>
                </a:lnTo>
                <a:lnTo>
                  <a:pt x="1130" y="1222"/>
                </a:lnTo>
                <a:lnTo>
                  <a:pt x="1130" y="1222"/>
                </a:lnTo>
                <a:lnTo>
                  <a:pt x="1122" y="1222"/>
                </a:lnTo>
                <a:lnTo>
                  <a:pt x="1116" y="1224"/>
                </a:lnTo>
                <a:lnTo>
                  <a:pt x="1110" y="1222"/>
                </a:lnTo>
                <a:lnTo>
                  <a:pt x="1104" y="1220"/>
                </a:lnTo>
                <a:lnTo>
                  <a:pt x="1098" y="1216"/>
                </a:lnTo>
                <a:lnTo>
                  <a:pt x="1092" y="1212"/>
                </a:lnTo>
                <a:lnTo>
                  <a:pt x="1088" y="1206"/>
                </a:lnTo>
                <a:lnTo>
                  <a:pt x="1086" y="1200"/>
                </a:lnTo>
                <a:lnTo>
                  <a:pt x="1018" y="992"/>
                </a:lnTo>
                <a:lnTo>
                  <a:pt x="1018" y="992"/>
                </a:lnTo>
                <a:lnTo>
                  <a:pt x="1016" y="986"/>
                </a:lnTo>
                <a:lnTo>
                  <a:pt x="1016" y="978"/>
                </a:lnTo>
                <a:lnTo>
                  <a:pt x="1018" y="972"/>
                </a:lnTo>
                <a:lnTo>
                  <a:pt x="1020" y="966"/>
                </a:lnTo>
                <a:lnTo>
                  <a:pt x="1024" y="960"/>
                </a:lnTo>
                <a:lnTo>
                  <a:pt x="1028" y="954"/>
                </a:lnTo>
                <a:lnTo>
                  <a:pt x="1034" y="950"/>
                </a:lnTo>
                <a:lnTo>
                  <a:pt x="1040" y="948"/>
                </a:lnTo>
                <a:lnTo>
                  <a:pt x="1248" y="880"/>
                </a:lnTo>
                <a:lnTo>
                  <a:pt x="1248" y="880"/>
                </a:lnTo>
                <a:lnTo>
                  <a:pt x="1254" y="878"/>
                </a:lnTo>
                <a:lnTo>
                  <a:pt x="1262" y="878"/>
                </a:lnTo>
                <a:lnTo>
                  <a:pt x="1268" y="880"/>
                </a:lnTo>
                <a:lnTo>
                  <a:pt x="1274" y="882"/>
                </a:lnTo>
                <a:lnTo>
                  <a:pt x="1280" y="886"/>
                </a:lnTo>
                <a:lnTo>
                  <a:pt x="1284" y="890"/>
                </a:lnTo>
                <a:lnTo>
                  <a:pt x="1288" y="896"/>
                </a:lnTo>
                <a:lnTo>
                  <a:pt x="1292" y="902"/>
                </a:lnTo>
                <a:lnTo>
                  <a:pt x="1360" y="1110"/>
                </a:lnTo>
                <a:close/>
                <a:moveTo>
                  <a:pt x="1372" y="840"/>
                </a:moveTo>
                <a:lnTo>
                  <a:pt x="1578" y="772"/>
                </a:lnTo>
                <a:lnTo>
                  <a:pt x="1578" y="772"/>
                </a:lnTo>
                <a:lnTo>
                  <a:pt x="1586" y="770"/>
                </a:lnTo>
                <a:lnTo>
                  <a:pt x="1592" y="770"/>
                </a:lnTo>
                <a:lnTo>
                  <a:pt x="1598" y="772"/>
                </a:lnTo>
                <a:lnTo>
                  <a:pt x="1604" y="774"/>
                </a:lnTo>
                <a:lnTo>
                  <a:pt x="1610" y="778"/>
                </a:lnTo>
                <a:lnTo>
                  <a:pt x="1616" y="782"/>
                </a:lnTo>
                <a:lnTo>
                  <a:pt x="1620" y="788"/>
                </a:lnTo>
                <a:lnTo>
                  <a:pt x="1622" y="794"/>
                </a:lnTo>
                <a:lnTo>
                  <a:pt x="1690" y="1002"/>
                </a:lnTo>
                <a:lnTo>
                  <a:pt x="1690" y="1002"/>
                </a:lnTo>
                <a:lnTo>
                  <a:pt x="1692" y="1008"/>
                </a:lnTo>
                <a:lnTo>
                  <a:pt x="1692" y="1016"/>
                </a:lnTo>
                <a:lnTo>
                  <a:pt x="1690" y="1022"/>
                </a:lnTo>
                <a:lnTo>
                  <a:pt x="1688" y="1028"/>
                </a:lnTo>
                <a:lnTo>
                  <a:pt x="1684" y="1034"/>
                </a:lnTo>
                <a:lnTo>
                  <a:pt x="1680" y="1038"/>
                </a:lnTo>
                <a:lnTo>
                  <a:pt x="1674" y="1042"/>
                </a:lnTo>
                <a:lnTo>
                  <a:pt x="1668" y="1046"/>
                </a:lnTo>
                <a:lnTo>
                  <a:pt x="1460" y="1114"/>
                </a:lnTo>
                <a:lnTo>
                  <a:pt x="1460" y="1114"/>
                </a:lnTo>
                <a:lnTo>
                  <a:pt x="1454" y="1114"/>
                </a:lnTo>
                <a:lnTo>
                  <a:pt x="1446" y="1116"/>
                </a:lnTo>
                <a:lnTo>
                  <a:pt x="1440" y="1114"/>
                </a:lnTo>
                <a:lnTo>
                  <a:pt x="1434" y="1112"/>
                </a:lnTo>
                <a:lnTo>
                  <a:pt x="1428" y="1108"/>
                </a:lnTo>
                <a:lnTo>
                  <a:pt x="1424" y="1104"/>
                </a:lnTo>
                <a:lnTo>
                  <a:pt x="1420" y="1098"/>
                </a:lnTo>
                <a:lnTo>
                  <a:pt x="1416" y="1092"/>
                </a:lnTo>
                <a:lnTo>
                  <a:pt x="1348" y="884"/>
                </a:lnTo>
                <a:lnTo>
                  <a:pt x="1348" y="884"/>
                </a:lnTo>
                <a:lnTo>
                  <a:pt x="1348" y="878"/>
                </a:lnTo>
                <a:lnTo>
                  <a:pt x="1348" y="870"/>
                </a:lnTo>
                <a:lnTo>
                  <a:pt x="1348" y="864"/>
                </a:lnTo>
                <a:lnTo>
                  <a:pt x="1350" y="858"/>
                </a:lnTo>
                <a:lnTo>
                  <a:pt x="1354" y="852"/>
                </a:lnTo>
                <a:lnTo>
                  <a:pt x="1360" y="846"/>
                </a:lnTo>
                <a:lnTo>
                  <a:pt x="1364" y="842"/>
                </a:lnTo>
                <a:lnTo>
                  <a:pt x="1372" y="840"/>
                </a:lnTo>
                <a:lnTo>
                  <a:pt x="1372" y="840"/>
                </a:lnTo>
                <a:close/>
                <a:moveTo>
                  <a:pt x="1028" y="1218"/>
                </a:moveTo>
                <a:lnTo>
                  <a:pt x="1028" y="1218"/>
                </a:lnTo>
                <a:lnTo>
                  <a:pt x="1030" y="1224"/>
                </a:lnTo>
                <a:lnTo>
                  <a:pt x="1030" y="1232"/>
                </a:lnTo>
                <a:lnTo>
                  <a:pt x="1028" y="1238"/>
                </a:lnTo>
                <a:lnTo>
                  <a:pt x="1026" y="1244"/>
                </a:lnTo>
                <a:lnTo>
                  <a:pt x="1022" y="1250"/>
                </a:lnTo>
                <a:lnTo>
                  <a:pt x="1018" y="1256"/>
                </a:lnTo>
                <a:lnTo>
                  <a:pt x="1012" y="1258"/>
                </a:lnTo>
                <a:lnTo>
                  <a:pt x="1006" y="1262"/>
                </a:lnTo>
                <a:lnTo>
                  <a:pt x="798" y="1330"/>
                </a:lnTo>
                <a:lnTo>
                  <a:pt x="798" y="1330"/>
                </a:lnTo>
                <a:lnTo>
                  <a:pt x="792" y="1332"/>
                </a:lnTo>
                <a:lnTo>
                  <a:pt x="786" y="1332"/>
                </a:lnTo>
                <a:lnTo>
                  <a:pt x="778" y="1330"/>
                </a:lnTo>
                <a:lnTo>
                  <a:pt x="772" y="1328"/>
                </a:lnTo>
                <a:lnTo>
                  <a:pt x="766" y="1324"/>
                </a:lnTo>
                <a:lnTo>
                  <a:pt x="762" y="1320"/>
                </a:lnTo>
                <a:lnTo>
                  <a:pt x="758" y="1314"/>
                </a:lnTo>
                <a:lnTo>
                  <a:pt x="756" y="1308"/>
                </a:lnTo>
                <a:lnTo>
                  <a:pt x="688" y="1100"/>
                </a:lnTo>
                <a:lnTo>
                  <a:pt x="688" y="1100"/>
                </a:lnTo>
                <a:lnTo>
                  <a:pt x="686" y="1094"/>
                </a:lnTo>
                <a:lnTo>
                  <a:pt x="686" y="1086"/>
                </a:lnTo>
                <a:lnTo>
                  <a:pt x="688" y="1080"/>
                </a:lnTo>
                <a:lnTo>
                  <a:pt x="690" y="1074"/>
                </a:lnTo>
                <a:lnTo>
                  <a:pt x="694" y="1068"/>
                </a:lnTo>
                <a:lnTo>
                  <a:pt x="698" y="1062"/>
                </a:lnTo>
                <a:lnTo>
                  <a:pt x="704" y="1058"/>
                </a:lnTo>
                <a:lnTo>
                  <a:pt x="710" y="1056"/>
                </a:lnTo>
                <a:lnTo>
                  <a:pt x="916" y="988"/>
                </a:lnTo>
                <a:lnTo>
                  <a:pt x="916" y="988"/>
                </a:lnTo>
                <a:lnTo>
                  <a:pt x="924" y="986"/>
                </a:lnTo>
                <a:lnTo>
                  <a:pt x="930" y="986"/>
                </a:lnTo>
                <a:lnTo>
                  <a:pt x="938" y="988"/>
                </a:lnTo>
                <a:lnTo>
                  <a:pt x="944" y="990"/>
                </a:lnTo>
                <a:lnTo>
                  <a:pt x="950" y="994"/>
                </a:lnTo>
                <a:lnTo>
                  <a:pt x="954" y="998"/>
                </a:lnTo>
                <a:lnTo>
                  <a:pt x="958" y="1004"/>
                </a:lnTo>
                <a:lnTo>
                  <a:pt x="960" y="1010"/>
                </a:lnTo>
                <a:lnTo>
                  <a:pt x="1028" y="1218"/>
                </a:lnTo>
                <a:close/>
                <a:moveTo>
                  <a:pt x="698" y="1326"/>
                </a:moveTo>
                <a:lnTo>
                  <a:pt x="698" y="1326"/>
                </a:lnTo>
                <a:lnTo>
                  <a:pt x="700" y="1332"/>
                </a:lnTo>
                <a:lnTo>
                  <a:pt x="700" y="1340"/>
                </a:lnTo>
                <a:lnTo>
                  <a:pt x="698" y="1346"/>
                </a:lnTo>
                <a:lnTo>
                  <a:pt x="696" y="1352"/>
                </a:lnTo>
                <a:lnTo>
                  <a:pt x="692" y="1358"/>
                </a:lnTo>
                <a:lnTo>
                  <a:pt x="688" y="1364"/>
                </a:lnTo>
                <a:lnTo>
                  <a:pt x="682" y="1368"/>
                </a:lnTo>
                <a:lnTo>
                  <a:pt x="676" y="1370"/>
                </a:lnTo>
                <a:lnTo>
                  <a:pt x="468" y="1438"/>
                </a:lnTo>
                <a:lnTo>
                  <a:pt x="468" y="1438"/>
                </a:lnTo>
                <a:lnTo>
                  <a:pt x="462" y="1440"/>
                </a:lnTo>
                <a:lnTo>
                  <a:pt x="454" y="1440"/>
                </a:lnTo>
                <a:lnTo>
                  <a:pt x="448" y="1438"/>
                </a:lnTo>
                <a:lnTo>
                  <a:pt x="442" y="1436"/>
                </a:lnTo>
                <a:lnTo>
                  <a:pt x="436" y="1432"/>
                </a:lnTo>
                <a:lnTo>
                  <a:pt x="432" y="1428"/>
                </a:lnTo>
                <a:lnTo>
                  <a:pt x="428" y="1422"/>
                </a:lnTo>
                <a:lnTo>
                  <a:pt x="424" y="1416"/>
                </a:lnTo>
                <a:lnTo>
                  <a:pt x="356" y="1208"/>
                </a:lnTo>
                <a:lnTo>
                  <a:pt x="356" y="1208"/>
                </a:lnTo>
                <a:lnTo>
                  <a:pt x="356" y="1202"/>
                </a:lnTo>
                <a:lnTo>
                  <a:pt x="356" y="1194"/>
                </a:lnTo>
                <a:lnTo>
                  <a:pt x="356" y="1188"/>
                </a:lnTo>
                <a:lnTo>
                  <a:pt x="358" y="1182"/>
                </a:lnTo>
                <a:lnTo>
                  <a:pt x="362" y="1176"/>
                </a:lnTo>
                <a:lnTo>
                  <a:pt x="366" y="1170"/>
                </a:lnTo>
                <a:lnTo>
                  <a:pt x="372" y="1168"/>
                </a:lnTo>
                <a:lnTo>
                  <a:pt x="378" y="1164"/>
                </a:lnTo>
                <a:lnTo>
                  <a:pt x="586" y="1096"/>
                </a:lnTo>
                <a:lnTo>
                  <a:pt x="586" y="1096"/>
                </a:lnTo>
                <a:lnTo>
                  <a:pt x="594" y="1094"/>
                </a:lnTo>
                <a:lnTo>
                  <a:pt x="600" y="1094"/>
                </a:lnTo>
                <a:lnTo>
                  <a:pt x="606" y="1096"/>
                </a:lnTo>
                <a:lnTo>
                  <a:pt x="612" y="1098"/>
                </a:lnTo>
                <a:lnTo>
                  <a:pt x="618" y="1102"/>
                </a:lnTo>
                <a:lnTo>
                  <a:pt x="624" y="1106"/>
                </a:lnTo>
                <a:lnTo>
                  <a:pt x="628" y="1112"/>
                </a:lnTo>
                <a:lnTo>
                  <a:pt x="630" y="1118"/>
                </a:lnTo>
                <a:lnTo>
                  <a:pt x="698" y="1326"/>
                </a:lnTo>
                <a:close/>
                <a:moveTo>
                  <a:pt x="576" y="1452"/>
                </a:moveTo>
                <a:lnTo>
                  <a:pt x="782" y="1384"/>
                </a:lnTo>
                <a:lnTo>
                  <a:pt x="782" y="1384"/>
                </a:lnTo>
                <a:lnTo>
                  <a:pt x="790" y="1382"/>
                </a:lnTo>
                <a:lnTo>
                  <a:pt x="796" y="1382"/>
                </a:lnTo>
                <a:lnTo>
                  <a:pt x="802" y="1384"/>
                </a:lnTo>
                <a:lnTo>
                  <a:pt x="810" y="1386"/>
                </a:lnTo>
                <a:lnTo>
                  <a:pt x="814" y="1390"/>
                </a:lnTo>
                <a:lnTo>
                  <a:pt x="820" y="1394"/>
                </a:lnTo>
                <a:lnTo>
                  <a:pt x="824" y="1400"/>
                </a:lnTo>
                <a:lnTo>
                  <a:pt x="826" y="1406"/>
                </a:lnTo>
                <a:lnTo>
                  <a:pt x="894" y="1614"/>
                </a:lnTo>
                <a:lnTo>
                  <a:pt x="894" y="1614"/>
                </a:lnTo>
                <a:lnTo>
                  <a:pt x="896" y="1620"/>
                </a:lnTo>
                <a:lnTo>
                  <a:pt x="896" y="1626"/>
                </a:lnTo>
                <a:lnTo>
                  <a:pt x="894" y="1634"/>
                </a:lnTo>
                <a:lnTo>
                  <a:pt x="892" y="1640"/>
                </a:lnTo>
                <a:lnTo>
                  <a:pt x="888" y="1646"/>
                </a:lnTo>
                <a:lnTo>
                  <a:pt x="884" y="1650"/>
                </a:lnTo>
                <a:lnTo>
                  <a:pt x="878" y="1654"/>
                </a:lnTo>
                <a:lnTo>
                  <a:pt x="872" y="1658"/>
                </a:lnTo>
                <a:lnTo>
                  <a:pt x="664" y="1724"/>
                </a:lnTo>
                <a:lnTo>
                  <a:pt x="664" y="1724"/>
                </a:lnTo>
                <a:lnTo>
                  <a:pt x="658" y="1726"/>
                </a:lnTo>
                <a:lnTo>
                  <a:pt x="650" y="1726"/>
                </a:lnTo>
                <a:lnTo>
                  <a:pt x="644" y="1726"/>
                </a:lnTo>
                <a:lnTo>
                  <a:pt x="638" y="1722"/>
                </a:lnTo>
                <a:lnTo>
                  <a:pt x="632" y="1720"/>
                </a:lnTo>
                <a:lnTo>
                  <a:pt x="628" y="1714"/>
                </a:lnTo>
                <a:lnTo>
                  <a:pt x="624" y="1708"/>
                </a:lnTo>
                <a:lnTo>
                  <a:pt x="620" y="1702"/>
                </a:lnTo>
                <a:lnTo>
                  <a:pt x="554" y="1496"/>
                </a:lnTo>
                <a:lnTo>
                  <a:pt x="554" y="1496"/>
                </a:lnTo>
                <a:lnTo>
                  <a:pt x="552" y="1488"/>
                </a:lnTo>
                <a:lnTo>
                  <a:pt x="552" y="1482"/>
                </a:lnTo>
                <a:lnTo>
                  <a:pt x="552" y="1474"/>
                </a:lnTo>
                <a:lnTo>
                  <a:pt x="556" y="1468"/>
                </a:lnTo>
                <a:lnTo>
                  <a:pt x="558" y="1464"/>
                </a:lnTo>
                <a:lnTo>
                  <a:pt x="564" y="1458"/>
                </a:lnTo>
                <a:lnTo>
                  <a:pt x="568" y="1454"/>
                </a:lnTo>
                <a:lnTo>
                  <a:pt x="576" y="1452"/>
                </a:lnTo>
                <a:lnTo>
                  <a:pt x="576" y="1452"/>
                </a:lnTo>
                <a:close/>
                <a:moveTo>
                  <a:pt x="884" y="1388"/>
                </a:moveTo>
                <a:lnTo>
                  <a:pt x="884" y="1388"/>
                </a:lnTo>
                <a:lnTo>
                  <a:pt x="882" y="1380"/>
                </a:lnTo>
                <a:lnTo>
                  <a:pt x="882" y="1374"/>
                </a:lnTo>
                <a:lnTo>
                  <a:pt x="884" y="1366"/>
                </a:lnTo>
                <a:lnTo>
                  <a:pt x="886" y="1360"/>
                </a:lnTo>
                <a:lnTo>
                  <a:pt x="890" y="1356"/>
                </a:lnTo>
                <a:lnTo>
                  <a:pt x="894" y="1350"/>
                </a:lnTo>
                <a:lnTo>
                  <a:pt x="900" y="1346"/>
                </a:lnTo>
                <a:lnTo>
                  <a:pt x="906" y="1344"/>
                </a:lnTo>
                <a:lnTo>
                  <a:pt x="1114" y="1276"/>
                </a:lnTo>
                <a:lnTo>
                  <a:pt x="1114" y="1276"/>
                </a:lnTo>
                <a:lnTo>
                  <a:pt x="1120" y="1274"/>
                </a:lnTo>
                <a:lnTo>
                  <a:pt x="1126" y="1274"/>
                </a:lnTo>
                <a:lnTo>
                  <a:pt x="1134" y="1276"/>
                </a:lnTo>
                <a:lnTo>
                  <a:pt x="1140" y="1278"/>
                </a:lnTo>
                <a:lnTo>
                  <a:pt x="1146" y="1282"/>
                </a:lnTo>
                <a:lnTo>
                  <a:pt x="1150" y="1286"/>
                </a:lnTo>
                <a:lnTo>
                  <a:pt x="1154" y="1292"/>
                </a:lnTo>
                <a:lnTo>
                  <a:pt x="1158" y="1298"/>
                </a:lnTo>
                <a:lnTo>
                  <a:pt x="1224" y="1506"/>
                </a:lnTo>
                <a:lnTo>
                  <a:pt x="1224" y="1506"/>
                </a:lnTo>
                <a:lnTo>
                  <a:pt x="1226" y="1512"/>
                </a:lnTo>
                <a:lnTo>
                  <a:pt x="1226" y="1518"/>
                </a:lnTo>
                <a:lnTo>
                  <a:pt x="1226" y="1526"/>
                </a:lnTo>
                <a:lnTo>
                  <a:pt x="1222" y="1532"/>
                </a:lnTo>
                <a:lnTo>
                  <a:pt x="1220" y="1538"/>
                </a:lnTo>
                <a:lnTo>
                  <a:pt x="1214" y="1542"/>
                </a:lnTo>
                <a:lnTo>
                  <a:pt x="1208" y="1546"/>
                </a:lnTo>
                <a:lnTo>
                  <a:pt x="1202" y="1550"/>
                </a:lnTo>
                <a:lnTo>
                  <a:pt x="996" y="1616"/>
                </a:lnTo>
                <a:lnTo>
                  <a:pt x="996" y="1616"/>
                </a:lnTo>
                <a:lnTo>
                  <a:pt x="988" y="1618"/>
                </a:lnTo>
                <a:lnTo>
                  <a:pt x="982" y="1618"/>
                </a:lnTo>
                <a:lnTo>
                  <a:pt x="974" y="1618"/>
                </a:lnTo>
                <a:lnTo>
                  <a:pt x="968" y="1614"/>
                </a:lnTo>
                <a:lnTo>
                  <a:pt x="964" y="1612"/>
                </a:lnTo>
                <a:lnTo>
                  <a:pt x="958" y="1606"/>
                </a:lnTo>
                <a:lnTo>
                  <a:pt x="954" y="1600"/>
                </a:lnTo>
                <a:lnTo>
                  <a:pt x="952" y="1594"/>
                </a:lnTo>
                <a:lnTo>
                  <a:pt x="884" y="1388"/>
                </a:lnTo>
                <a:close/>
                <a:moveTo>
                  <a:pt x="1214" y="1280"/>
                </a:moveTo>
                <a:lnTo>
                  <a:pt x="1214" y="1280"/>
                </a:lnTo>
                <a:lnTo>
                  <a:pt x="1212" y="1272"/>
                </a:lnTo>
                <a:lnTo>
                  <a:pt x="1212" y="1266"/>
                </a:lnTo>
                <a:lnTo>
                  <a:pt x="1214" y="1258"/>
                </a:lnTo>
                <a:lnTo>
                  <a:pt x="1216" y="1252"/>
                </a:lnTo>
                <a:lnTo>
                  <a:pt x="1220" y="1248"/>
                </a:lnTo>
                <a:lnTo>
                  <a:pt x="1224" y="1242"/>
                </a:lnTo>
                <a:lnTo>
                  <a:pt x="1230" y="1238"/>
                </a:lnTo>
                <a:lnTo>
                  <a:pt x="1236" y="1236"/>
                </a:lnTo>
                <a:lnTo>
                  <a:pt x="1444" y="1168"/>
                </a:lnTo>
                <a:lnTo>
                  <a:pt x="1444" y="1168"/>
                </a:lnTo>
                <a:lnTo>
                  <a:pt x="1450" y="1166"/>
                </a:lnTo>
                <a:lnTo>
                  <a:pt x="1458" y="1166"/>
                </a:lnTo>
                <a:lnTo>
                  <a:pt x="1464" y="1168"/>
                </a:lnTo>
                <a:lnTo>
                  <a:pt x="1470" y="1170"/>
                </a:lnTo>
                <a:lnTo>
                  <a:pt x="1476" y="1174"/>
                </a:lnTo>
                <a:lnTo>
                  <a:pt x="1482" y="1178"/>
                </a:lnTo>
                <a:lnTo>
                  <a:pt x="1484" y="1184"/>
                </a:lnTo>
                <a:lnTo>
                  <a:pt x="1488" y="1190"/>
                </a:lnTo>
                <a:lnTo>
                  <a:pt x="1556" y="1398"/>
                </a:lnTo>
                <a:lnTo>
                  <a:pt x="1556" y="1398"/>
                </a:lnTo>
                <a:lnTo>
                  <a:pt x="1558" y="1404"/>
                </a:lnTo>
                <a:lnTo>
                  <a:pt x="1558" y="1410"/>
                </a:lnTo>
                <a:lnTo>
                  <a:pt x="1556" y="1418"/>
                </a:lnTo>
                <a:lnTo>
                  <a:pt x="1554" y="1424"/>
                </a:lnTo>
                <a:lnTo>
                  <a:pt x="1550" y="1430"/>
                </a:lnTo>
                <a:lnTo>
                  <a:pt x="1546" y="1434"/>
                </a:lnTo>
                <a:lnTo>
                  <a:pt x="1540" y="1438"/>
                </a:lnTo>
                <a:lnTo>
                  <a:pt x="1534" y="1442"/>
                </a:lnTo>
                <a:lnTo>
                  <a:pt x="1326" y="1508"/>
                </a:lnTo>
                <a:lnTo>
                  <a:pt x="1326" y="1508"/>
                </a:lnTo>
                <a:lnTo>
                  <a:pt x="1320" y="1510"/>
                </a:lnTo>
                <a:lnTo>
                  <a:pt x="1312" y="1510"/>
                </a:lnTo>
                <a:lnTo>
                  <a:pt x="1306" y="1510"/>
                </a:lnTo>
                <a:lnTo>
                  <a:pt x="1300" y="1506"/>
                </a:lnTo>
                <a:lnTo>
                  <a:pt x="1294" y="1504"/>
                </a:lnTo>
                <a:lnTo>
                  <a:pt x="1288" y="1498"/>
                </a:lnTo>
                <a:lnTo>
                  <a:pt x="1284" y="1492"/>
                </a:lnTo>
                <a:lnTo>
                  <a:pt x="1282" y="1486"/>
                </a:lnTo>
                <a:lnTo>
                  <a:pt x="1214" y="1280"/>
                </a:lnTo>
                <a:close/>
                <a:moveTo>
                  <a:pt x="1546" y="1172"/>
                </a:moveTo>
                <a:lnTo>
                  <a:pt x="1546" y="1172"/>
                </a:lnTo>
                <a:lnTo>
                  <a:pt x="1544" y="1164"/>
                </a:lnTo>
                <a:lnTo>
                  <a:pt x="1544" y="1158"/>
                </a:lnTo>
                <a:lnTo>
                  <a:pt x="1544" y="1150"/>
                </a:lnTo>
                <a:lnTo>
                  <a:pt x="1548" y="1144"/>
                </a:lnTo>
                <a:lnTo>
                  <a:pt x="1550" y="1138"/>
                </a:lnTo>
                <a:lnTo>
                  <a:pt x="1556" y="1134"/>
                </a:lnTo>
                <a:lnTo>
                  <a:pt x="1560" y="1130"/>
                </a:lnTo>
                <a:lnTo>
                  <a:pt x="1568" y="1128"/>
                </a:lnTo>
                <a:lnTo>
                  <a:pt x="1774" y="1060"/>
                </a:lnTo>
                <a:lnTo>
                  <a:pt x="1774" y="1060"/>
                </a:lnTo>
                <a:lnTo>
                  <a:pt x="1782" y="1058"/>
                </a:lnTo>
                <a:lnTo>
                  <a:pt x="1788" y="1058"/>
                </a:lnTo>
                <a:lnTo>
                  <a:pt x="1796" y="1060"/>
                </a:lnTo>
                <a:lnTo>
                  <a:pt x="1802" y="1062"/>
                </a:lnTo>
                <a:lnTo>
                  <a:pt x="1806" y="1066"/>
                </a:lnTo>
                <a:lnTo>
                  <a:pt x="1812" y="1070"/>
                </a:lnTo>
                <a:lnTo>
                  <a:pt x="1816" y="1076"/>
                </a:lnTo>
                <a:lnTo>
                  <a:pt x="1818" y="1082"/>
                </a:lnTo>
                <a:lnTo>
                  <a:pt x="1886" y="1290"/>
                </a:lnTo>
                <a:lnTo>
                  <a:pt x="1886" y="1290"/>
                </a:lnTo>
                <a:lnTo>
                  <a:pt x="1888" y="1296"/>
                </a:lnTo>
                <a:lnTo>
                  <a:pt x="1888" y="1302"/>
                </a:lnTo>
                <a:lnTo>
                  <a:pt x="1886" y="1310"/>
                </a:lnTo>
                <a:lnTo>
                  <a:pt x="1884" y="1316"/>
                </a:lnTo>
                <a:lnTo>
                  <a:pt x="1880" y="1322"/>
                </a:lnTo>
                <a:lnTo>
                  <a:pt x="1876" y="1326"/>
                </a:lnTo>
                <a:lnTo>
                  <a:pt x="1870" y="1330"/>
                </a:lnTo>
                <a:lnTo>
                  <a:pt x="1864" y="1332"/>
                </a:lnTo>
                <a:lnTo>
                  <a:pt x="1656" y="1400"/>
                </a:lnTo>
                <a:lnTo>
                  <a:pt x="1656" y="1400"/>
                </a:lnTo>
                <a:lnTo>
                  <a:pt x="1650" y="1402"/>
                </a:lnTo>
                <a:lnTo>
                  <a:pt x="1642" y="1402"/>
                </a:lnTo>
                <a:lnTo>
                  <a:pt x="1636" y="1402"/>
                </a:lnTo>
                <a:lnTo>
                  <a:pt x="1630" y="1398"/>
                </a:lnTo>
                <a:lnTo>
                  <a:pt x="1624" y="1396"/>
                </a:lnTo>
                <a:lnTo>
                  <a:pt x="1620" y="1390"/>
                </a:lnTo>
                <a:lnTo>
                  <a:pt x="1616" y="1384"/>
                </a:lnTo>
                <a:lnTo>
                  <a:pt x="1612" y="1378"/>
                </a:lnTo>
                <a:lnTo>
                  <a:pt x="1546" y="1172"/>
                </a:lnTo>
                <a:close/>
                <a:moveTo>
                  <a:pt x="1818" y="1404"/>
                </a:moveTo>
                <a:lnTo>
                  <a:pt x="2026" y="1336"/>
                </a:lnTo>
                <a:lnTo>
                  <a:pt x="2026" y="1336"/>
                </a:lnTo>
                <a:lnTo>
                  <a:pt x="2032" y="1334"/>
                </a:lnTo>
                <a:lnTo>
                  <a:pt x="2040" y="1334"/>
                </a:lnTo>
                <a:lnTo>
                  <a:pt x="2046" y="1336"/>
                </a:lnTo>
                <a:lnTo>
                  <a:pt x="2052" y="1338"/>
                </a:lnTo>
                <a:lnTo>
                  <a:pt x="2058" y="1342"/>
                </a:lnTo>
                <a:lnTo>
                  <a:pt x="2064" y="1346"/>
                </a:lnTo>
                <a:lnTo>
                  <a:pt x="2068" y="1352"/>
                </a:lnTo>
                <a:lnTo>
                  <a:pt x="2070" y="1358"/>
                </a:lnTo>
                <a:lnTo>
                  <a:pt x="2138" y="1566"/>
                </a:lnTo>
                <a:lnTo>
                  <a:pt x="2138" y="1566"/>
                </a:lnTo>
                <a:lnTo>
                  <a:pt x="2140" y="1572"/>
                </a:lnTo>
                <a:lnTo>
                  <a:pt x="2140" y="1580"/>
                </a:lnTo>
                <a:lnTo>
                  <a:pt x="2138" y="1586"/>
                </a:lnTo>
                <a:lnTo>
                  <a:pt x="2136" y="1592"/>
                </a:lnTo>
                <a:lnTo>
                  <a:pt x="2132" y="1598"/>
                </a:lnTo>
                <a:lnTo>
                  <a:pt x="2128" y="1602"/>
                </a:lnTo>
                <a:lnTo>
                  <a:pt x="2122" y="1606"/>
                </a:lnTo>
                <a:lnTo>
                  <a:pt x="2116" y="1610"/>
                </a:lnTo>
                <a:lnTo>
                  <a:pt x="1908" y="1678"/>
                </a:lnTo>
                <a:lnTo>
                  <a:pt x="1908" y="1678"/>
                </a:lnTo>
                <a:lnTo>
                  <a:pt x="1902" y="1678"/>
                </a:lnTo>
                <a:lnTo>
                  <a:pt x="1894" y="1678"/>
                </a:lnTo>
                <a:lnTo>
                  <a:pt x="1888" y="1678"/>
                </a:lnTo>
                <a:lnTo>
                  <a:pt x="1882" y="1676"/>
                </a:lnTo>
                <a:lnTo>
                  <a:pt x="1876" y="1672"/>
                </a:lnTo>
                <a:lnTo>
                  <a:pt x="1872" y="1666"/>
                </a:lnTo>
                <a:lnTo>
                  <a:pt x="1868" y="1662"/>
                </a:lnTo>
                <a:lnTo>
                  <a:pt x="1864" y="1654"/>
                </a:lnTo>
                <a:lnTo>
                  <a:pt x="1796" y="1448"/>
                </a:lnTo>
                <a:lnTo>
                  <a:pt x="1796" y="1448"/>
                </a:lnTo>
                <a:lnTo>
                  <a:pt x="1796" y="1440"/>
                </a:lnTo>
                <a:lnTo>
                  <a:pt x="1794" y="1434"/>
                </a:lnTo>
                <a:lnTo>
                  <a:pt x="1796" y="1428"/>
                </a:lnTo>
                <a:lnTo>
                  <a:pt x="1798" y="1422"/>
                </a:lnTo>
                <a:lnTo>
                  <a:pt x="1802" y="1416"/>
                </a:lnTo>
                <a:lnTo>
                  <a:pt x="1806" y="1410"/>
                </a:lnTo>
                <a:lnTo>
                  <a:pt x="1812" y="1406"/>
                </a:lnTo>
                <a:lnTo>
                  <a:pt x="1818" y="1404"/>
                </a:lnTo>
                <a:lnTo>
                  <a:pt x="1818" y="1404"/>
                </a:lnTo>
                <a:close/>
                <a:moveTo>
                  <a:pt x="1988" y="1292"/>
                </a:moveTo>
                <a:lnTo>
                  <a:pt x="1988" y="1292"/>
                </a:lnTo>
                <a:lnTo>
                  <a:pt x="1980" y="1294"/>
                </a:lnTo>
                <a:lnTo>
                  <a:pt x="1974" y="1294"/>
                </a:lnTo>
                <a:lnTo>
                  <a:pt x="1968" y="1294"/>
                </a:lnTo>
                <a:lnTo>
                  <a:pt x="1960" y="1290"/>
                </a:lnTo>
                <a:lnTo>
                  <a:pt x="1956" y="1288"/>
                </a:lnTo>
                <a:lnTo>
                  <a:pt x="1950" y="1282"/>
                </a:lnTo>
                <a:lnTo>
                  <a:pt x="1946" y="1276"/>
                </a:lnTo>
                <a:lnTo>
                  <a:pt x="1944" y="1270"/>
                </a:lnTo>
                <a:lnTo>
                  <a:pt x="1876" y="1064"/>
                </a:lnTo>
                <a:lnTo>
                  <a:pt x="1876" y="1064"/>
                </a:lnTo>
                <a:lnTo>
                  <a:pt x="1874" y="1056"/>
                </a:lnTo>
                <a:lnTo>
                  <a:pt x="1874" y="1050"/>
                </a:lnTo>
                <a:lnTo>
                  <a:pt x="1876" y="1042"/>
                </a:lnTo>
                <a:lnTo>
                  <a:pt x="1878" y="1036"/>
                </a:lnTo>
                <a:lnTo>
                  <a:pt x="1882" y="1030"/>
                </a:lnTo>
                <a:lnTo>
                  <a:pt x="1886" y="1026"/>
                </a:lnTo>
                <a:lnTo>
                  <a:pt x="1892" y="1022"/>
                </a:lnTo>
                <a:lnTo>
                  <a:pt x="1898" y="1020"/>
                </a:lnTo>
                <a:lnTo>
                  <a:pt x="2106" y="952"/>
                </a:lnTo>
                <a:lnTo>
                  <a:pt x="2106" y="952"/>
                </a:lnTo>
                <a:lnTo>
                  <a:pt x="2112" y="950"/>
                </a:lnTo>
                <a:lnTo>
                  <a:pt x="2120" y="950"/>
                </a:lnTo>
                <a:lnTo>
                  <a:pt x="2126" y="952"/>
                </a:lnTo>
                <a:lnTo>
                  <a:pt x="2132" y="954"/>
                </a:lnTo>
                <a:lnTo>
                  <a:pt x="2138" y="958"/>
                </a:lnTo>
                <a:lnTo>
                  <a:pt x="2142" y="962"/>
                </a:lnTo>
                <a:lnTo>
                  <a:pt x="2146" y="968"/>
                </a:lnTo>
                <a:lnTo>
                  <a:pt x="2150" y="974"/>
                </a:lnTo>
                <a:lnTo>
                  <a:pt x="2216" y="1182"/>
                </a:lnTo>
                <a:lnTo>
                  <a:pt x="2216" y="1182"/>
                </a:lnTo>
                <a:lnTo>
                  <a:pt x="2218" y="1188"/>
                </a:lnTo>
                <a:lnTo>
                  <a:pt x="2218" y="1194"/>
                </a:lnTo>
                <a:lnTo>
                  <a:pt x="2218" y="1202"/>
                </a:lnTo>
                <a:lnTo>
                  <a:pt x="2214" y="1208"/>
                </a:lnTo>
                <a:lnTo>
                  <a:pt x="2212" y="1214"/>
                </a:lnTo>
                <a:lnTo>
                  <a:pt x="2206" y="1218"/>
                </a:lnTo>
                <a:lnTo>
                  <a:pt x="2202" y="1222"/>
                </a:lnTo>
                <a:lnTo>
                  <a:pt x="2194" y="1224"/>
                </a:lnTo>
                <a:lnTo>
                  <a:pt x="1988" y="1292"/>
                </a:lnTo>
                <a:close/>
                <a:moveTo>
                  <a:pt x="2206" y="956"/>
                </a:moveTo>
                <a:lnTo>
                  <a:pt x="2206" y="956"/>
                </a:lnTo>
                <a:lnTo>
                  <a:pt x="2206" y="948"/>
                </a:lnTo>
                <a:lnTo>
                  <a:pt x="2204" y="942"/>
                </a:lnTo>
                <a:lnTo>
                  <a:pt x="2206" y="934"/>
                </a:lnTo>
                <a:lnTo>
                  <a:pt x="2208" y="928"/>
                </a:lnTo>
                <a:lnTo>
                  <a:pt x="2212" y="922"/>
                </a:lnTo>
                <a:lnTo>
                  <a:pt x="2216" y="918"/>
                </a:lnTo>
                <a:lnTo>
                  <a:pt x="2222" y="914"/>
                </a:lnTo>
                <a:lnTo>
                  <a:pt x="2228" y="912"/>
                </a:lnTo>
                <a:lnTo>
                  <a:pt x="2436" y="844"/>
                </a:lnTo>
                <a:lnTo>
                  <a:pt x="2436" y="844"/>
                </a:lnTo>
                <a:lnTo>
                  <a:pt x="2442" y="842"/>
                </a:lnTo>
                <a:lnTo>
                  <a:pt x="2450" y="842"/>
                </a:lnTo>
                <a:lnTo>
                  <a:pt x="2456" y="844"/>
                </a:lnTo>
                <a:lnTo>
                  <a:pt x="2462" y="846"/>
                </a:lnTo>
                <a:lnTo>
                  <a:pt x="2468" y="850"/>
                </a:lnTo>
                <a:lnTo>
                  <a:pt x="2474" y="854"/>
                </a:lnTo>
                <a:lnTo>
                  <a:pt x="2478" y="860"/>
                </a:lnTo>
                <a:lnTo>
                  <a:pt x="2480" y="866"/>
                </a:lnTo>
                <a:lnTo>
                  <a:pt x="2548" y="1074"/>
                </a:lnTo>
                <a:lnTo>
                  <a:pt x="2548" y="1074"/>
                </a:lnTo>
                <a:lnTo>
                  <a:pt x="2550" y="1080"/>
                </a:lnTo>
                <a:lnTo>
                  <a:pt x="2550" y="1086"/>
                </a:lnTo>
                <a:lnTo>
                  <a:pt x="2548" y="1094"/>
                </a:lnTo>
                <a:lnTo>
                  <a:pt x="2546" y="1100"/>
                </a:lnTo>
                <a:lnTo>
                  <a:pt x="2542" y="1106"/>
                </a:lnTo>
                <a:lnTo>
                  <a:pt x="2538" y="1110"/>
                </a:lnTo>
                <a:lnTo>
                  <a:pt x="2532" y="1114"/>
                </a:lnTo>
                <a:lnTo>
                  <a:pt x="2526" y="1116"/>
                </a:lnTo>
                <a:lnTo>
                  <a:pt x="2318" y="1184"/>
                </a:lnTo>
                <a:lnTo>
                  <a:pt x="2318" y="1184"/>
                </a:lnTo>
                <a:lnTo>
                  <a:pt x="2312" y="1186"/>
                </a:lnTo>
                <a:lnTo>
                  <a:pt x="2304" y="1186"/>
                </a:lnTo>
                <a:lnTo>
                  <a:pt x="2298" y="1184"/>
                </a:lnTo>
                <a:lnTo>
                  <a:pt x="2292" y="1182"/>
                </a:lnTo>
                <a:lnTo>
                  <a:pt x="2286" y="1178"/>
                </a:lnTo>
                <a:lnTo>
                  <a:pt x="2282" y="1174"/>
                </a:lnTo>
                <a:lnTo>
                  <a:pt x="2278" y="1168"/>
                </a:lnTo>
                <a:lnTo>
                  <a:pt x="2274" y="1162"/>
                </a:lnTo>
                <a:lnTo>
                  <a:pt x="2206" y="956"/>
                </a:lnTo>
                <a:close/>
                <a:moveTo>
                  <a:pt x="2330" y="830"/>
                </a:moveTo>
                <a:lnTo>
                  <a:pt x="2122" y="898"/>
                </a:lnTo>
                <a:lnTo>
                  <a:pt x="2122" y="898"/>
                </a:lnTo>
                <a:lnTo>
                  <a:pt x="2114" y="898"/>
                </a:lnTo>
                <a:lnTo>
                  <a:pt x="2108" y="898"/>
                </a:lnTo>
                <a:lnTo>
                  <a:pt x="2102" y="898"/>
                </a:lnTo>
                <a:lnTo>
                  <a:pt x="2096" y="896"/>
                </a:lnTo>
                <a:lnTo>
                  <a:pt x="2090" y="892"/>
                </a:lnTo>
                <a:lnTo>
                  <a:pt x="2084" y="888"/>
                </a:lnTo>
                <a:lnTo>
                  <a:pt x="2080" y="882"/>
                </a:lnTo>
                <a:lnTo>
                  <a:pt x="2078" y="876"/>
                </a:lnTo>
                <a:lnTo>
                  <a:pt x="2010" y="668"/>
                </a:lnTo>
                <a:lnTo>
                  <a:pt x="2010" y="668"/>
                </a:lnTo>
                <a:lnTo>
                  <a:pt x="2008" y="660"/>
                </a:lnTo>
                <a:lnTo>
                  <a:pt x="2008" y="654"/>
                </a:lnTo>
                <a:lnTo>
                  <a:pt x="2010" y="648"/>
                </a:lnTo>
                <a:lnTo>
                  <a:pt x="2012" y="642"/>
                </a:lnTo>
                <a:lnTo>
                  <a:pt x="2016" y="636"/>
                </a:lnTo>
                <a:lnTo>
                  <a:pt x="2020" y="630"/>
                </a:lnTo>
                <a:lnTo>
                  <a:pt x="2026" y="626"/>
                </a:lnTo>
                <a:lnTo>
                  <a:pt x="2032" y="624"/>
                </a:lnTo>
                <a:lnTo>
                  <a:pt x="2240" y="556"/>
                </a:lnTo>
                <a:lnTo>
                  <a:pt x="2240" y="556"/>
                </a:lnTo>
                <a:lnTo>
                  <a:pt x="2246" y="554"/>
                </a:lnTo>
                <a:lnTo>
                  <a:pt x="2254" y="554"/>
                </a:lnTo>
                <a:lnTo>
                  <a:pt x="2260" y="556"/>
                </a:lnTo>
                <a:lnTo>
                  <a:pt x="2266" y="558"/>
                </a:lnTo>
                <a:lnTo>
                  <a:pt x="2272" y="562"/>
                </a:lnTo>
                <a:lnTo>
                  <a:pt x="2276" y="566"/>
                </a:lnTo>
                <a:lnTo>
                  <a:pt x="2280" y="572"/>
                </a:lnTo>
                <a:lnTo>
                  <a:pt x="2284" y="578"/>
                </a:lnTo>
                <a:lnTo>
                  <a:pt x="2352" y="786"/>
                </a:lnTo>
                <a:lnTo>
                  <a:pt x="2352" y="786"/>
                </a:lnTo>
                <a:lnTo>
                  <a:pt x="2352" y="792"/>
                </a:lnTo>
                <a:lnTo>
                  <a:pt x="2352" y="800"/>
                </a:lnTo>
                <a:lnTo>
                  <a:pt x="2352" y="806"/>
                </a:lnTo>
                <a:lnTo>
                  <a:pt x="2350" y="812"/>
                </a:lnTo>
                <a:lnTo>
                  <a:pt x="2346" y="818"/>
                </a:lnTo>
                <a:lnTo>
                  <a:pt x="2342" y="822"/>
                </a:lnTo>
                <a:lnTo>
                  <a:pt x="2336" y="826"/>
                </a:lnTo>
                <a:lnTo>
                  <a:pt x="2330" y="830"/>
                </a:lnTo>
                <a:lnTo>
                  <a:pt x="2330" y="830"/>
                </a:lnTo>
                <a:close/>
                <a:moveTo>
                  <a:pt x="2020" y="894"/>
                </a:moveTo>
                <a:lnTo>
                  <a:pt x="2020" y="894"/>
                </a:lnTo>
                <a:lnTo>
                  <a:pt x="2022" y="900"/>
                </a:lnTo>
                <a:lnTo>
                  <a:pt x="2022" y="908"/>
                </a:lnTo>
                <a:lnTo>
                  <a:pt x="2022" y="914"/>
                </a:lnTo>
                <a:lnTo>
                  <a:pt x="2018" y="920"/>
                </a:lnTo>
                <a:lnTo>
                  <a:pt x="2014" y="926"/>
                </a:lnTo>
                <a:lnTo>
                  <a:pt x="2010" y="930"/>
                </a:lnTo>
                <a:lnTo>
                  <a:pt x="2004" y="934"/>
                </a:lnTo>
                <a:lnTo>
                  <a:pt x="1998" y="938"/>
                </a:lnTo>
                <a:lnTo>
                  <a:pt x="1792" y="1006"/>
                </a:lnTo>
                <a:lnTo>
                  <a:pt x="1792" y="1006"/>
                </a:lnTo>
                <a:lnTo>
                  <a:pt x="1784" y="1006"/>
                </a:lnTo>
                <a:lnTo>
                  <a:pt x="1778" y="1008"/>
                </a:lnTo>
                <a:lnTo>
                  <a:pt x="1770" y="1006"/>
                </a:lnTo>
                <a:lnTo>
                  <a:pt x="1764" y="1004"/>
                </a:lnTo>
                <a:lnTo>
                  <a:pt x="1758" y="1000"/>
                </a:lnTo>
                <a:lnTo>
                  <a:pt x="1754" y="996"/>
                </a:lnTo>
                <a:lnTo>
                  <a:pt x="1750" y="990"/>
                </a:lnTo>
                <a:lnTo>
                  <a:pt x="1748" y="984"/>
                </a:lnTo>
                <a:lnTo>
                  <a:pt x="1680" y="776"/>
                </a:lnTo>
                <a:lnTo>
                  <a:pt x="1680" y="776"/>
                </a:lnTo>
                <a:lnTo>
                  <a:pt x="1678" y="770"/>
                </a:lnTo>
                <a:lnTo>
                  <a:pt x="1678" y="762"/>
                </a:lnTo>
                <a:lnTo>
                  <a:pt x="1680" y="756"/>
                </a:lnTo>
                <a:lnTo>
                  <a:pt x="1682" y="750"/>
                </a:lnTo>
                <a:lnTo>
                  <a:pt x="1686" y="744"/>
                </a:lnTo>
                <a:lnTo>
                  <a:pt x="1690" y="738"/>
                </a:lnTo>
                <a:lnTo>
                  <a:pt x="1696" y="734"/>
                </a:lnTo>
                <a:lnTo>
                  <a:pt x="1702" y="732"/>
                </a:lnTo>
                <a:lnTo>
                  <a:pt x="1910" y="664"/>
                </a:lnTo>
                <a:lnTo>
                  <a:pt x="1910" y="664"/>
                </a:lnTo>
                <a:lnTo>
                  <a:pt x="1916" y="662"/>
                </a:lnTo>
                <a:lnTo>
                  <a:pt x="1922" y="662"/>
                </a:lnTo>
                <a:lnTo>
                  <a:pt x="1930" y="664"/>
                </a:lnTo>
                <a:lnTo>
                  <a:pt x="1936" y="666"/>
                </a:lnTo>
                <a:lnTo>
                  <a:pt x="1942" y="670"/>
                </a:lnTo>
                <a:lnTo>
                  <a:pt x="1946" y="674"/>
                </a:lnTo>
                <a:lnTo>
                  <a:pt x="1950" y="680"/>
                </a:lnTo>
                <a:lnTo>
                  <a:pt x="1952" y="686"/>
                </a:lnTo>
                <a:lnTo>
                  <a:pt x="2020" y="894"/>
                </a:lnTo>
                <a:close/>
                <a:moveTo>
                  <a:pt x="1758" y="672"/>
                </a:moveTo>
                <a:lnTo>
                  <a:pt x="1550" y="740"/>
                </a:lnTo>
                <a:lnTo>
                  <a:pt x="1550" y="740"/>
                </a:lnTo>
                <a:lnTo>
                  <a:pt x="1544" y="742"/>
                </a:lnTo>
                <a:lnTo>
                  <a:pt x="1536" y="742"/>
                </a:lnTo>
                <a:lnTo>
                  <a:pt x="1530" y="740"/>
                </a:lnTo>
                <a:lnTo>
                  <a:pt x="1524" y="738"/>
                </a:lnTo>
                <a:lnTo>
                  <a:pt x="1518" y="734"/>
                </a:lnTo>
                <a:lnTo>
                  <a:pt x="1514" y="730"/>
                </a:lnTo>
                <a:lnTo>
                  <a:pt x="1510" y="724"/>
                </a:lnTo>
                <a:lnTo>
                  <a:pt x="1506" y="718"/>
                </a:lnTo>
                <a:lnTo>
                  <a:pt x="1440" y="510"/>
                </a:lnTo>
                <a:lnTo>
                  <a:pt x="1440" y="510"/>
                </a:lnTo>
                <a:lnTo>
                  <a:pt x="1438" y="504"/>
                </a:lnTo>
                <a:lnTo>
                  <a:pt x="1438" y="496"/>
                </a:lnTo>
                <a:lnTo>
                  <a:pt x="1438" y="490"/>
                </a:lnTo>
                <a:lnTo>
                  <a:pt x="1442" y="484"/>
                </a:lnTo>
                <a:lnTo>
                  <a:pt x="1444" y="478"/>
                </a:lnTo>
                <a:lnTo>
                  <a:pt x="1450" y="474"/>
                </a:lnTo>
                <a:lnTo>
                  <a:pt x="1454" y="470"/>
                </a:lnTo>
                <a:lnTo>
                  <a:pt x="1462" y="466"/>
                </a:lnTo>
                <a:lnTo>
                  <a:pt x="1668" y="398"/>
                </a:lnTo>
                <a:lnTo>
                  <a:pt x="1668" y="398"/>
                </a:lnTo>
                <a:lnTo>
                  <a:pt x="1676" y="398"/>
                </a:lnTo>
                <a:lnTo>
                  <a:pt x="1682" y="398"/>
                </a:lnTo>
                <a:lnTo>
                  <a:pt x="1688" y="398"/>
                </a:lnTo>
                <a:lnTo>
                  <a:pt x="1696" y="400"/>
                </a:lnTo>
                <a:lnTo>
                  <a:pt x="1700" y="404"/>
                </a:lnTo>
                <a:lnTo>
                  <a:pt x="1706" y="410"/>
                </a:lnTo>
                <a:lnTo>
                  <a:pt x="1710" y="414"/>
                </a:lnTo>
                <a:lnTo>
                  <a:pt x="1712" y="422"/>
                </a:lnTo>
                <a:lnTo>
                  <a:pt x="1780" y="628"/>
                </a:lnTo>
                <a:lnTo>
                  <a:pt x="1780" y="628"/>
                </a:lnTo>
                <a:lnTo>
                  <a:pt x="1782" y="636"/>
                </a:lnTo>
                <a:lnTo>
                  <a:pt x="1782" y="642"/>
                </a:lnTo>
                <a:lnTo>
                  <a:pt x="1780" y="648"/>
                </a:lnTo>
                <a:lnTo>
                  <a:pt x="1778" y="654"/>
                </a:lnTo>
                <a:lnTo>
                  <a:pt x="1774" y="660"/>
                </a:lnTo>
                <a:lnTo>
                  <a:pt x="1770" y="666"/>
                </a:lnTo>
                <a:lnTo>
                  <a:pt x="1764" y="670"/>
                </a:lnTo>
                <a:lnTo>
                  <a:pt x="1758" y="672"/>
                </a:lnTo>
                <a:lnTo>
                  <a:pt x="1758" y="672"/>
                </a:lnTo>
                <a:close/>
                <a:moveTo>
                  <a:pt x="1450" y="736"/>
                </a:moveTo>
                <a:lnTo>
                  <a:pt x="1450" y="736"/>
                </a:lnTo>
                <a:lnTo>
                  <a:pt x="1450" y="744"/>
                </a:lnTo>
                <a:lnTo>
                  <a:pt x="1452" y="750"/>
                </a:lnTo>
                <a:lnTo>
                  <a:pt x="1450" y="756"/>
                </a:lnTo>
                <a:lnTo>
                  <a:pt x="1448" y="762"/>
                </a:lnTo>
                <a:lnTo>
                  <a:pt x="1444" y="768"/>
                </a:lnTo>
                <a:lnTo>
                  <a:pt x="1440" y="774"/>
                </a:lnTo>
                <a:lnTo>
                  <a:pt x="1434" y="778"/>
                </a:lnTo>
                <a:lnTo>
                  <a:pt x="1428" y="780"/>
                </a:lnTo>
                <a:lnTo>
                  <a:pt x="1220" y="848"/>
                </a:lnTo>
                <a:lnTo>
                  <a:pt x="1220" y="848"/>
                </a:lnTo>
                <a:lnTo>
                  <a:pt x="1214" y="850"/>
                </a:lnTo>
                <a:lnTo>
                  <a:pt x="1206" y="850"/>
                </a:lnTo>
                <a:lnTo>
                  <a:pt x="1200" y="848"/>
                </a:lnTo>
                <a:lnTo>
                  <a:pt x="1194" y="846"/>
                </a:lnTo>
                <a:lnTo>
                  <a:pt x="1188" y="842"/>
                </a:lnTo>
                <a:lnTo>
                  <a:pt x="1182" y="838"/>
                </a:lnTo>
                <a:lnTo>
                  <a:pt x="1178" y="832"/>
                </a:lnTo>
                <a:lnTo>
                  <a:pt x="1176" y="826"/>
                </a:lnTo>
                <a:lnTo>
                  <a:pt x="1108" y="618"/>
                </a:lnTo>
                <a:lnTo>
                  <a:pt x="1108" y="618"/>
                </a:lnTo>
                <a:lnTo>
                  <a:pt x="1106" y="612"/>
                </a:lnTo>
                <a:lnTo>
                  <a:pt x="1106" y="604"/>
                </a:lnTo>
                <a:lnTo>
                  <a:pt x="1108" y="598"/>
                </a:lnTo>
                <a:lnTo>
                  <a:pt x="1110" y="592"/>
                </a:lnTo>
                <a:lnTo>
                  <a:pt x="1114" y="586"/>
                </a:lnTo>
                <a:lnTo>
                  <a:pt x="1118" y="582"/>
                </a:lnTo>
                <a:lnTo>
                  <a:pt x="1124" y="578"/>
                </a:lnTo>
                <a:lnTo>
                  <a:pt x="1130" y="574"/>
                </a:lnTo>
                <a:lnTo>
                  <a:pt x="1338" y="506"/>
                </a:lnTo>
                <a:lnTo>
                  <a:pt x="1338" y="506"/>
                </a:lnTo>
                <a:lnTo>
                  <a:pt x="1344" y="506"/>
                </a:lnTo>
                <a:lnTo>
                  <a:pt x="1352" y="506"/>
                </a:lnTo>
                <a:lnTo>
                  <a:pt x="1358" y="506"/>
                </a:lnTo>
                <a:lnTo>
                  <a:pt x="1364" y="508"/>
                </a:lnTo>
                <a:lnTo>
                  <a:pt x="1370" y="512"/>
                </a:lnTo>
                <a:lnTo>
                  <a:pt x="1374" y="518"/>
                </a:lnTo>
                <a:lnTo>
                  <a:pt x="1378" y="522"/>
                </a:lnTo>
                <a:lnTo>
                  <a:pt x="1382" y="530"/>
                </a:lnTo>
                <a:lnTo>
                  <a:pt x="1450" y="736"/>
                </a:lnTo>
                <a:close/>
                <a:moveTo>
                  <a:pt x="1118" y="844"/>
                </a:moveTo>
                <a:lnTo>
                  <a:pt x="1118" y="844"/>
                </a:lnTo>
                <a:lnTo>
                  <a:pt x="1120" y="852"/>
                </a:lnTo>
                <a:lnTo>
                  <a:pt x="1120" y="858"/>
                </a:lnTo>
                <a:lnTo>
                  <a:pt x="1120" y="864"/>
                </a:lnTo>
                <a:lnTo>
                  <a:pt x="1116" y="870"/>
                </a:lnTo>
                <a:lnTo>
                  <a:pt x="1114" y="876"/>
                </a:lnTo>
                <a:lnTo>
                  <a:pt x="1108" y="882"/>
                </a:lnTo>
                <a:lnTo>
                  <a:pt x="1102" y="886"/>
                </a:lnTo>
                <a:lnTo>
                  <a:pt x="1096" y="888"/>
                </a:lnTo>
                <a:lnTo>
                  <a:pt x="890" y="956"/>
                </a:lnTo>
                <a:lnTo>
                  <a:pt x="890" y="956"/>
                </a:lnTo>
                <a:lnTo>
                  <a:pt x="882" y="958"/>
                </a:lnTo>
                <a:lnTo>
                  <a:pt x="876" y="958"/>
                </a:lnTo>
                <a:lnTo>
                  <a:pt x="868" y="956"/>
                </a:lnTo>
                <a:lnTo>
                  <a:pt x="862" y="954"/>
                </a:lnTo>
                <a:lnTo>
                  <a:pt x="858" y="950"/>
                </a:lnTo>
                <a:lnTo>
                  <a:pt x="852" y="946"/>
                </a:lnTo>
                <a:lnTo>
                  <a:pt x="848" y="940"/>
                </a:lnTo>
                <a:lnTo>
                  <a:pt x="846" y="934"/>
                </a:lnTo>
                <a:lnTo>
                  <a:pt x="778" y="726"/>
                </a:lnTo>
                <a:lnTo>
                  <a:pt x="778" y="726"/>
                </a:lnTo>
                <a:lnTo>
                  <a:pt x="776" y="720"/>
                </a:lnTo>
                <a:lnTo>
                  <a:pt x="776" y="712"/>
                </a:lnTo>
                <a:lnTo>
                  <a:pt x="778" y="706"/>
                </a:lnTo>
                <a:lnTo>
                  <a:pt x="780" y="700"/>
                </a:lnTo>
                <a:lnTo>
                  <a:pt x="784" y="694"/>
                </a:lnTo>
                <a:lnTo>
                  <a:pt x="788" y="690"/>
                </a:lnTo>
                <a:lnTo>
                  <a:pt x="794" y="686"/>
                </a:lnTo>
                <a:lnTo>
                  <a:pt x="800" y="682"/>
                </a:lnTo>
                <a:lnTo>
                  <a:pt x="1008" y="614"/>
                </a:lnTo>
                <a:lnTo>
                  <a:pt x="1008" y="614"/>
                </a:lnTo>
                <a:lnTo>
                  <a:pt x="1014" y="614"/>
                </a:lnTo>
                <a:lnTo>
                  <a:pt x="1020" y="614"/>
                </a:lnTo>
                <a:lnTo>
                  <a:pt x="1028" y="614"/>
                </a:lnTo>
                <a:lnTo>
                  <a:pt x="1034" y="616"/>
                </a:lnTo>
                <a:lnTo>
                  <a:pt x="1040" y="620"/>
                </a:lnTo>
                <a:lnTo>
                  <a:pt x="1044" y="626"/>
                </a:lnTo>
                <a:lnTo>
                  <a:pt x="1048" y="630"/>
                </a:lnTo>
                <a:lnTo>
                  <a:pt x="1052" y="638"/>
                </a:lnTo>
                <a:lnTo>
                  <a:pt x="1118" y="844"/>
                </a:lnTo>
                <a:close/>
                <a:moveTo>
                  <a:pt x="788" y="952"/>
                </a:moveTo>
                <a:lnTo>
                  <a:pt x="788" y="952"/>
                </a:lnTo>
                <a:lnTo>
                  <a:pt x="790" y="960"/>
                </a:lnTo>
                <a:lnTo>
                  <a:pt x="790" y="966"/>
                </a:lnTo>
                <a:lnTo>
                  <a:pt x="788" y="972"/>
                </a:lnTo>
                <a:lnTo>
                  <a:pt x="786" y="980"/>
                </a:lnTo>
                <a:lnTo>
                  <a:pt x="782" y="984"/>
                </a:lnTo>
                <a:lnTo>
                  <a:pt x="778" y="990"/>
                </a:lnTo>
                <a:lnTo>
                  <a:pt x="772" y="994"/>
                </a:lnTo>
                <a:lnTo>
                  <a:pt x="766" y="996"/>
                </a:lnTo>
                <a:lnTo>
                  <a:pt x="558" y="1064"/>
                </a:lnTo>
                <a:lnTo>
                  <a:pt x="558" y="1064"/>
                </a:lnTo>
                <a:lnTo>
                  <a:pt x="552" y="1066"/>
                </a:lnTo>
                <a:lnTo>
                  <a:pt x="544" y="1066"/>
                </a:lnTo>
                <a:lnTo>
                  <a:pt x="538" y="1064"/>
                </a:lnTo>
                <a:lnTo>
                  <a:pt x="532" y="1062"/>
                </a:lnTo>
                <a:lnTo>
                  <a:pt x="526" y="1058"/>
                </a:lnTo>
                <a:lnTo>
                  <a:pt x="522" y="1054"/>
                </a:lnTo>
                <a:lnTo>
                  <a:pt x="518" y="1048"/>
                </a:lnTo>
                <a:lnTo>
                  <a:pt x="514" y="1042"/>
                </a:lnTo>
                <a:lnTo>
                  <a:pt x="446" y="834"/>
                </a:lnTo>
                <a:lnTo>
                  <a:pt x="446" y="834"/>
                </a:lnTo>
                <a:lnTo>
                  <a:pt x="446" y="828"/>
                </a:lnTo>
                <a:lnTo>
                  <a:pt x="446" y="820"/>
                </a:lnTo>
                <a:lnTo>
                  <a:pt x="446" y="814"/>
                </a:lnTo>
                <a:lnTo>
                  <a:pt x="448" y="808"/>
                </a:lnTo>
                <a:lnTo>
                  <a:pt x="452" y="802"/>
                </a:lnTo>
                <a:lnTo>
                  <a:pt x="458" y="798"/>
                </a:lnTo>
                <a:lnTo>
                  <a:pt x="462" y="794"/>
                </a:lnTo>
                <a:lnTo>
                  <a:pt x="470" y="790"/>
                </a:lnTo>
                <a:lnTo>
                  <a:pt x="676" y="722"/>
                </a:lnTo>
                <a:lnTo>
                  <a:pt x="676" y="722"/>
                </a:lnTo>
                <a:lnTo>
                  <a:pt x="684" y="722"/>
                </a:lnTo>
                <a:lnTo>
                  <a:pt x="690" y="722"/>
                </a:lnTo>
                <a:lnTo>
                  <a:pt x="696" y="722"/>
                </a:lnTo>
                <a:lnTo>
                  <a:pt x="704" y="726"/>
                </a:lnTo>
                <a:lnTo>
                  <a:pt x="708" y="728"/>
                </a:lnTo>
                <a:lnTo>
                  <a:pt x="714" y="734"/>
                </a:lnTo>
                <a:lnTo>
                  <a:pt x="718" y="738"/>
                </a:lnTo>
                <a:lnTo>
                  <a:pt x="720" y="746"/>
                </a:lnTo>
                <a:lnTo>
                  <a:pt x="788" y="952"/>
                </a:lnTo>
                <a:close/>
                <a:moveTo>
                  <a:pt x="138" y="1546"/>
                </a:moveTo>
                <a:lnTo>
                  <a:pt x="138" y="1546"/>
                </a:lnTo>
                <a:lnTo>
                  <a:pt x="130" y="1548"/>
                </a:lnTo>
                <a:lnTo>
                  <a:pt x="124" y="1548"/>
                </a:lnTo>
                <a:lnTo>
                  <a:pt x="118" y="1546"/>
                </a:lnTo>
                <a:lnTo>
                  <a:pt x="112" y="1544"/>
                </a:lnTo>
                <a:lnTo>
                  <a:pt x="106" y="1540"/>
                </a:lnTo>
                <a:lnTo>
                  <a:pt x="100" y="1536"/>
                </a:lnTo>
                <a:lnTo>
                  <a:pt x="96" y="1530"/>
                </a:lnTo>
                <a:lnTo>
                  <a:pt x="94" y="1524"/>
                </a:lnTo>
                <a:lnTo>
                  <a:pt x="26" y="1316"/>
                </a:lnTo>
                <a:lnTo>
                  <a:pt x="26" y="1316"/>
                </a:lnTo>
                <a:lnTo>
                  <a:pt x="24" y="1310"/>
                </a:lnTo>
                <a:lnTo>
                  <a:pt x="24" y="1302"/>
                </a:lnTo>
                <a:lnTo>
                  <a:pt x="26" y="1296"/>
                </a:lnTo>
                <a:lnTo>
                  <a:pt x="28" y="1290"/>
                </a:lnTo>
                <a:lnTo>
                  <a:pt x="32" y="1284"/>
                </a:lnTo>
                <a:lnTo>
                  <a:pt x="36" y="1280"/>
                </a:lnTo>
                <a:lnTo>
                  <a:pt x="42" y="1276"/>
                </a:lnTo>
                <a:lnTo>
                  <a:pt x="48" y="1272"/>
                </a:lnTo>
                <a:lnTo>
                  <a:pt x="256" y="1204"/>
                </a:lnTo>
                <a:lnTo>
                  <a:pt x="256" y="1204"/>
                </a:lnTo>
                <a:lnTo>
                  <a:pt x="262" y="1204"/>
                </a:lnTo>
                <a:lnTo>
                  <a:pt x="270" y="1202"/>
                </a:lnTo>
                <a:lnTo>
                  <a:pt x="276" y="1204"/>
                </a:lnTo>
                <a:lnTo>
                  <a:pt x="282" y="1206"/>
                </a:lnTo>
                <a:lnTo>
                  <a:pt x="288" y="1210"/>
                </a:lnTo>
                <a:lnTo>
                  <a:pt x="292" y="1214"/>
                </a:lnTo>
                <a:lnTo>
                  <a:pt x="296" y="1220"/>
                </a:lnTo>
                <a:lnTo>
                  <a:pt x="300" y="1226"/>
                </a:lnTo>
                <a:lnTo>
                  <a:pt x="368" y="1434"/>
                </a:lnTo>
                <a:lnTo>
                  <a:pt x="368" y="1434"/>
                </a:lnTo>
                <a:lnTo>
                  <a:pt x="368" y="1440"/>
                </a:lnTo>
                <a:lnTo>
                  <a:pt x="368" y="1448"/>
                </a:lnTo>
                <a:lnTo>
                  <a:pt x="368" y="1454"/>
                </a:lnTo>
                <a:lnTo>
                  <a:pt x="366" y="1460"/>
                </a:lnTo>
                <a:lnTo>
                  <a:pt x="362" y="1466"/>
                </a:lnTo>
                <a:lnTo>
                  <a:pt x="356" y="1472"/>
                </a:lnTo>
                <a:lnTo>
                  <a:pt x="352" y="1476"/>
                </a:lnTo>
                <a:lnTo>
                  <a:pt x="344" y="1478"/>
                </a:lnTo>
                <a:lnTo>
                  <a:pt x="138" y="1546"/>
                </a:lnTo>
                <a:close/>
                <a:moveTo>
                  <a:pt x="222" y="1604"/>
                </a:moveTo>
                <a:lnTo>
                  <a:pt x="222" y="1604"/>
                </a:lnTo>
                <a:lnTo>
                  <a:pt x="220" y="1596"/>
                </a:lnTo>
                <a:lnTo>
                  <a:pt x="220" y="1590"/>
                </a:lnTo>
                <a:lnTo>
                  <a:pt x="222" y="1584"/>
                </a:lnTo>
                <a:lnTo>
                  <a:pt x="224" y="1576"/>
                </a:lnTo>
                <a:lnTo>
                  <a:pt x="228" y="1572"/>
                </a:lnTo>
                <a:lnTo>
                  <a:pt x="232" y="1566"/>
                </a:lnTo>
                <a:lnTo>
                  <a:pt x="238" y="1562"/>
                </a:lnTo>
                <a:lnTo>
                  <a:pt x="244" y="1560"/>
                </a:lnTo>
                <a:lnTo>
                  <a:pt x="452" y="1492"/>
                </a:lnTo>
                <a:lnTo>
                  <a:pt x="452" y="1492"/>
                </a:lnTo>
                <a:lnTo>
                  <a:pt x="458" y="1490"/>
                </a:lnTo>
                <a:lnTo>
                  <a:pt x="466" y="1490"/>
                </a:lnTo>
                <a:lnTo>
                  <a:pt x="472" y="1492"/>
                </a:lnTo>
                <a:lnTo>
                  <a:pt x="478" y="1494"/>
                </a:lnTo>
                <a:lnTo>
                  <a:pt x="484" y="1498"/>
                </a:lnTo>
                <a:lnTo>
                  <a:pt x="488" y="1502"/>
                </a:lnTo>
                <a:lnTo>
                  <a:pt x="492" y="1508"/>
                </a:lnTo>
                <a:lnTo>
                  <a:pt x="496" y="1514"/>
                </a:lnTo>
                <a:lnTo>
                  <a:pt x="564" y="1722"/>
                </a:lnTo>
                <a:lnTo>
                  <a:pt x="564" y="1722"/>
                </a:lnTo>
                <a:lnTo>
                  <a:pt x="564" y="1728"/>
                </a:lnTo>
                <a:lnTo>
                  <a:pt x="566" y="1734"/>
                </a:lnTo>
                <a:lnTo>
                  <a:pt x="564" y="1742"/>
                </a:lnTo>
                <a:lnTo>
                  <a:pt x="562" y="1748"/>
                </a:lnTo>
                <a:lnTo>
                  <a:pt x="558" y="1754"/>
                </a:lnTo>
                <a:lnTo>
                  <a:pt x="554" y="1758"/>
                </a:lnTo>
                <a:lnTo>
                  <a:pt x="548" y="1762"/>
                </a:lnTo>
                <a:lnTo>
                  <a:pt x="542" y="1766"/>
                </a:lnTo>
                <a:lnTo>
                  <a:pt x="334" y="1832"/>
                </a:lnTo>
                <a:lnTo>
                  <a:pt x="334" y="1832"/>
                </a:lnTo>
                <a:lnTo>
                  <a:pt x="328" y="1834"/>
                </a:lnTo>
                <a:lnTo>
                  <a:pt x="320" y="1834"/>
                </a:lnTo>
                <a:lnTo>
                  <a:pt x="314" y="1834"/>
                </a:lnTo>
                <a:lnTo>
                  <a:pt x="308" y="1830"/>
                </a:lnTo>
                <a:lnTo>
                  <a:pt x="302" y="1828"/>
                </a:lnTo>
                <a:lnTo>
                  <a:pt x="296" y="1822"/>
                </a:lnTo>
                <a:lnTo>
                  <a:pt x="292" y="1818"/>
                </a:lnTo>
                <a:lnTo>
                  <a:pt x="290" y="1810"/>
                </a:lnTo>
                <a:lnTo>
                  <a:pt x="222" y="1604"/>
                </a:lnTo>
                <a:close/>
                <a:moveTo>
                  <a:pt x="462" y="2150"/>
                </a:moveTo>
                <a:lnTo>
                  <a:pt x="254" y="2218"/>
                </a:lnTo>
                <a:lnTo>
                  <a:pt x="254" y="2218"/>
                </a:lnTo>
                <a:lnTo>
                  <a:pt x="248" y="2218"/>
                </a:lnTo>
                <a:lnTo>
                  <a:pt x="240" y="2220"/>
                </a:lnTo>
                <a:lnTo>
                  <a:pt x="234" y="2218"/>
                </a:lnTo>
                <a:lnTo>
                  <a:pt x="228" y="2216"/>
                </a:lnTo>
                <a:lnTo>
                  <a:pt x="222" y="2212"/>
                </a:lnTo>
                <a:lnTo>
                  <a:pt x="218" y="2208"/>
                </a:lnTo>
                <a:lnTo>
                  <a:pt x="214" y="2202"/>
                </a:lnTo>
                <a:lnTo>
                  <a:pt x="210" y="2196"/>
                </a:lnTo>
                <a:lnTo>
                  <a:pt x="144" y="1988"/>
                </a:lnTo>
                <a:lnTo>
                  <a:pt x="144" y="1988"/>
                </a:lnTo>
                <a:lnTo>
                  <a:pt x="142" y="1982"/>
                </a:lnTo>
                <a:lnTo>
                  <a:pt x="142" y="1974"/>
                </a:lnTo>
                <a:lnTo>
                  <a:pt x="142" y="1968"/>
                </a:lnTo>
                <a:lnTo>
                  <a:pt x="146" y="1962"/>
                </a:lnTo>
                <a:lnTo>
                  <a:pt x="148" y="1956"/>
                </a:lnTo>
                <a:lnTo>
                  <a:pt x="154" y="1950"/>
                </a:lnTo>
                <a:lnTo>
                  <a:pt x="158" y="1946"/>
                </a:lnTo>
                <a:lnTo>
                  <a:pt x="166" y="1944"/>
                </a:lnTo>
                <a:lnTo>
                  <a:pt x="372" y="1876"/>
                </a:lnTo>
                <a:lnTo>
                  <a:pt x="372" y="1876"/>
                </a:lnTo>
                <a:lnTo>
                  <a:pt x="380" y="1874"/>
                </a:lnTo>
                <a:lnTo>
                  <a:pt x="386" y="1874"/>
                </a:lnTo>
                <a:lnTo>
                  <a:pt x="392" y="1876"/>
                </a:lnTo>
                <a:lnTo>
                  <a:pt x="400" y="1878"/>
                </a:lnTo>
                <a:lnTo>
                  <a:pt x="404" y="1882"/>
                </a:lnTo>
                <a:lnTo>
                  <a:pt x="410" y="1886"/>
                </a:lnTo>
                <a:lnTo>
                  <a:pt x="414" y="1892"/>
                </a:lnTo>
                <a:lnTo>
                  <a:pt x="416" y="1898"/>
                </a:lnTo>
                <a:lnTo>
                  <a:pt x="484" y="2106"/>
                </a:lnTo>
                <a:lnTo>
                  <a:pt x="484" y="2106"/>
                </a:lnTo>
                <a:lnTo>
                  <a:pt x="486" y="2112"/>
                </a:lnTo>
                <a:lnTo>
                  <a:pt x="486" y="2120"/>
                </a:lnTo>
                <a:lnTo>
                  <a:pt x="484" y="2126"/>
                </a:lnTo>
                <a:lnTo>
                  <a:pt x="482" y="2132"/>
                </a:lnTo>
                <a:lnTo>
                  <a:pt x="478" y="2138"/>
                </a:lnTo>
                <a:lnTo>
                  <a:pt x="474" y="2142"/>
                </a:lnTo>
                <a:lnTo>
                  <a:pt x="468" y="2146"/>
                </a:lnTo>
                <a:lnTo>
                  <a:pt x="462" y="2150"/>
                </a:lnTo>
                <a:lnTo>
                  <a:pt x="462" y="2150"/>
                </a:lnTo>
                <a:close/>
                <a:moveTo>
                  <a:pt x="792" y="2042"/>
                </a:moveTo>
                <a:lnTo>
                  <a:pt x="586" y="2110"/>
                </a:lnTo>
                <a:lnTo>
                  <a:pt x="586" y="2110"/>
                </a:lnTo>
                <a:lnTo>
                  <a:pt x="578" y="2110"/>
                </a:lnTo>
                <a:lnTo>
                  <a:pt x="572" y="2112"/>
                </a:lnTo>
                <a:lnTo>
                  <a:pt x="564" y="2110"/>
                </a:lnTo>
                <a:lnTo>
                  <a:pt x="558" y="2108"/>
                </a:lnTo>
                <a:lnTo>
                  <a:pt x="554" y="2104"/>
                </a:lnTo>
                <a:lnTo>
                  <a:pt x="548" y="2100"/>
                </a:lnTo>
                <a:lnTo>
                  <a:pt x="544" y="2094"/>
                </a:lnTo>
                <a:lnTo>
                  <a:pt x="542" y="2088"/>
                </a:lnTo>
                <a:lnTo>
                  <a:pt x="474" y="1880"/>
                </a:lnTo>
                <a:lnTo>
                  <a:pt x="474" y="1880"/>
                </a:lnTo>
                <a:lnTo>
                  <a:pt x="472" y="1874"/>
                </a:lnTo>
                <a:lnTo>
                  <a:pt x="472" y="1866"/>
                </a:lnTo>
                <a:lnTo>
                  <a:pt x="474" y="1860"/>
                </a:lnTo>
                <a:lnTo>
                  <a:pt x="476" y="1854"/>
                </a:lnTo>
                <a:lnTo>
                  <a:pt x="480" y="1848"/>
                </a:lnTo>
                <a:lnTo>
                  <a:pt x="484" y="1842"/>
                </a:lnTo>
                <a:lnTo>
                  <a:pt x="490" y="1838"/>
                </a:lnTo>
                <a:lnTo>
                  <a:pt x="496" y="1836"/>
                </a:lnTo>
                <a:lnTo>
                  <a:pt x="704" y="1768"/>
                </a:lnTo>
                <a:lnTo>
                  <a:pt x="704" y="1768"/>
                </a:lnTo>
                <a:lnTo>
                  <a:pt x="710" y="1766"/>
                </a:lnTo>
                <a:lnTo>
                  <a:pt x="716" y="1766"/>
                </a:lnTo>
                <a:lnTo>
                  <a:pt x="724" y="1768"/>
                </a:lnTo>
                <a:lnTo>
                  <a:pt x="730" y="1770"/>
                </a:lnTo>
                <a:lnTo>
                  <a:pt x="736" y="1774"/>
                </a:lnTo>
                <a:lnTo>
                  <a:pt x="740" y="1778"/>
                </a:lnTo>
                <a:lnTo>
                  <a:pt x="744" y="1784"/>
                </a:lnTo>
                <a:lnTo>
                  <a:pt x="748" y="1790"/>
                </a:lnTo>
                <a:lnTo>
                  <a:pt x="814" y="1998"/>
                </a:lnTo>
                <a:lnTo>
                  <a:pt x="814" y="1998"/>
                </a:lnTo>
                <a:lnTo>
                  <a:pt x="816" y="2004"/>
                </a:lnTo>
                <a:lnTo>
                  <a:pt x="816" y="2012"/>
                </a:lnTo>
                <a:lnTo>
                  <a:pt x="816" y="2018"/>
                </a:lnTo>
                <a:lnTo>
                  <a:pt x="812" y="2024"/>
                </a:lnTo>
                <a:lnTo>
                  <a:pt x="810" y="2030"/>
                </a:lnTo>
                <a:lnTo>
                  <a:pt x="804" y="2034"/>
                </a:lnTo>
                <a:lnTo>
                  <a:pt x="798" y="2038"/>
                </a:lnTo>
                <a:lnTo>
                  <a:pt x="792" y="2042"/>
                </a:lnTo>
                <a:lnTo>
                  <a:pt x="792" y="2042"/>
                </a:lnTo>
                <a:close/>
                <a:moveTo>
                  <a:pt x="1124" y="1934"/>
                </a:moveTo>
                <a:lnTo>
                  <a:pt x="916" y="2002"/>
                </a:lnTo>
                <a:lnTo>
                  <a:pt x="916" y="2002"/>
                </a:lnTo>
                <a:lnTo>
                  <a:pt x="910" y="2002"/>
                </a:lnTo>
                <a:lnTo>
                  <a:pt x="902" y="2002"/>
                </a:lnTo>
                <a:lnTo>
                  <a:pt x="896" y="2002"/>
                </a:lnTo>
                <a:lnTo>
                  <a:pt x="890" y="2000"/>
                </a:lnTo>
                <a:lnTo>
                  <a:pt x="884" y="1996"/>
                </a:lnTo>
                <a:lnTo>
                  <a:pt x="878" y="1992"/>
                </a:lnTo>
                <a:lnTo>
                  <a:pt x="874" y="1986"/>
                </a:lnTo>
                <a:lnTo>
                  <a:pt x="872" y="1980"/>
                </a:lnTo>
                <a:lnTo>
                  <a:pt x="804" y="1772"/>
                </a:lnTo>
                <a:lnTo>
                  <a:pt x="804" y="1772"/>
                </a:lnTo>
                <a:lnTo>
                  <a:pt x="802" y="1764"/>
                </a:lnTo>
                <a:lnTo>
                  <a:pt x="802" y="1758"/>
                </a:lnTo>
                <a:lnTo>
                  <a:pt x="804" y="1752"/>
                </a:lnTo>
                <a:lnTo>
                  <a:pt x="806" y="1746"/>
                </a:lnTo>
                <a:lnTo>
                  <a:pt x="810" y="1740"/>
                </a:lnTo>
                <a:lnTo>
                  <a:pt x="814" y="1734"/>
                </a:lnTo>
                <a:lnTo>
                  <a:pt x="820" y="1730"/>
                </a:lnTo>
                <a:lnTo>
                  <a:pt x="826" y="1728"/>
                </a:lnTo>
                <a:lnTo>
                  <a:pt x="1034" y="1660"/>
                </a:lnTo>
                <a:lnTo>
                  <a:pt x="1034" y="1660"/>
                </a:lnTo>
                <a:lnTo>
                  <a:pt x="1040" y="1658"/>
                </a:lnTo>
                <a:lnTo>
                  <a:pt x="1048" y="1658"/>
                </a:lnTo>
                <a:lnTo>
                  <a:pt x="1054" y="1660"/>
                </a:lnTo>
                <a:lnTo>
                  <a:pt x="1060" y="1662"/>
                </a:lnTo>
                <a:lnTo>
                  <a:pt x="1066" y="1666"/>
                </a:lnTo>
                <a:lnTo>
                  <a:pt x="1070" y="1670"/>
                </a:lnTo>
                <a:lnTo>
                  <a:pt x="1074" y="1676"/>
                </a:lnTo>
                <a:lnTo>
                  <a:pt x="1078" y="1682"/>
                </a:lnTo>
                <a:lnTo>
                  <a:pt x="1146" y="1890"/>
                </a:lnTo>
                <a:lnTo>
                  <a:pt x="1146" y="1890"/>
                </a:lnTo>
                <a:lnTo>
                  <a:pt x="1148" y="1896"/>
                </a:lnTo>
                <a:lnTo>
                  <a:pt x="1148" y="1904"/>
                </a:lnTo>
                <a:lnTo>
                  <a:pt x="1146" y="1910"/>
                </a:lnTo>
                <a:lnTo>
                  <a:pt x="1144" y="1916"/>
                </a:lnTo>
                <a:lnTo>
                  <a:pt x="1140" y="1922"/>
                </a:lnTo>
                <a:lnTo>
                  <a:pt x="1136" y="1926"/>
                </a:lnTo>
                <a:lnTo>
                  <a:pt x="1130" y="1930"/>
                </a:lnTo>
                <a:lnTo>
                  <a:pt x="1124" y="1934"/>
                </a:lnTo>
                <a:lnTo>
                  <a:pt x="1124" y="1934"/>
                </a:lnTo>
                <a:close/>
                <a:moveTo>
                  <a:pt x="1454" y="1826"/>
                </a:moveTo>
                <a:lnTo>
                  <a:pt x="1246" y="1894"/>
                </a:lnTo>
                <a:lnTo>
                  <a:pt x="1246" y="1894"/>
                </a:lnTo>
                <a:lnTo>
                  <a:pt x="1240" y="1894"/>
                </a:lnTo>
                <a:lnTo>
                  <a:pt x="1232" y="1894"/>
                </a:lnTo>
                <a:lnTo>
                  <a:pt x="1226" y="1894"/>
                </a:lnTo>
                <a:lnTo>
                  <a:pt x="1220" y="1892"/>
                </a:lnTo>
                <a:lnTo>
                  <a:pt x="1214" y="1888"/>
                </a:lnTo>
                <a:lnTo>
                  <a:pt x="1210" y="1884"/>
                </a:lnTo>
                <a:lnTo>
                  <a:pt x="1206" y="1878"/>
                </a:lnTo>
                <a:lnTo>
                  <a:pt x="1202" y="1872"/>
                </a:lnTo>
                <a:lnTo>
                  <a:pt x="1136" y="1664"/>
                </a:lnTo>
                <a:lnTo>
                  <a:pt x="1136" y="1664"/>
                </a:lnTo>
                <a:lnTo>
                  <a:pt x="1134" y="1656"/>
                </a:lnTo>
                <a:lnTo>
                  <a:pt x="1134" y="1650"/>
                </a:lnTo>
                <a:lnTo>
                  <a:pt x="1134" y="1644"/>
                </a:lnTo>
                <a:lnTo>
                  <a:pt x="1138" y="1638"/>
                </a:lnTo>
                <a:lnTo>
                  <a:pt x="1140" y="1632"/>
                </a:lnTo>
                <a:lnTo>
                  <a:pt x="1146" y="1626"/>
                </a:lnTo>
                <a:lnTo>
                  <a:pt x="1150" y="1622"/>
                </a:lnTo>
                <a:lnTo>
                  <a:pt x="1158" y="1620"/>
                </a:lnTo>
                <a:lnTo>
                  <a:pt x="1364" y="1552"/>
                </a:lnTo>
                <a:lnTo>
                  <a:pt x="1364" y="1552"/>
                </a:lnTo>
                <a:lnTo>
                  <a:pt x="1372" y="1550"/>
                </a:lnTo>
                <a:lnTo>
                  <a:pt x="1378" y="1550"/>
                </a:lnTo>
                <a:lnTo>
                  <a:pt x="1384" y="1552"/>
                </a:lnTo>
                <a:lnTo>
                  <a:pt x="1392" y="1554"/>
                </a:lnTo>
                <a:lnTo>
                  <a:pt x="1396" y="1558"/>
                </a:lnTo>
                <a:lnTo>
                  <a:pt x="1402" y="1562"/>
                </a:lnTo>
                <a:lnTo>
                  <a:pt x="1406" y="1568"/>
                </a:lnTo>
                <a:lnTo>
                  <a:pt x="1408" y="1574"/>
                </a:lnTo>
                <a:lnTo>
                  <a:pt x="1476" y="1782"/>
                </a:lnTo>
                <a:lnTo>
                  <a:pt x="1476" y="1782"/>
                </a:lnTo>
                <a:lnTo>
                  <a:pt x="1478" y="1788"/>
                </a:lnTo>
                <a:lnTo>
                  <a:pt x="1478" y="1796"/>
                </a:lnTo>
                <a:lnTo>
                  <a:pt x="1476" y="1802"/>
                </a:lnTo>
                <a:lnTo>
                  <a:pt x="1474" y="1808"/>
                </a:lnTo>
                <a:lnTo>
                  <a:pt x="1470" y="1814"/>
                </a:lnTo>
                <a:lnTo>
                  <a:pt x="1466" y="1818"/>
                </a:lnTo>
                <a:lnTo>
                  <a:pt x="1460" y="1822"/>
                </a:lnTo>
                <a:lnTo>
                  <a:pt x="1454" y="1826"/>
                </a:lnTo>
                <a:lnTo>
                  <a:pt x="1454" y="1826"/>
                </a:lnTo>
                <a:close/>
                <a:moveTo>
                  <a:pt x="1466" y="1556"/>
                </a:moveTo>
                <a:lnTo>
                  <a:pt x="1466" y="1556"/>
                </a:lnTo>
                <a:lnTo>
                  <a:pt x="1464" y="1548"/>
                </a:lnTo>
                <a:lnTo>
                  <a:pt x="1464" y="1542"/>
                </a:lnTo>
                <a:lnTo>
                  <a:pt x="1466" y="1536"/>
                </a:lnTo>
                <a:lnTo>
                  <a:pt x="1468" y="1530"/>
                </a:lnTo>
                <a:lnTo>
                  <a:pt x="1472" y="1524"/>
                </a:lnTo>
                <a:lnTo>
                  <a:pt x="1476" y="1518"/>
                </a:lnTo>
                <a:lnTo>
                  <a:pt x="1482" y="1514"/>
                </a:lnTo>
                <a:lnTo>
                  <a:pt x="1488" y="1512"/>
                </a:lnTo>
                <a:lnTo>
                  <a:pt x="1696" y="1444"/>
                </a:lnTo>
                <a:lnTo>
                  <a:pt x="1696" y="1444"/>
                </a:lnTo>
                <a:lnTo>
                  <a:pt x="1702" y="1442"/>
                </a:lnTo>
                <a:lnTo>
                  <a:pt x="1710" y="1442"/>
                </a:lnTo>
                <a:lnTo>
                  <a:pt x="1716" y="1444"/>
                </a:lnTo>
                <a:lnTo>
                  <a:pt x="1722" y="1446"/>
                </a:lnTo>
                <a:lnTo>
                  <a:pt x="1728" y="1450"/>
                </a:lnTo>
                <a:lnTo>
                  <a:pt x="1732" y="1454"/>
                </a:lnTo>
                <a:lnTo>
                  <a:pt x="1736" y="1460"/>
                </a:lnTo>
                <a:lnTo>
                  <a:pt x="1740" y="1466"/>
                </a:lnTo>
                <a:lnTo>
                  <a:pt x="1806" y="1674"/>
                </a:lnTo>
                <a:lnTo>
                  <a:pt x="1806" y="1674"/>
                </a:lnTo>
                <a:lnTo>
                  <a:pt x="1808" y="1680"/>
                </a:lnTo>
                <a:lnTo>
                  <a:pt x="1808" y="1688"/>
                </a:lnTo>
                <a:lnTo>
                  <a:pt x="1808" y="1694"/>
                </a:lnTo>
                <a:lnTo>
                  <a:pt x="1804" y="1700"/>
                </a:lnTo>
                <a:lnTo>
                  <a:pt x="1802" y="1706"/>
                </a:lnTo>
                <a:lnTo>
                  <a:pt x="1796" y="1710"/>
                </a:lnTo>
                <a:lnTo>
                  <a:pt x="1792" y="1714"/>
                </a:lnTo>
                <a:lnTo>
                  <a:pt x="1784" y="1718"/>
                </a:lnTo>
                <a:lnTo>
                  <a:pt x="1578" y="1786"/>
                </a:lnTo>
                <a:lnTo>
                  <a:pt x="1578" y="1786"/>
                </a:lnTo>
                <a:lnTo>
                  <a:pt x="1570" y="1786"/>
                </a:lnTo>
                <a:lnTo>
                  <a:pt x="1564" y="1786"/>
                </a:lnTo>
                <a:lnTo>
                  <a:pt x="1558" y="1786"/>
                </a:lnTo>
                <a:lnTo>
                  <a:pt x="1550" y="1784"/>
                </a:lnTo>
                <a:lnTo>
                  <a:pt x="1546" y="1780"/>
                </a:lnTo>
                <a:lnTo>
                  <a:pt x="1540" y="1776"/>
                </a:lnTo>
                <a:lnTo>
                  <a:pt x="1536" y="1770"/>
                </a:lnTo>
                <a:lnTo>
                  <a:pt x="1534" y="1764"/>
                </a:lnTo>
                <a:lnTo>
                  <a:pt x="1466" y="1556"/>
                </a:lnTo>
                <a:close/>
                <a:moveTo>
                  <a:pt x="1930" y="2044"/>
                </a:moveTo>
                <a:lnTo>
                  <a:pt x="1654" y="2134"/>
                </a:lnTo>
                <a:lnTo>
                  <a:pt x="1654" y="2134"/>
                </a:lnTo>
                <a:lnTo>
                  <a:pt x="1648" y="2134"/>
                </a:lnTo>
                <a:lnTo>
                  <a:pt x="1640" y="2136"/>
                </a:lnTo>
                <a:lnTo>
                  <a:pt x="1634" y="2134"/>
                </a:lnTo>
                <a:lnTo>
                  <a:pt x="1628" y="2132"/>
                </a:lnTo>
                <a:lnTo>
                  <a:pt x="1622" y="2128"/>
                </a:lnTo>
                <a:lnTo>
                  <a:pt x="1618" y="2124"/>
                </a:lnTo>
                <a:lnTo>
                  <a:pt x="1614" y="2118"/>
                </a:lnTo>
                <a:lnTo>
                  <a:pt x="1610" y="2112"/>
                </a:lnTo>
                <a:lnTo>
                  <a:pt x="1540" y="1892"/>
                </a:lnTo>
                <a:lnTo>
                  <a:pt x="1540" y="1892"/>
                </a:lnTo>
                <a:lnTo>
                  <a:pt x="1538" y="1886"/>
                </a:lnTo>
                <a:lnTo>
                  <a:pt x="1538" y="1880"/>
                </a:lnTo>
                <a:lnTo>
                  <a:pt x="1538" y="1872"/>
                </a:lnTo>
                <a:lnTo>
                  <a:pt x="1542" y="1866"/>
                </a:lnTo>
                <a:lnTo>
                  <a:pt x="1544" y="1860"/>
                </a:lnTo>
                <a:lnTo>
                  <a:pt x="1550" y="1856"/>
                </a:lnTo>
                <a:lnTo>
                  <a:pt x="1556" y="1852"/>
                </a:lnTo>
                <a:lnTo>
                  <a:pt x="1562" y="1848"/>
                </a:lnTo>
                <a:lnTo>
                  <a:pt x="1838" y="1758"/>
                </a:lnTo>
                <a:lnTo>
                  <a:pt x="1838" y="1758"/>
                </a:lnTo>
                <a:lnTo>
                  <a:pt x="1844" y="1758"/>
                </a:lnTo>
                <a:lnTo>
                  <a:pt x="1850" y="1758"/>
                </a:lnTo>
                <a:lnTo>
                  <a:pt x="1858" y="1758"/>
                </a:lnTo>
                <a:lnTo>
                  <a:pt x="1864" y="1760"/>
                </a:lnTo>
                <a:lnTo>
                  <a:pt x="1870" y="1764"/>
                </a:lnTo>
                <a:lnTo>
                  <a:pt x="1874" y="1770"/>
                </a:lnTo>
                <a:lnTo>
                  <a:pt x="1878" y="1774"/>
                </a:lnTo>
                <a:lnTo>
                  <a:pt x="1882" y="1782"/>
                </a:lnTo>
                <a:lnTo>
                  <a:pt x="1952" y="2000"/>
                </a:lnTo>
                <a:lnTo>
                  <a:pt x="1952" y="2000"/>
                </a:lnTo>
                <a:lnTo>
                  <a:pt x="1954" y="2006"/>
                </a:lnTo>
                <a:lnTo>
                  <a:pt x="1954" y="2014"/>
                </a:lnTo>
                <a:lnTo>
                  <a:pt x="1952" y="2020"/>
                </a:lnTo>
                <a:lnTo>
                  <a:pt x="1950" y="2026"/>
                </a:lnTo>
                <a:lnTo>
                  <a:pt x="1946" y="2032"/>
                </a:lnTo>
                <a:lnTo>
                  <a:pt x="1942" y="2036"/>
                </a:lnTo>
                <a:lnTo>
                  <a:pt x="1936" y="2040"/>
                </a:lnTo>
                <a:lnTo>
                  <a:pt x="1930" y="2044"/>
                </a:lnTo>
                <a:lnTo>
                  <a:pt x="1930" y="2044"/>
                </a:lnTo>
                <a:close/>
                <a:moveTo>
                  <a:pt x="2252" y="1938"/>
                </a:moveTo>
                <a:lnTo>
                  <a:pt x="2060" y="2000"/>
                </a:lnTo>
                <a:lnTo>
                  <a:pt x="2060" y="2000"/>
                </a:lnTo>
                <a:lnTo>
                  <a:pt x="2054" y="2002"/>
                </a:lnTo>
                <a:lnTo>
                  <a:pt x="2046" y="2002"/>
                </a:lnTo>
                <a:lnTo>
                  <a:pt x="2040" y="2002"/>
                </a:lnTo>
                <a:lnTo>
                  <a:pt x="2034" y="1998"/>
                </a:lnTo>
                <a:lnTo>
                  <a:pt x="2028" y="1996"/>
                </a:lnTo>
                <a:lnTo>
                  <a:pt x="2024" y="1990"/>
                </a:lnTo>
                <a:lnTo>
                  <a:pt x="2020" y="1986"/>
                </a:lnTo>
                <a:lnTo>
                  <a:pt x="2016" y="1978"/>
                </a:lnTo>
                <a:lnTo>
                  <a:pt x="1948" y="1766"/>
                </a:lnTo>
                <a:lnTo>
                  <a:pt x="1948" y="1766"/>
                </a:lnTo>
                <a:lnTo>
                  <a:pt x="1946" y="1760"/>
                </a:lnTo>
                <a:lnTo>
                  <a:pt x="1946" y="1754"/>
                </a:lnTo>
                <a:lnTo>
                  <a:pt x="1946" y="1746"/>
                </a:lnTo>
                <a:lnTo>
                  <a:pt x="1950" y="1740"/>
                </a:lnTo>
                <a:lnTo>
                  <a:pt x="1952" y="1734"/>
                </a:lnTo>
                <a:lnTo>
                  <a:pt x="1958" y="1730"/>
                </a:lnTo>
                <a:lnTo>
                  <a:pt x="1964" y="1726"/>
                </a:lnTo>
                <a:lnTo>
                  <a:pt x="1970" y="1724"/>
                </a:lnTo>
                <a:lnTo>
                  <a:pt x="2162" y="1660"/>
                </a:lnTo>
                <a:lnTo>
                  <a:pt x="2162" y="1660"/>
                </a:lnTo>
                <a:lnTo>
                  <a:pt x="2168" y="1658"/>
                </a:lnTo>
                <a:lnTo>
                  <a:pt x="2174" y="1658"/>
                </a:lnTo>
                <a:lnTo>
                  <a:pt x="2182" y="1660"/>
                </a:lnTo>
                <a:lnTo>
                  <a:pt x="2188" y="1662"/>
                </a:lnTo>
                <a:lnTo>
                  <a:pt x="2194" y="1666"/>
                </a:lnTo>
                <a:lnTo>
                  <a:pt x="2198" y="1670"/>
                </a:lnTo>
                <a:lnTo>
                  <a:pt x="2202" y="1676"/>
                </a:lnTo>
                <a:lnTo>
                  <a:pt x="2206" y="1682"/>
                </a:lnTo>
                <a:lnTo>
                  <a:pt x="2274" y="1894"/>
                </a:lnTo>
                <a:lnTo>
                  <a:pt x="2274" y="1894"/>
                </a:lnTo>
                <a:lnTo>
                  <a:pt x="2276" y="1902"/>
                </a:lnTo>
                <a:lnTo>
                  <a:pt x="2276" y="1908"/>
                </a:lnTo>
                <a:lnTo>
                  <a:pt x="2274" y="1914"/>
                </a:lnTo>
                <a:lnTo>
                  <a:pt x="2272" y="1920"/>
                </a:lnTo>
                <a:lnTo>
                  <a:pt x="2268" y="1926"/>
                </a:lnTo>
                <a:lnTo>
                  <a:pt x="2264" y="1932"/>
                </a:lnTo>
                <a:lnTo>
                  <a:pt x="2258" y="1936"/>
                </a:lnTo>
                <a:lnTo>
                  <a:pt x="2252" y="1938"/>
                </a:lnTo>
                <a:lnTo>
                  <a:pt x="2252" y="1938"/>
                </a:lnTo>
                <a:close/>
                <a:moveTo>
                  <a:pt x="2584" y="1830"/>
                </a:moveTo>
                <a:lnTo>
                  <a:pt x="2372" y="1900"/>
                </a:lnTo>
                <a:lnTo>
                  <a:pt x="2372" y="1900"/>
                </a:lnTo>
                <a:lnTo>
                  <a:pt x="2364" y="1900"/>
                </a:lnTo>
                <a:lnTo>
                  <a:pt x="2358" y="1900"/>
                </a:lnTo>
                <a:lnTo>
                  <a:pt x="2350" y="1900"/>
                </a:lnTo>
                <a:lnTo>
                  <a:pt x="2344" y="1898"/>
                </a:lnTo>
                <a:lnTo>
                  <a:pt x="2338" y="1894"/>
                </a:lnTo>
                <a:lnTo>
                  <a:pt x="2334" y="1890"/>
                </a:lnTo>
                <a:lnTo>
                  <a:pt x="2330" y="1884"/>
                </a:lnTo>
                <a:lnTo>
                  <a:pt x="2328" y="1878"/>
                </a:lnTo>
                <a:lnTo>
                  <a:pt x="2304" y="1808"/>
                </a:lnTo>
                <a:lnTo>
                  <a:pt x="2304" y="1808"/>
                </a:lnTo>
                <a:lnTo>
                  <a:pt x="2304" y="1802"/>
                </a:lnTo>
                <a:lnTo>
                  <a:pt x="2304" y="1794"/>
                </a:lnTo>
                <a:lnTo>
                  <a:pt x="2304" y="1788"/>
                </a:lnTo>
                <a:lnTo>
                  <a:pt x="2306" y="1782"/>
                </a:lnTo>
                <a:lnTo>
                  <a:pt x="2310" y="1776"/>
                </a:lnTo>
                <a:lnTo>
                  <a:pt x="2316" y="1772"/>
                </a:lnTo>
                <a:lnTo>
                  <a:pt x="2320" y="1768"/>
                </a:lnTo>
                <a:lnTo>
                  <a:pt x="2328" y="1764"/>
                </a:lnTo>
                <a:lnTo>
                  <a:pt x="2542" y="1694"/>
                </a:lnTo>
                <a:lnTo>
                  <a:pt x="2542" y="1694"/>
                </a:lnTo>
                <a:lnTo>
                  <a:pt x="2548" y="1694"/>
                </a:lnTo>
                <a:lnTo>
                  <a:pt x="2554" y="1694"/>
                </a:lnTo>
                <a:lnTo>
                  <a:pt x="2562" y="1694"/>
                </a:lnTo>
                <a:lnTo>
                  <a:pt x="2568" y="1698"/>
                </a:lnTo>
                <a:lnTo>
                  <a:pt x="2574" y="1700"/>
                </a:lnTo>
                <a:lnTo>
                  <a:pt x="2578" y="1706"/>
                </a:lnTo>
                <a:lnTo>
                  <a:pt x="2582" y="1710"/>
                </a:lnTo>
                <a:lnTo>
                  <a:pt x="2584" y="1718"/>
                </a:lnTo>
                <a:lnTo>
                  <a:pt x="2608" y="1786"/>
                </a:lnTo>
                <a:lnTo>
                  <a:pt x="2608" y="1786"/>
                </a:lnTo>
                <a:lnTo>
                  <a:pt x="2608" y="1792"/>
                </a:lnTo>
                <a:lnTo>
                  <a:pt x="2608" y="1800"/>
                </a:lnTo>
                <a:lnTo>
                  <a:pt x="2608" y="1806"/>
                </a:lnTo>
                <a:lnTo>
                  <a:pt x="2606" y="1812"/>
                </a:lnTo>
                <a:lnTo>
                  <a:pt x="2602" y="1818"/>
                </a:lnTo>
                <a:lnTo>
                  <a:pt x="2596" y="1822"/>
                </a:lnTo>
                <a:lnTo>
                  <a:pt x="2592" y="1826"/>
                </a:lnTo>
                <a:lnTo>
                  <a:pt x="2584" y="1830"/>
                </a:lnTo>
                <a:lnTo>
                  <a:pt x="2584" y="1830"/>
                </a:lnTo>
                <a:close/>
                <a:moveTo>
                  <a:pt x="2598" y="1630"/>
                </a:moveTo>
                <a:lnTo>
                  <a:pt x="2568" y="1538"/>
                </a:lnTo>
                <a:lnTo>
                  <a:pt x="2568" y="1538"/>
                </a:lnTo>
                <a:lnTo>
                  <a:pt x="2566" y="1530"/>
                </a:lnTo>
                <a:lnTo>
                  <a:pt x="2566" y="1524"/>
                </a:lnTo>
                <a:lnTo>
                  <a:pt x="2568" y="1518"/>
                </a:lnTo>
                <a:lnTo>
                  <a:pt x="2570" y="1510"/>
                </a:lnTo>
                <a:lnTo>
                  <a:pt x="2574" y="1506"/>
                </a:lnTo>
                <a:lnTo>
                  <a:pt x="2578" y="1500"/>
                </a:lnTo>
                <a:lnTo>
                  <a:pt x="2584" y="1496"/>
                </a:lnTo>
                <a:lnTo>
                  <a:pt x="2590" y="1494"/>
                </a:lnTo>
                <a:lnTo>
                  <a:pt x="2792" y="1428"/>
                </a:lnTo>
                <a:lnTo>
                  <a:pt x="2792" y="1428"/>
                </a:lnTo>
                <a:lnTo>
                  <a:pt x="2800" y="1426"/>
                </a:lnTo>
                <a:lnTo>
                  <a:pt x="2806" y="1426"/>
                </a:lnTo>
                <a:lnTo>
                  <a:pt x="2814" y="1426"/>
                </a:lnTo>
                <a:lnTo>
                  <a:pt x="2820" y="1430"/>
                </a:lnTo>
                <a:lnTo>
                  <a:pt x="2824" y="1432"/>
                </a:lnTo>
                <a:lnTo>
                  <a:pt x="2830" y="1438"/>
                </a:lnTo>
                <a:lnTo>
                  <a:pt x="2834" y="1444"/>
                </a:lnTo>
                <a:lnTo>
                  <a:pt x="2836" y="1450"/>
                </a:lnTo>
                <a:lnTo>
                  <a:pt x="2866" y="1542"/>
                </a:lnTo>
                <a:lnTo>
                  <a:pt x="2866" y="1542"/>
                </a:lnTo>
                <a:lnTo>
                  <a:pt x="2868" y="1550"/>
                </a:lnTo>
                <a:lnTo>
                  <a:pt x="2868" y="1556"/>
                </a:lnTo>
                <a:lnTo>
                  <a:pt x="2868" y="1562"/>
                </a:lnTo>
                <a:lnTo>
                  <a:pt x="2864" y="1568"/>
                </a:lnTo>
                <a:lnTo>
                  <a:pt x="2862" y="1574"/>
                </a:lnTo>
                <a:lnTo>
                  <a:pt x="2856" y="1580"/>
                </a:lnTo>
                <a:lnTo>
                  <a:pt x="2852" y="1584"/>
                </a:lnTo>
                <a:lnTo>
                  <a:pt x="2844" y="1586"/>
                </a:lnTo>
                <a:lnTo>
                  <a:pt x="2642" y="1652"/>
                </a:lnTo>
                <a:lnTo>
                  <a:pt x="2642" y="1652"/>
                </a:lnTo>
                <a:lnTo>
                  <a:pt x="2634" y="1654"/>
                </a:lnTo>
                <a:lnTo>
                  <a:pt x="2628" y="1654"/>
                </a:lnTo>
                <a:lnTo>
                  <a:pt x="2622" y="1652"/>
                </a:lnTo>
                <a:lnTo>
                  <a:pt x="2616" y="1650"/>
                </a:lnTo>
                <a:lnTo>
                  <a:pt x="2610" y="1646"/>
                </a:lnTo>
                <a:lnTo>
                  <a:pt x="2604" y="1642"/>
                </a:lnTo>
                <a:lnTo>
                  <a:pt x="2600" y="1636"/>
                </a:lnTo>
                <a:lnTo>
                  <a:pt x="2598" y="1630"/>
                </a:lnTo>
                <a:lnTo>
                  <a:pt x="2598" y="1630"/>
                </a:lnTo>
                <a:close/>
                <a:moveTo>
                  <a:pt x="2902" y="1726"/>
                </a:moveTo>
                <a:lnTo>
                  <a:pt x="2692" y="1794"/>
                </a:lnTo>
                <a:lnTo>
                  <a:pt x="2692" y="1794"/>
                </a:lnTo>
                <a:lnTo>
                  <a:pt x="2686" y="1796"/>
                </a:lnTo>
                <a:lnTo>
                  <a:pt x="2680" y="1796"/>
                </a:lnTo>
                <a:lnTo>
                  <a:pt x="2672" y="1794"/>
                </a:lnTo>
                <a:lnTo>
                  <a:pt x="2666" y="1792"/>
                </a:lnTo>
                <a:lnTo>
                  <a:pt x="2660" y="1788"/>
                </a:lnTo>
                <a:lnTo>
                  <a:pt x="2656" y="1784"/>
                </a:lnTo>
                <a:lnTo>
                  <a:pt x="2652" y="1778"/>
                </a:lnTo>
                <a:lnTo>
                  <a:pt x="2650" y="1772"/>
                </a:lnTo>
                <a:lnTo>
                  <a:pt x="2632" y="1722"/>
                </a:lnTo>
                <a:lnTo>
                  <a:pt x="2632" y="1722"/>
                </a:lnTo>
                <a:lnTo>
                  <a:pt x="2632" y="1714"/>
                </a:lnTo>
                <a:lnTo>
                  <a:pt x="2630" y="1708"/>
                </a:lnTo>
                <a:lnTo>
                  <a:pt x="2632" y="1700"/>
                </a:lnTo>
                <a:lnTo>
                  <a:pt x="2634" y="1694"/>
                </a:lnTo>
                <a:lnTo>
                  <a:pt x="2638" y="1688"/>
                </a:lnTo>
                <a:lnTo>
                  <a:pt x="2642" y="1684"/>
                </a:lnTo>
                <a:lnTo>
                  <a:pt x="2648" y="1680"/>
                </a:lnTo>
                <a:lnTo>
                  <a:pt x="2654" y="1678"/>
                </a:lnTo>
                <a:lnTo>
                  <a:pt x="2864" y="1608"/>
                </a:lnTo>
                <a:lnTo>
                  <a:pt x="2864" y="1608"/>
                </a:lnTo>
                <a:lnTo>
                  <a:pt x="2872" y="1608"/>
                </a:lnTo>
                <a:lnTo>
                  <a:pt x="2878" y="1608"/>
                </a:lnTo>
                <a:lnTo>
                  <a:pt x="2884" y="1608"/>
                </a:lnTo>
                <a:lnTo>
                  <a:pt x="2890" y="1610"/>
                </a:lnTo>
                <a:lnTo>
                  <a:pt x="2896" y="1614"/>
                </a:lnTo>
                <a:lnTo>
                  <a:pt x="2902" y="1620"/>
                </a:lnTo>
                <a:lnTo>
                  <a:pt x="2906" y="1624"/>
                </a:lnTo>
                <a:lnTo>
                  <a:pt x="2908" y="1632"/>
                </a:lnTo>
                <a:lnTo>
                  <a:pt x="2924" y="1682"/>
                </a:lnTo>
                <a:lnTo>
                  <a:pt x="2924" y="1682"/>
                </a:lnTo>
                <a:lnTo>
                  <a:pt x="2926" y="1688"/>
                </a:lnTo>
                <a:lnTo>
                  <a:pt x="2926" y="1696"/>
                </a:lnTo>
                <a:lnTo>
                  <a:pt x="2926" y="1702"/>
                </a:lnTo>
                <a:lnTo>
                  <a:pt x="2922" y="1708"/>
                </a:lnTo>
                <a:lnTo>
                  <a:pt x="2920" y="1714"/>
                </a:lnTo>
                <a:lnTo>
                  <a:pt x="2914" y="1718"/>
                </a:lnTo>
                <a:lnTo>
                  <a:pt x="2908" y="1722"/>
                </a:lnTo>
                <a:lnTo>
                  <a:pt x="2902" y="1726"/>
                </a:lnTo>
                <a:lnTo>
                  <a:pt x="2902" y="1726"/>
                </a:lnTo>
                <a:close/>
                <a:moveTo>
                  <a:pt x="3216" y="1506"/>
                </a:moveTo>
                <a:lnTo>
                  <a:pt x="3240" y="1578"/>
                </a:lnTo>
                <a:lnTo>
                  <a:pt x="3240" y="1578"/>
                </a:lnTo>
                <a:lnTo>
                  <a:pt x="3242" y="1586"/>
                </a:lnTo>
                <a:lnTo>
                  <a:pt x="3242" y="1592"/>
                </a:lnTo>
                <a:lnTo>
                  <a:pt x="3240" y="1600"/>
                </a:lnTo>
                <a:lnTo>
                  <a:pt x="3238" y="1606"/>
                </a:lnTo>
                <a:lnTo>
                  <a:pt x="3234" y="1612"/>
                </a:lnTo>
                <a:lnTo>
                  <a:pt x="3230" y="1616"/>
                </a:lnTo>
                <a:lnTo>
                  <a:pt x="3224" y="1620"/>
                </a:lnTo>
                <a:lnTo>
                  <a:pt x="3218" y="1622"/>
                </a:lnTo>
                <a:lnTo>
                  <a:pt x="3010" y="1690"/>
                </a:lnTo>
                <a:lnTo>
                  <a:pt x="3010" y="1690"/>
                </a:lnTo>
                <a:lnTo>
                  <a:pt x="3004" y="1692"/>
                </a:lnTo>
                <a:lnTo>
                  <a:pt x="2996" y="1692"/>
                </a:lnTo>
                <a:lnTo>
                  <a:pt x="2990" y="1690"/>
                </a:lnTo>
                <a:lnTo>
                  <a:pt x="2984" y="1688"/>
                </a:lnTo>
                <a:lnTo>
                  <a:pt x="2978" y="1684"/>
                </a:lnTo>
                <a:lnTo>
                  <a:pt x="2974" y="1680"/>
                </a:lnTo>
                <a:lnTo>
                  <a:pt x="2970" y="1674"/>
                </a:lnTo>
                <a:lnTo>
                  <a:pt x="2966" y="1668"/>
                </a:lnTo>
                <a:lnTo>
                  <a:pt x="2942" y="1596"/>
                </a:lnTo>
                <a:lnTo>
                  <a:pt x="2942" y="1596"/>
                </a:lnTo>
                <a:lnTo>
                  <a:pt x="2942" y="1588"/>
                </a:lnTo>
                <a:lnTo>
                  <a:pt x="2942" y="1582"/>
                </a:lnTo>
                <a:lnTo>
                  <a:pt x="2942" y="1576"/>
                </a:lnTo>
                <a:lnTo>
                  <a:pt x="2944" y="1568"/>
                </a:lnTo>
                <a:lnTo>
                  <a:pt x="2948" y="1564"/>
                </a:lnTo>
                <a:lnTo>
                  <a:pt x="2954" y="1558"/>
                </a:lnTo>
                <a:lnTo>
                  <a:pt x="2958" y="1554"/>
                </a:lnTo>
                <a:lnTo>
                  <a:pt x="2966" y="1552"/>
                </a:lnTo>
                <a:lnTo>
                  <a:pt x="3172" y="1484"/>
                </a:lnTo>
                <a:lnTo>
                  <a:pt x="3172" y="1484"/>
                </a:lnTo>
                <a:lnTo>
                  <a:pt x="3180" y="1482"/>
                </a:lnTo>
                <a:lnTo>
                  <a:pt x="3186" y="1482"/>
                </a:lnTo>
                <a:lnTo>
                  <a:pt x="3192" y="1484"/>
                </a:lnTo>
                <a:lnTo>
                  <a:pt x="3198" y="1486"/>
                </a:lnTo>
                <a:lnTo>
                  <a:pt x="3204" y="1490"/>
                </a:lnTo>
                <a:lnTo>
                  <a:pt x="3210" y="1494"/>
                </a:lnTo>
                <a:lnTo>
                  <a:pt x="3214" y="1500"/>
                </a:lnTo>
                <a:lnTo>
                  <a:pt x="3216" y="1506"/>
                </a:lnTo>
                <a:lnTo>
                  <a:pt x="3216" y="1506"/>
                </a:lnTo>
                <a:close/>
                <a:moveTo>
                  <a:pt x="3048" y="1038"/>
                </a:moveTo>
                <a:lnTo>
                  <a:pt x="3116" y="1246"/>
                </a:lnTo>
                <a:lnTo>
                  <a:pt x="3116" y="1246"/>
                </a:lnTo>
                <a:lnTo>
                  <a:pt x="3116" y="1254"/>
                </a:lnTo>
                <a:lnTo>
                  <a:pt x="3112" y="1262"/>
                </a:lnTo>
                <a:lnTo>
                  <a:pt x="3104" y="1270"/>
                </a:lnTo>
                <a:lnTo>
                  <a:pt x="3092" y="1280"/>
                </a:lnTo>
                <a:lnTo>
                  <a:pt x="3076" y="1290"/>
                </a:lnTo>
                <a:lnTo>
                  <a:pt x="3058" y="1298"/>
                </a:lnTo>
                <a:lnTo>
                  <a:pt x="3038" y="1308"/>
                </a:lnTo>
                <a:lnTo>
                  <a:pt x="3016" y="1316"/>
                </a:lnTo>
                <a:lnTo>
                  <a:pt x="2318" y="1544"/>
                </a:lnTo>
                <a:lnTo>
                  <a:pt x="2318" y="1544"/>
                </a:lnTo>
                <a:lnTo>
                  <a:pt x="2294" y="1550"/>
                </a:lnTo>
                <a:lnTo>
                  <a:pt x="2272" y="1556"/>
                </a:lnTo>
                <a:lnTo>
                  <a:pt x="2254" y="1558"/>
                </a:lnTo>
                <a:lnTo>
                  <a:pt x="2236" y="1560"/>
                </a:lnTo>
                <a:lnTo>
                  <a:pt x="2220" y="1560"/>
                </a:lnTo>
                <a:lnTo>
                  <a:pt x="2208" y="1556"/>
                </a:lnTo>
                <a:lnTo>
                  <a:pt x="2200" y="1552"/>
                </a:lnTo>
                <a:lnTo>
                  <a:pt x="2194" y="1546"/>
                </a:lnTo>
                <a:lnTo>
                  <a:pt x="2128" y="1340"/>
                </a:lnTo>
                <a:lnTo>
                  <a:pt x="2128" y="1340"/>
                </a:lnTo>
                <a:lnTo>
                  <a:pt x="2128" y="1332"/>
                </a:lnTo>
                <a:lnTo>
                  <a:pt x="2132" y="1324"/>
                </a:lnTo>
                <a:lnTo>
                  <a:pt x="2140" y="1314"/>
                </a:lnTo>
                <a:lnTo>
                  <a:pt x="2152" y="1306"/>
                </a:lnTo>
                <a:lnTo>
                  <a:pt x="2168" y="1296"/>
                </a:lnTo>
                <a:lnTo>
                  <a:pt x="2186" y="1286"/>
                </a:lnTo>
                <a:lnTo>
                  <a:pt x="2206" y="1278"/>
                </a:lnTo>
                <a:lnTo>
                  <a:pt x="2228" y="1270"/>
                </a:lnTo>
                <a:lnTo>
                  <a:pt x="2926" y="1042"/>
                </a:lnTo>
                <a:lnTo>
                  <a:pt x="2926" y="1042"/>
                </a:lnTo>
                <a:lnTo>
                  <a:pt x="2950" y="1036"/>
                </a:lnTo>
                <a:lnTo>
                  <a:pt x="2970" y="1030"/>
                </a:lnTo>
                <a:lnTo>
                  <a:pt x="2990" y="1028"/>
                </a:lnTo>
                <a:lnTo>
                  <a:pt x="3008" y="1026"/>
                </a:lnTo>
                <a:lnTo>
                  <a:pt x="3024" y="1026"/>
                </a:lnTo>
                <a:lnTo>
                  <a:pt x="3036" y="1028"/>
                </a:lnTo>
                <a:lnTo>
                  <a:pt x="3044" y="1032"/>
                </a:lnTo>
                <a:lnTo>
                  <a:pt x="3048" y="1038"/>
                </a:lnTo>
                <a:lnTo>
                  <a:pt x="3048" y="1038"/>
                </a:lnTo>
                <a:close/>
                <a:moveTo>
                  <a:pt x="2828" y="400"/>
                </a:moveTo>
                <a:lnTo>
                  <a:pt x="2896" y="608"/>
                </a:lnTo>
                <a:lnTo>
                  <a:pt x="2896" y="608"/>
                </a:lnTo>
                <a:lnTo>
                  <a:pt x="2896" y="614"/>
                </a:lnTo>
                <a:lnTo>
                  <a:pt x="2990" y="900"/>
                </a:lnTo>
                <a:lnTo>
                  <a:pt x="2990" y="900"/>
                </a:lnTo>
                <a:lnTo>
                  <a:pt x="2994" y="914"/>
                </a:lnTo>
                <a:lnTo>
                  <a:pt x="2996" y="924"/>
                </a:lnTo>
                <a:lnTo>
                  <a:pt x="2996" y="936"/>
                </a:lnTo>
                <a:lnTo>
                  <a:pt x="2994" y="946"/>
                </a:lnTo>
                <a:lnTo>
                  <a:pt x="2992" y="954"/>
                </a:lnTo>
                <a:lnTo>
                  <a:pt x="2988" y="962"/>
                </a:lnTo>
                <a:lnTo>
                  <a:pt x="2982" y="968"/>
                </a:lnTo>
                <a:lnTo>
                  <a:pt x="2976" y="970"/>
                </a:lnTo>
                <a:lnTo>
                  <a:pt x="2770" y="1038"/>
                </a:lnTo>
                <a:lnTo>
                  <a:pt x="2770" y="1038"/>
                </a:lnTo>
                <a:lnTo>
                  <a:pt x="2762" y="1040"/>
                </a:lnTo>
                <a:lnTo>
                  <a:pt x="2754" y="1038"/>
                </a:lnTo>
                <a:lnTo>
                  <a:pt x="2748" y="1034"/>
                </a:lnTo>
                <a:lnTo>
                  <a:pt x="2740" y="1028"/>
                </a:lnTo>
                <a:lnTo>
                  <a:pt x="2734" y="1022"/>
                </a:lnTo>
                <a:lnTo>
                  <a:pt x="2728" y="1012"/>
                </a:lnTo>
                <a:lnTo>
                  <a:pt x="2722" y="1002"/>
                </a:lnTo>
                <a:lnTo>
                  <a:pt x="2718" y="990"/>
                </a:lnTo>
                <a:lnTo>
                  <a:pt x="2632" y="730"/>
                </a:lnTo>
                <a:lnTo>
                  <a:pt x="2478" y="780"/>
                </a:lnTo>
                <a:lnTo>
                  <a:pt x="2478" y="780"/>
                </a:lnTo>
                <a:lnTo>
                  <a:pt x="2466" y="784"/>
                </a:lnTo>
                <a:lnTo>
                  <a:pt x="2454" y="786"/>
                </a:lnTo>
                <a:lnTo>
                  <a:pt x="2444" y="786"/>
                </a:lnTo>
                <a:lnTo>
                  <a:pt x="2434" y="784"/>
                </a:lnTo>
                <a:lnTo>
                  <a:pt x="2424" y="782"/>
                </a:lnTo>
                <a:lnTo>
                  <a:pt x="2418" y="778"/>
                </a:lnTo>
                <a:lnTo>
                  <a:pt x="2412" y="774"/>
                </a:lnTo>
                <a:lnTo>
                  <a:pt x="2408" y="768"/>
                </a:lnTo>
                <a:lnTo>
                  <a:pt x="2340" y="560"/>
                </a:lnTo>
                <a:lnTo>
                  <a:pt x="2340" y="560"/>
                </a:lnTo>
                <a:lnTo>
                  <a:pt x="2340" y="552"/>
                </a:lnTo>
                <a:lnTo>
                  <a:pt x="2342" y="546"/>
                </a:lnTo>
                <a:lnTo>
                  <a:pt x="2344" y="538"/>
                </a:lnTo>
                <a:lnTo>
                  <a:pt x="2350" y="530"/>
                </a:lnTo>
                <a:lnTo>
                  <a:pt x="2358" y="524"/>
                </a:lnTo>
                <a:lnTo>
                  <a:pt x="2368" y="518"/>
                </a:lnTo>
                <a:lnTo>
                  <a:pt x="2378" y="512"/>
                </a:lnTo>
                <a:lnTo>
                  <a:pt x="2390" y="508"/>
                </a:lnTo>
                <a:lnTo>
                  <a:pt x="2758" y="386"/>
                </a:lnTo>
                <a:lnTo>
                  <a:pt x="2758" y="386"/>
                </a:lnTo>
                <a:lnTo>
                  <a:pt x="2770" y="384"/>
                </a:lnTo>
                <a:lnTo>
                  <a:pt x="2782" y="382"/>
                </a:lnTo>
                <a:lnTo>
                  <a:pt x="2794" y="382"/>
                </a:lnTo>
                <a:lnTo>
                  <a:pt x="2804" y="382"/>
                </a:lnTo>
                <a:lnTo>
                  <a:pt x="2812" y="386"/>
                </a:lnTo>
                <a:lnTo>
                  <a:pt x="2820" y="390"/>
                </a:lnTo>
                <a:lnTo>
                  <a:pt x="2824" y="394"/>
                </a:lnTo>
                <a:lnTo>
                  <a:pt x="2828" y="400"/>
                </a:lnTo>
                <a:lnTo>
                  <a:pt x="2828" y="400"/>
                </a:lnTo>
                <a:close/>
                <a:moveTo>
                  <a:pt x="2164" y="236"/>
                </a:moveTo>
                <a:lnTo>
                  <a:pt x="2630" y="84"/>
                </a:lnTo>
                <a:lnTo>
                  <a:pt x="2630" y="84"/>
                </a:lnTo>
                <a:lnTo>
                  <a:pt x="2646" y="80"/>
                </a:lnTo>
                <a:lnTo>
                  <a:pt x="2660" y="78"/>
                </a:lnTo>
                <a:lnTo>
                  <a:pt x="2674" y="76"/>
                </a:lnTo>
                <a:lnTo>
                  <a:pt x="2686" y="78"/>
                </a:lnTo>
                <a:lnTo>
                  <a:pt x="2696" y="80"/>
                </a:lnTo>
                <a:lnTo>
                  <a:pt x="2706" y="82"/>
                </a:lnTo>
                <a:lnTo>
                  <a:pt x="2712" y="88"/>
                </a:lnTo>
                <a:lnTo>
                  <a:pt x="2716" y="94"/>
                </a:lnTo>
                <a:lnTo>
                  <a:pt x="2784" y="300"/>
                </a:lnTo>
                <a:lnTo>
                  <a:pt x="2784" y="300"/>
                </a:lnTo>
                <a:lnTo>
                  <a:pt x="2784" y="308"/>
                </a:lnTo>
                <a:lnTo>
                  <a:pt x="2782" y="316"/>
                </a:lnTo>
                <a:lnTo>
                  <a:pt x="2776" y="324"/>
                </a:lnTo>
                <a:lnTo>
                  <a:pt x="2770" y="332"/>
                </a:lnTo>
                <a:lnTo>
                  <a:pt x="2760" y="338"/>
                </a:lnTo>
                <a:lnTo>
                  <a:pt x="2748" y="346"/>
                </a:lnTo>
                <a:lnTo>
                  <a:pt x="2734" y="352"/>
                </a:lnTo>
                <a:lnTo>
                  <a:pt x="2720" y="358"/>
                </a:lnTo>
                <a:lnTo>
                  <a:pt x="2254" y="510"/>
                </a:lnTo>
                <a:lnTo>
                  <a:pt x="2254" y="510"/>
                </a:lnTo>
                <a:lnTo>
                  <a:pt x="2238" y="514"/>
                </a:lnTo>
                <a:lnTo>
                  <a:pt x="2224" y="518"/>
                </a:lnTo>
                <a:lnTo>
                  <a:pt x="2210" y="518"/>
                </a:lnTo>
                <a:lnTo>
                  <a:pt x="2198" y="518"/>
                </a:lnTo>
                <a:lnTo>
                  <a:pt x="2186" y="516"/>
                </a:lnTo>
                <a:lnTo>
                  <a:pt x="2178" y="512"/>
                </a:lnTo>
                <a:lnTo>
                  <a:pt x="2172" y="508"/>
                </a:lnTo>
                <a:lnTo>
                  <a:pt x="2168" y="502"/>
                </a:lnTo>
                <a:lnTo>
                  <a:pt x="2100" y="294"/>
                </a:lnTo>
                <a:lnTo>
                  <a:pt x="2100" y="294"/>
                </a:lnTo>
                <a:lnTo>
                  <a:pt x="2100" y="288"/>
                </a:lnTo>
                <a:lnTo>
                  <a:pt x="2102" y="280"/>
                </a:lnTo>
                <a:lnTo>
                  <a:pt x="2108" y="272"/>
                </a:lnTo>
                <a:lnTo>
                  <a:pt x="2114" y="264"/>
                </a:lnTo>
                <a:lnTo>
                  <a:pt x="2124" y="256"/>
                </a:lnTo>
                <a:lnTo>
                  <a:pt x="2136" y="250"/>
                </a:lnTo>
                <a:lnTo>
                  <a:pt x="2150" y="242"/>
                </a:lnTo>
                <a:lnTo>
                  <a:pt x="2164" y="236"/>
                </a:lnTo>
                <a:lnTo>
                  <a:pt x="2164" y="236"/>
                </a:lnTo>
                <a:close/>
                <a:moveTo>
                  <a:pt x="2044" y="314"/>
                </a:moveTo>
                <a:lnTo>
                  <a:pt x="2110" y="520"/>
                </a:lnTo>
                <a:lnTo>
                  <a:pt x="2110" y="520"/>
                </a:lnTo>
                <a:lnTo>
                  <a:pt x="2112" y="528"/>
                </a:lnTo>
                <a:lnTo>
                  <a:pt x="2112" y="534"/>
                </a:lnTo>
                <a:lnTo>
                  <a:pt x="2112" y="540"/>
                </a:lnTo>
                <a:lnTo>
                  <a:pt x="2108" y="546"/>
                </a:lnTo>
                <a:lnTo>
                  <a:pt x="2106" y="552"/>
                </a:lnTo>
                <a:lnTo>
                  <a:pt x="2100" y="558"/>
                </a:lnTo>
                <a:lnTo>
                  <a:pt x="2096" y="562"/>
                </a:lnTo>
                <a:lnTo>
                  <a:pt x="2088" y="564"/>
                </a:lnTo>
                <a:lnTo>
                  <a:pt x="1882" y="632"/>
                </a:lnTo>
                <a:lnTo>
                  <a:pt x="1882" y="632"/>
                </a:lnTo>
                <a:lnTo>
                  <a:pt x="1874" y="634"/>
                </a:lnTo>
                <a:lnTo>
                  <a:pt x="1868" y="634"/>
                </a:lnTo>
                <a:lnTo>
                  <a:pt x="1862" y="632"/>
                </a:lnTo>
                <a:lnTo>
                  <a:pt x="1854" y="630"/>
                </a:lnTo>
                <a:lnTo>
                  <a:pt x="1850" y="626"/>
                </a:lnTo>
                <a:lnTo>
                  <a:pt x="1844" y="622"/>
                </a:lnTo>
                <a:lnTo>
                  <a:pt x="1840" y="616"/>
                </a:lnTo>
                <a:lnTo>
                  <a:pt x="1838" y="610"/>
                </a:lnTo>
                <a:lnTo>
                  <a:pt x="1770" y="402"/>
                </a:lnTo>
                <a:lnTo>
                  <a:pt x="1770" y="402"/>
                </a:lnTo>
                <a:lnTo>
                  <a:pt x="1768" y="396"/>
                </a:lnTo>
                <a:lnTo>
                  <a:pt x="1768" y="388"/>
                </a:lnTo>
                <a:lnTo>
                  <a:pt x="1770" y="382"/>
                </a:lnTo>
                <a:lnTo>
                  <a:pt x="1772" y="376"/>
                </a:lnTo>
                <a:lnTo>
                  <a:pt x="1776" y="370"/>
                </a:lnTo>
                <a:lnTo>
                  <a:pt x="1780" y="366"/>
                </a:lnTo>
                <a:lnTo>
                  <a:pt x="1786" y="362"/>
                </a:lnTo>
                <a:lnTo>
                  <a:pt x="1792" y="358"/>
                </a:lnTo>
                <a:lnTo>
                  <a:pt x="2000" y="290"/>
                </a:lnTo>
                <a:lnTo>
                  <a:pt x="2000" y="290"/>
                </a:lnTo>
                <a:lnTo>
                  <a:pt x="2006" y="290"/>
                </a:lnTo>
                <a:lnTo>
                  <a:pt x="2014" y="290"/>
                </a:lnTo>
                <a:lnTo>
                  <a:pt x="2020" y="290"/>
                </a:lnTo>
                <a:lnTo>
                  <a:pt x="2026" y="292"/>
                </a:lnTo>
                <a:lnTo>
                  <a:pt x="2032" y="296"/>
                </a:lnTo>
                <a:lnTo>
                  <a:pt x="2036" y="302"/>
                </a:lnTo>
                <a:lnTo>
                  <a:pt x="2040" y="306"/>
                </a:lnTo>
                <a:lnTo>
                  <a:pt x="2044" y="314"/>
                </a:lnTo>
                <a:lnTo>
                  <a:pt x="2044" y="314"/>
                </a:lnTo>
                <a:close/>
                <a:moveTo>
                  <a:pt x="1722" y="164"/>
                </a:moveTo>
                <a:lnTo>
                  <a:pt x="1944" y="92"/>
                </a:lnTo>
                <a:lnTo>
                  <a:pt x="1944" y="92"/>
                </a:lnTo>
                <a:lnTo>
                  <a:pt x="1950" y="90"/>
                </a:lnTo>
                <a:lnTo>
                  <a:pt x="1958" y="90"/>
                </a:lnTo>
                <a:lnTo>
                  <a:pt x="1964" y="92"/>
                </a:lnTo>
                <a:lnTo>
                  <a:pt x="1970" y="94"/>
                </a:lnTo>
                <a:lnTo>
                  <a:pt x="1976" y="98"/>
                </a:lnTo>
                <a:lnTo>
                  <a:pt x="1982" y="102"/>
                </a:lnTo>
                <a:lnTo>
                  <a:pt x="1986" y="108"/>
                </a:lnTo>
                <a:lnTo>
                  <a:pt x="1988" y="114"/>
                </a:lnTo>
                <a:lnTo>
                  <a:pt x="2016" y="200"/>
                </a:lnTo>
                <a:lnTo>
                  <a:pt x="2016" y="200"/>
                </a:lnTo>
                <a:lnTo>
                  <a:pt x="2018" y="206"/>
                </a:lnTo>
                <a:lnTo>
                  <a:pt x="2018" y="214"/>
                </a:lnTo>
                <a:lnTo>
                  <a:pt x="2016" y="220"/>
                </a:lnTo>
                <a:lnTo>
                  <a:pt x="2014" y="226"/>
                </a:lnTo>
                <a:lnTo>
                  <a:pt x="2010" y="232"/>
                </a:lnTo>
                <a:lnTo>
                  <a:pt x="2006" y="238"/>
                </a:lnTo>
                <a:lnTo>
                  <a:pt x="2000" y="240"/>
                </a:lnTo>
                <a:lnTo>
                  <a:pt x="1994" y="244"/>
                </a:lnTo>
                <a:lnTo>
                  <a:pt x="1772" y="316"/>
                </a:lnTo>
                <a:lnTo>
                  <a:pt x="1772" y="316"/>
                </a:lnTo>
                <a:lnTo>
                  <a:pt x="1764" y="318"/>
                </a:lnTo>
                <a:lnTo>
                  <a:pt x="1758" y="318"/>
                </a:lnTo>
                <a:lnTo>
                  <a:pt x="1750" y="316"/>
                </a:lnTo>
                <a:lnTo>
                  <a:pt x="1744" y="314"/>
                </a:lnTo>
                <a:lnTo>
                  <a:pt x="1738" y="310"/>
                </a:lnTo>
                <a:lnTo>
                  <a:pt x="1734" y="306"/>
                </a:lnTo>
                <a:lnTo>
                  <a:pt x="1730" y="300"/>
                </a:lnTo>
                <a:lnTo>
                  <a:pt x="1728" y="294"/>
                </a:lnTo>
                <a:lnTo>
                  <a:pt x="1700" y="208"/>
                </a:lnTo>
                <a:lnTo>
                  <a:pt x="1700" y="208"/>
                </a:lnTo>
                <a:lnTo>
                  <a:pt x="1698" y="202"/>
                </a:lnTo>
                <a:lnTo>
                  <a:pt x="1698" y="194"/>
                </a:lnTo>
                <a:lnTo>
                  <a:pt x="1698" y="188"/>
                </a:lnTo>
                <a:lnTo>
                  <a:pt x="1702" y="182"/>
                </a:lnTo>
                <a:lnTo>
                  <a:pt x="1704" y="176"/>
                </a:lnTo>
                <a:lnTo>
                  <a:pt x="1710" y="172"/>
                </a:lnTo>
                <a:lnTo>
                  <a:pt x="1714" y="168"/>
                </a:lnTo>
                <a:lnTo>
                  <a:pt x="1722" y="164"/>
                </a:lnTo>
                <a:lnTo>
                  <a:pt x="1722" y="164"/>
                </a:lnTo>
                <a:close/>
                <a:moveTo>
                  <a:pt x="1390" y="272"/>
                </a:moveTo>
                <a:lnTo>
                  <a:pt x="1614" y="200"/>
                </a:lnTo>
                <a:lnTo>
                  <a:pt x="1614" y="200"/>
                </a:lnTo>
                <a:lnTo>
                  <a:pt x="1620" y="198"/>
                </a:lnTo>
                <a:lnTo>
                  <a:pt x="1628" y="198"/>
                </a:lnTo>
                <a:lnTo>
                  <a:pt x="1634" y="200"/>
                </a:lnTo>
                <a:lnTo>
                  <a:pt x="1640" y="202"/>
                </a:lnTo>
                <a:lnTo>
                  <a:pt x="1646" y="206"/>
                </a:lnTo>
                <a:lnTo>
                  <a:pt x="1650" y="210"/>
                </a:lnTo>
                <a:lnTo>
                  <a:pt x="1654" y="216"/>
                </a:lnTo>
                <a:lnTo>
                  <a:pt x="1658" y="222"/>
                </a:lnTo>
                <a:lnTo>
                  <a:pt x="1686" y="308"/>
                </a:lnTo>
                <a:lnTo>
                  <a:pt x="1686" y="308"/>
                </a:lnTo>
                <a:lnTo>
                  <a:pt x="1686" y="314"/>
                </a:lnTo>
                <a:lnTo>
                  <a:pt x="1686" y="322"/>
                </a:lnTo>
                <a:lnTo>
                  <a:pt x="1686" y="328"/>
                </a:lnTo>
                <a:lnTo>
                  <a:pt x="1684" y="334"/>
                </a:lnTo>
                <a:lnTo>
                  <a:pt x="1680" y="340"/>
                </a:lnTo>
                <a:lnTo>
                  <a:pt x="1676" y="346"/>
                </a:lnTo>
                <a:lnTo>
                  <a:pt x="1670" y="350"/>
                </a:lnTo>
                <a:lnTo>
                  <a:pt x="1664" y="352"/>
                </a:lnTo>
                <a:lnTo>
                  <a:pt x="1440" y="424"/>
                </a:lnTo>
                <a:lnTo>
                  <a:pt x="1440" y="424"/>
                </a:lnTo>
                <a:lnTo>
                  <a:pt x="1434" y="426"/>
                </a:lnTo>
                <a:lnTo>
                  <a:pt x="1426" y="426"/>
                </a:lnTo>
                <a:lnTo>
                  <a:pt x="1420" y="424"/>
                </a:lnTo>
                <a:lnTo>
                  <a:pt x="1414" y="422"/>
                </a:lnTo>
                <a:lnTo>
                  <a:pt x="1408" y="418"/>
                </a:lnTo>
                <a:lnTo>
                  <a:pt x="1404" y="414"/>
                </a:lnTo>
                <a:lnTo>
                  <a:pt x="1400" y="408"/>
                </a:lnTo>
                <a:lnTo>
                  <a:pt x="1396" y="402"/>
                </a:lnTo>
                <a:lnTo>
                  <a:pt x="1368" y="316"/>
                </a:lnTo>
                <a:lnTo>
                  <a:pt x="1368" y="316"/>
                </a:lnTo>
                <a:lnTo>
                  <a:pt x="1366" y="310"/>
                </a:lnTo>
                <a:lnTo>
                  <a:pt x="1366" y="302"/>
                </a:lnTo>
                <a:lnTo>
                  <a:pt x="1368" y="296"/>
                </a:lnTo>
                <a:lnTo>
                  <a:pt x="1370" y="290"/>
                </a:lnTo>
                <a:lnTo>
                  <a:pt x="1374" y="284"/>
                </a:lnTo>
                <a:lnTo>
                  <a:pt x="1378" y="280"/>
                </a:lnTo>
                <a:lnTo>
                  <a:pt x="1384" y="276"/>
                </a:lnTo>
                <a:lnTo>
                  <a:pt x="1390" y="272"/>
                </a:lnTo>
                <a:lnTo>
                  <a:pt x="1390" y="272"/>
                </a:lnTo>
                <a:close/>
                <a:moveTo>
                  <a:pt x="1060" y="380"/>
                </a:moveTo>
                <a:lnTo>
                  <a:pt x="1282" y="308"/>
                </a:lnTo>
                <a:lnTo>
                  <a:pt x="1282" y="308"/>
                </a:lnTo>
                <a:lnTo>
                  <a:pt x="1290" y="306"/>
                </a:lnTo>
                <a:lnTo>
                  <a:pt x="1296" y="306"/>
                </a:lnTo>
                <a:lnTo>
                  <a:pt x="1302" y="308"/>
                </a:lnTo>
                <a:lnTo>
                  <a:pt x="1310" y="310"/>
                </a:lnTo>
                <a:lnTo>
                  <a:pt x="1314" y="314"/>
                </a:lnTo>
                <a:lnTo>
                  <a:pt x="1320" y="318"/>
                </a:lnTo>
                <a:lnTo>
                  <a:pt x="1324" y="324"/>
                </a:lnTo>
                <a:lnTo>
                  <a:pt x="1326" y="330"/>
                </a:lnTo>
                <a:lnTo>
                  <a:pt x="1354" y="416"/>
                </a:lnTo>
                <a:lnTo>
                  <a:pt x="1354" y="416"/>
                </a:lnTo>
                <a:lnTo>
                  <a:pt x="1356" y="422"/>
                </a:lnTo>
                <a:lnTo>
                  <a:pt x="1356" y="430"/>
                </a:lnTo>
                <a:lnTo>
                  <a:pt x="1354" y="436"/>
                </a:lnTo>
                <a:lnTo>
                  <a:pt x="1352" y="442"/>
                </a:lnTo>
                <a:lnTo>
                  <a:pt x="1348" y="448"/>
                </a:lnTo>
                <a:lnTo>
                  <a:pt x="1344" y="454"/>
                </a:lnTo>
                <a:lnTo>
                  <a:pt x="1338" y="458"/>
                </a:lnTo>
                <a:lnTo>
                  <a:pt x="1332" y="460"/>
                </a:lnTo>
                <a:lnTo>
                  <a:pt x="1110" y="532"/>
                </a:lnTo>
                <a:lnTo>
                  <a:pt x="1110" y="532"/>
                </a:lnTo>
                <a:lnTo>
                  <a:pt x="1102" y="534"/>
                </a:lnTo>
                <a:lnTo>
                  <a:pt x="1096" y="534"/>
                </a:lnTo>
                <a:lnTo>
                  <a:pt x="1090" y="534"/>
                </a:lnTo>
                <a:lnTo>
                  <a:pt x="1084" y="530"/>
                </a:lnTo>
                <a:lnTo>
                  <a:pt x="1078" y="528"/>
                </a:lnTo>
                <a:lnTo>
                  <a:pt x="1072" y="522"/>
                </a:lnTo>
                <a:lnTo>
                  <a:pt x="1068" y="516"/>
                </a:lnTo>
                <a:lnTo>
                  <a:pt x="1066" y="510"/>
                </a:lnTo>
                <a:lnTo>
                  <a:pt x="1038" y="424"/>
                </a:lnTo>
                <a:lnTo>
                  <a:pt x="1038" y="424"/>
                </a:lnTo>
                <a:lnTo>
                  <a:pt x="1036" y="418"/>
                </a:lnTo>
                <a:lnTo>
                  <a:pt x="1036" y="410"/>
                </a:lnTo>
                <a:lnTo>
                  <a:pt x="1038" y="404"/>
                </a:lnTo>
                <a:lnTo>
                  <a:pt x="1040" y="398"/>
                </a:lnTo>
                <a:lnTo>
                  <a:pt x="1044" y="392"/>
                </a:lnTo>
                <a:lnTo>
                  <a:pt x="1048" y="388"/>
                </a:lnTo>
                <a:lnTo>
                  <a:pt x="1054" y="384"/>
                </a:lnTo>
                <a:lnTo>
                  <a:pt x="1060" y="380"/>
                </a:lnTo>
                <a:lnTo>
                  <a:pt x="1060" y="380"/>
                </a:lnTo>
                <a:close/>
                <a:moveTo>
                  <a:pt x="730" y="488"/>
                </a:moveTo>
                <a:lnTo>
                  <a:pt x="952" y="416"/>
                </a:lnTo>
                <a:lnTo>
                  <a:pt x="952" y="416"/>
                </a:lnTo>
                <a:lnTo>
                  <a:pt x="958" y="414"/>
                </a:lnTo>
                <a:lnTo>
                  <a:pt x="966" y="414"/>
                </a:lnTo>
                <a:lnTo>
                  <a:pt x="972" y="416"/>
                </a:lnTo>
                <a:lnTo>
                  <a:pt x="978" y="418"/>
                </a:lnTo>
                <a:lnTo>
                  <a:pt x="984" y="422"/>
                </a:lnTo>
                <a:lnTo>
                  <a:pt x="988" y="426"/>
                </a:lnTo>
                <a:lnTo>
                  <a:pt x="992" y="432"/>
                </a:lnTo>
                <a:lnTo>
                  <a:pt x="996" y="438"/>
                </a:lnTo>
                <a:lnTo>
                  <a:pt x="1024" y="524"/>
                </a:lnTo>
                <a:lnTo>
                  <a:pt x="1024" y="524"/>
                </a:lnTo>
                <a:lnTo>
                  <a:pt x="1026" y="530"/>
                </a:lnTo>
                <a:lnTo>
                  <a:pt x="1026" y="538"/>
                </a:lnTo>
                <a:lnTo>
                  <a:pt x="1024" y="544"/>
                </a:lnTo>
                <a:lnTo>
                  <a:pt x="1022" y="550"/>
                </a:lnTo>
                <a:lnTo>
                  <a:pt x="1018" y="556"/>
                </a:lnTo>
                <a:lnTo>
                  <a:pt x="1014" y="562"/>
                </a:lnTo>
                <a:lnTo>
                  <a:pt x="1008" y="566"/>
                </a:lnTo>
                <a:lnTo>
                  <a:pt x="1002" y="568"/>
                </a:lnTo>
                <a:lnTo>
                  <a:pt x="778" y="640"/>
                </a:lnTo>
                <a:lnTo>
                  <a:pt x="778" y="640"/>
                </a:lnTo>
                <a:lnTo>
                  <a:pt x="772" y="642"/>
                </a:lnTo>
                <a:lnTo>
                  <a:pt x="766" y="642"/>
                </a:lnTo>
                <a:lnTo>
                  <a:pt x="758" y="642"/>
                </a:lnTo>
                <a:lnTo>
                  <a:pt x="752" y="638"/>
                </a:lnTo>
                <a:lnTo>
                  <a:pt x="746" y="636"/>
                </a:lnTo>
                <a:lnTo>
                  <a:pt x="742" y="630"/>
                </a:lnTo>
                <a:lnTo>
                  <a:pt x="738" y="624"/>
                </a:lnTo>
                <a:lnTo>
                  <a:pt x="736" y="618"/>
                </a:lnTo>
                <a:lnTo>
                  <a:pt x="706" y="532"/>
                </a:lnTo>
                <a:lnTo>
                  <a:pt x="706" y="532"/>
                </a:lnTo>
                <a:lnTo>
                  <a:pt x="706" y="526"/>
                </a:lnTo>
                <a:lnTo>
                  <a:pt x="706" y="518"/>
                </a:lnTo>
                <a:lnTo>
                  <a:pt x="706" y="512"/>
                </a:lnTo>
                <a:lnTo>
                  <a:pt x="708" y="506"/>
                </a:lnTo>
                <a:lnTo>
                  <a:pt x="712" y="500"/>
                </a:lnTo>
                <a:lnTo>
                  <a:pt x="718" y="496"/>
                </a:lnTo>
                <a:lnTo>
                  <a:pt x="722" y="492"/>
                </a:lnTo>
                <a:lnTo>
                  <a:pt x="730" y="488"/>
                </a:lnTo>
                <a:lnTo>
                  <a:pt x="730" y="488"/>
                </a:lnTo>
                <a:close/>
                <a:moveTo>
                  <a:pt x="398" y="596"/>
                </a:moveTo>
                <a:lnTo>
                  <a:pt x="622" y="524"/>
                </a:lnTo>
                <a:lnTo>
                  <a:pt x="622" y="524"/>
                </a:lnTo>
                <a:lnTo>
                  <a:pt x="628" y="522"/>
                </a:lnTo>
                <a:lnTo>
                  <a:pt x="634" y="522"/>
                </a:lnTo>
                <a:lnTo>
                  <a:pt x="642" y="524"/>
                </a:lnTo>
                <a:lnTo>
                  <a:pt x="648" y="526"/>
                </a:lnTo>
                <a:lnTo>
                  <a:pt x="654" y="530"/>
                </a:lnTo>
                <a:lnTo>
                  <a:pt x="658" y="534"/>
                </a:lnTo>
                <a:lnTo>
                  <a:pt x="662" y="540"/>
                </a:lnTo>
                <a:lnTo>
                  <a:pt x="666" y="546"/>
                </a:lnTo>
                <a:lnTo>
                  <a:pt x="694" y="632"/>
                </a:lnTo>
                <a:lnTo>
                  <a:pt x="694" y="632"/>
                </a:lnTo>
                <a:lnTo>
                  <a:pt x="694" y="638"/>
                </a:lnTo>
                <a:lnTo>
                  <a:pt x="694" y="646"/>
                </a:lnTo>
                <a:lnTo>
                  <a:pt x="694" y="652"/>
                </a:lnTo>
                <a:lnTo>
                  <a:pt x="692" y="658"/>
                </a:lnTo>
                <a:lnTo>
                  <a:pt x="688" y="664"/>
                </a:lnTo>
                <a:lnTo>
                  <a:pt x="682" y="670"/>
                </a:lnTo>
                <a:lnTo>
                  <a:pt x="678" y="674"/>
                </a:lnTo>
                <a:lnTo>
                  <a:pt x="670" y="676"/>
                </a:lnTo>
                <a:lnTo>
                  <a:pt x="448" y="748"/>
                </a:lnTo>
                <a:lnTo>
                  <a:pt x="448" y="748"/>
                </a:lnTo>
                <a:lnTo>
                  <a:pt x="442" y="750"/>
                </a:lnTo>
                <a:lnTo>
                  <a:pt x="434" y="750"/>
                </a:lnTo>
                <a:lnTo>
                  <a:pt x="428" y="750"/>
                </a:lnTo>
                <a:lnTo>
                  <a:pt x="422" y="746"/>
                </a:lnTo>
                <a:lnTo>
                  <a:pt x="416" y="744"/>
                </a:lnTo>
                <a:lnTo>
                  <a:pt x="412" y="738"/>
                </a:lnTo>
                <a:lnTo>
                  <a:pt x="408" y="732"/>
                </a:lnTo>
                <a:lnTo>
                  <a:pt x="404" y="726"/>
                </a:lnTo>
                <a:lnTo>
                  <a:pt x="376" y="640"/>
                </a:lnTo>
                <a:lnTo>
                  <a:pt x="376" y="640"/>
                </a:lnTo>
                <a:lnTo>
                  <a:pt x="374" y="634"/>
                </a:lnTo>
                <a:lnTo>
                  <a:pt x="374" y="626"/>
                </a:lnTo>
                <a:lnTo>
                  <a:pt x="376" y="620"/>
                </a:lnTo>
                <a:lnTo>
                  <a:pt x="378" y="614"/>
                </a:lnTo>
                <a:lnTo>
                  <a:pt x="382" y="608"/>
                </a:lnTo>
                <a:lnTo>
                  <a:pt x="386" y="604"/>
                </a:lnTo>
                <a:lnTo>
                  <a:pt x="392" y="600"/>
                </a:lnTo>
                <a:lnTo>
                  <a:pt x="398" y="596"/>
                </a:lnTo>
                <a:lnTo>
                  <a:pt x="398" y="596"/>
                </a:lnTo>
                <a:close/>
                <a:moveTo>
                  <a:pt x="68" y="704"/>
                </a:moveTo>
                <a:lnTo>
                  <a:pt x="290" y="632"/>
                </a:lnTo>
                <a:lnTo>
                  <a:pt x="290" y="632"/>
                </a:lnTo>
                <a:lnTo>
                  <a:pt x="298" y="630"/>
                </a:lnTo>
                <a:lnTo>
                  <a:pt x="304" y="630"/>
                </a:lnTo>
                <a:lnTo>
                  <a:pt x="310" y="632"/>
                </a:lnTo>
                <a:lnTo>
                  <a:pt x="318" y="634"/>
                </a:lnTo>
                <a:lnTo>
                  <a:pt x="322" y="638"/>
                </a:lnTo>
                <a:lnTo>
                  <a:pt x="328" y="642"/>
                </a:lnTo>
                <a:lnTo>
                  <a:pt x="332" y="648"/>
                </a:lnTo>
                <a:lnTo>
                  <a:pt x="334" y="654"/>
                </a:lnTo>
                <a:lnTo>
                  <a:pt x="362" y="740"/>
                </a:lnTo>
                <a:lnTo>
                  <a:pt x="362" y="740"/>
                </a:lnTo>
                <a:lnTo>
                  <a:pt x="364" y="748"/>
                </a:lnTo>
                <a:lnTo>
                  <a:pt x="364" y="754"/>
                </a:lnTo>
                <a:lnTo>
                  <a:pt x="362" y="760"/>
                </a:lnTo>
                <a:lnTo>
                  <a:pt x="360" y="766"/>
                </a:lnTo>
                <a:lnTo>
                  <a:pt x="356" y="772"/>
                </a:lnTo>
                <a:lnTo>
                  <a:pt x="352" y="778"/>
                </a:lnTo>
                <a:lnTo>
                  <a:pt x="346" y="782"/>
                </a:lnTo>
                <a:lnTo>
                  <a:pt x="340" y="784"/>
                </a:lnTo>
                <a:lnTo>
                  <a:pt x="118" y="856"/>
                </a:lnTo>
                <a:lnTo>
                  <a:pt x="118" y="856"/>
                </a:lnTo>
                <a:lnTo>
                  <a:pt x="110" y="858"/>
                </a:lnTo>
                <a:lnTo>
                  <a:pt x="104" y="858"/>
                </a:lnTo>
                <a:lnTo>
                  <a:pt x="98" y="858"/>
                </a:lnTo>
                <a:lnTo>
                  <a:pt x="90" y="854"/>
                </a:lnTo>
                <a:lnTo>
                  <a:pt x="86" y="852"/>
                </a:lnTo>
                <a:lnTo>
                  <a:pt x="80" y="846"/>
                </a:lnTo>
                <a:lnTo>
                  <a:pt x="76" y="840"/>
                </a:lnTo>
                <a:lnTo>
                  <a:pt x="74" y="834"/>
                </a:lnTo>
                <a:lnTo>
                  <a:pt x="46" y="748"/>
                </a:lnTo>
                <a:lnTo>
                  <a:pt x="46" y="748"/>
                </a:lnTo>
                <a:lnTo>
                  <a:pt x="44" y="742"/>
                </a:lnTo>
                <a:lnTo>
                  <a:pt x="44" y="734"/>
                </a:lnTo>
                <a:lnTo>
                  <a:pt x="46" y="728"/>
                </a:lnTo>
                <a:lnTo>
                  <a:pt x="48" y="722"/>
                </a:lnTo>
                <a:lnTo>
                  <a:pt x="52" y="716"/>
                </a:lnTo>
                <a:lnTo>
                  <a:pt x="56" y="712"/>
                </a:lnTo>
                <a:lnTo>
                  <a:pt x="62" y="708"/>
                </a:lnTo>
                <a:lnTo>
                  <a:pt x="68" y="704"/>
                </a:lnTo>
                <a:lnTo>
                  <a:pt x="68" y="704"/>
                </a:lnTo>
                <a:close/>
              </a:path>
            </a:pathLst>
          </a:custGeom>
          <a:solidFill>
            <a:srgbClr val="41414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grpSp>
        <p:nvGrpSpPr>
          <p:cNvPr id="79" name="그룹 78"/>
          <p:cNvGrpSpPr/>
          <p:nvPr userDrawn="1"/>
        </p:nvGrpSpPr>
        <p:grpSpPr>
          <a:xfrm>
            <a:off x="7308850" y="-6350"/>
            <a:ext cx="1476375" cy="876300"/>
            <a:chOff x="7308850" y="-6350"/>
            <a:chExt cx="1476375" cy="876300"/>
          </a:xfrm>
        </p:grpSpPr>
        <p:sp>
          <p:nvSpPr>
            <p:cNvPr id="80" name="Freeform 63"/>
            <p:cNvSpPr>
              <a:spLocks/>
            </p:cNvSpPr>
            <p:nvPr userDrawn="1"/>
          </p:nvSpPr>
          <p:spPr bwMode="auto">
            <a:xfrm>
              <a:off x="7308850" y="-6350"/>
              <a:ext cx="1476375" cy="876300"/>
            </a:xfrm>
            <a:custGeom>
              <a:avLst/>
              <a:gdLst/>
              <a:ahLst/>
              <a:cxnLst>
                <a:cxn ang="0">
                  <a:pos x="264" y="520"/>
                </a:cxn>
                <a:cxn ang="0">
                  <a:pos x="342" y="544"/>
                </a:cxn>
                <a:cxn ang="0">
                  <a:pos x="420" y="552"/>
                </a:cxn>
                <a:cxn ang="0">
                  <a:pos x="498" y="548"/>
                </a:cxn>
                <a:cxn ang="0">
                  <a:pos x="574" y="530"/>
                </a:cxn>
                <a:cxn ang="0">
                  <a:pos x="644" y="498"/>
                </a:cxn>
                <a:cxn ang="0">
                  <a:pos x="708" y="454"/>
                </a:cxn>
                <a:cxn ang="0">
                  <a:pos x="764" y="400"/>
                </a:cxn>
                <a:cxn ang="0">
                  <a:pos x="808" y="334"/>
                </a:cxn>
                <a:cxn ang="0">
                  <a:pos x="812" y="336"/>
                </a:cxn>
                <a:cxn ang="0">
                  <a:pos x="842" y="348"/>
                </a:cxn>
                <a:cxn ang="0">
                  <a:pos x="870" y="356"/>
                </a:cxn>
                <a:cxn ang="0">
                  <a:pos x="896" y="356"/>
                </a:cxn>
                <a:cxn ang="0">
                  <a:pos x="916" y="348"/>
                </a:cxn>
                <a:cxn ang="0">
                  <a:pos x="928" y="334"/>
                </a:cxn>
                <a:cxn ang="0">
                  <a:pos x="930" y="324"/>
                </a:cxn>
                <a:cxn ang="0">
                  <a:pos x="926" y="306"/>
                </a:cxn>
                <a:cxn ang="0">
                  <a:pos x="914" y="286"/>
                </a:cxn>
                <a:cxn ang="0">
                  <a:pos x="892" y="270"/>
                </a:cxn>
                <a:cxn ang="0">
                  <a:pos x="848" y="250"/>
                </a:cxn>
                <a:cxn ang="0">
                  <a:pos x="846" y="250"/>
                </a:cxn>
                <a:cxn ang="0">
                  <a:pos x="854" y="218"/>
                </a:cxn>
                <a:cxn ang="0">
                  <a:pos x="864" y="156"/>
                </a:cxn>
                <a:cxn ang="0">
                  <a:pos x="864" y="92"/>
                </a:cxn>
                <a:cxn ang="0">
                  <a:pos x="856" y="30"/>
                </a:cxn>
                <a:cxn ang="0">
                  <a:pos x="16" y="0"/>
                </a:cxn>
                <a:cxn ang="0">
                  <a:pos x="6" y="40"/>
                </a:cxn>
                <a:cxn ang="0">
                  <a:pos x="0" y="118"/>
                </a:cxn>
                <a:cxn ang="0">
                  <a:pos x="6" y="196"/>
                </a:cxn>
                <a:cxn ang="0">
                  <a:pos x="26" y="270"/>
                </a:cxn>
                <a:cxn ang="0">
                  <a:pos x="60" y="340"/>
                </a:cxn>
                <a:cxn ang="0">
                  <a:pos x="104" y="402"/>
                </a:cxn>
                <a:cxn ang="0">
                  <a:pos x="160" y="458"/>
                </a:cxn>
                <a:cxn ang="0">
                  <a:pos x="228" y="502"/>
                </a:cxn>
                <a:cxn ang="0">
                  <a:pos x="264" y="520"/>
                </a:cxn>
              </a:cxnLst>
              <a:rect l="0" t="0" r="r" b="b"/>
              <a:pathLst>
                <a:path w="930" h="552">
                  <a:moveTo>
                    <a:pt x="264" y="520"/>
                  </a:moveTo>
                  <a:lnTo>
                    <a:pt x="264" y="520"/>
                  </a:lnTo>
                  <a:lnTo>
                    <a:pt x="304" y="534"/>
                  </a:lnTo>
                  <a:lnTo>
                    <a:pt x="342" y="544"/>
                  </a:lnTo>
                  <a:lnTo>
                    <a:pt x="382" y="550"/>
                  </a:lnTo>
                  <a:lnTo>
                    <a:pt x="420" y="552"/>
                  </a:lnTo>
                  <a:lnTo>
                    <a:pt x="460" y="552"/>
                  </a:lnTo>
                  <a:lnTo>
                    <a:pt x="498" y="548"/>
                  </a:lnTo>
                  <a:lnTo>
                    <a:pt x="536" y="540"/>
                  </a:lnTo>
                  <a:lnTo>
                    <a:pt x="574" y="530"/>
                  </a:lnTo>
                  <a:lnTo>
                    <a:pt x="610" y="516"/>
                  </a:lnTo>
                  <a:lnTo>
                    <a:pt x="644" y="498"/>
                  </a:lnTo>
                  <a:lnTo>
                    <a:pt x="676" y="478"/>
                  </a:lnTo>
                  <a:lnTo>
                    <a:pt x="708" y="454"/>
                  </a:lnTo>
                  <a:lnTo>
                    <a:pt x="736" y="428"/>
                  </a:lnTo>
                  <a:lnTo>
                    <a:pt x="764" y="400"/>
                  </a:lnTo>
                  <a:lnTo>
                    <a:pt x="788" y="368"/>
                  </a:lnTo>
                  <a:lnTo>
                    <a:pt x="808" y="334"/>
                  </a:lnTo>
                  <a:lnTo>
                    <a:pt x="808" y="334"/>
                  </a:lnTo>
                  <a:lnTo>
                    <a:pt x="812" y="336"/>
                  </a:lnTo>
                  <a:lnTo>
                    <a:pt x="842" y="348"/>
                  </a:lnTo>
                  <a:lnTo>
                    <a:pt x="842" y="348"/>
                  </a:lnTo>
                  <a:lnTo>
                    <a:pt x="856" y="354"/>
                  </a:lnTo>
                  <a:lnTo>
                    <a:pt x="870" y="356"/>
                  </a:lnTo>
                  <a:lnTo>
                    <a:pt x="884" y="356"/>
                  </a:lnTo>
                  <a:lnTo>
                    <a:pt x="896" y="356"/>
                  </a:lnTo>
                  <a:lnTo>
                    <a:pt x="906" y="352"/>
                  </a:lnTo>
                  <a:lnTo>
                    <a:pt x="916" y="348"/>
                  </a:lnTo>
                  <a:lnTo>
                    <a:pt x="922" y="342"/>
                  </a:lnTo>
                  <a:lnTo>
                    <a:pt x="928" y="334"/>
                  </a:lnTo>
                  <a:lnTo>
                    <a:pt x="928" y="334"/>
                  </a:lnTo>
                  <a:lnTo>
                    <a:pt x="930" y="324"/>
                  </a:lnTo>
                  <a:lnTo>
                    <a:pt x="930" y="316"/>
                  </a:lnTo>
                  <a:lnTo>
                    <a:pt x="926" y="306"/>
                  </a:lnTo>
                  <a:lnTo>
                    <a:pt x="920" y="296"/>
                  </a:lnTo>
                  <a:lnTo>
                    <a:pt x="914" y="286"/>
                  </a:lnTo>
                  <a:lnTo>
                    <a:pt x="904" y="278"/>
                  </a:lnTo>
                  <a:lnTo>
                    <a:pt x="892" y="270"/>
                  </a:lnTo>
                  <a:lnTo>
                    <a:pt x="878" y="264"/>
                  </a:lnTo>
                  <a:lnTo>
                    <a:pt x="848" y="250"/>
                  </a:lnTo>
                  <a:lnTo>
                    <a:pt x="848" y="250"/>
                  </a:lnTo>
                  <a:lnTo>
                    <a:pt x="846" y="250"/>
                  </a:lnTo>
                  <a:lnTo>
                    <a:pt x="846" y="250"/>
                  </a:lnTo>
                  <a:lnTo>
                    <a:pt x="854" y="218"/>
                  </a:lnTo>
                  <a:lnTo>
                    <a:pt x="860" y="186"/>
                  </a:lnTo>
                  <a:lnTo>
                    <a:pt x="864" y="156"/>
                  </a:lnTo>
                  <a:lnTo>
                    <a:pt x="866" y="124"/>
                  </a:lnTo>
                  <a:lnTo>
                    <a:pt x="864" y="92"/>
                  </a:lnTo>
                  <a:lnTo>
                    <a:pt x="862" y="62"/>
                  </a:lnTo>
                  <a:lnTo>
                    <a:pt x="856" y="30"/>
                  </a:lnTo>
                  <a:lnTo>
                    <a:pt x="848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6" y="40"/>
                  </a:lnTo>
                  <a:lnTo>
                    <a:pt x="2" y="80"/>
                  </a:lnTo>
                  <a:lnTo>
                    <a:pt x="0" y="118"/>
                  </a:lnTo>
                  <a:lnTo>
                    <a:pt x="0" y="158"/>
                  </a:lnTo>
                  <a:lnTo>
                    <a:pt x="6" y="196"/>
                  </a:lnTo>
                  <a:lnTo>
                    <a:pt x="14" y="234"/>
                  </a:lnTo>
                  <a:lnTo>
                    <a:pt x="26" y="270"/>
                  </a:lnTo>
                  <a:lnTo>
                    <a:pt x="42" y="306"/>
                  </a:lnTo>
                  <a:lnTo>
                    <a:pt x="60" y="340"/>
                  </a:lnTo>
                  <a:lnTo>
                    <a:pt x="80" y="372"/>
                  </a:lnTo>
                  <a:lnTo>
                    <a:pt x="104" y="402"/>
                  </a:lnTo>
                  <a:lnTo>
                    <a:pt x="130" y="432"/>
                  </a:lnTo>
                  <a:lnTo>
                    <a:pt x="160" y="458"/>
                  </a:lnTo>
                  <a:lnTo>
                    <a:pt x="192" y="480"/>
                  </a:lnTo>
                  <a:lnTo>
                    <a:pt x="228" y="502"/>
                  </a:lnTo>
                  <a:lnTo>
                    <a:pt x="264" y="520"/>
                  </a:lnTo>
                  <a:lnTo>
                    <a:pt x="264" y="52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81" name="Freeform 64"/>
            <p:cNvSpPr>
              <a:spLocks/>
            </p:cNvSpPr>
            <p:nvPr userDrawn="1"/>
          </p:nvSpPr>
          <p:spPr bwMode="auto">
            <a:xfrm>
              <a:off x="7378700" y="-6350"/>
              <a:ext cx="1231900" cy="806450"/>
            </a:xfrm>
            <a:custGeom>
              <a:avLst/>
              <a:gdLst/>
              <a:ahLst/>
              <a:cxnLst>
                <a:cxn ang="0">
                  <a:pos x="238" y="478"/>
                </a:cxn>
                <a:cxn ang="0">
                  <a:pos x="238" y="478"/>
                </a:cxn>
                <a:cxn ang="0">
                  <a:pos x="276" y="492"/>
                </a:cxn>
                <a:cxn ang="0">
                  <a:pos x="312" y="502"/>
                </a:cxn>
                <a:cxn ang="0">
                  <a:pos x="352" y="506"/>
                </a:cxn>
                <a:cxn ang="0">
                  <a:pos x="388" y="508"/>
                </a:cxn>
                <a:cxn ang="0">
                  <a:pos x="426" y="506"/>
                </a:cxn>
                <a:cxn ang="0">
                  <a:pos x="464" y="502"/>
                </a:cxn>
                <a:cxn ang="0">
                  <a:pos x="500" y="492"/>
                </a:cxn>
                <a:cxn ang="0">
                  <a:pos x="536" y="480"/>
                </a:cxn>
                <a:cxn ang="0">
                  <a:pos x="568" y="464"/>
                </a:cxn>
                <a:cxn ang="0">
                  <a:pos x="602" y="446"/>
                </a:cxn>
                <a:cxn ang="0">
                  <a:pos x="632" y="424"/>
                </a:cxn>
                <a:cxn ang="0">
                  <a:pos x="660" y="398"/>
                </a:cxn>
                <a:cxn ang="0">
                  <a:pos x="686" y="370"/>
                </a:cxn>
                <a:cxn ang="0">
                  <a:pos x="708" y="340"/>
                </a:cxn>
                <a:cxn ang="0">
                  <a:pos x="730" y="306"/>
                </a:cxn>
                <a:cxn ang="0">
                  <a:pos x="746" y="270"/>
                </a:cxn>
                <a:cxn ang="0">
                  <a:pos x="746" y="270"/>
                </a:cxn>
                <a:cxn ang="0">
                  <a:pos x="758" y="236"/>
                </a:cxn>
                <a:cxn ang="0">
                  <a:pos x="768" y="202"/>
                </a:cxn>
                <a:cxn ang="0">
                  <a:pos x="774" y="168"/>
                </a:cxn>
                <a:cxn ang="0">
                  <a:pos x="776" y="134"/>
                </a:cxn>
                <a:cxn ang="0">
                  <a:pos x="776" y="100"/>
                </a:cxn>
                <a:cxn ang="0">
                  <a:pos x="774" y="66"/>
                </a:cxn>
                <a:cxn ang="0">
                  <a:pos x="768" y="34"/>
                </a:cxn>
                <a:cxn ang="0">
                  <a:pos x="758" y="0"/>
                </a:cxn>
                <a:cxn ang="0">
                  <a:pos x="18" y="0"/>
                </a:cxn>
                <a:cxn ang="0">
                  <a:pos x="18" y="0"/>
                </a:cxn>
                <a:cxn ang="0">
                  <a:pos x="8" y="36"/>
                </a:cxn>
                <a:cxn ang="0">
                  <a:pos x="2" y="72"/>
                </a:cxn>
                <a:cxn ang="0">
                  <a:pos x="0" y="108"/>
                </a:cxn>
                <a:cxn ang="0">
                  <a:pos x="0" y="144"/>
                </a:cxn>
                <a:cxn ang="0">
                  <a:pos x="4" y="180"/>
                </a:cxn>
                <a:cxn ang="0">
                  <a:pos x="12" y="214"/>
                </a:cxn>
                <a:cxn ang="0">
                  <a:pos x="22" y="248"/>
                </a:cxn>
                <a:cxn ang="0">
                  <a:pos x="34" y="282"/>
                </a:cxn>
                <a:cxn ang="0">
                  <a:pos x="50" y="312"/>
                </a:cxn>
                <a:cxn ang="0">
                  <a:pos x="70" y="342"/>
                </a:cxn>
                <a:cxn ang="0">
                  <a:pos x="92" y="370"/>
                </a:cxn>
                <a:cxn ang="0">
                  <a:pos x="116" y="396"/>
                </a:cxn>
                <a:cxn ang="0">
                  <a:pos x="142" y="422"/>
                </a:cxn>
                <a:cxn ang="0">
                  <a:pos x="172" y="442"/>
                </a:cxn>
                <a:cxn ang="0">
                  <a:pos x="204" y="462"/>
                </a:cxn>
                <a:cxn ang="0">
                  <a:pos x="238" y="478"/>
                </a:cxn>
                <a:cxn ang="0">
                  <a:pos x="238" y="478"/>
                </a:cxn>
              </a:cxnLst>
              <a:rect l="0" t="0" r="r" b="b"/>
              <a:pathLst>
                <a:path w="776" h="508">
                  <a:moveTo>
                    <a:pt x="238" y="478"/>
                  </a:moveTo>
                  <a:lnTo>
                    <a:pt x="238" y="478"/>
                  </a:lnTo>
                  <a:lnTo>
                    <a:pt x="276" y="492"/>
                  </a:lnTo>
                  <a:lnTo>
                    <a:pt x="312" y="502"/>
                  </a:lnTo>
                  <a:lnTo>
                    <a:pt x="352" y="506"/>
                  </a:lnTo>
                  <a:lnTo>
                    <a:pt x="388" y="508"/>
                  </a:lnTo>
                  <a:lnTo>
                    <a:pt x="426" y="506"/>
                  </a:lnTo>
                  <a:lnTo>
                    <a:pt x="464" y="502"/>
                  </a:lnTo>
                  <a:lnTo>
                    <a:pt x="500" y="492"/>
                  </a:lnTo>
                  <a:lnTo>
                    <a:pt x="536" y="480"/>
                  </a:lnTo>
                  <a:lnTo>
                    <a:pt x="568" y="464"/>
                  </a:lnTo>
                  <a:lnTo>
                    <a:pt x="602" y="446"/>
                  </a:lnTo>
                  <a:lnTo>
                    <a:pt x="632" y="424"/>
                  </a:lnTo>
                  <a:lnTo>
                    <a:pt x="660" y="398"/>
                  </a:lnTo>
                  <a:lnTo>
                    <a:pt x="686" y="370"/>
                  </a:lnTo>
                  <a:lnTo>
                    <a:pt x="708" y="340"/>
                  </a:lnTo>
                  <a:lnTo>
                    <a:pt x="730" y="306"/>
                  </a:lnTo>
                  <a:lnTo>
                    <a:pt x="746" y="270"/>
                  </a:lnTo>
                  <a:lnTo>
                    <a:pt x="746" y="270"/>
                  </a:lnTo>
                  <a:lnTo>
                    <a:pt x="758" y="236"/>
                  </a:lnTo>
                  <a:lnTo>
                    <a:pt x="768" y="202"/>
                  </a:lnTo>
                  <a:lnTo>
                    <a:pt x="774" y="168"/>
                  </a:lnTo>
                  <a:lnTo>
                    <a:pt x="776" y="134"/>
                  </a:lnTo>
                  <a:lnTo>
                    <a:pt x="776" y="100"/>
                  </a:lnTo>
                  <a:lnTo>
                    <a:pt x="774" y="66"/>
                  </a:lnTo>
                  <a:lnTo>
                    <a:pt x="768" y="34"/>
                  </a:lnTo>
                  <a:lnTo>
                    <a:pt x="75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8" y="36"/>
                  </a:lnTo>
                  <a:lnTo>
                    <a:pt x="2" y="72"/>
                  </a:lnTo>
                  <a:lnTo>
                    <a:pt x="0" y="108"/>
                  </a:lnTo>
                  <a:lnTo>
                    <a:pt x="0" y="144"/>
                  </a:lnTo>
                  <a:lnTo>
                    <a:pt x="4" y="180"/>
                  </a:lnTo>
                  <a:lnTo>
                    <a:pt x="12" y="214"/>
                  </a:lnTo>
                  <a:lnTo>
                    <a:pt x="22" y="248"/>
                  </a:lnTo>
                  <a:lnTo>
                    <a:pt x="34" y="282"/>
                  </a:lnTo>
                  <a:lnTo>
                    <a:pt x="50" y="312"/>
                  </a:lnTo>
                  <a:lnTo>
                    <a:pt x="70" y="342"/>
                  </a:lnTo>
                  <a:lnTo>
                    <a:pt x="92" y="370"/>
                  </a:lnTo>
                  <a:lnTo>
                    <a:pt x="116" y="396"/>
                  </a:lnTo>
                  <a:lnTo>
                    <a:pt x="142" y="422"/>
                  </a:lnTo>
                  <a:lnTo>
                    <a:pt x="172" y="442"/>
                  </a:lnTo>
                  <a:lnTo>
                    <a:pt x="204" y="462"/>
                  </a:lnTo>
                  <a:lnTo>
                    <a:pt x="238" y="478"/>
                  </a:lnTo>
                  <a:lnTo>
                    <a:pt x="238" y="478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82" name="Freeform 65"/>
            <p:cNvSpPr>
              <a:spLocks/>
            </p:cNvSpPr>
            <p:nvPr userDrawn="1"/>
          </p:nvSpPr>
          <p:spPr bwMode="auto">
            <a:xfrm>
              <a:off x="7613650" y="-6350"/>
              <a:ext cx="942975" cy="628650"/>
            </a:xfrm>
            <a:custGeom>
              <a:avLst/>
              <a:gdLst/>
              <a:ahLst/>
              <a:cxnLst>
                <a:cxn ang="0">
                  <a:pos x="182" y="372"/>
                </a:cxn>
                <a:cxn ang="0">
                  <a:pos x="182" y="372"/>
                </a:cxn>
                <a:cxn ang="0">
                  <a:pos x="210" y="382"/>
                </a:cxn>
                <a:cxn ang="0">
                  <a:pos x="240" y="390"/>
                </a:cxn>
                <a:cxn ang="0">
                  <a:pos x="268" y="394"/>
                </a:cxn>
                <a:cxn ang="0">
                  <a:pos x="298" y="396"/>
                </a:cxn>
                <a:cxn ang="0">
                  <a:pos x="326" y="394"/>
                </a:cxn>
                <a:cxn ang="0">
                  <a:pos x="354" y="390"/>
                </a:cxn>
                <a:cxn ang="0">
                  <a:pos x="382" y="384"/>
                </a:cxn>
                <a:cxn ang="0">
                  <a:pos x="410" y="374"/>
                </a:cxn>
                <a:cxn ang="0">
                  <a:pos x="436" y="362"/>
                </a:cxn>
                <a:cxn ang="0">
                  <a:pos x="460" y="348"/>
                </a:cxn>
                <a:cxn ang="0">
                  <a:pos x="482" y="330"/>
                </a:cxn>
                <a:cxn ang="0">
                  <a:pos x="504" y="312"/>
                </a:cxn>
                <a:cxn ang="0">
                  <a:pos x="524" y="290"/>
                </a:cxn>
                <a:cxn ang="0">
                  <a:pos x="542" y="266"/>
                </a:cxn>
                <a:cxn ang="0">
                  <a:pos x="558" y="242"/>
                </a:cxn>
                <a:cxn ang="0">
                  <a:pos x="570" y="214"/>
                </a:cxn>
                <a:cxn ang="0">
                  <a:pos x="570" y="214"/>
                </a:cxn>
                <a:cxn ang="0">
                  <a:pos x="580" y="188"/>
                </a:cxn>
                <a:cxn ang="0">
                  <a:pos x="588" y="160"/>
                </a:cxn>
                <a:cxn ang="0">
                  <a:pos x="592" y="134"/>
                </a:cxn>
                <a:cxn ang="0">
                  <a:pos x="594" y="106"/>
                </a:cxn>
                <a:cxn ang="0">
                  <a:pos x="594" y="78"/>
                </a:cxn>
                <a:cxn ang="0">
                  <a:pos x="590" y="52"/>
                </a:cxn>
                <a:cxn ang="0">
                  <a:pos x="584" y="26"/>
                </a:cxn>
                <a:cxn ang="0">
                  <a:pos x="578" y="0"/>
                </a:cxn>
                <a:cxn ang="0">
                  <a:pos x="18" y="0"/>
                </a:cxn>
                <a:cxn ang="0">
                  <a:pos x="18" y="0"/>
                </a:cxn>
                <a:cxn ang="0">
                  <a:pos x="8" y="28"/>
                </a:cxn>
                <a:cxn ang="0">
                  <a:pos x="4" y="56"/>
                </a:cxn>
                <a:cxn ang="0">
                  <a:pos x="0" y="84"/>
                </a:cxn>
                <a:cxn ang="0">
                  <a:pos x="0" y="112"/>
                </a:cxn>
                <a:cxn ang="0">
                  <a:pos x="4" y="140"/>
                </a:cxn>
                <a:cxn ang="0">
                  <a:pos x="8" y="166"/>
                </a:cxn>
                <a:cxn ang="0">
                  <a:pos x="16" y="194"/>
                </a:cxn>
                <a:cxn ang="0">
                  <a:pos x="26" y="218"/>
                </a:cxn>
                <a:cxn ang="0">
                  <a:pos x="38" y="244"/>
                </a:cxn>
                <a:cxn ang="0">
                  <a:pos x="52" y="266"/>
                </a:cxn>
                <a:cxn ang="0">
                  <a:pos x="68" y="288"/>
                </a:cxn>
                <a:cxn ang="0">
                  <a:pos x="88" y="310"/>
                </a:cxn>
                <a:cxn ang="0">
                  <a:pos x="108" y="328"/>
                </a:cxn>
                <a:cxn ang="0">
                  <a:pos x="132" y="346"/>
                </a:cxn>
                <a:cxn ang="0">
                  <a:pos x="156" y="360"/>
                </a:cxn>
                <a:cxn ang="0">
                  <a:pos x="182" y="372"/>
                </a:cxn>
                <a:cxn ang="0">
                  <a:pos x="182" y="372"/>
                </a:cxn>
              </a:cxnLst>
              <a:rect l="0" t="0" r="r" b="b"/>
              <a:pathLst>
                <a:path w="594" h="396">
                  <a:moveTo>
                    <a:pt x="182" y="372"/>
                  </a:moveTo>
                  <a:lnTo>
                    <a:pt x="182" y="372"/>
                  </a:lnTo>
                  <a:lnTo>
                    <a:pt x="210" y="382"/>
                  </a:lnTo>
                  <a:lnTo>
                    <a:pt x="240" y="390"/>
                  </a:lnTo>
                  <a:lnTo>
                    <a:pt x="268" y="394"/>
                  </a:lnTo>
                  <a:lnTo>
                    <a:pt x="298" y="396"/>
                  </a:lnTo>
                  <a:lnTo>
                    <a:pt x="326" y="394"/>
                  </a:lnTo>
                  <a:lnTo>
                    <a:pt x="354" y="390"/>
                  </a:lnTo>
                  <a:lnTo>
                    <a:pt x="382" y="384"/>
                  </a:lnTo>
                  <a:lnTo>
                    <a:pt x="410" y="374"/>
                  </a:lnTo>
                  <a:lnTo>
                    <a:pt x="436" y="362"/>
                  </a:lnTo>
                  <a:lnTo>
                    <a:pt x="460" y="348"/>
                  </a:lnTo>
                  <a:lnTo>
                    <a:pt x="482" y="330"/>
                  </a:lnTo>
                  <a:lnTo>
                    <a:pt x="504" y="312"/>
                  </a:lnTo>
                  <a:lnTo>
                    <a:pt x="524" y="290"/>
                  </a:lnTo>
                  <a:lnTo>
                    <a:pt x="542" y="266"/>
                  </a:lnTo>
                  <a:lnTo>
                    <a:pt x="558" y="242"/>
                  </a:lnTo>
                  <a:lnTo>
                    <a:pt x="570" y="214"/>
                  </a:lnTo>
                  <a:lnTo>
                    <a:pt x="570" y="214"/>
                  </a:lnTo>
                  <a:lnTo>
                    <a:pt x="580" y="188"/>
                  </a:lnTo>
                  <a:lnTo>
                    <a:pt x="588" y="160"/>
                  </a:lnTo>
                  <a:lnTo>
                    <a:pt x="592" y="134"/>
                  </a:lnTo>
                  <a:lnTo>
                    <a:pt x="594" y="106"/>
                  </a:lnTo>
                  <a:lnTo>
                    <a:pt x="594" y="78"/>
                  </a:lnTo>
                  <a:lnTo>
                    <a:pt x="590" y="52"/>
                  </a:lnTo>
                  <a:lnTo>
                    <a:pt x="584" y="26"/>
                  </a:lnTo>
                  <a:lnTo>
                    <a:pt x="57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8" y="28"/>
                  </a:lnTo>
                  <a:lnTo>
                    <a:pt x="4" y="56"/>
                  </a:lnTo>
                  <a:lnTo>
                    <a:pt x="0" y="84"/>
                  </a:lnTo>
                  <a:lnTo>
                    <a:pt x="0" y="112"/>
                  </a:lnTo>
                  <a:lnTo>
                    <a:pt x="4" y="140"/>
                  </a:lnTo>
                  <a:lnTo>
                    <a:pt x="8" y="166"/>
                  </a:lnTo>
                  <a:lnTo>
                    <a:pt x="16" y="194"/>
                  </a:lnTo>
                  <a:lnTo>
                    <a:pt x="26" y="218"/>
                  </a:lnTo>
                  <a:lnTo>
                    <a:pt x="38" y="244"/>
                  </a:lnTo>
                  <a:lnTo>
                    <a:pt x="52" y="266"/>
                  </a:lnTo>
                  <a:lnTo>
                    <a:pt x="68" y="288"/>
                  </a:lnTo>
                  <a:lnTo>
                    <a:pt x="88" y="310"/>
                  </a:lnTo>
                  <a:lnTo>
                    <a:pt x="108" y="328"/>
                  </a:lnTo>
                  <a:lnTo>
                    <a:pt x="132" y="346"/>
                  </a:lnTo>
                  <a:lnTo>
                    <a:pt x="156" y="360"/>
                  </a:lnTo>
                  <a:lnTo>
                    <a:pt x="182" y="372"/>
                  </a:lnTo>
                  <a:lnTo>
                    <a:pt x="182" y="37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83" name="그룹 82"/>
          <p:cNvGrpSpPr/>
          <p:nvPr userDrawn="1"/>
        </p:nvGrpSpPr>
        <p:grpSpPr>
          <a:xfrm>
            <a:off x="6372200" y="4875867"/>
            <a:ext cx="2188964" cy="1982133"/>
            <a:chOff x="7056276" y="5397500"/>
            <a:chExt cx="1612900" cy="1460500"/>
          </a:xfrm>
        </p:grpSpPr>
        <p:sp>
          <p:nvSpPr>
            <p:cNvPr id="84" name="Freeform 5"/>
            <p:cNvSpPr>
              <a:spLocks/>
            </p:cNvSpPr>
            <p:nvPr userDrawn="1"/>
          </p:nvSpPr>
          <p:spPr bwMode="auto">
            <a:xfrm>
              <a:off x="7056276" y="5397500"/>
              <a:ext cx="1612900" cy="1460500"/>
            </a:xfrm>
            <a:custGeom>
              <a:avLst/>
              <a:gdLst/>
              <a:ahLst/>
              <a:cxnLst>
                <a:cxn ang="0">
                  <a:pos x="704" y="26"/>
                </a:cxn>
                <a:cxn ang="0">
                  <a:pos x="704" y="26"/>
                </a:cxn>
                <a:cxn ang="0">
                  <a:pos x="700" y="20"/>
                </a:cxn>
                <a:cxn ang="0">
                  <a:pos x="696" y="14"/>
                </a:cxn>
                <a:cxn ang="0">
                  <a:pos x="690" y="8"/>
                </a:cxn>
                <a:cxn ang="0">
                  <a:pos x="684" y="4"/>
                </a:cxn>
                <a:cxn ang="0">
                  <a:pos x="676" y="2"/>
                </a:cxn>
                <a:cxn ang="0">
                  <a:pos x="668" y="0"/>
                </a:cxn>
                <a:cxn ang="0">
                  <a:pos x="660" y="0"/>
                </a:cxn>
                <a:cxn ang="0">
                  <a:pos x="654" y="2"/>
                </a:cxn>
                <a:cxn ang="0">
                  <a:pos x="28" y="222"/>
                </a:cxn>
                <a:cxn ang="0">
                  <a:pos x="28" y="222"/>
                </a:cxn>
                <a:cxn ang="0">
                  <a:pos x="20" y="224"/>
                </a:cxn>
                <a:cxn ang="0">
                  <a:pos x="14" y="230"/>
                </a:cxn>
                <a:cxn ang="0">
                  <a:pos x="8" y="234"/>
                </a:cxn>
                <a:cxn ang="0">
                  <a:pos x="4" y="242"/>
                </a:cxn>
                <a:cxn ang="0">
                  <a:pos x="2" y="248"/>
                </a:cxn>
                <a:cxn ang="0">
                  <a:pos x="0" y="256"/>
                </a:cxn>
                <a:cxn ang="0">
                  <a:pos x="2" y="264"/>
                </a:cxn>
                <a:cxn ang="0">
                  <a:pos x="4" y="272"/>
                </a:cxn>
                <a:cxn ang="0">
                  <a:pos x="230" y="920"/>
                </a:cxn>
                <a:cxn ang="0">
                  <a:pos x="1016" y="920"/>
                </a:cxn>
                <a:cxn ang="0">
                  <a:pos x="704" y="26"/>
                </a:cxn>
              </a:cxnLst>
              <a:rect l="0" t="0" r="r" b="b"/>
              <a:pathLst>
                <a:path w="1016" h="920">
                  <a:moveTo>
                    <a:pt x="704" y="26"/>
                  </a:moveTo>
                  <a:lnTo>
                    <a:pt x="704" y="26"/>
                  </a:lnTo>
                  <a:lnTo>
                    <a:pt x="700" y="20"/>
                  </a:lnTo>
                  <a:lnTo>
                    <a:pt x="696" y="14"/>
                  </a:lnTo>
                  <a:lnTo>
                    <a:pt x="690" y="8"/>
                  </a:lnTo>
                  <a:lnTo>
                    <a:pt x="684" y="4"/>
                  </a:lnTo>
                  <a:lnTo>
                    <a:pt x="676" y="2"/>
                  </a:lnTo>
                  <a:lnTo>
                    <a:pt x="668" y="0"/>
                  </a:lnTo>
                  <a:lnTo>
                    <a:pt x="660" y="0"/>
                  </a:lnTo>
                  <a:lnTo>
                    <a:pt x="654" y="2"/>
                  </a:lnTo>
                  <a:lnTo>
                    <a:pt x="28" y="222"/>
                  </a:lnTo>
                  <a:lnTo>
                    <a:pt x="28" y="222"/>
                  </a:lnTo>
                  <a:lnTo>
                    <a:pt x="20" y="224"/>
                  </a:lnTo>
                  <a:lnTo>
                    <a:pt x="14" y="230"/>
                  </a:lnTo>
                  <a:lnTo>
                    <a:pt x="8" y="234"/>
                  </a:lnTo>
                  <a:lnTo>
                    <a:pt x="4" y="242"/>
                  </a:lnTo>
                  <a:lnTo>
                    <a:pt x="2" y="248"/>
                  </a:lnTo>
                  <a:lnTo>
                    <a:pt x="0" y="256"/>
                  </a:lnTo>
                  <a:lnTo>
                    <a:pt x="2" y="264"/>
                  </a:lnTo>
                  <a:lnTo>
                    <a:pt x="4" y="272"/>
                  </a:lnTo>
                  <a:lnTo>
                    <a:pt x="230" y="920"/>
                  </a:lnTo>
                  <a:lnTo>
                    <a:pt x="1016" y="920"/>
                  </a:lnTo>
                  <a:lnTo>
                    <a:pt x="704" y="26"/>
                  </a:ln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85" name="Freeform 6"/>
            <p:cNvSpPr>
              <a:spLocks/>
            </p:cNvSpPr>
            <p:nvPr userDrawn="1"/>
          </p:nvSpPr>
          <p:spPr bwMode="auto">
            <a:xfrm>
              <a:off x="7056276" y="5410200"/>
              <a:ext cx="1574800" cy="1447800"/>
            </a:xfrm>
            <a:custGeom>
              <a:avLst/>
              <a:gdLst/>
              <a:ahLst/>
              <a:cxnLst>
                <a:cxn ang="0">
                  <a:pos x="682" y="26"/>
                </a:cxn>
                <a:cxn ang="0">
                  <a:pos x="682" y="26"/>
                </a:cxn>
                <a:cxn ang="0">
                  <a:pos x="678" y="18"/>
                </a:cxn>
                <a:cxn ang="0">
                  <a:pos x="674" y="12"/>
                </a:cxn>
                <a:cxn ang="0">
                  <a:pos x="668" y="8"/>
                </a:cxn>
                <a:cxn ang="0">
                  <a:pos x="662" y="4"/>
                </a:cxn>
                <a:cxn ang="0">
                  <a:pos x="654" y="0"/>
                </a:cxn>
                <a:cxn ang="0">
                  <a:pos x="648" y="0"/>
                </a:cxn>
                <a:cxn ang="0">
                  <a:pos x="640" y="0"/>
                </a:cxn>
                <a:cxn ang="0">
                  <a:pos x="632" y="2"/>
                </a:cxn>
                <a:cxn ang="0">
                  <a:pos x="26" y="214"/>
                </a:cxn>
                <a:cxn ang="0">
                  <a:pos x="26" y="214"/>
                </a:cxn>
                <a:cxn ang="0">
                  <a:pos x="20" y="216"/>
                </a:cxn>
                <a:cxn ang="0">
                  <a:pos x="14" y="222"/>
                </a:cxn>
                <a:cxn ang="0">
                  <a:pos x="8" y="226"/>
                </a:cxn>
                <a:cxn ang="0">
                  <a:pos x="4" y="234"/>
                </a:cxn>
                <a:cxn ang="0">
                  <a:pos x="2" y="240"/>
                </a:cxn>
                <a:cxn ang="0">
                  <a:pos x="0" y="248"/>
                </a:cxn>
                <a:cxn ang="0">
                  <a:pos x="0" y="254"/>
                </a:cxn>
                <a:cxn ang="0">
                  <a:pos x="2" y="262"/>
                </a:cxn>
                <a:cxn ang="0">
                  <a:pos x="230" y="912"/>
                </a:cxn>
                <a:cxn ang="0">
                  <a:pos x="992" y="912"/>
                </a:cxn>
                <a:cxn ang="0">
                  <a:pos x="682" y="26"/>
                </a:cxn>
              </a:cxnLst>
              <a:rect l="0" t="0" r="r" b="b"/>
              <a:pathLst>
                <a:path w="992" h="912">
                  <a:moveTo>
                    <a:pt x="682" y="26"/>
                  </a:moveTo>
                  <a:lnTo>
                    <a:pt x="682" y="26"/>
                  </a:lnTo>
                  <a:lnTo>
                    <a:pt x="678" y="18"/>
                  </a:lnTo>
                  <a:lnTo>
                    <a:pt x="674" y="12"/>
                  </a:lnTo>
                  <a:lnTo>
                    <a:pt x="668" y="8"/>
                  </a:lnTo>
                  <a:lnTo>
                    <a:pt x="662" y="4"/>
                  </a:lnTo>
                  <a:lnTo>
                    <a:pt x="654" y="0"/>
                  </a:lnTo>
                  <a:lnTo>
                    <a:pt x="648" y="0"/>
                  </a:lnTo>
                  <a:lnTo>
                    <a:pt x="640" y="0"/>
                  </a:lnTo>
                  <a:lnTo>
                    <a:pt x="632" y="2"/>
                  </a:lnTo>
                  <a:lnTo>
                    <a:pt x="26" y="214"/>
                  </a:lnTo>
                  <a:lnTo>
                    <a:pt x="26" y="214"/>
                  </a:lnTo>
                  <a:lnTo>
                    <a:pt x="20" y="216"/>
                  </a:lnTo>
                  <a:lnTo>
                    <a:pt x="14" y="222"/>
                  </a:lnTo>
                  <a:lnTo>
                    <a:pt x="8" y="226"/>
                  </a:lnTo>
                  <a:lnTo>
                    <a:pt x="4" y="234"/>
                  </a:lnTo>
                  <a:lnTo>
                    <a:pt x="2" y="240"/>
                  </a:lnTo>
                  <a:lnTo>
                    <a:pt x="0" y="248"/>
                  </a:lnTo>
                  <a:lnTo>
                    <a:pt x="0" y="254"/>
                  </a:lnTo>
                  <a:lnTo>
                    <a:pt x="2" y="262"/>
                  </a:lnTo>
                  <a:lnTo>
                    <a:pt x="230" y="912"/>
                  </a:lnTo>
                  <a:lnTo>
                    <a:pt x="992" y="912"/>
                  </a:lnTo>
                  <a:lnTo>
                    <a:pt x="682" y="26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86" name="Freeform 7"/>
            <p:cNvSpPr>
              <a:spLocks/>
            </p:cNvSpPr>
            <p:nvPr userDrawn="1"/>
          </p:nvSpPr>
          <p:spPr bwMode="auto">
            <a:xfrm>
              <a:off x="7211851" y="5880100"/>
              <a:ext cx="1241425" cy="838200"/>
            </a:xfrm>
            <a:custGeom>
              <a:avLst/>
              <a:gdLst/>
              <a:ahLst/>
              <a:cxnLst>
                <a:cxn ang="0">
                  <a:pos x="782" y="290"/>
                </a:cxn>
                <a:cxn ang="0">
                  <a:pos x="102" y="528"/>
                </a:cxn>
                <a:cxn ang="0">
                  <a:pos x="0" y="238"/>
                </a:cxn>
                <a:cxn ang="0">
                  <a:pos x="682" y="0"/>
                </a:cxn>
                <a:cxn ang="0">
                  <a:pos x="782" y="290"/>
                </a:cxn>
              </a:cxnLst>
              <a:rect l="0" t="0" r="r" b="b"/>
              <a:pathLst>
                <a:path w="782" h="528">
                  <a:moveTo>
                    <a:pt x="782" y="290"/>
                  </a:moveTo>
                  <a:lnTo>
                    <a:pt x="102" y="528"/>
                  </a:lnTo>
                  <a:lnTo>
                    <a:pt x="0" y="238"/>
                  </a:lnTo>
                  <a:lnTo>
                    <a:pt x="682" y="0"/>
                  </a:lnTo>
                  <a:lnTo>
                    <a:pt x="782" y="29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87" name="Freeform 8"/>
            <p:cNvSpPr>
              <a:spLocks/>
            </p:cNvSpPr>
            <p:nvPr userDrawn="1"/>
          </p:nvSpPr>
          <p:spPr bwMode="auto">
            <a:xfrm>
              <a:off x="7513476" y="6086475"/>
              <a:ext cx="622300" cy="377825"/>
            </a:xfrm>
            <a:custGeom>
              <a:avLst/>
              <a:gdLst/>
              <a:ahLst/>
              <a:cxnLst>
                <a:cxn ang="0">
                  <a:pos x="390" y="90"/>
                </a:cxn>
                <a:cxn ang="0">
                  <a:pos x="390" y="90"/>
                </a:cxn>
                <a:cxn ang="0">
                  <a:pos x="392" y="102"/>
                </a:cxn>
                <a:cxn ang="0">
                  <a:pos x="390" y="112"/>
                </a:cxn>
                <a:cxn ang="0">
                  <a:pos x="384" y="120"/>
                </a:cxn>
                <a:cxn ang="0">
                  <a:pos x="374" y="126"/>
                </a:cxn>
                <a:cxn ang="0">
                  <a:pos x="62" y="236"/>
                </a:cxn>
                <a:cxn ang="0">
                  <a:pos x="62" y="236"/>
                </a:cxn>
                <a:cxn ang="0">
                  <a:pos x="50" y="238"/>
                </a:cxn>
                <a:cxn ang="0">
                  <a:pos x="40" y="234"/>
                </a:cxn>
                <a:cxn ang="0">
                  <a:pos x="32" y="228"/>
                </a:cxn>
                <a:cxn ang="0">
                  <a:pos x="26" y="218"/>
                </a:cxn>
                <a:cxn ang="0">
                  <a:pos x="0" y="148"/>
                </a:cxn>
                <a:cxn ang="0">
                  <a:pos x="0" y="148"/>
                </a:cxn>
                <a:cxn ang="0">
                  <a:pos x="0" y="136"/>
                </a:cxn>
                <a:cxn ang="0">
                  <a:pos x="2" y="126"/>
                </a:cxn>
                <a:cxn ang="0">
                  <a:pos x="8" y="116"/>
                </a:cxn>
                <a:cxn ang="0">
                  <a:pos x="18" y="112"/>
                </a:cxn>
                <a:cxn ang="0">
                  <a:pos x="330" y="2"/>
                </a:cxn>
                <a:cxn ang="0">
                  <a:pos x="330" y="2"/>
                </a:cxn>
                <a:cxn ang="0">
                  <a:pos x="340" y="0"/>
                </a:cxn>
                <a:cxn ang="0">
                  <a:pos x="352" y="4"/>
                </a:cxn>
                <a:cxn ang="0">
                  <a:pos x="360" y="10"/>
                </a:cxn>
                <a:cxn ang="0">
                  <a:pos x="366" y="20"/>
                </a:cxn>
                <a:cxn ang="0">
                  <a:pos x="390" y="90"/>
                </a:cxn>
              </a:cxnLst>
              <a:rect l="0" t="0" r="r" b="b"/>
              <a:pathLst>
                <a:path w="392" h="238">
                  <a:moveTo>
                    <a:pt x="390" y="90"/>
                  </a:moveTo>
                  <a:lnTo>
                    <a:pt x="390" y="90"/>
                  </a:lnTo>
                  <a:lnTo>
                    <a:pt x="392" y="102"/>
                  </a:lnTo>
                  <a:lnTo>
                    <a:pt x="390" y="112"/>
                  </a:lnTo>
                  <a:lnTo>
                    <a:pt x="384" y="120"/>
                  </a:lnTo>
                  <a:lnTo>
                    <a:pt x="374" y="126"/>
                  </a:lnTo>
                  <a:lnTo>
                    <a:pt x="62" y="236"/>
                  </a:lnTo>
                  <a:lnTo>
                    <a:pt x="62" y="236"/>
                  </a:lnTo>
                  <a:lnTo>
                    <a:pt x="50" y="238"/>
                  </a:lnTo>
                  <a:lnTo>
                    <a:pt x="40" y="234"/>
                  </a:lnTo>
                  <a:lnTo>
                    <a:pt x="32" y="228"/>
                  </a:lnTo>
                  <a:lnTo>
                    <a:pt x="26" y="218"/>
                  </a:lnTo>
                  <a:lnTo>
                    <a:pt x="0" y="148"/>
                  </a:lnTo>
                  <a:lnTo>
                    <a:pt x="0" y="148"/>
                  </a:lnTo>
                  <a:lnTo>
                    <a:pt x="0" y="136"/>
                  </a:lnTo>
                  <a:lnTo>
                    <a:pt x="2" y="126"/>
                  </a:lnTo>
                  <a:lnTo>
                    <a:pt x="8" y="116"/>
                  </a:lnTo>
                  <a:lnTo>
                    <a:pt x="18" y="112"/>
                  </a:lnTo>
                  <a:lnTo>
                    <a:pt x="330" y="2"/>
                  </a:lnTo>
                  <a:lnTo>
                    <a:pt x="330" y="2"/>
                  </a:lnTo>
                  <a:lnTo>
                    <a:pt x="340" y="0"/>
                  </a:lnTo>
                  <a:lnTo>
                    <a:pt x="352" y="4"/>
                  </a:lnTo>
                  <a:lnTo>
                    <a:pt x="360" y="10"/>
                  </a:lnTo>
                  <a:lnTo>
                    <a:pt x="366" y="20"/>
                  </a:lnTo>
                  <a:lnTo>
                    <a:pt x="390" y="9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88" name="Freeform 9"/>
            <p:cNvSpPr>
              <a:spLocks/>
            </p:cNvSpPr>
            <p:nvPr userDrawn="1"/>
          </p:nvSpPr>
          <p:spPr bwMode="auto">
            <a:xfrm>
              <a:off x="7948451" y="5438775"/>
              <a:ext cx="539750" cy="1419225"/>
            </a:xfrm>
            <a:custGeom>
              <a:avLst/>
              <a:gdLst/>
              <a:ahLst/>
              <a:cxnLst>
                <a:cxn ang="0">
                  <a:pos x="26" y="0"/>
                </a:cxn>
                <a:cxn ang="0">
                  <a:pos x="0" y="8"/>
                </a:cxn>
                <a:cxn ang="0">
                  <a:pos x="310" y="894"/>
                </a:cxn>
                <a:cxn ang="0">
                  <a:pos x="340" y="894"/>
                </a:cxn>
                <a:cxn ang="0">
                  <a:pos x="26" y="0"/>
                </a:cxn>
              </a:cxnLst>
              <a:rect l="0" t="0" r="r" b="b"/>
              <a:pathLst>
                <a:path w="340" h="894">
                  <a:moveTo>
                    <a:pt x="26" y="0"/>
                  </a:moveTo>
                  <a:lnTo>
                    <a:pt x="0" y="8"/>
                  </a:lnTo>
                  <a:lnTo>
                    <a:pt x="310" y="894"/>
                  </a:lnTo>
                  <a:lnTo>
                    <a:pt x="340" y="894"/>
                  </a:lnTo>
                  <a:lnTo>
                    <a:pt x="26" y="0"/>
                  </a:ln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89" name="그룹 88"/>
          <p:cNvGrpSpPr/>
          <p:nvPr userDrawn="1"/>
        </p:nvGrpSpPr>
        <p:grpSpPr>
          <a:xfrm rot="5400000">
            <a:off x="7609422" y="4414702"/>
            <a:ext cx="1980415" cy="1088740"/>
            <a:chOff x="6516688" y="0"/>
            <a:chExt cx="2249487" cy="1236663"/>
          </a:xfrm>
        </p:grpSpPr>
        <p:sp>
          <p:nvSpPr>
            <p:cNvPr id="90" name="Freeform 13"/>
            <p:cNvSpPr>
              <a:spLocks/>
            </p:cNvSpPr>
            <p:nvPr userDrawn="1"/>
          </p:nvSpPr>
          <p:spPr bwMode="auto">
            <a:xfrm>
              <a:off x="7040563" y="977900"/>
              <a:ext cx="261937" cy="258763"/>
            </a:xfrm>
            <a:custGeom>
              <a:avLst/>
              <a:gdLst/>
              <a:ahLst/>
              <a:cxnLst>
                <a:cxn ang="0">
                  <a:pos x="124" y="10"/>
                </a:cxn>
                <a:cxn ang="0">
                  <a:pos x="124" y="10"/>
                </a:cxn>
                <a:cxn ang="0">
                  <a:pos x="109" y="3"/>
                </a:cxn>
                <a:cxn ang="0">
                  <a:pos x="95" y="0"/>
                </a:cxn>
                <a:cxn ang="0">
                  <a:pos x="78" y="0"/>
                </a:cxn>
                <a:cxn ang="0">
                  <a:pos x="63" y="3"/>
                </a:cxn>
                <a:cxn ang="0">
                  <a:pos x="49" y="8"/>
                </a:cxn>
                <a:cxn ang="0">
                  <a:pos x="34" y="15"/>
                </a:cxn>
                <a:cxn ang="0">
                  <a:pos x="22" y="25"/>
                </a:cxn>
                <a:cxn ang="0">
                  <a:pos x="12" y="39"/>
                </a:cxn>
                <a:cxn ang="0">
                  <a:pos x="12" y="39"/>
                </a:cxn>
                <a:cxn ang="0">
                  <a:pos x="5" y="54"/>
                </a:cxn>
                <a:cxn ang="0">
                  <a:pos x="0" y="71"/>
                </a:cxn>
                <a:cxn ang="0">
                  <a:pos x="0" y="85"/>
                </a:cxn>
                <a:cxn ang="0">
                  <a:pos x="2" y="100"/>
                </a:cxn>
                <a:cxn ang="0">
                  <a:pos x="7" y="117"/>
                </a:cxn>
                <a:cxn ang="0">
                  <a:pos x="17" y="129"/>
                </a:cxn>
                <a:cxn ang="0">
                  <a:pos x="27" y="141"/>
                </a:cxn>
                <a:cxn ang="0">
                  <a:pos x="41" y="151"/>
                </a:cxn>
                <a:cxn ang="0">
                  <a:pos x="41" y="151"/>
                </a:cxn>
                <a:cxn ang="0">
                  <a:pos x="56" y="158"/>
                </a:cxn>
                <a:cxn ang="0">
                  <a:pos x="70" y="163"/>
                </a:cxn>
                <a:cxn ang="0">
                  <a:pos x="87" y="163"/>
                </a:cxn>
                <a:cxn ang="0">
                  <a:pos x="102" y="161"/>
                </a:cxn>
                <a:cxn ang="0">
                  <a:pos x="116" y="156"/>
                </a:cxn>
                <a:cxn ang="0">
                  <a:pos x="131" y="148"/>
                </a:cxn>
                <a:cxn ang="0">
                  <a:pos x="143" y="136"/>
                </a:cxn>
                <a:cxn ang="0">
                  <a:pos x="153" y="124"/>
                </a:cxn>
                <a:cxn ang="0">
                  <a:pos x="153" y="124"/>
                </a:cxn>
                <a:cxn ang="0">
                  <a:pos x="160" y="110"/>
                </a:cxn>
                <a:cxn ang="0">
                  <a:pos x="163" y="93"/>
                </a:cxn>
                <a:cxn ang="0">
                  <a:pos x="165" y="78"/>
                </a:cxn>
                <a:cxn ang="0">
                  <a:pos x="163" y="61"/>
                </a:cxn>
                <a:cxn ang="0">
                  <a:pos x="158" y="47"/>
                </a:cxn>
                <a:cxn ang="0">
                  <a:pos x="148" y="32"/>
                </a:cxn>
                <a:cxn ang="0">
                  <a:pos x="138" y="20"/>
                </a:cxn>
                <a:cxn ang="0">
                  <a:pos x="124" y="10"/>
                </a:cxn>
                <a:cxn ang="0">
                  <a:pos x="124" y="10"/>
                </a:cxn>
              </a:cxnLst>
              <a:rect l="0" t="0" r="r" b="b"/>
              <a:pathLst>
                <a:path w="165" h="163">
                  <a:moveTo>
                    <a:pt x="124" y="10"/>
                  </a:moveTo>
                  <a:lnTo>
                    <a:pt x="124" y="10"/>
                  </a:lnTo>
                  <a:lnTo>
                    <a:pt x="109" y="3"/>
                  </a:lnTo>
                  <a:lnTo>
                    <a:pt x="95" y="0"/>
                  </a:lnTo>
                  <a:lnTo>
                    <a:pt x="78" y="0"/>
                  </a:lnTo>
                  <a:lnTo>
                    <a:pt x="63" y="3"/>
                  </a:lnTo>
                  <a:lnTo>
                    <a:pt x="49" y="8"/>
                  </a:lnTo>
                  <a:lnTo>
                    <a:pt x="34" y="15"/>
                  </a:lnTo>
                  <a:lnTo>
                    <a:pt x="22" y="25"/>
                  </a:lnTo>
                  <a:lnTo>
                    <a:pt x="12" y="39"/>
                  </a:lnTo>
                  <a:lnTo>
                    <a:pt x="12" y="39"/>
                  </a:lnTo>
                  <a:lnTo>
                    <a:pt x="5" y="54"/>
                  </a:lnTo>
                  <a:lnTo>
                    <a:pt x="0" y="71"/>
                  </a:lnTo>
                  <a:lnTo>
                    <a:pt x="0" y="85"/>
                  </a:lnTo>
                  <a:lnTo>
                    <a:pt x="2" y="100"/>
                  </a:lnTo>
                  <a:lnTo>
                    <a:pt x="7" y="117"/>
                  </a:lnTo>
                  <a:lnTo>
                    <a:pt x="17" y="129"/>
                  </a:lnTo>
                  <a:lnTo>
                    <a:pt x="27" y="141"/>
                  </a:lnTo>
                  <a:lnTo>
                    <a:pt x="41" y="151"/>
                  </a:lnTo>
                  <a:lnTo>
                    <a:pt x="41" y="151"/>
                  </a:lnTo>
                  <a:lnTo>
                    <a:pt x="56" y="158"/>
                  </a:lnTo>
                  <a:lnTo>
                    <a:pt x="70" y="163"/>
                  </a:lnTo>
                  <a:lnTo>
                    <a:pt x="87" y="163"/>
                  </a:lnTo>
                  <a:lnTo>
                    <a:pt x="102" y="161"/>
                  </a:lnTo>
                  <a:lnTo>
                    <a:pt x="116" y="156"/>
                  </a:lnTo>
                  <a:lnTo>
                    <a:pt x="131" y="148"/>
                  </a:lnTo>
                  <a:lnTo>
                    <a:pt x="143" y="136"/>
                  </a:lnTo>
                  <a:lnTo>
                    <a:pt x="153" y="124"/>
                  </a:lnTo>
                  <a:lnTo>
                    <a:pt x="153" y="124"/>
                  </a:lnTo>
                  <a:lnTo>
                    <a:pt x="160" y="110"/>
                  </a:lnTo>
                  <a:lnTo>
                    <a:pt x="163" y="93"/>
                  </a:lnTo>
                  <a:lnTo>
                    <a:pt x="165" y="78"/>
                  </a:lnTo>
                  <a:lnTo>
                    <a:pt x="163" y="61"/>
                  </a:lnTo>
                  <a:lnTo>
                    <a:pt x="158" y="47"/>
                  </a:lnTo>
                  <a:lnTo>
                    <a:pt x="148" y="32"/>
                  </a:lnTo>
                  <a:lnTo>
                    <a:pt x="138" y="20"/>
                  </a:lnTo>
                  <a:lnTo>
                    <a:pt x="124" y="10"/>
                  </a:lnTo>
                  <a:lnTo>
                    <a:pt x="124" y="10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91" name="Freeform 14"/>
            <p:cNvSpPr>
              <a:spLocks/>
            </p:cNvSpPr>
            <p:nvPr userDrawn="1"/>
          </p:nvSpPr>
          <p:spPr bwMode="auto">
            <a:xfrm>
              <a:off x="6516688" y="774700"/>
              <a:ext cx="261937" cy="257175"/>
            </a:xfrm>
            <a:custGeom>
              <a:avLst/>
              <a:gdLst/>
              <a:ahLst/>
              <a:cxnLst>
                <a:cxn ang="0">
                  <a:pos x="36" y="14"/>
                </a:cxn>
                <a:cxn ang="0">
                  <a:pos x="36" y="14"/>
                </a:cxn>
                <a:cxn ang="0">
                  <a:pos x="22" y="24"/>
                </a:cxn>
                <a:cxn ang="0">
                  <a:pos x="12" y="36"/>
                </a:cxn>
                <a:cxn ang="0">
                  <a:pos x="5" y="51"/>
                </a:cxn>
                <a:cxn ang="0">
                  <a:pos x="2" y="65"/>
                </a:cxn>
                <a:cxn ang="0">
                  <a:pos x="0" y="82"/>
                </a:cxn>
                <a:cxn ang="0">
                  <a:pos x="2" y="97"/>
                </a:cxn>
                <a:cxn ang="0">
                  <a:pos x="7" y="114"/>
                </a:cxn>
                <a:cxn ang="0">
                  <a:pos x="15" y="128"/>
                </a:cxn>
                <a:cxn ang="0">
                  <a:pos x="15" y="128"/>
                </a:cxn>
                <a:cxn ang="0">
                  <a:pos x="24" y="141"/>
                </a:cxn>
                <a:cxn ang="0">
                  <a:pos x="39" y="150"/>
                </a:cxn>
                <a:cxn ang="0">
                  <a:pos x="51" y="158"/>
                </a:cxn>
                <a:cxn ang="0">
                  <a:pos x="68" y="162"/>
                </a:cxn>
                <a:cxn ang="0">
                  <a:pos x="82" y="162"/>
                </a:cxn>
                <a:cxn ang="0">
                  <a:pos x="99" y="162"/>
                </a:cxn>
                <a:cxn ang="0">
                  <a:pos x="114" y="158"/>
                </a:cxn>
                <a:cxn ang="0">
                  <a:pos x="129" y="148"/>
                </a:cxn>
                <a:cxn ang="0">
                  <a:pos x="129" y="148"/>
                </a:cxn>
                <a:cxn ang="0">
                  <a:pos x="141" y="138"/>
                </a:cxn>
                <a:cxn ang="0">
                  <a:pos x="150" y="126"/>
                </a:cxn>
                <a:cxn ang="0">
                  <a:pos x="158" y="111"/>
                </a:cxn>
                <a:cxn ang="0">
                  <a:pos x="163" y="97"/>
                </a:cxn>
                <a:cxn ang="0">
                  <a:pos x="165" y="80"/>
                </a:cxn>
                <a:cxn ang="0">
                  <a:pos x="163" y="65"/>
                </a:cxn>
                <a:cxn ang="0">
                  <a:pos x="158" y="48"/>
                </a:cxn>
                <a:cxn ang="0">
                  <a:pos x="150" y="34"/>
                </a:cxn>
                <a:cxn ang="0">
                  <a:pos x="150" y="34"/>
                </a:cxn>
                <a:cxn ang="0">
                  <a:pos x="138" y="22"/>
                </a:cxn>
                <a:cxn ang="0">
                  <a:pos x="126" y="12"/>
                </a:cxn>
                <a:cxn ang="0">
                  <a:pos x="112" y="5"/>
                </a:cxn>
                <a:cxn ang="0">
                  <a:pos x="97" y="0"/>
                </a:cxn>
                <a:cxn ang="0">
                  <a:pos x="80" y="0"/>
                </a:cxn>
                <a:cxn ang="0">
                  <a:pos x="66" y="0"/>
                </a:cxn>
                <a:cxn ang="0">
                  <a:pos x="51" y="5"/>
                </a:cxn>
                <a:cxn ang="0">
                  <a:pos x="36" y="14"/>
                </a:cxn>
                <a:cxn ang="0">
                  <a:pos x="36" y="14"/>
                </a:cxn>
              </a:cxnLst>
              <a:rect l="0" t="0" r="r" b="b"/>
              <a:pathLst>
                <a:path w="165" h="162">
                  <a:moveTo>
                    <a:pt x="36" y="14"/>
                  </a:moveTo>
                  <a:lnTo>
                    <a:pt x="36" y="14"/>
                  </a:lnTo>
                  <a:lnTo>
                    <a:pt x="22" y="24"/>
                  </a:lnTo>
                  <a:lnTo>
                    <a:pt x="12" y="36"/>
                  </a:lnTo>
                  <a:lnTo>
                    <a:pt x="5" y="51"/>
                  </a:lnTo>
                  <a:lnTo>
                    <a:pt x="2" y="65"/>
                  </a:lnTo>
                  <a:lnTo>
                    <a:pt x="0" y="82"/>
                  </a:lnTo>
                  <a:lnTo>
                    <a:pt x="2" y="97"/>
                  </a:lnTo>
                  <a:lnTo>
                    <a:pt x="7" y="114"/>
                  </a:lnTo>
                  <a:lnTo>
                    <a:pt x="15" y="128"/>
                  </a:lnTo>
                  <a:lnTo>
                    <a:pt x="15" y="128"/>
                  </a:lnTo>
                  <a:lnTo>
                    <a:pt x="24" y="141"/>
                  </a:lnTo>
                  <a:lnTo>
                    <a:pt x="39" y="150"/>
                  </a:lnTo>
                  <a:lnTo>
                    <a:pt x="51" y="158"/>
                  </a:lnTo>
                  <a:lnTo>
                    <a:pt x="68" y="162"/>
                  </a:lnTo>
                  <a:lnTo>
                    <a:pt x="82" y="162"/>
                  </a:lnTo>
                  <a:lnTo>
                    <a:pt x="99" y="162"/>
                  </a:lnTo>
                  <a:lnTo>
                    <a:pt x="114" y="158"/>
                  </a:lnTo>
                  <a:lnTo>
                    <a:pt x="129" y="148"/>
                  </a:lnTo>
                  <a:lnTo>
                    <a:pt x="129" y="148"/>
                  </a:lnTo>
                  <a:lnTo>
                    <a:pt x="141" y="138"/>
                  </a:lnTo>
                  <a:lnTo>
                    <a:pt x="150" y="126"/>
                  </a:lnTo>
                  <a:lnTo>
                    <a:pt x="158" y="111"/>
                  </a:lnTo>
                  <a:lnTo>
                    <a:pt x="163" y="97"/>
                  </a:lnTo>
                  <a:lnTo>
                    <a:pt x="165" y="80"/>
                  </a:lnTo>
                  <a:lnTo>
                    <a:pt x="163" y="65"/>
                  </a:lnTo>
                  <a:lnTo>
                    <a:pt x="158" y="48"/>
                  </a:lnTo>
                  <a:lnTo>
                    <a:pt x="150" y="34"/>
                  </a:lnTo>
                  <a:lnTo>
                    <a:pt x="150" y="34"/>
                  </a:lnTo>
                  <a:lnTo>
                    <a:pt x="138" y="22"/>
                  </a:lnTo>
                  <a:lnTo>
                    <a:pt x="126" y="12"/>
                  </a:lnTo>
                  <a:lnTo>
                    <a:pt x="112" y="5"/>
                  </a:lnTo>
                  <a:lnTo>
                    <a:pt x="97" y="0"/>
                  </a:lnTo>
                  <a:lnTo>
                    <a:pt x="80" y="0"/>
                  </a:lnTo>
                  <a:lnTo>
                    <a:pt x="66" y="0"/>
                  </a:lnTo>
                  <a:lnTo>
                    <a:pt x="51" y="5"/>
                  </a:lnTo>
                  <a:lnTo>
                    <a:pt x="36" y="14"/>
                  </a:lnTo>
                  <a:lnTo>
                    <a:pt x="36" y="14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92" name="Freeform 15"/>
            <p:cNvSpPr>
              <a:spLocks/>
            </p:cNvSpPr>
            <p:nvPr userDrawn="1"/>
          </p:nvSpPr>
          <p:spPr bwMode="auto">
            <a:xfrm>
              <a:off x="7494588" y="912813"/>
              <a:ext cx="58737" cy="258763"/>
            </a:xfrm>
            <a:custGeom>
              <a:avLst/>
              <a:gdLst/>
              <a:ahLst/>
              <a:cxnLst>
                <a:cxn ang="0">
                  <a:pos x="15" y="0"/>
                </a:cxn>
                <a:cxn ang="0">
                  <a:pos x="15" y="0"/>
                </a:cxn>
                <a:cxn ang="0">
                  <a:pos x="8" y="3"/>
                </a:cxn>
                <a:cxn ang="0">
                  <a:pos x="5" y="5"/>
                </a:cxn>
                <a:cxn ang="0">
                  <a:pos x="3" y="10"/>
                </a:cxn>
                <a:cxn ang="0">
                  <a:pos x="0" y="17"/>
                </a:cxn>
                <a:cxn ang="0">
                  <a:pos x="8" y="148"/>
                </a:cxn>
                <a:cxn ang="0">
                  <a:pos x="8" y="148"/>
                </a:cxn>
                <a:cxn ang="0">
                  <a:pos x="10" y="153"/>
                </a:cxn>
                <a:cxn ang="0">
                  <a:pos x="12" y="158"/>
                </a:cxn>
                <a:cxn ang="0">
                  <a:pos x="17" y="160"/>
                </a:cxn>
                <a:cxn ang="0">
                  <a:pos x="25" y="163"/>
                </a:cxn>
                <a:cxn ang="0">
                  <a:pos x="25" y="163"/>
                </a:cxn>
                <a:cxn ang="0">
                  <a:pos x="29" y="160"/>
                </a:cxn>
                <a:cxn ang="0">
                  <a:pos x="34" y="158"/>
                </a:cxn>
                <a:cxn ang="0">
                  <a:pos x="37" y="153"/>
                </a:cxn>
                <a:cxn ang="0">
                  <a:pos x="37" y="146"/>
                </a:cxn>
                <a:cxn ang="0">
                  <a:pos x="29" y="15"/>
                </a:cxn>
                <a:cxn ang="0">
                  <a:pos x="29" y="15"/>
                </a:cxn>
                <a:cxn ang="0">
                  <a:pos x="27" y="10"/>
                </a:cxn>
                <a:cxn ang="0">
                  <a:pos x="25" y="5"/>
                </a:cxn>
                <a:cxn ang="0">
                  <a:pos x="20" y="3"/>
                </a:cxn>
                <a:cxn ang="0">
                  <a:pos x="15" y="0"/>
                </a:cxn>
                <a:cxn ang="0">
                  <a:pos x="15" y="0"/>
                </a:cxn>
              </a:cxnLst>
              <a:rect l="0" t="0" r="r" b="b"/>
              <a:pathLst>
                <a:path w="37" h="163">
                  <a:moveTo>
                    <a:pt x="15" y="0"/>
                  </a:moveTo>
                  <a:lnTo>
                    <a:pt x="15" y="0"/>
                  </a:lnTo>
                  <a:lnTo>
                    <a:pt x="8" y="3"/>
                  </a:lnTo>
                  <a:lnTo>
                    <a:pt x="5" y="5"/>
                  </a:lnTo>
                  <a:lnTo>
                    <a:pt x="3" y="10"/>
                  </a:lnTo>
                  <a:lnTo>
                    <a:pt x="0" y="17"/>
                  </a:lnTo>
                  <a:lnTo>
                    <a:pt x="8" y="148"/>
                  </a:lnTo>
                  <a:lnTo>
                    <a:pt x="8" y="148"/>
                  </a:lnTo>
                  <a:lnTo>
                    <a:pt x="10" y="153"/>
                  </a:lnTo>
                  <a:lnTo>
                    <a:pt x="12" y="158"/>
                  </a:lnTo>
                  <a:lnTo>
                    <a:pt x="17" y="160"/>
                  </a:lnTo>
                  <a:lnTo>
                    <a:pt x="25" y="163"/>
                  </a:lnTo>
                  <a:lnTo>
                    <a:pt x="25" y="163"/>
                  </a:lnTo>
                  <a:lnTo>
                    <a:pt x="29" y="160"/>
                  </a:lnTo>
                  <a:lnTo>
                    <a:pt x="34" y="158"/>
                  </a:lnTo>
                  <a:lnTo>
                    <a:pt x="37" y="153"/>
                  </a:lnTo>
                  <a:lnTo>
                    <a:pt x="37" y="146"/>
                  </a:lnTo>
                  <a:lnTo>
                    <a:pt x="29" y="15"/>
                  </a:lnTo>
                  <a:lnTo>
                    <a:pt x="29" y="15"/>
                  </a:lnTo>
                  <a:lnTo>
                    <a:pt x="27" y="10"/>
                  </a:lnTo>
                  <a:lnTo>
                    <a:pt x="25" y="5"/>
                  </a:lnTo>
                  <a:lnTo>
                    <a:pt x="20" y="3"/>
                  </a:lnTo>
                  <a:lnTo>
                    <a:pt x="15" y="0"/>
                  </a:lnTo>
                  <a:lnTo>
                    <a:pt x="15" y="0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93" name="Freeform 16"/>
            <p:cNvSpPr>
              <a:spLocks/>
            </p:cNvSpPr>
            <p:nvPr userDrawn="1"/>
          </p:nvSpPr>
          <p:spPr bwMode="auto">
            <a:xfrm>
              <a:off x="7972425" y="0"/>
              <a:ext cx="242887" cy="196850"/>
            </a:xfrm>
            <a:custGeom>
              <a:avLst/>
              <a:gdLst/>
              <a:ahLst/>
              <a:cxnLst>
                <a:cxn ang="0">
                  <a:pos x="78" y="97"/>
                </a:cxn>
                <a:cxn ang="0">
                  <a:pos x="78" y="97"/>
                </a:cxn>
                <a:cxn ang="0">
                  <a:pos x="100" y="75"/>
                </a:cxn>
                <a:cxn ang="0">
                  <a:pos x="119" y="51"/>
                </a:cxn>
                <a:cxn ang="0">
                  <a:pos x="153" y="0"/>
                </a:cxn>
                <a:cxn ang="0">
                  <a:pos x="136" y="0"/>
                </a:cxn>
                <a:cxn ang="0">
                  <a:pos x="136" y="0"/>
                </a:cxn>
                <a:cxn ang="0">
                  <a:pos x="105" y="44"/>
                </a:cxn>
                <a:cxn ang="0">
                  <a:pos x="71" y="83"/>
                </a:cxn>
                <a:cxn ang="0">
                  <a:pos x="71" y="83"/>
                </a:cxn>
                <a:cxn ang="0">
                  <a:pos x="56" y="97"/>
                </a:cxn>
                <a:cxn ang="0">
                  <a:pos x="39" y="107"/>
                </a:cxn>
                <a:cxn ang="0">
                  <a:pos x="39" y="107"/>
                </a:cxn>
                <a:cxn ang="0">
                  <a:pos x="29" y="107"/>
                </a:cxn>
                <a:cxn ang="0">
                  <a:pos x="22" y="107"/>
                </a:cxn>
                <a:cxn ang="0">
                  <a:pos x="20" y="102"/>
                </a:cxn>
                <a:cxn ang="0">
                  <a:pos x="17" y="95"/>
                </a:cxn>
                <a:cxn ang="0">
                  <a:pos x="17" y="78"/>
                </a:cxn>
                <a:cxn ang="0">
                  <a:pos x="22" y="63"/>
                </a:cxn>
                <a:cxn ang="0">
                  <a:pos x="22" y="63"/>
                </a:cxn>
                <a:cxn ang="0">
                  <a:pos x="32" y="49"/>
                </a:cxn>
                <a:cxn ang="0">
                  <a:pos x="41" y="32"/>
                </a:cxn>
                <a:cxn ang="0">
                  <a:pos x="51" y="17"/>
                </a:cxn>
                <a:cxn ang="0">
                  <a:pos x="61" y="0"/>
                </a:cxn>
                <a:cxn ang="0">
                  <a:pos x="44" y="0"/>
                </a:cxn>
                <a:cxn ang="0">
                  <a:pos x="44" y="0"/>
                </a:cxn>
                <a:cxn ang="0">
                  <a:pos x="27" y="24"/>
                </a:cxn>
                <a:cxn ang="0">
                  <a:pos x="12" y="49"/>
                </a:cxn>
                <a:cxn ang="0">
                  <a:pos x="5" y="63"/>
                </a:cxn>
                <a:cxn ang="0">
                  <a:pos x="3" y="75"/>
                </a:cxn>
                <a:cxn ang="0">
                  <a:pos x="0" y="90"/>
                </a:cxn>
                <a:cxn ang="0">
                  <a:pos x="3" y="104"/>
                </a:cxn>
                <a:cxn ang="0">
                  <a:pos x="3" y="104"/>
                </a:cxn>
                <a:cxn ang="0">
                  <a:pos x="10" y="114"/>
                </a:cxn>
                <a:cxn ang="0">
                  <a:pos x="17" y="121"/>
                </a:cxn>
                <a:cxn ang="0">
                  <a:pos x="27" y="124"/>
                </a:cxn>
                <a:cxn ang="0">
                  <a:pos x="39" y="121"/>
                </a:cxn>
                <a:cxn ang="0">
                  <a:pos x="49" y="116"/>
                </a:cxn>
                <a:cxn ang="0">
                  <a:pos x="61" y="112"/>
                </a:cxn>
                <a:cxn ang="0">
                  <a:pos x="78" y="97"/>
                </a:cxn>
                <a:cxn ang="0">
                  <a:pos x="78" y="97"/>
                </a:cxn>
              </a:cxnLst>
              <a:rect l="0" t="0" r="r" b="b"/>
              <a:pathLst>
                <a:path w="153" h="124">
                  <a:moveTo>
                    <a:pt x="78" y="97"/>
                  </a:moveTo>
                  <a:lnTo>
                    <a:pt x="78" y="97"/>
                  </a:lnTo>
                  <a:lnTo>
                    <a:pt x="100" y="75"/>
                  </a:lnTo>
                  <a:lnTo>
                    <a:pt x="119" y="51"/>
                  </a:lnTo>
                  <a:lnTo>
                    <a:pt x="153" y="0"/>
                  </a:lnTo>
                  <a:lnTo>
                    <a:pt x="136" y="0"/>
                  </a:lnTo>
                  <a:lnTo>
                    <a:pt x="136" y="0"/>
                  </a:lnTo>
                  <a:lnTo>
                    <a:pt x="105" y="44"/>
                  </a:lnTo>
                  <a:lnTo>
                    <a:pt x="71" y="83"/>
                  </a:lnTo>
                  <a:lnTo>
                    <a:pt x="71" y="83"/>
                  </a:lnTo>
                  <a:lnTo>
                    <a:pt x="56" y="97"/>
                  </a:lnTo>
                  <a:lnTo>
                    <a:pt x="39" y="107"/>
                  </a:lnTo>
                  <a:lnTo>
                    <a:pt x="39" y="107"/>
                  </a:lnTo>
                  <a:lnTo>
                    <a:pt x="29" y="107"/>
                  </a:lnTo>
                  <a:lnTo>
                    <a:pt x="22" y="107"/>
                  </a:lnTo>
                  <a:lnTo>
                    <a:pt x="20" y="102"/>
                  </a:lnTo>
                  <a:lnTo>
                    <a:pt x="17" y="95"/>
                  </a:lnTo>
                  <a:lnTo>
                    <a:pt x="17" y="78"/>
                  </a:lnTo>
                  <a:lnTo>
                    <a:pt x="22" y="63"/>
                  </a:lnTo>
                  <a:lnTo>
                    <a:pt x="22" y="63"/>
                  </a:lnTo>
                  <a:lnTo>
                    <a:pt x="32" y="49"/>
                  </a:lnTo>
                  <a:lnTo>
                    <a:pt x="41" y="32"/>
                  </a:lnTo>
                  <a:lnTo>
                    <a:pt x="51" y="17"/>
                  </a:lnTo>
                  <a:lnTo>
                    <a:pt x="61" y="0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27" y="24"/>
                  </a:lnTo>
                  <a:lnTo>
                    <a:pt x="12" y="49"/>
                  </a:lnTo>
                  <a:lnTo>
                    <a:pt x="5" y="63"/>
                  </a:lnTo>
                  <a:lnTo>
                    <a:pt x="3" y="75"/>
                  </a:lnTo>
                  <a:lnTo>
                    <a:pt x="0" y="90"/>
                  </a:lnTo>
                  <a:lnTo>
                    <a:pt x="3" y="104"/>
                  </a:lnTo>
                  <a:lnTo>
                    <a:pt x="3" y="104"/>
                  </a:lnTo>
                  <a:lnTo>
                    <a:pt x="10" y="114"/>
                  </a:lnTo>
                  <a:lnTo>
                    <a:pt x="17" y="121"/>
                  </a:lnTo>
                  <a:lnTo>
                    <a:pt x="27" y="124"/>
                  </a:lnTo>
                  <a:lnTo>
                    <a:pt x="39" y="121"/>
                  </a:lnTo>
                  <a:lnTo>
                    <a:pt x="49" y="116"/>
                  </a:lnTo>
                  <a:lnTo>
                    <a:pt x="61" y="112"/>
                  </a:lnTo>
                  <a:lnTo>
                    <a:pt x="78" y="97"/>
                  </a:lnTo>
                  <a:lnTo>
                    <a:pt x="78" y="97"/>
                  </a:ln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94" name="Freeform 17"/>
            <p:cNvSpPr>
              <a:spLocks/>
            </p:cNvSpPr>
            <p:nvPr userDrawn="1"/>
          </p:nvSpPr>
          <p:spPr bwMode="auto">
            <a:xfrm>
              <a:off x="7853363" y="0"/>
              <a:ext cx="157162" cy="107950"/>
            </a:xfrm>
            <a:custGeom>
              <a:avLst/>
              <a:gdLst/>
              <a:ahLst/>
              <a:cxnLst>
                <a:cxn ang="0">
                  <a:pos x="22" y="68"/>
                </a:cxn>
                <a:cxn ang="0">
                  <a:pos x="22" y="68"/>
                </a:cxn>
                <a:cxn ang="0">
                  <a:pos x="36" y="68"/>
                </a:cxn>
                <a:cxn ang="0">
                  <a:pos x="46" y="61"/>
                </a:cxn>
                <a:cxn ang="0">
                  <a:pos x="58" y="53"/>
                </a:cxn>
                <a:cxn ang="0">
                  <a:pos x="65" y="44"/>
                </a:cxn>
                <a:cxn ang="0">
                  <a:pos x="82" y="22"/>
                </a:cxn>
                <a:cxn ang="0">
                  <a:pos x="92" y="10"/>
                </a:cxn>
                <a:cxn ang="0">
                  <a:pos x="99" y="0"/>
                </a:cxn>
                <a:cxn ang="0">
                  <a:pos x="80" y="0"/>
                </a:cxn>
                <a:cxn ang="0">
                  <a:pos x="80" y="0"/>
                </a:cxn>
                <a:cxn ang="0">
                  <a:pos x="56" y="32"/>
                </a:cxn>
                <a:cxn ang="0">
                  <a:pos x="41" y="44"/>
                </a:cxn>
                <a:cxn ang="0">
                  <a:pos x="34" y="49"/>
                </a:cxn>
                <a:cxn ang="0">
                  <a:pos x="24" y="53"/>
                </a:cxn>
                <a:cxn ang="0">
                  <a:pos x="24" y="53"/>
                </a:cxn>
                <a:cxn ang="0">
                  <a:pos x="19" y="53"/>
                </a:cxn>
                <a:cxn ang="0">
                  <a:pos x="17" y="51"/>
                </a:cxn>
                <a:cxn ang="0">
                  <a:pos x="17" y="44"/>
                </a:cxn>
                <a:cxn ang="0">
                  <a:pos x="17" y="39"/>
                </a:cxn>
                <a:cxn ang="0">
                  <a:pos x="22" y="24"/>
                </a:cxn>
                <a:cxn ang="0">
                  <a:pos x="24" y="17"/>
                </a:cxn>
                <a:cxn ang="0">
                  <a:pos x="24" y="17"/>
                </a:cxn>
                <a:cxn ang="0">
                  <a:pos x="34" y="0"/>
                </a:cxn>
                <a:cxn ang="0">
                  <a:pos x="17" y="0"/>
                </a:cxn>
                <a:cxn ang="0">
                  <a:pos x="17" y="0"/>
                </a:cxn>
                <a:cxn ang="0">
                  <a:pos x="7" y="19"/>
                </a:cxn>
                <a:cxn ang="0">
                  <a:pos x="5" y="29"/>
                </a:cxn>
                <a:cxn ang="0">
                  <a:pos x="0" y="41"/>
                </a:cxn>
                <a:cxn ang="0">
                  <a:pos x="0" y="51"/>
                </a:cxn>
                <a:cxn ang="0">
                  <a:pos x="5" y="61"/>
                </a:cxn>
                <a:cxn ang="0">
                  <a:pos x="10" y="66"/>
                </a:cxn>
                <a:cxn ang="0">
                  <a:pos x="22" y="68"/>
                </a:cxn>
                <a:cxn ang="0">
                  <a:pos x="22" y="68"/>
                </a:cxn>
              </a:cxnLst>
              <a:rect l="0" t="0" r="r" b="b"/>
              <a:pathLst>
                <a:path w="99" h="68">
                  <a:moveTo>
                    <a:pt x="22" y="68"/>
                  </a:moveTo>
                  <a:lnTo>
                    <a:pt x="22" y="68"/>
                  </a:lnTo>
                  <a:lnTo>
                    <a:pt x="36" y="68"/>
                  </a:lnTo>
                  <a:lnTo>
                    <a:pt x="46" y="61"/>
                  </a:lnTo>
                  <a:lnTo>
                    <a:pt x="58" y="53"/>
                  </a:lnTo>
                  <a:lnTo>
                    <a:pt x="65" y="44"/>
                  </a:lnTo>
                  <a:lnTo>
                    <a:pt x="82" y="22"/>
                  </a:lnTo>
                  <a:lnTo>
                    <a:pt x="92" y="10"/>
                  </a:lnTo>
                  <a:lnTo>
                    <a:pt x="99" y="0"/>
                  </a:lnTo>
                  <a:lnTo>
                    <a:pt x="80" y="0"/>
                  </a:lnTo>
                  <a:lnTo>
                    <a:pt x="80" y="0"/>
                  </a:lnTo>
                  <a:lnTo>
                    <a:pt x="56" y="32"/>
                  </a:lnTo>
                  <a:lnTo>
                    <a:pt x="41" y="44"/>
                  </a:lnTo>
                  <a:lnTo>
                    <a:pt x="34" y="49"/>
                  </a:lnTo>
                  <a:lnTo>
                    <a:pt x="24" y="53"/>
                  </a:lnTo>
                  <a:lnTo>
                    <a:pt x="24" y="53"/>
                  </a:lnTo>
                  <a:lnTo>
                    <a:pt x="19" y="53"/>
                  </a:lnTo>
                  <a:lnTo>
                    <a:pt x="17" y="51"/>
                  </a:lnTo>
                  <a:lnTo>
                    <a:pt x="17" y="44"/>
                  </a:lnTo>
                  <a:lnTo>
                    <a:pt x="17" y="39"/>
                  </a:lnTo>
                  <a:lnTo>
                    <a:pt x="22" y="24"/>
                  </a:lnTo>
                  <a:lnTo>
                    <a:pt x="24" y="17"/>
                  </a:lnTo>
                  <a:lnTo>
                    <a:pt x="24" y="17"/>
                  </a:lnTo>
                  <a:lnTo>
                    <a:pt x="34" y="0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7" y="19"/>
                  </a:lnTo>
                  <a:lnTo>
                    <a:pt x="5" y="29"/>
                  </a:lnTo>
                  <a:lnTo>
                    <a:pt x="0" y="41"/>
                  </a:lnTo>
                  <a:lnTo>
                    <a:pt x="0" y="51"/>
                  </a:lnTo>
                  <a:lnTo>
                    <a:pt x="5" y="61"/>
                  </a:lnTo>
                  <a:lnTo>
                    <a:pt x="10" y="66"/>
                  </a:lnTo>
                  <a:lnTo>
                    <a:pt x="22" y="68"/>
                  </a:lnTo>
                  <a:lnTo>
                    <a:pt x="22" y="68"/>
                  </a:ln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95" name="Freeform 18"/>
            <p:cNvSpPr>
              <a:spLocks/>
            </p:cNvSpPr>
            <p:nvPr userDrawn="1"/>
          </p:nvSpPr>
          <p:spPr bwMode="auto">
            <a:xfrm>
              <a:off x="6570663" y="0"/>
              <a:ext cx="796925" cy="977900"/>
            </a:xfrm>
            <a:custGeom>
              <a:avLst/>
              <a:gdLst/>
              <a:ahLst/>
              <a:cxnLst>
                <a:cxn ang="0">
                  <a:pos x="337" y="194"/>
                </a:cxn>
                <a:cxn ang="0">
                  <a:pos x="361" y="209"/>
                </a:cxn>
                <a:cxn ang="0">
                  <a:pos x="381" y="216"/>
                </a:cxn>
                <a:cxn ang="0">
                  <a:pos x="388" y="216"/>
                </a:cxn>
                <a:cxn ang="0">
                  <a:pos x="403" y="209"/>
                </a:cxn>
                <a:cxn ang="0">
                  <a:pos x="425" y="182"/>
                </a:cxn>
                <a:cxn ang="0">
                  <a:pos x="429" y="167"/>
                </a:cxn>
                <a:cxn ang="0">
                  <a:pos x="437" y="124"/>
                </a:cxn>
                <a:cxn ang="0">
                  <a:pos x="444" y="107"/>
                </a:cxn>
                <a:cxn ang="0">
                  <a:pos x="468" y="53"/>
                </a:cxn>
                <a:cxn ang="0">
                  <a:pos x="483" y="27"/>
                </a:cxn>
                <a:cxn ang="0">
                  <a:pos x="490" y="0"/>
                </a:cxn>
                <a:cxn ang="0">
                  <a:pos x="488" y="2"/>
                </a:cxn>
                <a:cxn ang="0">
                  <a:pos x="473" y="24"/>
                </a:cxn>
                <a:cxn ang="0">
                  <a:pos x="446" y="73"/>
                </a:cxn>
                <a:cxn ang="0">
                  <a:pos x="434" y="99"/>
                </a:cxn>
                <a:cxn ang="0">
                  <a:pos x="427" y="129"/>
                </a:cxn>
                <a:cxn ang="0">
                  <a:pos x="415" y="175"/>
                </a:cxn>
                <a:cxn ang="0">
                  <a:pos x="398" y="199"/>
                </a:cxn>
                <a:cxn ang="0">
                  <a:pos x="386" y="206"/>
                </a:cxn>
                <a:cxn ang="0">
                  <a:pos x="366" y="201"/>
                </a:cxn>
                <a:cxn ang="0">
                  <a:pos x="349" y="189"/>
                </a:cxn>
                <a:cxn ang="0">
                  <a:pos x="318" y="177"/>
                </a:cxn>
                <a:cxn ang="0">
                  <a:pos x="306" y="180"/>
                </a:cxn>
                <a:cxn ang="0">
                  <a:pos x="281" y="184"/>
                </a:cxn>
                <a:cxn ang="0">
                  <a:pos x="250" y="206"/>
                </a:cxn>
                <a:cxn ang="0">
                  <a:pos x="233" y="221"/>
                </a:cxn>
                <a:cxn ang="0">
                  <a:pos x="204" y="262"/>
                </a:cxn>
                <a:cxn ang="0">
                  <a:pos x="182" y="306"/>
                </a:cxn>
                <a:cxn ang="0">
                  <a:pos x="148" y="398"/>
                </a:cxn>
                <a:cxn ang="0">
                  <a:pos x="141" y="396"/>
                </a:cxn>
                <a:cxn ang="0">
                  <a:pos x="129" y="400"/>
                </a:cxn>
                <a:cxn ang="0">
                  <a:pos x="48" y="522"/>
                </a:cxn>
                <a:cxn ang="0">
                  <a:pos x="34" y="524"/>
                </a:cxn>
                <a:cxn ang="0">
                  <a:pos x="22" y="529"/>
                </a:cxn>
                <a:cxn ang="0">
                  <a:pos x="7" y="544"/>
                </a:cxn>
                <a:cxn ang="0">
                  <a:pos x="0" y="561"/>
                </a:cxn>
                <a:cxn ang="0">
                  <a:pos x="0" y="580"/>
                </a:cxn>
                <a:cxn ang="0">
                  <a:pos x="10" y="597"/>
                </a:cxn>
                <a:cxn ang="0">
                  <a:pos x="15" y="604"/>
                </a:cxn>
                <a:cxn ang="0">
                  <a:pos x="32" y="614"/>
                </a:cxn>
                <a:cxn ang="0">
                  <a:pos x="48" y="616"/>
                </a:cxn>
                <a:cxn ang="0">
                  <a:pos x="65" y="614"/>
                </a:cxn>
                <a:cxn ang="0">
                  <a:pos x="75" y="609"/>
                </a:cxn>
                <a:cxn ang="0">
                  <a:pos x="87" y="595"/>
                </a:cxn>
                <a:cxn ang="0">
                  <a:pos x="95" y="578"/>
                </a:cxn>
                <a:cxn ang="0">
                  <a:pos x="95" y="561"/>
                </a:cxn>
                <a:cxn ang="0">
                  <a:pos x="87" y="541"/>
                </a:cxn>
                <a:cxn ang="0">
                  <a:pos x="163" y="430"/>
                </a:cxn>
                <a:cxn ang="0">
                  <a:pos x="165" y="415"/>
                </a:cxn>
                <a:cxn ang="0">
                  <a:pos x="158" y="400"/>
                </a:cxn>
                <a:cxn ang="0">
                  <a:pos x="175" y="362"/>
                </a:cxn>
                <a:cxn ang="0">
                  <a:pos x="206" y="282"/>
                </a:cxn>
                <a:cxn ang="0">
                  <a:pos x="228" y="245"/>
                </a:cxn>
                <a:cxn ang="0">
                  <a:pos x="235" y="233"/>
                </a:cxn>
                <a:cxn ang="0">
                  <a:pos x="260" y="209"/>
                </a:cxn>
                <a:cxn ang="0">
                  <a:pos x="289" y="194"/>
                </a:cxn>
                <a:cxn ang="0">
                  <a:pos x="320" y="189"/>
                </a:cxn>
                <a:cxn ang="0">
                  <a:pos x="337" y="194"/>
                </a:cxn>
              </a:cxnLst>
              <a:rect l="0" t="0" r="r" b="b"/>
              <a:pathLst>
                <a:path w="502" h="616">
                  <a:moveTo>
                    <a:pt x="337" y="194"/>
                  </a:moveTo>
                  <a:lnTo>
                    <a:pt x="337" y="194"/>
                  </a:lnTo>
                  <a:lnTo>
                    <a:pt x="349" y="201"/>
                  </a:lnTo>
                  <a:lnTo>
                    <a:pt x="361" y="209"/>
                  </a:lnTo>
                  <a:lnTo>
                    <a:pt x="374" y="216"/>
                  </a:lnTo>
                  <a:lnTo>
                    <a:pt x="381" y="216"/>
                  </a:lnTo>
                  <a:lnTo>
                    <a:pt x="388" y="216"/>
                  </a:lnTo>
                  <a:lnTo>
                    <a:pt x="388" y="216"/>
                  </a:lnTo>
                  <a:lnTo>
                    <a:pt x="395" y="214"/>
                  </a:lnTo>
                  <a:lnTo>
                    <a:pt x="403" y="209"/>
                  </a:lnTo>
                  <a:lnTo>
                    <a:pt x="415" y="199"/>
                  </a:lnTo>
                  <a:lnTo>
                    <a:pt x="425" y="182"/>
                  </a:lnTo>
                  <a:lnTo>
                    <a:pt x="429" y="167"/>
                  </a:lnTo>
                  <a:lnTo>
                    <a:pt x="429" y="167"/>
                  </a:lnTo>
                  <a:lnTo>
                    <a:pt x="434" y="146"/>
                  </a:lnTo>
                  <a:lnTo>
                    <a:pt x="437" y="124"/>
                  </a:lnTo>
                  <a:lnTo>
                    <a:pt x="437" y="124"/>
                  </a:lnTo>
                  <a:lnTo>
                    <a:pt x="444" y="107"/>
                  </a:lnTo>
                  <a:lnTo>
                    <a:pt x="451" y="87"/>
                  </a:lnTo>
                  <a:lnTo>
                    <a:pt x="468" y="53"/>
                  </a:lnTo>
                  <a:lnTo>
                    <a:pt x="468" y="53"/>
                  </a:lnTo>
                  <a:lnTo>
                    <a:pt x="483" y="27"/>
                  </a:lnTo>
                  <a:lnTo>
                    <a:pt x="502" y="0"/>
                  </a:lnTo>
                  <a:lnTo>
                    <a:pt x="490" y="0"/>
                  </a:lnTo>
                  <a:lnTo>
                    <a:pt x="490" y="0"/>
                  </a:lnTo>
                  <a:lnTo>
                    <a:pt x="488" y="2"/>
                  </a:lnTo>
                  <a:lnTo>
                    <a:pt x="488" y="2"/>
                  </a:lnTo>
                  <a:lnTo>
                    <a:pt x="473" y="24"/>
                  </a:lnTo>
                  <a:lnTo>
                    <a:pt x="459" y="49"/>
                  </a:lnTo>
                  <a:lnTo>
                    <a:pt x="446" y="73"/>
                  </a:lnTo>
                  <a:lnTo>
                    <a:pt x="434" y="99"/>
                  </a:lnTo>
                  <a:lnTo>
                    <a:pt x="434" y="99"/>
                  </a:lnTo>
                  <a:lnTo>
                    <a:pt x="432" y="114"/>
                  </a:lnTo>
                  <a:lnTo>
                    <a:pt x="427" y="129"/>
                  </a:lnTo>
                  <a:lnTo>
                    <a:pt x="420" y="160"/>
                  </a:lnTo>
                  <a:lnTo>
                    <a:pt x="415" y="175"/>
                  </a:lnTo>
                  <a:lnTo>
                    <a:pt x="408" y="189"/>
                  </a:lnTo>
                  <a:lnTo>
                    <a:pt x="398" y="199"/>
                  </a:lnTo>
                  <a:lnTo>
                    <a:pt x="386" y="206"/>
                  </a:lnTo>
                  <a:lnTo>
                    <a:pt x="386" y="206"/>
                  </a:lnTo>
                  <a:lnTo>
                    <a:pt x="376" y="206"/>
                  </a:lnTo>
                  <a:lnTo>
                    <a:pt x="366" y="201"/>
                  </a:lnTo>
                  <a:lnTo>
                    <a:pt x="349" y="189"/>
                  </a:lnTo>
                  <a:lnTo>
                    <a:pt x="349" y="189"/>
                  </a:lnTo>
                  <a:lnTo>
                    <a:pt x="335" y="182"/>
                  </a:lnTo>
                  <a:lnTo>
                    <a:pt x="318" y="177"/>
                  </a:lnTo>
                  <a:lnTo>
                    <a:pt x="318" y="177"/>
                  </a:lnTo>
                  <a:lnTo>
                    <a:pt x="306" y="180"/>
                  </a:lnTo>
                  <a:lnTo>
                    <a:pt x="294" y="182"/>
                  </a:lnTo>
                  <a:lnTo>
                    <a:pt x="281" y="184"/>
                  </a:lnTo>
                  <a:lnTo>
                    <a:pt x="272" y="192"/>
                  </a:lnTo>
                  <a:lnTo>
                    <a:pt x="250" y="206"/>
                  </a:lnTo>
                  <a:lnTo>
                    <a:pt x="233" y="221"/>
                  </a:lnTo>
                  <a:lnTo>
                    <a:pt x="233" y="221"/>
                  </a:lnTo>
                  <a:lnTo>
                    <a:pt x="216" y="240"/>
                  </a:lnTo>
                  <a:lnTo>
                    <a:pt x="204" y="262"/>
                  </a:lnTo>
                  <a:lnTo>
                    <a:pt x="192" y="282"/>
                  </a:lnTo>
                  <a:lnTo>
                    <a:pt x="182" y="306"/>
                  </a:lnTo>
                  <a:lnTo>
                    <a:pt x="165" y="352"/>
                  </a:lnTo>
                  <a:lnTo>
                    <a:pt x="148" y="398"/>
                  </a:lnTo>
                  <a:lnTo>
                    <a:pt x="148" y="398"/>
                  </a:lnTo>
                  <a:lnTo>
                    <a:pt x="141" y="396"/>
                  </a:lnTo>
                  <a:lnTo>
                    <a:pt x="136" y="398"/>
                  </a:lnTo>
                  <a:lnTo>
                    <a:pt x="129" y="400"/>
                  </a:lnTo>
                  <a:lnTo>
                    <a:pt x="126" y="405"/>
                  </a:lnTo>
                  <a:lnTo>
                    <a:pt x="48" y="522"/>
                  </a:lnTo>
                  <a:lnTo>
                    <a:pt x="48" y="522"/>
                  </a:lnTo>
                  <a:lnTo>
                    <a:pt x="34" y="524"/>
                  </a:lnTo>
                  <a:lnTo>
                    <a:pt x="22" y="529"/>
                  </a:lnTo>
                  <a:lnTo>
                    <a:pt x="22" y="529"/>
                  </a:lnTo>
                  <a:lnTo>
                    <a:pt x="12" y="536"/>
                  </a:lnTo>
                  <a:lnTo>
                    <a:pt x="7" y="544"/>
                  </a:lnTo>
                  <a:lnTo>
                    <a:pt x="2" y="551"/>
                  </a:lnTo>
                  <a:lnTo>
                    <a:pt x="0" y="561"/>
                  </a:lnTo>
                  <a:lnTo>
                    <a:pt x="0" y="570"/>
                  </a:lnTo>
                  <a:lnTo>
                    <a:pt x="0" y="580"/>
                  </a:lnTo>
                  <a:lnTo>
                    <a:pt x="5" y="587"/>
                  </a:lnTo>
                  <a:lnTo>
                    <a:pt x="10" y="597"/>
                  </a:lnTo>
                  <a:lnTo>
                    <a:pt x="10" y="597"/>
                  </a:lnTo>
                  <a:lnTo>
                    <a:pt x="15" y="604"/>
                  </a:lnTo>
                  <a:lnTo>
                    <a:pt x="22" y="609"/>
                  </a:lnTo>
                  <a:lnTo>
                    <a:pt x="32" y="614"/>
                  </a:lnTo>
                  <a:lnTo>
                    <a:pt x="39" y="616"/>
                  </a:lnTo>
                  <a:lnTo>
                    <a:pt x="48" y="616"/>
                  </a:lnTo>
                  <a:lnTo>
                    <a:pt x="58" y="616"/>
                  </a:lnTo>
                  <a:lnTo>
                    <a:pt x="65" y="614"/>
                  </a:lnTo>
                  <a:lnTo>
                    <a:pt x="75" y="609"/>
                  </a:lnTo>
                  <a:lnTo>
                    <a:pt x="75" y="609"/>
                  </a:lnTo>
                  <a:lnTo>
                    <a:pt x="82" y="602"/>
                  </a:lnTo>
                  <a:lnTo>
                    <a:pt x="87" y="595"/>
                  </a:lnTo>
                  <a:lnTo>
                    <a:pt x="92" y="587"/>
                  </a:lnTo>
                  <a:lnTo>
                    <a:pt x="95" y="578"/>
                  </a:lnTo>
                  <a:lnTo>
                    <a:pt x="97" y="568"/>
                  </a:lnTo>
                  <a:lnTo>
                    <a:pt x="95" y="561"/>
                  </a:lnTo>
                  <a:lnTo>
                    <a:pt x="92" y="551"/>
                  </a:lnTo>
                  <a:lnTo>
                    <a:pt x="87" y="541"/>
                  </a:lnTo>
                  <a:lnTo>
                    <a:pt x="163" y="430"/>
                  </a:lnTo>
                  <a:lnTo>
                    <a:pt x="163" y="430"/>
                  </a:lnTo>
                  <a:lnTo>
                    <a:pt x="165" y="422"/>
                  </a:lnTo>
                  <a:lnTo>
                    <a:pt x="165" y="415"/>
                  </a:lnTo>
                  <a:lnTo>
                    <a:pt x="163" y="408"/>
                  </a:lnTo>
                  <a:lnTo>
                    <a:pt x="158" y="400"/>
                  </a:lnTo>
                  <a:lnTo>
                    <a:pt x="158" y="400"/>
                  </a:lnTo>
                  <a:lnTo>
                    <a:pt x="175" y="362"/>
                  </a:lnTo>
                  <a:lnTo>
                    <a:pt x="189" y="320"/>
                  </a:lnTo>
                  <a:lnTo>
                    <a:pt x="206" y="282"/>
                  </a:lnTo>
                  <a:lnTo>
                    <a:pt x="216" y="262"/>
                  </a:lnTo>
                  <a:lnTo>
                    <a:pt x="228" y="245"/>
                  </a:lnTo>
                  <a:lnTo>
                    <a:pt x="228" y="245"/>
                  </a:lnTo>
                  <a:lnTo>
                    <a:pt x="235" y="233"/>
                  </a:lnTo>
                  <a:lnTo>
                    <a:pt x="247" y="221"/>
                  </a:lnTo>
                  <a:lnTo>
                    <a:pt x="260" y="209"/>
                  </a:lnTo>
                  <a:lnTo>
                    <a:pt x="274" y="199"/>
                  </a:lnTo>
                  <a:lnTo>
                    <a:pt x="289" y="194"/>
                  </a:lnTo>
                  <a:lnTo>
                    <a:pt x="306" y="189"/>
                  </a:lnTo>
                  <a:lnTo>
                    <a:pt x="320" y="189"/>
                  </a:lnTo>
                  <a:lnTo>
                    <a:pt x="337" y="194"/>
                  </a:lnTo>
                  <a:lnTo>
                    <a:pt x="337" y="194"/>
                  </a:ln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96" name="Freeform 19"/>
            <p:cNvSpPr>
              <a:spLocks/>
            </p:cNvSpPr>
            <p:nvPr userDrawn="1"/>
          </p:nvSpPr>
          <p:spPr bwMode="auto">
            <a:xfrm>
              <a:off x="7051675" y="0"/>
              <a:ext cx="458787" cy="1220788"/>
            </a:xfrm>
            <a:custGeom>
              <a:avLst/>
              <a:gdLst/>
              <a:ahLst/>
              <a:cxnLst>
                <a:cxn ang="0">
                  <a:pos x="274" y="0"/>
                </a:cxn>
                <a:cxn ang="0">
                  <a:pos x="257" y="22"/>
                </a:cxn>
                <a:cxn ang="0">
                  <a:pos x="233" y="73"/>
                </a:cxn>
                <a:cxn ang="0">
                  <a:pos x="223" y="99"/>
                </a:cxn>
                <a:cxn ang="0">
                  <a:pos x="209" y="150"/>
                </a:cxn>
                <a:cxn ang="0">
                  <a:pos x="197" y="199"/>
                </a:cxn>
                <a:cxn ang="0">
                  <a:pos x="177" y="243"/>
                </a:cxn>
                <a:cxn ang="0">
                  <a:pos x="151" y="279"/>
                </a:cxn>
                <a:cxn ang="0">
                  <a:pos x="90" y="347"/>
                </a:cxn>
                <a:cxn ang="0">
                  <a:pos x="66" y="376"/>
                </a:cxn>
                <a:cxn ang="0">
                  <a:pos x="34" y="422"/>
                </a:cxn>
                <a:cxn ang="0">
                  <a:pos x="22" y="456"/>
                </a:cxn>
                <a:cxn ang="0">
                  <a:pos x="17" y="476"/>
                </a:cxn>
                <a:cxn ang="0">
                  <a:pos x="5" y="485"/>
                </a:cxn>
                <a:cxn ang="0">
                  <a:pos x="0" y="500"/>
                </a:cxn>
                <a:cxn ang="0">
                  <a:pos x="29" y="636"/>
                </a:cxn>
                <a:cxn ang="0">
                  <a:pos x="17" y="655"/>
                </a:cxn>
                <a:cxn ang="0">
                  <a:pos x="15" y="660"/>
                </a:cxn>
                <a:cxn ang="0">
                  <a:pos x="8" y="672"/>
                </a:cxn>
                <a:cxn ang="0">
                  <a:pos x="3" y="701"/>
                </a:cxn>
                <a:cxn ang="0">
                  <a:pos x="10" y="728"/>
                </a:cxn>
                <a:cxn ang="0">
                  <a:pos x="27" y="750"/>
                </a:cxn>
                <a:cxn ang="0">
                  <a:pos x="39" y="760"/>
                </a:cxn>
                <a:cxn ang="0">
                  <a:pos x="66" y="769"/>
                </a:cxn>
                <a:cxn ang="0">
                  <a:pos x="92" y="767"/>
                </a:cxn>
                <a:cxn ang="0">
                  <a:pos x="117" y="755"/>
                </a:cxn>
                <a:cxn ang="0">
                  <a:pos x="136" y="735"/>
                </a:cxn>
                <a:cxn ang="0">
                  <a:pos x="143" y="721"/>
                </a:cxn>
                <a:cxn ang="0">
                  <a:pos x="148" y="694"/>
                </a:cxn>
                <a:cxn ang="0">
                  <a:pos x="141" y="667"/>
                </a:cxn>
                <a:cxn ang="0">
                  <a:pos x="124" y="646"/>
                </a:cxn>
                <a:cxn ang="0">
                  <a:pos x="112" y="636"/>
                </a:cxn>
                <a:cxn ang="0">
                  <a:pos x="78" y="626"/>
                </a:cxn>
                <a:cxn ang="0">
                  <a:pos x="71" y="624"/>
                </a:cxn>
                <a:cxn ang="0">
                  <a:pos x="44" y="493"/>
                </a:cxn>
                <a:cxn ang="0">
                  <a:pos x="39" y="481"/>
                </a:cxn>
                <a:cxn ang="0">
                  <a:pos x="29" y="476"/>
                </a:cxn>
                <a:cxn ang="0">
                  <a:pos x="32" y="456"/>
                </a:cxn>
                <a:cxn ang="0">
                  <a:pos x="46" y="422"/>
                </a:cxn>
                <a:cxn ang="0">
                  <a:pos x="78" y="376"/>
                </a:cxn>
                <a:cxn ang="0">
                  <a:pos x="131" y="318"/>
                </a:cxn>
                <a:cxn ang="0">
                  <a:pos x="180" y="260"/>
                </a:cxn>
                <a:cxn ang="0">
                  <a:pos x="197" y="226"/>
                </a:cxn>
                <a:cxn ang="0">
                  <a:pos x="211" y="182"/>
                </a:cxn>
                <a:cxn ang="0">
                  <a:pos x="223" y="138"/>
                </a:cxn>
                <a:cxn ang="0">
                  <a:pos x="233" y="99"/>
                </a:cxn>
                <a:cxn ang="0">
                  <a:pos x="255" y="44"/>
                </a:cxn>
                <a:cxn ang="0">
                  <a:pos x="277" y="15"/>
                </a:cxn>
                <a:cxn ang="0">
                  <a:pos x="289" y="0"/>
                </a:cxn>
              </a:cxnLst>
              <a:rect l="0" t="0" r="r" b="b"/>
              <a:pathLst>
                <a:path w="289" h="769">
                  <a:moveTo>
                    <a:pt x="289" y="0"/>
                  </a:moveTo>
                  <a:lnTo>
                    <a:pt x="274" y="0"/>
                  </a:lnTo>
                  <a:lnTo>
                    <a:pt x="274" y="0"/>
                  </a:lnTo>
                  <a:lnTo>
                    <a:pt x="257" y="22"/>
                  </a:lnTo>
                  <a:lnTo>
                    <a:pt x="243" y="46"/>
                  </a:lnTo>
                  <a:lnTo>
                    <a:pt x="233" y="73"/>
                  </a:lnTo>
                  <a:lnTo>
                    <a:pt x="223" y="99"/>
                  </a:lnTo>
                  <a:lnTo>
                    <a:pt x="223" y="99"/>
                  </a:lnTo>
                  <a:lnTo>
                    <a:pt x="223" y="99"/>
                  </a:lnTo>
                  <a:lnTo>
                    <a:pt x="209" y="150"/>
                  </a:lnTo>
                  <a:lnTo>
                    <a:pt x="197" y="199"/>
                  </a:lnTo>
                  <a:lnTo>
                    <a:pt x="197" y="199"/>
                  </a:lnTo>
                  <a:lnTo>
                    <a:pt x="187" y="223"/>
                  </a:lnTo>
                  <a:lnTo>
                    <a:pt x="177" y="243"/>
                  </a:lnTo>
                  <a:lnTo>
                    <a:pt x="165" y="262"/>
                  </a:lnTo>
                  <a:lnTo>
                    <a:pt x="151" y="279"/>
                  </a:lnTo>
                  <a:lnTo>
                    <a:pt x="122" y="313"/>
                  </a:lnTo>
                  <a:lnTo>
                    <a:pt x="90" y="347"/>
                  </a:lnTo>
                  <a:lnTo>
                    <a:pt x="90" y="347"/>
                  </a:lnTo>
                  <a:lnTo>
                    <a:pt x="66" y="376"/>
                  </a:lnTo>
                  <a:lnTo>
                    <a:pt x="44" y="405"/>
                  </a:lnTo>
                  <a:lnTo>
                    <a:pt x="34" y="422"/>
                  </a:lnTo>
                  <a:lnTo>
                    <a:pt x="27" y="439"/>
                  </a:lnTo>
                  <a:lnTo>
                    <a:pt x="22" y="456"/>
                  </a:lnTo>
                  <a:lnTo>
                    <a:pt x="17" y="476"/>
                  </a:lnTo>
                  <a:lnTo>
                    <a:pt x="17" y="476"/>
                  </a:lnTo>
                  <a:lnTo>
                    <a:pt x="10" y="478"/>
                  </a:lnTo>
                  <a:lnTo>
                    <a:pt x="5" y="485"/>
                  </a:lnTo>
                  <a:lnTo>
                    <a:pt x="0" y="493"/>
                  </a:lnTo>
                  <a:lnTo>
                    <a:pt x="0" y="500"/>
                  </a:lnTo>
                  <a:lnTo>
                    <a:pt x="29" y="636"/>
                  </a:lnTo>
                  <a:lnTo>
                    <a:pt x="29" y="636"/>
                  </a:lnTo>
                  <a:lnTo>
                    <a:pt x="22" y="646"/>
                  </a:lnTo>
                  <a:lnTo>
                    <a:pt x="17" y="655"/>
                  </a:lnTo>
                  <a:lnTo>
                    <a:pt x="17" y="655"/>
                  </a:lnTo>
                  <a:lnTo>
                    <a:pt x="15" y="660"/>
                  </a:lnTo>
                  <a:lnTo>
                    <a:pt x="15" y="660"/>
                  </a:lnTo>
                  <a:lnTo>
                    <a:pt x="8" y="672"/>
                  </a:lnTo>
                  <a:lnTo>
                    <a:pt x="5" y="687"/>
                  </a:lnTo>
                  <a:lnTo>
                    <a:pt x="3" y="701"/>
                  </a:lnTo>
                  <a:lnTo>
                    <a:pt x="5" y="713"/>
                  </a:lnTo>
                  <a:lnTo>
                    <a:pt x="10" y="728"/>
                  </a:lnTo>
                  <a:lnTo>
                    <a:pt x="17" y="740"/>
                  </a:lnTo>
                  <a:lnTo>
                    <a:pt x="27" y="750"/>
                  </a:lnTo>
                  <a:lnTo>
                    <a:pt x="39" y="760"/>
                  </a:lnTo>
                  <a:lnTo>
                    <a:pt x="39" y="760"/>
                  </a:lnTo>
                  <a:lnTo>
                    <a:pt x="51" y="764"/>
                  </a:lnTo>
                  <a:lnTo>
                    <a:pt x="66" y="769"/>
                  </a:lnTo>
                  <a:lnTo>
                    <a:pt x="78" y="769"/>
                  </a:lnTo>
                  <a:lnTo>
                    <a:pt x="92" y="767"/>
                  </a:lnTo>
                  <a:lnTo>
                    <a:pt x="105" y="762"/>
                  </a:lnTo>
                  <a:lnTo>
                    <a:pt x="117" y="755"/>
                  </a:lnTo>
                  <a:lnTo>
                    <a:pt x="129" y="745"/>
                  </a:lnTo>
                  <a:lnTo>
                    <a:pt x="136" y="735"/>
                  </a:lnTo>
                  <a:lnTo>
                    <a:pt x="136" y="735"/>
                  </a:lnTo>
                  <a:lnTo>
                    <a:pt x="143" y="721"/>
                  </a:lnTo>
                  <a:lnTo>
                    <a:pt x="146" y="706"/>
                  </a:lnTo>
                  <a:lnTo>
                    <a:pt x="148" y="694"/>
                  </a:lnTo>
                  <a:lnTo>
                    <a:pt x="146" y="680"/>
                  </a:lnTo>
                  <a:lnTo>
                    <a:pt x="141" y="667"/>
                  </a:lnTo>
                  <a:lnTo>
                    <a:pt x="134" y="655"/>
                  </a:lnTo>
                  <a:lnTo>
                    <a:pt x="124" y="646"/>
                  </a:lnTo>
                  <a:lnTo>
                    <a:pt x="112" y="636"/>
                  </a:lnTo>
                  <a:lnTo>
                    <a:pt x="112" y="636"/>
                  </a:lnTo>
                  <a:lnTo>
                    <a:pt x="95" y="629"/>
                  </a:lnTo>
                  <a:lnTo>
                    <a:pt x="78" y="626"/>
                  </a:lnTo>
                  <a:lnTo>
                    <a:pt x="78" y="626"/>
                  </a:lnTo>
                  <a:lnTo>
                    <a:pt x="71" y="624"/>
                  </a:lnTo>
                  <a:lnTo>
                    <a:pt x="44" y="493"/>
                  </a:lnTo>
                  <a:lnTo>
                    <a:pt x="44" y="493"/>
                  </a:lnTo>
                  <a:lnTo>
                    <a:pt x="42" y="485"/>
                  </a:lnTo>
                  <a:lnTo>
                    <a:pt x="39" y="481"/>
                  </a:lnTo>
                  <a:lnTo>
                    <a:pt x="34" y="478"/>
                  </a:lnTo>
                  <a:lnTo>
                    <a:pt x="29" y="476"/>
                  </a:lnTo>
                  <a:lnTo>
                    <a:pt x="29" y="476"/>
                  </a:lnTo>
                  <a:lnTo>
                    <a:pt x="32" y="456"/>
                  </a:lnTo>
                  <a:lnTo>
                    <a:pt x="39" y="439"/>
                  </a:lnTo>
                  <a:lnTo>
                    <a:pt x="46" y="422"/>
                  </a:lnTo>
                  <a:lnTo>
                    <a:pt x="56" y="405"/>
                  </a:lnTo>
                  <a:lnTo>
                    <a:pt x="78" y="376"/>
                  </a:lnTo>
                  <a:lnTo>
                    <a:pt x="105" y="347"/>
                  </a:lnTo>
                  <a:lnTo>
                    <a:pt x="131" y="318"/>
                  </a:lnTo>
                  <a:lnTo>
                    <a:pt x="158" y="291"/>
                  </a:lnTo>
                  <a:lnTo>
                    <a:pt x="180" y="260"/>
                  </a:lnTo>
                  <a:lnTo>
                    <a:pt x="190" y="243"/>
                  </a:lnTo>
                  <a:lnTo>
                    <a:pt x="197" y="226"/>
                  </a:lnTo>
                  <a:lnTo>
                    <a:pt x="197" y="226"/>
                  </a:lnTo>
                  <a:lnTo>
                    <a:pt x="211" y="182"/>
                  </a:lnTo>
                  <a:lnTo>
                    <a:pt x="223" y="138"/>
                  </a:lnTo>
                  <a:lnTo>
                    <a:pt x="223" y="138"/>
                  </a:lnTo>
                  <a:lnTo>
                    <a:pt x="223" y="138"/>
                  </a:lnTo>
                  <a:lnTo>
                    <a:pt x="233" y="99"/>
                  </a:lnTo>
                  <a:lnTo>
                    <a:pt x="248" y="63"/>
                  </a:lnTo>
                  <a:lnTo>
                    <a:pt x="255" y="44"/>
                  </a:lnTo>
                  <a:lnTo>
                    <a:pt x="265" y="29"/>
                  </a:lnTo>
                  <a:lnTo>
                    <a:pt x="277" y="15"/>
                  </a:lnTo>
                  <a:lnTo>
                    <a:pt x="289" y="0"/>
                  </a:lnTo>
                  <a:lnTo>
                    <a:pt x="289" y="0"/>
                  </a:ln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97" name="Freeform 20"/>
            <p:cNvSpPr>
              <a:spLocks/>
            </p:cNvSpPr>
            <p:nvPr userDrawn="1"/>
          </p:nvSpPr>
          <p:spPr bwMode="auto">
            <a:xfrm>
              <a:off x="7480300" y="0"/>
              <a:ext cx="1285875" cy="1066800"/>
            </a:xfrm>
            <a:custGeom>
              <a:avLst/>
              <a:gdLst/>
              <a:ahLst/>
              <a:cxnLst>
                <a:cxn ang="0">
                  <a:pos x="791" y="0"/>
                </a:cxn>
                <a:cxn ang="0">
                  <a:pos x="766" y="22"/>
                </a:cxn>
                <a:cxn ang="0">
                  <a:pos x="706" y="51"/>
                </a:cxn>
                <a:cxn ang="0">
                  <a:pos x="677" y="63"/>
                </a:cxn>
                <a:cxn ang="0">
                  <a:pos x="584" y="90"/>
                </a:cxn>
                <a:cxn ang="0">
                  <a:pos x="516" y="116"/>
                </a:cxn>
                <a:cxn ang="0">
                  <a:pos x="495" y="126"/>
                </a:cxn>
                <a:cxn ang="0">
                  <a:pos x="461" y="150"/>
                </a:cxn>
                <a:cxn ang="0">
                  <a:pos x="431" y="182"/>
                </a:cxn>
                <a:cxn ang="0">
                  <a:pos x="415" y="206"/>
                </a:cxn>
                <a:cxn ang="0">
                  <a:pos x="381" y="257"/>
                </a:cxn>
                <a:cxn ang="0">
                  <a:pos x="364" y="279"/>
                </a:cxn>
                <a:cxn ang="0">
                  <a:pos x="313" y="318"/>
                </a:cxn>
                <a:cxn ang="0">
                  <a:pos x="257" y="345"/>
                </a:cxn>
                <a:cxn ang="0">
                  <a:pos x="172" y="379"/>
                </a:cxn>
                <a:cxn ang="0">
                  <a:pos x="143" y="391"/>
                </a:cxn>
                <a:cxn ang="0">
                  <a:pos x="87" y="427"/>
                </a:cxn>
                <a:cxn ang="0">
                  <a:pos x="53" y="459"/>
                </a:cxn>
                <a:cxn ang="0">
                  <a:pos x="29" y="495"/>
                </a:cxn>
                <a:cxn ang="0">
                  <a:pos x="21" y="517"/>
                </a:cxn>
                <a:cxn ang="0">
                  <a:pos x="12" y="522"/>
                </a:cxn>
                <a:cxn ang="0">
                  <a:pos x="7" y="534"/>
                </a:cxn>
                <a:cxn ang="0">
                  <a:pos x="7" y="556"/>
                </a:cxn>
                <a:cxn ang="0">
                  <a:pos x="0" y="575"/>
                </a:cxn>
                <a:cxn ang="0">
                  <a:pos x="2" y="667"/>
                </a:cxn>
                <a:cxn ang="0">
                  <a:pos x="53" y="670"/>
                </a:cxn>
                <a:cxn ang="0">
                  <a:pos x="53" y="665"/>
                </a:cxn>
                <a:cxn ang="0">
                  <a:pos x="51" y="573"/>
                </a:cxn>
                <a:cxn ang="0">
                  <a:pos x="43" y="556"/>
                </a:cxn>
                <a:cxn ang="0">
                  <a:pos x="43" y="534"/>
                </a:cxn>
                <a:cxn ang="0">
                  <a:pos x="36" y="522"/>
                </a:cxn>
                <a:cxn ang="0">
                  <a:pos x="43" y="500"/>
                </a:cxn>
                <a:cxn ang="0">
                  <a:pos x="68" y="466"/>
                </a:cxn>
                <a:cxn ang="0">
                  <a:pos x="102" y="434"/>
                </a:cxn>
                <a:cxn ang="0">
                  <a:pos x="157" y="400"/>
                </a:cxn>
                <a:cxn ang="0">
                  <a:pos x="201" y="381"/>
                </a:cxn>
                <a:cxn ang="0">
                  <a:pos x="288" y="347"/>
                </a:cxn>
                <a:cxn ang="0">
                  <a:pos x="330" y="323"/>
                </a:cxn>
                <a:cxn ang="0">
                  <a:pos x="349" y="311"/>
                </a:cxn>
                <a:cxn ang="0">
                  <a:pos x="381" y="282"/>
                </a:cxn>
                <a:cxn ang="0">
                  <a:pos x="395" y="267"/>
                </a:cxn>
                <a:cxn ang="0">
                  <a:pos x="427" y="218"/>
                </a:cxn>
                <a:cxn ang="0">
                  <a:pos x="458" y="172"/>
                </a:cxn>
                <a:cxn ang="0">
                  <a:pos x="480" y="155"/>
                </a:cxn>
                <a:cxn ang="0">
                  <a:pos x="524" y="129"/>
                </a:cxn>
                <a:cxn ang="0">
                  <a:pos x="599" y="102"/>
                </a:cxn>
                <a:cxn ang="0">
                  <a:pos x="647" y="87"/>
                </a:cxn>
                <a:cxn ang="0">
                  <a:pos x="735" y="58"/>
                </a:cxn>
                <a:cxn ang="0">
                  <a:pos x="774" y="34"/>
                </a:cxn>
                <a:cxn ang="0">
                  <a:pos x="805" y="5"/>
                </a:cxn>
                <a:cxn ang="0">
                  <a:pos x="810" y="0"/>
                </a:cxn>
              </a:cxnLst>
              <a:rect l="0" t="0" r="r" b="b"/>
              <a:pathLst>
                <a:path w="810" h="672">
                  <a:moveTo>
                    <a:pt x="791" y="0"/>
                  </a:moveTo>
                  <a:lnTo>
                    <a:pt x="791" y="0"/>
                  </a:lnTo>
                  <a:lnTo>
                    <a:pt x="778" y="12"/>
                  </a:lnTo>
                  <a:lnTo>
                    <a:pt x="766" y="22"/>
                  </a:lnTo>
                  <a:lnTo>
                    <a:pt x="737" y="39"/>
                  </a:lnTo>
                  <a:lnTo>
                    <a:pt x="706" y="51"/>
                  </a:lnTo>
                  <a:lnTo>
                    <a:pt x="677" y="63"/>
                  </a:lnTo>
                  <a:lnTo>
                    <a:pt x="677" y="63"/>
                  </a:lnTo>
                  <a:lnTo>
                    <a:pt x="630" y="78"/>
                  </a:lnTo>
                  <a:lnTo>
                    <a:pt x="584" y="90"/>
                  </a:lnTo>
                  <a:lnTo>
                    <a:pt x="538" y="107"/>
                  </a:lnTo>
                  <a:lnTo>
                    <a:pt x="516" y="116"/>
                  </a:lnTo>
                  <a:lnTo>
                    <a:pt x="495" y="126"/>
                  </a:lnTo>
                  <a:lnTo>
                    <a:pt x="495" y="126"/>
                  </a:lnTo>
                  <a:lnTo>
                    <a:pt x="475" y="138"/>
                  </a:lnTo>
                  <a:lnTo>
                    <a:pt x="461" y="150"/>
                  </a:lnTo>
                  <a:lnTo>
                    <a:pt x="444" y="165"/>
                  </a:lnTo>
                  <a:lnTo>
                    <a:pt x="431" y="182"/>
                  </a:lnTo>
                  <a:lnTo>
                    <a:pt x="431" y="182"/>
                  </a:lnTo>
                  <a:lnTo>
                    <a:pt x="415" y="206"/>
                  </a:lnTo>
                  <a:lnTo>
                    <a:pt x="398" y="231"/>
                  </a:lnTo>
                  <a:lnTo>
                    <a:pt x="381" y="257"/>
                  </a:lnTo>
                  <a:lnTo>
                    <a:pt x="364" y="279"/>
                  </a:lnTo>
                  <a:lnTo>
                    <a:pt x="364" y="279"/>
                  </a:lnTo>
                  <a:lnTo>
                    <a:pt x="339" y="298"/>
                  </a:lnTo>
                  <a:lnTo>
                    <a:pt x="313" y="318"/>
                  </a:lnTo>
                  <a:lnTo>
                    <a:pt x="286" y="330"/>
                  </a:lnTo>
                  <a:lnTo>
                    <a:pt x="257" y="345"/>
                  </a:lnTo>
                  <a:lnTo>
                    <a:pt x="199" y="366"/>
                  </a:lnTo>
                  <a:lnTo>
                    <a:pt x="172" y="379"/>
                  </a:lnTo>
                  <a:lnTo>
                    <a:pt x="143" y="391"/>
                  </a:lnTo>
                  <a:lnTo>
                    <a:pt x="143" y="391"/>
                  </a:lnTo>
                  <a:lnTo>
                    <a:pt x="106" y="415"/>
                  </a:lnTo>
                  <a:lnTo>
                    <a:pt x="87" y="427"/>
                  </a:lnTo>
                  <a:lnTo>
                    <a:pt x="70" y="442"/>
                  </a:lnTo>
                  <a:lnTo>
                    <a:pt x="53" y="459"/>
                  </a:lnTo>
                  <a:lnTo>
                    <a:pt x="41" y="476"/>
                  </a:lnTo>
                  <a:lnTo>
                    <a:pt x="29" y="495"/>
                  </a:lnTo>
                  <a:lnTo>
                    <a:pt x="21" y="517"/>
                  </a:lnTo>
                  <a:lnTo>
                    <a:pt x="21" y="517"/>
                  </a:lnTo>
                  <a:lnTo>
                    <a:pt x="17" y="519"/>
                  </a:lnTo>
                  <a:lnTo>
                    <a:pt x="12" y="522"/>
                  </a:lnTo>
                  <a:lnTo>
                    <a:pt x="7" y="529"/>
                  </a:lnTo>
                  <a:lnTo>
                    <a:pt x="7" y="534"/>
                  </a:lnTo>
                  <a:lnTo>
                    <a:pt x="7" y="556"/>
                  </a:lnTo>
                  <a:lnTo>
                    <a:pt x="7" y="556"/>
                  </a:lnTo>
                  <a:lnTo>
                    <a:pt x="2" y="565"/>
                  </a:lnTo>
                  <a:lnTo>
                    <a:pt x="0" y="575"/>
                  </a:lnTo>
                  <a:lnTo>
                    <a:pt x="2" y="667"/>
                  </a:lnTo>
                  <a:lnTo>
                    <a:pt x="2" y="667"/>
                  </a:lnTo>
                  <a:lnTo>
                    <a:pt x="2" y="672"/>
                  </a:lnTo>
                  <a:lnTo>
                    <a:pt x="53" y="670"/>
                  </a:lnTo>
                  <a:lnTo>
                    <a:pt x="53" y="670"/>
                  </a:lnTo>
                  <a:lnTo>
                    <a:pt x="53" y="665"/>
                  </a:lnTo>
                  <a:lnTo>
                    <a:pt x="51" y="573"/>
                  </a:lnTo>
                  <a:lnTo>
                    <a:pt x="51" y="573"/>
                  </a:lnTo>
                  <a:lnTo>
                    <a:pt x="48" y="563"/>
                  </a:lnTo>
                  <a:lnTo>
                    <a:pt x="43" y="556"/>
                  </a:lnTo>
                  <a:lnTo>
                    <a:pt x="43" y="534"/>
                  </a:lnTo>
                  <a:lnTo>
                    <a:pt x="43" y="534"/>
                  </a:lnTo>
                  <a:lnTo>
                    <a:pt x="41" y="527"/>
                  </a:lnTo>
                  <a:lnTo>
                    <a:pt x="36" y="522"/>
                  </a:lnTo>
                  <a:lnTo>
                    <a:pt x="36" y="522"/>
                  </a:lnTo>
                  <a:lnTo>
                    <a:pt x="43" y="500"/>
                  </a:lnTo>
                  <a:lnTo>
                    <a:pt x="55" y="483"/>
                  </a:lnTo>
                  <a:lnTo>
                    <a:pt x="68" y="466"/>
                  </a:lnTo>
                  <a:lnTo>
                    <a:pt x="85" y="449"/>
                  </a:lnTo>
                  <a:lnTo>
                    <a:pt x="102" y="434"/>
                  </a:lnTo>
                  <a:lnTo>
                    <a:pt x="121" y="422"/>
                  </a:lnTo>
                  <a:lnTo>
                    <a:pt x="157" y="400"/>
                  </a:lnTo>
                  <a:lnTo>
                    <a:pt x="157" y="400"/>
                  </a:lnTo>
                  <a:lnTo>
                    <a:pt x="201" y="381"/>
                  </a:lnTo>
                  <a:lnTo>
                    <a:pt x="245" y="364"/>
                  </a:lnTo>
                  <a:lnTo>
                    <a:pt x="288" y="347"/>
                  </a:lnTo>
                  <a:lnTo>
                    <a:pt x="310" y="335"/>
                  </a:lnTo>
                  <a:lnTo>
                    <a:pt x="330" y="323"/>
                  </a:lnTo>
                  <a:lnTo>
                    <a:pt x="330" y="323"/>
                  </a:lnTo>
                  <a:lnTo>
                    <a:pt x="349" y="311"/>
                  </a:lnTo>
                  <a:lnTo>
                    <a:pt x="366" y="298"/>
                  </a:lnTo>
                  <a:lnTo>
                    <a:pt x="381" y="282"/>
                  </a:lnTo>
                  <a:lnTo>
                    <a:pt x="395" y="267"/>
                  </a:lnTo>
                  <a:lnTo>
                    <a:pt x="395" y="267"/>
                  </a:lnTo>
                  <a:lnTo>
                    <a:pt x="412" y="243"/>
                  </a:lnTo>
                  <a:lnTo>
                    <a:pt x="427" y="218"/>
                  </a:lnTo>
                  <a:lnTo>
                    <a:pt x="441" y="194"/>
                  </a:lnTo>
                  <a:lnTo>
                    <a:pt x="458" y="172"/>
                  </a:lnTo>
                  <a:lnTo>
                    <a:pt x="458" y="172"/>
                  </a:lnTo>
                  <a:lnTo>
                    <a:pt x="480" y="155"/>
                  </a:lnTo>
                  <a:lnTo>
                    <a:pt x="499" y="141"/>
                  </a:lnTo>
                  <a:lnTo>
                    <a:pt x="524" y="129"/>
                  </a:lnTo>
                  <a:lnTo>
                    <a:pt x="548" y="119"/>
                  </a:lnTo>
                  <a:lnTo>
                    <a:pt x="599" y="102"/>
                  </a:lnTo>
                  <a:lnTo>
                    <a:pt x="647" y="87"/>
                  </a:lnTo>
                  <a:lnTo>
                    <a:pt x="647" y="87"/>
                  </a:lnTo>
                  <a:lnTo>
                    <a:pt x="691" y="73"/>
                  </a:lnTo>
                  <a:lnTo>
                    <a:pt x="735" y="58"/>
                  </a:lnTo>
                  <a:lnTo>
                    <a:pt x="754" y="46"/>
                  </a:lnTo>
                  <a:lnTo>
                    <a:pt x="774" y="34"/>
                  </a:lnTo>
                  <a:lnTo>
                    <a:pt x="791" y="22"/>
                  </a:lnTo>
                  <a:lnTo>
                    <a:pt x="805" y="5"/>
                  </a:lnTo>
                  <a:lnTo>
                    <a:pt x="805" y="5"/>
                  </a:lnTo>
                  <a:lnTo>
                    <a:pt x="810" y="0"/>
                  </a:lnTo>
                  <a:lnTo>
                    <a:pt x="791" y="0"/>
                  </a:ln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3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400413"/>
            <a:ext cx="2133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6A01E7-113B-4D20-B74E-C589F085EA41}" type="datetime1">
              <a:rPr lang="ko-KR" altLang="en-US" smtClean="0"/>
              <a:pPr/>
              <a:t>2019-05-02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400413"/>
            <a:ext cx="2895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768244" y="6471699"/>
            <a:ext cx="2133600" cy="246221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1000" b="1">
                <a:solidFill>
                  <a:schemeClr val="tx2"/>
                </a:solidFill>
              </a:defRPr>
            </a:lvl1pPr>
          </a:lstStyle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4" r:id="rId4"/>
    <p:sldLayoutId id="2147483655" r:id="rId5"/>
    <p:sldLayoutId id="2147483656" r:id="rId6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zforms.co.kr/bms/check.asp?code=bs3217338750418&amp;go_url=http%3a%2f%2fpowerpoint.bizforms.co.kr%2fform_view%2fview.asp%3fnumber%3d105889%26v_flag%3d0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gif"/><Relationship Id="rId13" Type="http://schemas.openxmlformats.org/officeDocument/2006/relationships/hyperlink" Target="http://www.bizforms.co.kr/bms/check.asp?code=bs3217338750418&amp;go_url=http%3a%2f%2fpowerpoint.bizforms.co.kr%2fform_view%2fview.asp%3fnumber%3d43163%26v_flag%3d1" TargetMode="External"/><Relationship Id="rId18" Type="http://schemas.openxmlformats.org/officeDocument/2006/relationships/image" Target="../media/image16.gif"/><Relationship Id="rId3" Type="http://schemas.openxmlformats.org/officeDocument/2006/relationships/hyperlink" Target="http://www.bizforms.co.kr/bms/check.asp?code=bs3217338750418&amp;go_url=http%3a%2f%2fpowerpoint.bizforms.co.kr%2fform_view%2fview.asp%3fnumber%3d186250%26v_flag%3d0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85790%26v_flag%3d0" TargetMode="External"/><Relationship Id="rId12" Type="http://schemas.openxmlformats.org/officeDocument/2006/relationships/image" Target="../media/image13.gif"/><Relationship Id="rId17" Type="http://schemas.openxmlformats.org/officeDocument/2006/relationships/hyperlink" Target="http://www.bizforms.co.kr/bms/check.asp?code=bs3217338750418&amp;go_url=http%3a%2f%2fpowerpoint.bizforms.co.kr%2fform_view%2fview.asp%3fnumber%3d105566%26v_flag%3d0%0d%0a" TargetMode="External"/><Relationship Id="rId2" Type="http://schemas.openxmlformats.org/officeDocument/2006/relationships/image" Target="../media/image8.jpg"/><Relationship Id="rId16" Type="http://schemas.openxmlformats.org/officeDocument/2006/relationships/image" Target="../media/image15.gi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0.gif"/><Relationship Id="rId11" Type="http://schemas.openxmlformats.org/officeDocument/2006/relationships/hyperlink" Target="http://www.bizforms.co.kr/bms/check.asp?code=bs3217338750418&amp;go_url=http%3a%2f%2fpowerpoint.bizforms.co.kr%2fform_view%2fview.asp%3fnumber%3d105574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43160%26v_flag%3d1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05575%26v_flag%3d0%0d%0a" TargetMode="External"/><Relationship Id="rId10" Type="http://schemas.openxmlformats.org/officeDocument/2006/relationships/image" Target="../media/image12.gif"/><Relationship Id="rId4" Type="http://schemas.openxmlformats.org/officeDocument/2006/relationships/image" Target="../media/image9.gif"/><Relationship Id="rId9" Type="http://schemas.openxmlformats.org/officeDocument/2006/relationships/hyperlink" Target="http://www.bizforms.co.kr/bms/check.asp?code=bs3217338750418&amp;go_url=http%3a%2f%2fpowerpoint.bizforms.co.kr%2fform_view%2fview.asp%3fnumber%3d105572%26v_flag%3d0%0d%0a" TargetMode="External"/><Relationship Id="rId14" Type="http://schemas.openxmlformats.org/officeDocument/2006/relationships/image" Target="../media/image14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gif"/><Relationship Id="rId13" Type="http://schemas.openxmlformats.org/officeDocument/2006/relationships/hyperlink" Target="http://www.bizforms.co.kr/bms/check.asp?code=bs3217338750418&amp;go_url=http%3a%2f%2fpowerpoint.bizforms.co.kr%2fform_view%2fview.asp%3fnumber%3d186579%26v_flag%3d0" TargetMode="External"/><Relationship Id="rId18" Type="http://schemas.openxmlformats.org/officeDocument/2006/relationships/image" Target="../media/image24.gif"/><Relationship Id="rId3" Type="http://schemas.openxmlformats.org/officeDocument/2006/relationships/hyperlink" Target="http://www.bizforms.co.kr/bms/check.asp?code=bs3217338750418&amp;go_url=http%3a%2f%2fpowerpoint.bizforms.co.kr%2fform_view%2fview.asp%3fnumber%3d186757%26v_flag%3d0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86601%26v_flag%3d0" TargetMode="External"/><Relationship Id="rId12" Type="http://schemas.openxmlformats.org/officeDocument/2006/relationships/image" Target="../media/image21.gif"/><Relationship Id="rId17" Type="http://schemas.openxmlformats.org/officeDocument/2006/relationships/hyperlink" Target="http://www.bizforms.co.kr/bms/check.asp?code=bs3217338750418&amp;go_url=http%3a%2f%2fpowerpoint.bizforms.co.kr%2fform_view%2fview.asp%3fnumber%3d112628%26v_flag%3d0" TargetMode="External"/><Relationship Id="rId2" Type="http://schemas.openxmlformats.org/officeDocument/2006/relationships/image" Target="../media/image8.jpg"/><Relationship Id="rId16" Type="http://schemas.openxmlformats.org/officeDocument/2006/relationships/image" Target="../media/image23.gi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8.gif"/><Relationship Id="rId11" Type="http://schemas.openxmlformats.org/officeDocument/2006/relationships/hyperlink" Target="http://www.bizforms.co.kr/bms/check.asp?code=bs3217338750418&amp;go_url=http%3a%2f%2fpowerpoint.bizforms.co.kr%2fform_view%2fview.asp%3fnumber%3d186527%26v_flag%3d0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86483%26v_flag%3d0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86034%26v_flag%3d0" TargetMode="External"/><Relationship Id="rId10" Type="http://schemas.openxmlformats.org/officeDocument/2006/relationships/image" Target="../media/image20.gif"/><Relationship Id="rId4" Type="http://schemas.openxmlformats.org/officeDocument/2006/relationships/image" Target="../media/image17.gif"/><Relationship Id="rId9" Type="http://schemas.openxmlformats.org/officeDocument/2006/relationships/hyperlink" Target="http://www.bizforms.co.kr/bms/check.asp?code=bs3217338750418&amp;go_url=http%3a%2f%2fpowerpoint.bizforms.co.kr%2fform_view%2fview.asp%3fnumber%3d186525%26v_flag%3d0" TargetMode="External"/><Relationship Id="rId14" Type="http://schemas.openxmlformats.org/officeDocument/2006/relationships/image" Target="../media/image22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직사각형 28">
            <a:extLst>
              <a:ext uri="{FF2B5EF4-FFF2-40B4-BE49-F238E27FC236}">
                <a16:creationId xmlns:a16="http://schemas.microsoft.com/office/drawing/2014/main" id="{83AED602-AD8F-45F9-AEBE-D417A4778049}"/>
              </a:ext>
            </a:extLst>
          </p:cNvPr>
          <p:cNvSpPr/>
          <p:nvPr/>
        </p:nvSpPr>
        <p:spPr>
          <a:xfrm>
            <a:off x="8136" y="484"/>
            <a:ext cx="4412133" cy="6858001"/>
          </a:xfrm>
          <a:prstGeom prst="rect">
            <a:avLst/>
          </a:prstGeom>
          <a:solidFill>
            <a:schemeClr val="tx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pic>
        <p:nvPicPr>
          <p:cNvPr id="30" name="그림 29">
            <a:hlinkClick r:id="rId3"/>
            <a:extLst>
              <a:ext uri="{FF2B5EF4-FFF2-40B4-BE49-F238E27FC236}">
                <a16:creationId xmlns:a16="http://schemas.microsoft.com/office/drawing/2014/main" id="{388B2FF3-432A-44DE-852B-893E277C5E7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675" y="916392"/>
            <a:ext cx="3283054" cy="2462291"/>
          </a:xfrm>
          <a:prstGeom prst="rect">
            <a:avLst/>
          </a:prstGeom>
        </p:spPr>
      </p:pic>
      <p:sp>
        <p:nvSpPr>
          <p:cNvPr id="31" name="직사각형 30">
            <a:extLst>
              <a:ext uri="{FF2B5EF4-FFF2-40B4-BE49-F238E27FC236}">
                <a16:creationId xmlns:a16="http://schemas.microsoft.com/office/drawing/2014/main" id="{422B5B92-448C-4652-9E8E-55DB0D6506AC}"/>
              </a:ext>
            </a:extLst>
          </p:cNvPr>
          <p:cNvSpPr/>
          <p:nvPr/>
        </p:nvSpPr>
        <p:spPr>
          <a:xfrm>
            <a:off x="551623" y="4435822"/>
            <a:ext cx="2297424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파워포인트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표준작성법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제안서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제안서 표준작성 샘플 포함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27 page</a:t>
            </a:r>
            <a:endParaRPr lang="ko-KR" altLang="en-US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32" name="직사각형 31">
            <a:hlinkClick r:id="rId3"/>
            <a:extLst>
              <a:ext uri="{FF2B5EF4-FFF2-40B4-BE49-F238E27FC236}">
                <a16:creationId xmlns:a16="http://schemas.microsoft.com/office/drawing/2014/main" id="{AA1245EE-4B2F-4D9C-A12C-EC7B40F3FCC3}"/>
              </a:ext>
            </a:extLst>
          </p:cNvPr>
          <p:cNvSpPr/>
          <p:nvPr/>
        </p:nvSpPr>
        <p:spPr>
          <a:xfrm>
            <a:off x="546624" y="5062808"/>
            <a:ext cx="3335156" cy="350047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PPT 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바로가기    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&gt;</a:t>
            </a:r>
            <a:endParaRPr lang="ko-KR" altLang="en-US" sz="12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3" name="직사각형 32">
            <a:extLst>
              <a:ext uri="{FF2B5EF4-FFF2-40B4-BE49-F238E27FC236}">
                <a16:creationId xmlns:a16="http://schemas.microsoft.com/office/drawing/2014/main" id="{60E1BABB-43D1-4587-AF56-1DF62FF053A7}"/>
              </a:ext>
            </a:extLst>
          </p:cNvPr>
          <p:cNvSpPr/>
          <p:nvPr/>
        </p:nvSpPr>
        <p:spPr>
          <a:xfrm>
            <a:off x="551623" y="5508848"/>
            <a:ext cx="33206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9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http://www.bizforms.co.kr/bms/check.asp?code=bs3217338750418&amp;go_url=http%3a%2f%2fpowerpoint.bizforms.co.kr%2fform_view%2fview.asp%3fnumber%3d105889%26v_flag%3d0</a:t>
            </a:r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84D030C0-34C6-4198-B10F-DEF2F48E7BD9}"/>
              </a:ext>
            </a:extLst>
          </p:cNvPr>
          <p:cNvSpPr/>
          <p:nvPr/>
        </p:nvSpPr>
        <p:spPr>
          <a:xfrm>
            <a:off x="551623" y="3986545"/>
            <a:ext cx="2456122" cy="338554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쇼핑몰 제안서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사업투자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A36991DF-F164-4858-B28A-1EEAB72033AA}"/>
              </a:ext>
            </a:extLst>
          </p:cNvPr>
          <p:cNvSpPr/>
          <p:nvPr/>
        </p:nvSpPr>
        <p:spPr>
          <a:xfrm>
            <a:off x="551623" y="3630198"/>
            <a:ext cx="1809902" cy="30713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en-US" altLang="ko-KR" sz="16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Bizforms PowerPoint</a:t>
            </a:r>
            <a:endParaRPr lang="ko-KR" altLang="en-US" sz="16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pic>
        <p:nvPicPr>
          <p:cNvPr id="55" name="그림 54">
            <a:extLst>
              <a:ext uri="{FF2B5EF4-FFF2-40B4-BE49-F238E27FC236}">
                <a16:creationId xmlns:a16="http://schemas.microsoft.com/office/drawing/2014/main" id="{9852BE40-D99C-4FE1-BC9F-AFFB9CC62B2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0663" y="908720"/>
            <a:ext cx="3907875" cy="5084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16554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2</a:t>
            </a:fld>
            <a:endParaRPr lang="ko-KR" altLang="en-US" dirty="0"/>
          </a:p>
        </p:txBody>
      </p:sp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1-4 </a:t>
            </a:r>
            <a:r>
              <a:rPr lang="ko-KR" altLang="en-US" dirty="0"/>
              <a:t>사업비전</a:t>
            </a:r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ko-KR" altLang="en-US" dirty="0"/>
              <a:t>사업비전을 위한 페이지입니다</a:t>
            </a:r>
            <a:r>
              <a:rPr lang="en-US" altLang="ko-KR" dirty="0"/>
              <a:t>. </a:t>
            </a:r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grpSp>
        <p:nvGrpSpPr>
          <p:cNvPr id="41" name="그룹 40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42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8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9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60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74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5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61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07</a:t>
              </a: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66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68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72" name="자유형 71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73" name="그림 45" descr="체크만년필수첩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69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70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사업비전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71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1823576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회사 및 사업비전은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조직에 목표를 부여하고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사업 방향을 확립시키며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조직 운영과 행동의 기준을 제공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하여 기업을 성장하게 합니다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 </a:t>
              </a:r>
            </a:p>
            <a:p>
              <a:pPr algn="just" fontAlgn="ctr">
                <a:lnSpc>
                  <a:spcPts val="1500"/>
                </a:lnSpc>
              </a:pP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그러므로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비전을 설정하게 된 이유를 간단히 제시하고 비전을 명확하게 설정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하여 도식화 것이 중요합니다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24" name="그룹 23"/>
          <p:cNvGrpSpPr/>
          <p:nvPr/>
        </p:nvGrpSpPr>
        <p:grpSpPr>
          <a:xfrm>
            <a:off x="7164488" y="197428"/>
            <a:ext cx="1800000" cy="495268"/>
            <a:chOff x="6984468" y="5949280"/>
            <a:chExt cx="1800000" cy="495268"/>
          </a:xfrm>
        </p:grpSpPr>
        <p:sp>
          <p:nvSpPr>
            <p:cNvPr id="25" name="TextBox 24"/>
            <p:cNvSpPr txBox="1"/>
            <p:nvPr/>
          </p:nvSpPr>
          <p:spPr>
            <a:xfrm>
              <a:off x="6984468" y="5949280"/>
              <a:ext cx="1800000" cy="34156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400" b="1" kern="1200" dirty="0">
                  <a:latin typeface="+mn-lt"/>
                  <a:ea typeface="+mn-ea"/>
                  <a:cs typeface="+mn-cs"/>
                </a:rPr>
                <a:t> </a:t>
              </a:r>
              <a:r>
                <a:rPr lang="en-US" altLang="ko-KR" sz="1400" b="1" kern="1200" dirty="0">
                  <a:solidFill>
                    <a:schemeClr val="accent1"/>
                  </a:solidFill>
                  <a:latin typeface="+mn-lt"/>
                  <a:ea typeface="+mn-ea"/>
                  <a:cs typeface="+mn-cs"/>
                </a:rPr>
                <a:t>Bizforms</a:t>
              </a:r>
              <a:endParaRPr lang="ko-KR" altLang="en-US" sz="1400" b="1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6984468" y="6165304"/>
              <a:ext cx="1800000" cy="27924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050" b="1" kern="1200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cs"/>
                </a:rPr>
                <a:t>www.bizforms.co.kr</a:t>
              </a:r>
              <a:endParaRPr lang="ko-KR" altLang="en-US" sz="1050" b="1" kern="12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7" name="Freeform 89"/>
          <p:cNvSpPr>
            <a:spLocks/>
          </p:cNvSpPr>
          <p:nvPr/>
        </p:nvSpPr>
        <p:spPr bwMode="auto">
          <a:xfrm>
            <a:off x="3146425" y="3005671"/>
            <a:ext cx="3756025" cy="1739900"/>
          </a:xfrm>
          <a:custGeom>
            <a:avLst/>
            <a:gdLst/>
            <a:ahLst/>
            <a:cxnLst>
              <a:cxn ang="0">
                <a:pos x="2366" y="548"/>
              </a:cxn>
              <a:cxn ang="0">
                <a:pos x="1918" y="0"/>
              </a:cxn>
              <a:cxn ang="0">
                <a:pos x="1918" y="194"/>
              </a:cxn>
              <a:cxn ang="0">
                <a:pos x="0" y="194"/>
              </a:cxn>
              <a:cxn ang="0">
                <a:pos x="0" y="902"/>
              </a:cxn>
              <a:cxn ang="0">
                <a:pos x="1918" y="902"/>
              </a:cxn>
              <a:cxn ang="0">
                <a:pos x="1918" y="1096"/>
              </a:cxn>
              <a:cxn ang="0">
                <a:pos x="2366" y="548"/>
              </a:cxn>
            </a:cxnLst>
            <a:rect l="0" t="0" r="r" b="b"/>
            <a:pathLst>
              <a:path w="2366" h="1096">
                <a:moveTo>
                  <a:pt x="2366" y="548"/>
                </a:moveTo>
                <a:lnTo>
                  <a:pt x="1918" y="0"/>
                </a:lnTo>
                <a:lnTo>
                  <a:pt x="1918" y="194"/>
                </a:lnTo>
                <a:lnTo>
                  <a:pt x="0" y="194"/>
                </a:lnTo>
                <a:lnTo>
                  <a:pt x="0" y="902"/>
                </a:lnTo>
                <a:lnTo>
                  <a:pt x="1918" y="902"/>
                </a:lnTo>
                <a:lnTo>
                  <a:pt x="1918" y="1096"/>
                </a:lnTo>
                <a:lnTo>
                  <a:pt x="2366" y="548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8" name="Freeform 90"/>
          <p:cNvSpPr>
            <a:spLocks/>
          </p:cNvSpPr>
          <p:nvPr/>
        </p:nvSpPr>
        <p:spPr bwMode="auto">
          <a:xfrm>
            <a:off x="2143125" y="1592796"/>
            <a:ext cx="3756025" cy="1739900"/>
          </a:xfrm>
          <a:custGeom>
            <a:avLst/>
            <a:gdLst/>
            <a:ahLst/>
            <a:cxnLst>
              <a:cxn ang="0">
                <a:pos x="0" y="548"/>
              </a:cxn>
              <a:cxn ang="0">
                <a:pos x="448" y="0"/>
              </a:cxn>
              <a:cxn ang="0">
                <a:pos x="448" y="194"/>
              </a:cxn>
              <a:cxn ang="0">
                <a:pos x="2366" y="194"/>
              </a:cxn>
              <a:cxn ang="0">
                <a:pos x="2366" y="902"/>
              </a:cxn>
              <a:cxn ang="0">
                <a:pos x="448" y="902"/>
              </a:cxn>
              <a:cxn ang="0">
                <a:pos x="448" y="1096"/>
              </a:cxn>
              <a:cxn ang="0">
                <a:pos x="0" y="548"/>
              </a:cxn>
            </a:cxnLst>
            <a:rect l="0" t="0" r="r" b="b"/>
            <a:pathLst>
              <a:path w="2366" h="1096">
                <a:moveTo>
                  <a:pt x="0" y="548"/>
                </a:moveTo>
                <a:lnTo>
                  <a:pt x="448" y="0"/>
                </a:lnTo>
                <a:lnTo>
                  <a:pt x="448" y="194"/>
                </a:lnTo>
                <a:lnTo>
                  <a:pt x="2366" y="194"/>
                </a:lnTo>
                <a:lnTo>
                  <a:pt x="2366" y="902"/>
                </a:lnTo>
                <a:lnTo>
                  <a:pt x="448" y="902"/>
                </a:lnTo>
                <a:lnTo>
                  <a:pt x="448" y="1096"/>
                </a:lnTo>
                <a:lnTo>
                  <a:pt x="0" y="548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9" name="Freeform 221"/>
          <p:cNvSpPr>
            <a:spLocks noEditPoints="1"/>
          </p:cNvSpPr>
          <p:nvPr/>
        </p:nvSpPr>
        <p:spPr bwMode="auto">
          <a:xfrm>
            <a:off x="1190625" y="1859496"/>
            <a:ext cx="419100" cy="384175"/>
          </a:xfrm>
          <a:custGeom>
            <a:avLst/>
            <a:gdLst/>
            <a:ahLst/>
            <a:cxnLst>
              <a:cxn ang="0">
                <a:pos x="132" y="0"/>
              </a:cxn>
              <a:cxn ang="0">
                <a:pos x="156" y="4"/>
              </a:cxn>
              <a:cxn ang="0">
                <a:pos x="176" y="18"/>
              </a:cxn>
              <a:cxn ang="0">
                <a:pos x="190" y="38"/>
              </a:cxn>
              <a:cxn ang="0">
                <a:pos x="194" y="62"/>
              </a:cxn>
              <a:cxn ang="0">
                <a:pos x="194" y="74"/>
              </a:cxn>
              <a:cxn ang="0">
                <a:pos x="184" y="96"/>
              </a:cxn>
              <a:cxn ang="0">
                <a:pos x="166" y="114"/>
              </a:cxn>
              <a:cxn ang="0">
                <a:pos x="144" y="122"/>
              </a:cxn>
              <a:cxn ang="0">
                <a:pos x="132" y="124"/>
              </a:cxn>
              <a:cxn ang="0">
                <a:pos x="108" y="118"/>
              </a:cxn>
              <a:cxn ang="0">
                <a:pos x="88" y="106"/>
              </a:cxn>
              <a:cxn ang="0">
                <a:pos x="74" y="86"/>
              </a:cxn>
              <a:cxn ang="0">
                <a:pos x="70" y="62"/>
              </a:cxn>
              <a:cxn ang="0">
                <a:pos x="72" y="48"/>
              </a:cxn>
              <a:cxn ang="0">
                <a:pos x="80" y="26"/>
              </a:cxn>
              <a:cxn ang="0">
                <a:pos x="98" y="10"/>
              </a:cxn>
              <a:cxn ang="0">
                <a:pos x="120" y="0"/>
              </a:cxn>
              <a:cxn ang="0">
                <a:pos x="132" y="0"/>
              </a:cxn>
              <a:cxn ang="0">
                <a:pos x="164" y="128"/>
              </a:cxn>
              <a:cxn ang="0">
                <a:pos x="188" y="146"/>
              </a:cxn>
              <a:cxn ang="0">
                <a:pos x="208" y="172"/>
              </a:cxn>
              <a:cxn ang="0">
                <a:pos x="220" y="204"/>
              </a:cxn>
              <a:cxn ang="0">
                <a:pos x="226" y="242"/>
              </a:cxn>
              <a:cxn ang="0">
                <a:pos x="38" y="242"/>
              </a:cxn>
              <a:cxn ang="0">
                <a:pos x="44" y="204"/>
              </a:cxn>
              <a:cxn ang="0">
                <a:pos x="58" y="172"/>
              </a:cxn>
              <a:cxn ang="0">
                <a:pos x="76" y="146"/>
              </a:cxn>
              <a:cxn ang="0">
                <a:pos x="100" y="128"/>
              </a:cxn>
              <a:cxn ang="0">
                <a:pos x="116" y="134"/>
              </a:cxn>
              <a:cxn ang="0">
                <a:pos x="132" y="136"/>
              </a:cxn>
              <a:cxn ang="0">
                <a:pos x="164" y="128"/>
              </a:cxn>
              <a:cxn ang="0">
                <a:pos x="30" y="242"/>
              </a:cxn>
              <a:cxn ang="0">
                <a:pos x="32" y="224"/>
              </a:cxn>
              <a:cxn ang="0">
                <a:pos x="42" y="188"/>
              </a:cxn>
              <a:cxn ang="0">
                <a:pos x="60" y="156"/>
              </a:cxn>
              <a:cxn ang="0">
                <a:pos x="84" y="132"/>
              </a:cxn>
              <a:cxn ang="0">
                <a:pos x="96" y="124"/>
              </a:cxn>
              <a:cxn ang="0">
                <a:pos x="94" y="122"/>
              </a:cxn>
              <a:cxn ang="0">
                <a:pos x="64" y="136"/>
              </a:cxn>
              <a:cxn ang="0">
                <a:pos x="34" y="164"/>
              </a:cxn>
              <a:cxn ang="0">
                <a:pos x="12" y="202"/>
              </a:cxn>
              <a:cxn ang="0">
                <a:pos x="0" y="242"/>
              </a:cxn>
              <a:cxn ang="0">
                <a:pos x="30" y="242"/>
              </a:cxn>
              <a:cxn ang="0">
                <a:pos x="264" y="242"/>
              </a:cxn>
              <a:cxn ang="0">
                <a:pos x="258" y="222"/>
              </a:cxn>
              <a:cxn ang="0">
                <a:pos x="242" y="182"/>
              </a:cxn>
              <a:cxn ang="0">
                <a:pos x="216" y="148"/>
              </a:cxn>
              <a:cxn ang="0">
                <a:pos x="186" y="128"/>
              </a:cxn>
              <a:cxn ang="0">
                <a:pos x="170" y="122"/>
              </a:cxn>
              <a:cxn ang="0">
                <a:pos x="168" y="124"/>
              </a:cxn>
              <a:cxn ang="0">
                <a:pos x="192" y="142"/>
              </a:cxn>
              <a:cxn ang="0">
                <a:pos x="214" y="170"/>
              </a:cxn>
              <a:cxn ang="0">
                <a:pos x="228" y="206"/>
              </a:cxn>
              <a:cxn ang="0">
                <a:pos x="234" y="242"/>
              </a:cxn>
            </a:cxnLst>
            <a:rect l="0" t="0" r="r" b="b"/>
            <a:pathLst>
              <a:path w="264" h="242">
                <a:moveTo>
                  <a:pt x="132" y="0"/>
                </a:moveTo>
                <a:lnTo>
                  <a:pt x="132" y="0"/>
                </a:lnTo>
                <a:lnTo>
                  <a:pt x="144" y="0"/>
                </a:lnTo>
                <a:lnTo>
                  <a:pt x="156" y="4"/>
                </a:lnTo>
                <a:lnTo>
                  <a:pt x="166" y="10"/>
                </a:lnTo>
                <a:lnTo>
                  <a:pt x="176" y="18"/>
                </a:lnTo>
                <a:lnTo>
                  <a:pt x="184" y="26"/>
                </a:lnTo>
                <a:lnTo>
                  <a:pt x="190" y="38"/>
                </a:lnTo>
                <a:lnTo>
                  <a:pt x="194" y="48"/>
                </a:lnTo>
                <a:lnTo>
                  <a:pt x="194" y="62"/>
                </a:lnTo>
                <a:lnTo>
                  <a:pt x="194" y="62"/>
                </a:lnTo>
                <a:lnTo>
                  <a:pt x="194" y="74"/>
                </a:lnTo>
                <a:lnTo>
                  <a:pt x="190" y="86"/>
                </a:lnTo>
                <a:lnTo>
                  <a:pt x="184" y="96"/>
                </a:lnTo>
                <a:lnTo>
                  <a:pt x="176" y="106"/>
                </a:lnTo>
                <a:lnTo>
                  <a:pt x="166" y="114"/>
                </a:lnTo>
                <a:lnTo>
                  <a:pt x="156" y="118"/>
                </a:lnTo>
                <a:lnTo>
                  <a:pt x="144" y="122"/>
                </a:lnTo>
                <a:lnTo>
                  <a:pt x="132" y="124"/>
                </a:lnTo>
                <a:lnTo>
                  <a:pt x="132" y="124"/>
                </a:lnTo>
                <a:lnTo>
                  <a:pt x="120" y="122"/>
                </a:lnTo>
                <a:lnTo>
                  <a:pt x="108" y="118"/>
                </a:lnTo>
                <a:lnTo>
                  <a:pt x="98" y="114"/>
                </a:lnTo>
                <a:lnTo>
                  <a:pt x="88" y="106"/>
                </a:lnTo>
                <a:lnTo>
                  <a:pt x="80" y="96"/>
                </a:lnTo>
                <a:lnTo>
                  <a:pt x="74" y="86"/>
                </a:lnTo>
                <a:lnTo>
                  <a:pt x="72" y="74"/>
                </a:lnTo>
                <a:lnTo>
                  <a:pt x="70" y="62"/>
                </a:lnTo>
                <a:lnTo>
                  <a:pt x="70" y="62"/>
                </a:lnTo>
                <a:lnTo>
                  <a:pt x="72" y="48"/>
                </a:lnTo>
                <a:lnTo>
                  <a:pt x="74" y="38"/>
                </a:lnTo>
                <a:lnTo>
                  <a:pt x="80" y="26"/>
                </a:lnTo>
                <a:lnTo>
                  <a:pt x="88" y="18"/>
                </a:lnTo>
                <a:lnTo>
                  <a:pt x="98" y="10"/>
                </a:lnTo>
                <a:lnTo>
                  <a:pt x="108" y="4"/>
                </a:lnTo>
                <a:lnTo>
                  <a:pt x="120" y="0"/>
                </a:lnTo>
                <a:lnTo>
                  <a:pt x="132" y="0"/>
                </a:lnTo>
                <a:lnTo>
                  <a:pt x="132" y="0"/>
                </a:lnTo>
                <a:close/>
                <a:moveTo>
                  <a:pt x="164" y="128"/>
                </a:moveTo>
                <a:lnTo>
                  <a:pt x="164" y="128"/>
                </a:lnTo>
                <a:lnTo>
                  <a:pt x="176" y="136"/>
                </a:lnTo>
                <a:lnTo>
                  <a:pt x="188" y="146"/>
                </a:lnTo>
                <a:lnTo>
                  <a:pt x="198" y="158"/>
                </a:lnTo>
                <a:lnTo>
                  <a:pt x="208" y="172"/>
                </a:lnTo>
                <a:lnTo>
                  <a:pt x="214" y="188"/>
                </a:lnTo>
                <a:lnTo>
                  <a:pt x="220" y="204"/>
                </a:lnTo>
                <a:lnTo>
                  <a:pt x="224" y="222"/>
                </a:lnTo>
                <a:lnTo>
                  <a:pt x="226" y="242"/>
                </a:lnTo>
                <a:lnTo>
                  <a:pt x="38" y="242"/>
                </a:lnTo>
                <a:lnTo>
                  <a:pt x="38" y="242"/>
                </a:lnTo>
                <a:lnTo>
                  <a:pt x="40" y="222"/>
                </a:lnTo>
                <a:lnTo>
                  <a:pt x="44" y="204"/>
                </a:lnTo>
                <a:lnTo>
                  <a:pt x="50" y="188"/>
                </a:lnTo>
                <a:lnTo>
                  <a:pt x="58" y="172"/>
                </a:lnTo>
                <a:lnTo>
                  <a:pt x="66" y="158"/>
                </a:lnTo>
                <a:lnTo>
                  <a:pt x="76" y="146"/>
                </a:lnTo>
                <a:lnTo>
                  <a:pt x="88" y="136"/>
                </a:lnTo>
                <a:lnTo>
                  <a:pt x="100" y="128"/>
                </a:lnTo>
                <a:lnTo>
                  <a:pt x="100" y="128"/>
                </a:lnTo>
                <a:lnTo>
                  <a:pt x="116" y="134"/>
                </a:lnTo>
                <a:lnTo>
                  <a:pt x="132" y="136"/>
                </a:lnTo>
                <a:lnTo>
                  <a:pt x="132" y="136"/>
                </a:lnTo>
                <a:lnTo>
                  <a:pt x="148" y="134"/>
                </a:lnTo>
                <a:lnTo>
                  <a:pt x="164" y="128"/>
                </a:lnTo>
                <a:lnTo>
                  <a:pt x="164" y="128"/>
                </a:lnTo>
                <a:close/>
                <a:moveTo>
                  <a:pt x="30" y="242"/>
                </a:moveTo>
                <a:lnTo>
                  <a:pt x="30" y="242"/>
                </a:lnTo>
                <a:lnTo>
                  <a:pt x="32" y="224"/>
                </a:lnTo>
                <a:lnTo>
                  <a:pt x="36" y="206"/>
                </a:lnTo>
                <a:lnTo>
                  <a:pt x="42" y="188"/>
                </a:lnTo>
                <a:lnTo>
                  <a:pt x="50" y="170"/>
                </a:lnTo>
                <a:lnTo>
                  <a:pt x="60" y="156"/>
                </a:lnTo>
                <a:lnTo>
                  <a:pt x="72" y="142"/>
                </a:lnTo>
                <a:lnTo>
                  <a:pt x="84" y="132"/>
                </a:lnTo>
                <a:lnTo>
                  <a:pt x="96" y="124"/>
                </a:lnTo>
                <a:lnTo>
                  <a:pt x="96" y="124"/>
                </a:lnTo>
                <a:lnTo>
                  <a:pt x="94" y="122"/>
                </a:lnTo>
                <a:lnTo>
                  <a:pt x="94" y="122"/>
                </a:lnTo>
                <a:lnTo>
                  <a:pt x="78" y="128"/>
                </a:lnTo>
                <a:lnTo>
                  <a:pt x="64" y="136"/>
                </a:lnTo>
                <a:lnTo>
                  <a:pt x="48" y="148"/>
                </a:lnTo>
                <a:lnTo>
                  <a:pt x="34" y="164"/>
                </a:lnTo>
                <a:lnTo>
                  <a:pt x="22" y="182"/>
                </a:lnTo>
                <a:lnTo>
                  <a:pt x="12" y="202"/>
                </a:lnTo>
                <a:lnTo>
                  <a:pt x="6" y="222"/>
                </a:lnTo>
                <a:lnTo>
                  <a:pt x="0" y="242"/>
                </a:lnTo>
                <a:lnTo>
                  <a:pt x="30" y="242"/>
                </a:lnTo>
                <a:lnTo>
                  <a:pt x="30" y="242"/>
                </a:lnTo>
                <a:close/>
                <a:moveTo>
                  <a:pt x="234" y="242"/>
                </a:moveTo>
                <a:lnTo>
                  <a:pt x="264" y="242"/>
                </a:lnTo>
                <a:lnTo>
                  <a:pt x="264" y="242"/>
                </a:lnTo>
                <a:lnTo>
                  <a:pt x="258" y="222"/>
                </a:lnTo>
                <a:lnTo>
                  <a:pt x="252" y="202"/>
                </a:lnTo>
                <a:lnTo>
                  <a:pt x="242" y="182"/>
                </a:lnTo>
                <a:lnTo>
                  <a:pt x="230" y="164"/>
                </a:lnTo>
                <a:lnTo>
                  <a:pt x="216" y="148"/>
                </a:lnTo>
                <a:lnTo>
                  <a:pt x="200" y="136"/>
                </a:lnTo>
                <a:lnTo>
                  <a:pt x="186" y="128"/>
                </a:lnTo>
                <a:lnTo>
                  <a:pt x="170" y="122"/>
                </a:lnTo>
                <a:lnTo>
                  <a:pt x="170" y="122"/>
                </a:lnTo>
                <a:lnTo>
                  <a:pt x="168" y="124"/>
                </a:lnTo>
                <a:lnTo>
                  <a:pt x="168" y="124"/>
                </a:lnTo>
                <a:lnTo>
                  <a:pt x="180" y="132"/>
                </a:lnTo>
                <a:lnTo>
                  <a:pt x="192" y="142"/>
                </a:lnTo>
                <a:lnTo>
                  <a:pt x="204" y="156"/>
                </a:lnTo>
                <a:lnTo>
                  <a:pt x="214" y="170"/>
                </a:lnTo>
                <a:lnTo>
                  <a:pt x="222" y="188"/>
                </a:lnTo>
                <a:lnTo>
                  <a:pt x="228" y="206"/>
                </a:lnTo>
                <a:lnTo>
                  <a:pt x="232" y="224"/>
                </a:lnTo>
                <a:lnTo>
                  <a:pt x="234" y="242"/>
                </a:lnTo>
                <a:lnTo>
                  <a:pt x="234" y="242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30" name="Freeform 222"/>
          <p:cNvSpPr>
            <a:spLocks noEditPoints="1"/>
          </p:cNvSpPr>
          <p:nvPr/>
        </p:nvSpPr>
        <p:spPr bwMode="auto">
          <a:xfrm>
            <a:off x="7531100" y="3151721"/>
            <a:ext cx="425450" cy="450850"/>
          </a:xfrm>
          <a:custGeom>
            <a:avLst/>
            <a:gdLst/>
            <a:ahLst/>
            <a:cxnLst>
              <a:cxn ang="0">
                <a:pos x="200" y="106"/>
              </a:cxn>
              <a:cxn ang="0">
                <a:pos x="176" y="88"/>
              </a:cxn>
              <a:cxn ang="0">
                <a:pos x="188" y="56"/>
              </a:cxn>
              <a:cxn ang="0">
                <a:pos x="208" y="28"/>
              </a:cxn>
              <a:cxn ang="0">
                <a:pos x="240" y="38"/>
              </a:cxn>
              <a:cxn ang="0">
                <a:pos x="266" y="66"/>
              </a:cxn>
              <a:cxn ang="0">
                <a:pos x="268" y="88"/>
              </a:cxn>
              <a:cxn ang="0">
                <a:pos x="230" y="166"/>
              </a:cxn>
              <a:cxn ang="0">
                <a:pos x="166" y="250"/>
              </a:cxn>
              <a:cxn ang="0">
                <a:pos x="122" y="282"/>
              </a:cxn>
              <a:cxn ang="0">
                <a:pos x="100" y="284"/>
              </a:cxn>
              <a:cxn ang="0">
                <a:pos x="72" y="270"/>
              </a:cxn>
              <a:cxn ang="0">
                <a:pos x="52" y="244"/>
              </a:cxn>
              <a:cxn ang="0">
                <a:pos x="76" y="210"/>
              </a:cxn>
              <a:cxn ang="0">
                <a:pos x="102" y="192"/>
              </a:cxn>
              <a:cxn ang="0">
                <a:pos x="118" y="202"/>
              </a:cxn>
              <a:cxn ang="0">
                <a:pos x="210" y="108"/>
              </a:cxn>
              <a:cxn ang="0">
                <a:pos x="104" y="130"/>
              </a:cxn>
              <a:cxn ang="0">
                <a:pos x="114" y="110"/>
              </a:cxn>
              <a:cxn ang="0">
                <a:pos x="128" y="108"/>
              </a:cxn>
              <a:cxn ang="0">
                <a:pos x="142" y="124"/>
              </a:cxn>
              <a:cxn ang="0">
                <a:pos x="140" y="138"/>
              </a:cxn>
              <a:cxn ang="0">
                <a:pos x="126" y="146"/>
              </a:cxn>
              <a:cxn ang="0">
                <a:pos x="108" y="138"/>
              </a:cxn>
              <a:cxn ang="0">
                <a:pos x="26" y="160"/>
              </a:cxn>
              <a:cxn ang="0">
                <a:pos x="2" y="162"/>
              </a:cxn>
              <a:cxn ang="0">
                <a:pos x="2" y="116"/>
              </a:cxn>
              <a:cxn ang="0">
                <a:pos x="12" y="76"/>
              </a:cxn>
              <a:cxn ang="0">
                <a:pos x="34" y="44"/>
              </a:cxn>
              <a:cxn ang="0">
                <a:pos x="64" y="20"/>
              </a:cxn>
              <a:cxn ang="0">
                <a:pos x="118" y="0"/>
              </a:cxn>
              <a:cxn ang="0">
                <a:pos x="122" y="22"/>
              </a:cxn>
              <a:cxn ang="0">
                <a:pos x="60" y="54"/>
              </a:cxn>
              <a:cxn ang="0">
                <a:pos x="28" y="110"/>
              </a:cxn>
              <a:cxn ang="0">
                <a:pos x="26" y="160"/>
              </a:cxn>
              <a:cxn ang="0">
                <a:pos x="126" y="50"/>
              </a:cxn>
              <a:cxn ang="0">
                <a:pos x="90" y="64"/>
              </a:cxn>
              <a:cxn ang="0">
                <a:pos x="58" y="100"/>
              </a:cxn>
              <a:cxn ang="0">
                <a:pos x="52" y="156"/>
              </a:cxn>
              <a:cxn ang="0">
                <a:pos x="76" y="152"/>
              </a:cxn>
              <a:cxn ang="0">
                <a:pos x="82" y="110"/>
              </a:cxn>
              <a:cxn ang="0">
                <a:pos x="106" y="84"/>
              </a:cxn>
              <a:cxn ang="0">
                <a:pos x="130" y="76"/>
              </a:cxn>
            </a:cxnLst>
            <a:rect l="0" t="0" r="r" b="b"/>
            <a:pathLst>
              <a:path w="268" h="284">
                <a:moveTo>
                  <a:pt x="210" y="108"/>
                </a:moveTo>
                <a:lnTo>
                  <a:pt x="210" y="108"/>
                </a:lnTo>
                <a:lnTo>
                  <a:pt x="200" y="106"/>
                </a:lnTo>
                <a:lnTo>
                  <a:pt x="192" y="102"/>
                </a:lnTo>
                <a:lnTo>
                  <a:pt x="184" y="96"/>
                </a:lnTo>
                <a:lnTo>
                  <a:pt x="176" y="88"/>
                </a:lnTo>
                <a:lnTo>
                  <a:pt x="176" y="88"/>
                </a:lnTo>
                <a:lnTo>
                  <a:pt x="182" y="72"/>
                </a:lnTo>
                <a:lnTo>
                  <a:pt x="188" y="56"/>
                </a:lnTo>
                <a:lnTo>
                  <a:pt x="198" y="40"/>
                </a:lnTo>
                <a:lnTo>
                  <a:pt x="208" y="28"/>
                </a:lnTo>
                <a:lnTo>
                  <a:pt x="208" y="28"/>
                </a:lnTo>
                <a:lnTo>
                  <a:pt x="218" y="30"/>
                </a:lnTo>
                <a:lnTo>
                  <a:pt x="230" y="32"/>
                </a:lnTo>
                <a:lnTo>
                  <a:pt x="240" y="38"/>
                </a:lnTo>
                <a:lnTo>
                  <a:pt x="250" y="46"/>
                </a:lnTo>
                <a:lnTo>
                  <a:pt x="260" y="56"/>
                </a:lnTo>
                <a:lnTo>
                  <a:pt x="266" y="66"/>
                </a:lnTo>
                <a:lnTo>
                  <a:pt x="268" y="78"/>
                </a:lnTo>
                <a:lnTo>
                  <a:pt x="268" y="88"/>
                </a:lnTo>
                <a:lnTo>
                  <a:pt x="268" y="88"/>
                </a:lnTo>
                <a:lnTo>
                  <a:pt x="260" y="110"/>
                </a:lnTo>
                <a:lnTo>
                  <a:pt x="248" y="136"/>
                </a:lnTo>
                <a:lnTo>
                  <a:pt x="230" y="166"/>
                </a:lnTo>
                <a:lnTo>
                  <a:pt x="210" y="196"/>
                </a:lnTo>
                <a:lnTo>
                  <a:pt x="188" y="224"/>
                </a:lnTo>
                <a:lnTo>
                  <a:pt x="166" y="250"/>
                </a:lnTo>
                <a:lnTo>
                  <a:pt x="142" y="270"/>
                </a:lnTo>
                <a:lnTo>
                  <a:pt x="132" y="276"/>
                </a:lnTo>
                <a:lnTo>
                  <a:pt x="122" y="282"/>
                </a:lnTo>
                <a:lnTo>
                  <a:pt x="122" y="282"/>
                </a:lnTo>
                <a:lnTo>
                  <a:pt x="110" y="284"/>
                </a:lnTo>
                <a:lnTo>
                  <a:pt x="100" y="284"/>
                </a:lnTo>
                <a:lnTo>
                  <a:pt x="90" y="282"/>
                </a:lnTo>
                <a:lnTo>
                  <a:pt x="80" y="276"/>
                </a:lnTo>
                <a:lnTo>
                  <a:pt x="72" y="270"/>
                </a:lnTo>
                <a:lnTo>
                  <a:pt x="64" y="262"/>
                </a:lnTo>
                <a:lnTo>
                  <a:pt x="52" y="244"/>
                </a:lnTo>
                <a:lnTo>
                  <a:pt x="52" y="244"/>
                </a:lnTo>
                <a:lnTo>
                  <a:pt x="54" y="236"/>
                </a:lnTo>
                <a:lnTo>
                  <a:pt x="60" y="228"/>
                </a:lnTo>
                <a:lnTo>
                  <a:pt x="76" y="210"/>
                </a:lnTo>
                <a:lnTo>
                  <a:pt x="92" y="196"/>
                </a:lnTo>
                <a:lnTo>
                  <a:pt x="98" y="194"/>
                </a:lnTo>
                <a:lnTo>
                  <a:pt x="102" y="192"/>
                </a:lnTo>
                <a:lnTo>
                  <a:pt x="102" y="192"/>
                </a:lnTo>
                <a:lnTo>
                  <a:pt x="112" y="196"/>
                </a:lnTo>
                <a:lnTo>
                  <a:pt x="118" y="202"/>
                </a:lnTo>
                <a:lnTo>
                  <a:pt x="124" y="210"/>
                </a:lnTo>
                <a:lnTo>
                  <a:pt x="130" y="218"/>
                </a:lnTo>
                <a:lnTo>
                  <a:pt x="210" y="108"/>
                </a:lnTo>
                <a:lnTo>
                  <a:pt x="210" y="108"/>
                </a:lnTo>
                <a:close/>
                <a:moveTo>
                  <a:pt x="104" y="130"/>
                </a:moveTo>
                <a:lnTo>
                  <a:pt x="104" y="130"/>
                </a:lnTo>
                <a:lnTo>
                  <a:pt x="106" y="122"/>
                </a:lnTo>
                <a:lnTo>
                  <a:pt x="108" y="116"/>
                </a:lnTo>
                <a:lnTo>
                  <a:pt x="114" y="110"/>
                </a:lnTo>
                <a:lnTo>
                  <a:pt x="120" y="108"/>
                </a:lnTo>
                <a:lnTo>
                  <a:pt x="120" y="108"/>
                </a:lnTo>
                <a:lnTo>
                  <a:pt x="128" y="108"/>
                </a:lnTo>
                <a:lnTo>
                  <a:pt x="136" y="112"/>
                </a:lnTo>
                <a:lnTo>
                  <a:pt x="140" y="118"/>
                </a:lnTo>
                <a:lnTo>
                  <a:pt x="142" y="124"/>
                </a:lnTo>
                <a:lnTo>
                  <a:pt x="142" y="124"/>
                </a:lnTo>
                <a:lnTo>
                  <a:pt x="142" y="132"/>
                </a:lnTo>
                <a:lnTo>
                  <a:pt x="140" y="138"/>
                </a:lnTo>
                <a:lnTo>
                  <a:pt x="134" y="144"/>
                </a:lnTo>
                <a:lnTo>
                  <a:pt x="126" y="146"/>
                </a:lnTo>
                <a:lnTo>
                  <a:pt x="126" y="146"/>
                </a:lnTo>
                <a:lnTo>
                  <a:pt x="120" y="146"/>
                </a:lnTo>
                <a:lnTo>
                  <a:pt x="112" y="142"/>
                </a:lnTo>
                <a:lnTo>
                  <a:pt x="108" y="138"/>
                </a:lnTo>
                <a:lnTo>
                  <a:pt x="104" y="130"/>
                </a:lnTo>
                <a:lnTo>
                  <a:pt x="104" y="130"/>
                </a:lnTo>
                <a:close/>
                <a:moveTo>
                  <a:pt x="26" y="160"/>
                </a:moveTo>
                <a:lnTo>
                  <a:pt x="26" y="160"/>
                </a:lnTo>
                <a:lnTo>
                  <a:pt x="2" y="162"/>
                </a:lnTo>
                <a:lnTo>
                  <a:pt x="2" y="162"/>
                </a:lnTo>
                <a:lnTo>
                  <a:pt x="0" y="146"/>
                </a:lnTo>
                <a:lnTo>
                  <a:pt x="0" y="132"/>
                </a:lnTo>
                <a:lnTo>
                  <a:pt x="2" y="116"/>
                </a:lnTo>
                <a:lnTo>
                  <a:pt x="4" y="102"/>
                </a:lnTo>
                <a:lnTo>
                  <a:pt x="8" y="90"/>
                </a:lnTo>
                <a:lnTo>
                  <a:pt x="12" y="76"/>
                </a:lnTo>
                <a:lnTo>
                  <a:pt x="18" y="66"/>
                </a:lnTo>
                <a:lnTo>
                  <a:pt x="26" y="54"/>
                </a:lnTo>
                <a:lnTo>
                  <a:pt x="34" y="44"/>
                </a:lnTo>
                <a:lnTo>
                  <a:pt x="44" y="36"/>
                </a:lnTo>
                <a:lnTo>
                  <a:pt x="54" y="28"/>
                </a:lnTo>
                <a:lnTo>
                  <a:pt x="64" y="20"/>
                </a:lnTo>
                <a:lnTo>
                  <a:pt x="76" y="14"/>
                </a:lnTo>
                <a:lnTo>
                  <a:pt x="90" y="8"/>
                </a:lnTo>
                <a:lnTo>
                  <a:pt x="118" y="0"/>
                </a:lnTo>
                <a:lnTo>
                  <a:pt x="118" y="0"/>
                </a:lnTo>
                <a:lnTo>
                  <a:pt x="122" y="22"/>
                </a:lnTo>
                <a:lnTo>
                  <a:pt x="122" y="22"/>
                </a:lnTo>
                <a:lnTo>
                  <a:pt x="98" y="30"/>
                </a:lnTo>
                <a:lnTo>
                  <a:pt x="78" y="40"/>
                </a:lnTo>
                <a:lnTo>
                  <a:pt x="60" y="54"/>
                </a:lnTo>
                <a:lnTo>
                  <a:pt x="46" y="70"/>
                </a:lnTo>
                <a:lnTo>
                  <a:pt x="34" y="88"/>
                </a:lnTo>
                <a:lnTo>
                  <a:pt x="28" y="110"/>
                </a:lnTo>
                <a:lnTo>
                  <a:pt x="24" y="134"/>
                </a:lnTo>
                <a:lnTo>
                  <a:pt x="26" y="160"/>
                </a:lnTo>
                <a:lnTo>
                  <a:pt x="26" y="160"/>
                </a:lnTo>
                <a:close/>
                <a:moveTo>
                  <a:pt x="130" y="76"/>
                </a:moveTo>
                <a:lnTo>
                  <a:pt x="130" y="76"/>
                </a:lnTo>
                <a:lnTo>
                  <a:pt x="126" y="50"/>
                </a:lnTo>
                <a:lnTo>
                  <a:pt x="126" y="50"/>
                </a:lnTo>
                <a:lnTo>
                  <a:pt x="106" y="56"/>
                </a:lnTo>
                <a:lnTo>
                  <a:pt x="90" y="64"/>
                </a:lnTo>
                <a:lnTo>
                  <a:pt x="76" y="74"/>
                </a:lnTo>
                <a:lnTo>
                  <a:pt x="66" y="86"/>
                </a:lnTo>
                <a:lnTo>
                  <a:pt x="58" y="100"/>
                </a:lnTo>
                <a:lnTo>
                  <a:pt x="54" y="116"/>
                </a:lnTo>
                <a:lnTo>
                  <a:pt x="52" y="136"/>
                </a:lnTo>
                <a:lnTo>
                  <a:pt x="52" y="156"/>
                </a:lnTo>
                <a:lnTo>
                  <a:pt x="52" y="156"/>
                </a:lnTo>
                <a:lnTo>
                  <a:pt x="76" y="152"/>
                </a:lnTo>
                <a:lnTo>
                  <a:pt x="76" y="152"/>
                </a:lnTo>
                <a:lnTo>
                  <a:pt x="76" y="136"/>
                </a:lnTo>
                <a:lnTo>
                  <a:pt x="78" y="122"/>
                </a:lnTo>
                <a:lnTo>
                  <a:pt x="82" y="110"/>
                </a:lnTo>
                <a:lnTo>
                  <a:pt x="88" y="100"/>
                </a:lnTo>
                <a:lnTo>
                  <a:pt x="96" y="90"/>
                </a:lnTo>
                <a:lnTo>
                  <a:pt x="106" y="84"/>
                </a:lnTo>
                <a:lnTo>
                  <a:pt x="116" y="80"/>
                </a:lnTo>
                <a:lnTo>
                  <a:pt x="130" y="76"/>
                </a:lnTo>
                <a:lnTo>
                  <a:pt x="130" y="76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pSp>
        <p:nvGrpSpPr>
          <p:cNvPr id="31" name="그룹 30"/>
          <p:cNvGrpSpPr/>
          <p:nvPr/>
        </p:nvGrpSpPr>
        <p:grpSpPr>
          <a:xfrm>
            <a:off x="428596" y="2311927"/>
            <a:ext cx="1714512" cy="819888"/>
            <a:chOff x="428596" y="2571744"/>
            <a:chExt cx="1714512" cy="819888"/>
          </a:xfrm>
        </p:grpSpPr>
        <p:sp>
          <p:nvSpPr>
            <p:cNvPr id="32" name="Rectangle 117"/>
            <p:cNvSpPr>
              <a:spLocks noChangeArrowheads="1"/>
            </p:cNvSpPr>
            <p:nvPr/>
          </p:nvSpPr>
          <p:spPr bwMode="auto">
            <a:xfrm>
              <a:off x="428596" y="2571744"/>
              <a:ext cx="1714512" cy="2123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1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200" b="1" i="0" u="none" strike="noStrike" cap="none" normalizeH="0" baseline="0" dirty="0">
                  <a:ln>
                    <a:noFill/>
                  </a:ln>
                  <a:solidFill>
                    <a:schemeClr val="accent3"/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 </a:t>
              </a:r>
              <a:r>
                <a:rPr kumimoji="1" lang="ko-KR" sz="1200" b="1" i="0" u="none" strike="noStrike" cap="none" normalizeH="0" baseline="0" dirty="0">
                  <a:ln>
                    <a:noFill/>
                  </a:ln>
                  <a:solidFill>
                    <a:schemeClr val="accent3"/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제</a:t>
              </a:r>
              <a:r>
                <a:rPr kumimoji="1" lang="ko-KR" altLang="en-US" sz="1200" b="1" i="0" u="none" strike="noStrike" cap="none" normalizeH="0" baseline="0" dirty="0">
                  <a:ln>
                    <a:noFill/>
                  </a:ln>
                  <a:solidFill>
                    <a:schemeClr val="accent3"/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목을 입력하세요</a:t>
              </a:r>
              <a:endParaRPr kumimoji="1" lang="ko-KR" sz="12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  <p:sp>
          <p:nvSpPr>
            <p:cNvPr id="33" name="Rectangle 117"/>
            <p:cNvSpPr>
              <a:spLocks noChangeArrowheads="1"/>
            </p:cNvSpPr>
            <p:nvPr/>
          </p:nvSpPr>
          <p:spPr bwMode="auto">
            <a:xfrm>
              <a:off x="428597" y="2813525"/>
              <a:ext cx="1714511" cy="5781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algn="ctr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</a:p>
            <a:p>
              <a:pPr lvl="0" algn="ctr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 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10pt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정렬은</a:t>
              </a:r>
              <a:endPara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endParaRPr>
            </a:p>
            <a:p>
              <a:pPr lvl="0" algn="ctr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가운데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정렬을 권장합니다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</a:p>
          </p:txBody>
        </p:sp>
      </p:grpSp>
      <p:grpSp>
        <p:nvGrpSpPr>
          <p:cNvPr id="34" name="그룹 33"/>
          <p:cNvGrpSpPr/>
          <p:nvPr/>
        </p:nvGrpSpPr>
        <p:grpSpPr>
          <a:xfrm>
            <a:off x="6858016" y="3654551"/>
            <a:ext cx="1714512" cy="819888"/>
            <a:chOff x="428596" y="2571744"/>
            <a:chExt cx="1714512" cy="819888"/>
          </a:xfrm>
        </p:grpSpPr>
        <p:sp>
          <p:nvSpPr>
            <p:cNvPr id="35" name="Rectangle 117"/>
            <p:cNvSpPr>
              <a:spLocks noChangeArrowheads="1"/>
            </p:cNvSpPr>
            <p:nvPr/>
          </p:nvSpPr>
          <p:spPr bwMode="auto">
            <a:xfrm>
              <a:off x="428596" y="2571744"/>
              <a:ext cx="1714512" cy="2400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1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2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 </a:t>
              </a:r>
              <a:r>
                <a:rPr kumimoji="1" lang="ko-KR" sz="12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제</a:t>
              </a:r>
              <a:r>
                <a:rPr kumimoji="1" lang="ko-KR" altLang="en-US" sz="12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목을 입력하세요</a:t>
              </a:r>
              <a:endParaRPr kumimoji="1" lang="ko-KR" sz="12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  <p:sp>
          <p:nvSpPr>
            <p:cNvPr id="36" name="Rectangle 117"/>
            <p:cNvSpPr>
              <a:spLocks noChangeArrowheads="1"/>
            </p:cNvSpPr>
            <p:nvPr/>
          </p:nvSpPr>
          <p:spPr bwMode="auto">
            <a:xfrm>
              <a:off x="428597" y="2813525"/>
              <a:ext cx="1714511" cy="5781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algn="ctr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</a:p>
            <a:p>
              <a:pPr lvl="0" algn="ctr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 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10pt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정렬은</a:t>
              </a:r>
              <a:endPara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endParaRPr>
            </a:p>
            <a:p>
              <a:pPr lvl="0" algn="ctr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가운데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정렬을 권장합니다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</a:p>
          </p:txBody>
        </p:sp>
      </p:grpSp>
      <p:grpSp>
        <p:nvGrpSpPr>
          <p:cNvPr id="37" name="그룹 36"/>
          <p:cNvGrpSpPr/>
          <p:nvPr/>
        </p:nvGrpSpPr>
        <p:grpSpPr>
          <a:xfrm>
            <a:off x="2857488" y="2026175"/>
            <a:ext cx="2928958" cy="961978"/>
            <a:chOff x="428596" y="2571744"/>
            <a:chExt cx="1714512" cy="961978"/>
          </a:xfrm>
        </p:grpSpPr>
        <p:sp>
          <p:nvSpPr>
            <p:cNvPr id="38" name="Rectangle 117"/>
            <p:cNvSpPr>
              <a:spLocks noChangeArrowheads="1"/>
            </p:cNvSpPr>
            <p:nvPr/>
          </p:nvSpPr>
          <p:spPr bwMode="auto">
            <a:xfrm>
              <a:off x="428596" y="2571744"/>
              <a:ext cx="1714512" cy="1946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defTabSz="914400" rtl="0" eaLnBrk="1" fontAlgn="base" latinLnBrk="1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100" b="1" i="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 </a:t>
              </a:r>
              <a:r>
                <a:rPr kumimoji="1" lang="ko-KR" sz="1100" b="1" i="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제</a:t>
              </a:r>
              <a:r>
                <a:rPr kumimoji="1" lang="ko-KR" altLang="en-US" sz="1100" b="1" i="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목을 입력하세요</a:t>
              </a:r>
              <a:endParaRPr kumimoji="1" lang="ko-KR" sz="11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  <p:sp>
          <p:nvSpPr>
            <p:cNvPr id="39" name="Rectangle 117"/>
            <p:cNvSpPr>
              <a:spLocks noChangeArrowheads="1"/>
            </p:cNvSpPr>
            <p:nvPr/>
          </p:nvSpPr>
          <p:spPr bwMode="auto">
            <a:xfrm>
              <a:off x="428597" y="2813525"/>
              <a:ext cx="1714511" cy="7201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90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90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90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 </a:t>
              </a:r>
              <a:r>
                <a:rPr kumimoji="1" lang="en-US" altLang="ko-KR" sz="90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10pt </a:t>
              </a:r>
              <a:r>
                <a:rPr kumimoji="1" lang="ko-KR" altLang="en-US" sz="90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정렬은</a:t>
              </a:r>
              <a:endParaRPr kumimoji="1" lang="en-US" altLang="ko-KR" sz="9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endParaRPr>
            </a:p>
            <a:p>
              <a:pPr lvl="0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90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왼쪽</a:t>
              </a:r>
              <a:r>
                <a:rPr kumimoji="1" lang="en-US" altLang="ko-KR" sz="90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 </a:t>
              </a:r>
              <a:r>
                <a:rPr kumimoji="1" lang="ko-KR" altLang="en-US" sz="90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정렬을 권장합니다</a:t>
              </a:r>
              <a:r>
                <a:rPr kumimoji="1" lang="en-US" altLang="ko-KR" sz="90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90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90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90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 </a:t>
              </a:r>
              <a:r>
                <a:rPr kumimoji="1" lang="en-US" altLang="ko-KR" sz="90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10pt </a:t>
              </a:r>
              <a:r>
                <a:rPr kumimoji="1" lang="ko-KR" altLang="en-US" sz="90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정렬은</a:t>
              </a:r>
              <a:r>
                <a:rPr kumimoji="1" lang="en-US" altLang="ko-KR" sz="90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 </a:t>
              </a:r>
              <a:r>
                <a:rPr kumimoji="1" lang="ko-KR" altLang="en-US" sz="90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왼쪽</a:t>
              </a:r>
              <a:r>
                <a:rPr kumimoji="1" lang="en-US" altLang="ko-KR" sz="90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 </a:t>
              </a:r>
              <a:r>
                <a:rPr kumimoji="1" lang="ko-KR" altLang="en-US" sz="90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정렬을 권장합니다</a:t>
              </a:r>
              <a:r>
                <a:rPr kumimoji="1" lang="en-US" altLang="ko-KR" sz="90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</a:p>
            <a:p>
              <a:pPr lvl="0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endParaRPr kumimoji="1" lang="en-US" altLang="ko-KR" sz="9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endParaRPr>
            </a:p>
          </p:txBody>
        </p:sp>
      </p:grpSp>
      <p:grpSp>
        <p:nvGrpSpPr>
          <p:cNvPr id="40" name="그룹 39"/>
          <p:cNvGrpSpPr/>
          <p:nvPr/>
        </p:nvGrpSpPr>
        <p:grpSpPr>
          <a:xfrm>
            <a:off x="3286116" y="3421651"/>
            <a:ext cx="2928958" cy="961978"/>
            <a:chOff x="428596" y="2571744"/>
            <a:chExt cx="1714512" cy="961978"/>
          </a:xfrm>
        </p:grpSpPr>
        <p:sp>
          <p:nvSpPr>
            <p:cNvPr id="43" name="Rectangle 117"/>
            <p:cNvSpPr>
              <a:spLocks noChangeArrowheads="1"/>
            </p:cNvSpPr>
            <p:nvPr/>
          </p:nvSpPr>
          <p:spPr bwMode="auto">
            <a:xfrm>
              <a:off x="428596" y="2571744"/>
              <a:ext cx="1714512" cy="1946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r" defTabSz="914400" rtl="0" eaLnBrk="1" fontAlgn="base" latinLnBrk="1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100" b="1" i="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 </a:t>
              </a:r>
              <a:r>
                <a:rPr kumimoji="1" lang="ko-KR" sz="1100" b="1" i="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제</a:t>
              </a:r>
              <a:r>
                <a:rPr kumimoji="1" lang="ko-KR" altLang="en-US" sz="1100" b="1" i="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목을 입력하세요</a:t>
              </a:r>
              <a:endParaRPr kumimoji="1" lang="ko-KR" sz="11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  <p:sp>
          <p:nvSpPr>
            <p:cNvPr id="44" name="Rectangle 117"/>
            <p:cNvSpPr>
              <a:spLocks noChangeArrowheads="1"/>
            </p:cNvSpPr>
            <p:nvPr/>
          </p:nvSpPr>
          <p:spPr bwMode="auto">
            <a:xfrm>
              <a:off x="428597" y="2813525"/>
              <a:ext cx="1714511" cy="7201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algn="r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90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90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90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 </a:t>
              </a:r>
              <a:r>
                <a:rPr kumimoji="1" lang="en-US" altLang="ko-KR" sz="90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10pt </a:t>
              </a:r>
              <a:r>
                <a:rPr kumimoji="1" lang="ko-KR" altLang="en-US" sz="90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정렬은</a:t>
              </a:r>
              <a:endParaRPr kumimoji="1" lang="en-US" altLang="ko-KR" sz="9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endParaRPr>
            </a:p>
            <a:p>
              <a:pPr lvl="0" algn="r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90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오른쪽정렬을 권장합니다</a:t>
              </a:r>
              <a:r>
                <a:rPr kumimoji="1" lang="en-US" altLang="ko-KR" sz="90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90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90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90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 </a:t>
              </a:r>
              <a:r>
                <a:rPr kumimoji="1" lang="en-US" altLang="ko-KR" sz="90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10pt </a:t>
              </a:r>
              <a:r>
                <a:rPr kumimoji="1" lang="ko-KR" altLang="en-US" sz="90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정렬은</a:t>
              </a:r>
              <a:r>
                <a:rPr kumimoji="1" lang="en-US" altLang="ko-KR" sz="90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 </a:t>
              </a:r>
              <a:r>
                <a:rPr kumimoji="1" lang="ko-KR" altLang="en-US" sz="90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오른쪽 정렬을 권장합니다</a:t>
              </a:r>
              <a:r>
                <a:rPr kumimoji="1" lang="en-US" altLang="ko-KR" sz="900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</a:p>
            <a:p>
              <a:pPr lvl="0" algn="r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endParaRPr kumimoji="1" lang="en-US" altLang="ko-KR" sz="9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endParaRPr>
            </a:p>
          </p:txBody>
        </p:sp>
      </p:grpSp>
      <p:sp>
        <p:nvSpPr>
          <p:cNvPr id="45" name="Rectangle 5"/>
          <p:cNvSpPr>
            <a:spLocks noChangeArrowheads="1"/>
          </p:cNvSpPr>
          <p:nvPr/>
        </p:nvSpPr>
        <p:spPr bwMode="auto">
          <a:xfrm>
            <a:off x="695325" y="5157192"/>
            <a:ext cx="7753350" cy="1008323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49" name="Rectangle 117"/>
          <p:cNvSpPr>
            <a:spLocks noChangeArrowheads="1"/>
          </p:cNvSpPr>
          <p:nvPr/>
        </p:nvSpPr>
        <p:spPr bwMode="auto">
          <a:xfrm>
            <a:off x="1006450" y="5606575"/>
            <a:ext cx="5500726" cy="378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</a:t>
            </a:r>
            <a:endParaRPr kumimoji="1"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</p:txBody>
      </p:sp>
      <p:sp>
        <p:nvSpPr>
          <p:cNvPr id="50" name="Rectangle 117"/>
          <p:cNvSpPr>
            <a:spLocks noChangeArrowheads="1"/>
          </p:cNvSpPr>
          <p:nvPr/>
        </p:nvSpPr>
        <p:spPr bwMode="auto">
          <a:xfrm>
            <a:off x="1006450" y="5265204"/>
            <a:ext cx="1606209" cy="30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5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5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500" b="0" i="0" u="none" strike="noStrike" cap="none" normalizeH="0" baseline="0" dirty="0">
              <a:ln>
                <a:noFill/>
              </a:ln>
              <a:solidFill>
                <a:schemeClr val="accent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3</a:t>
            </a:fld>
            <a:endParaRPr lang="ko-KR" altLang="en-US" dirty="0"/>
          </a:p>
        </p:txBody>
      </p:sp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3-1 </a:t>
            </a:r>
            <a:r>
              <a:rPr lang="ko-KR" altLang="en-US" dirty="0"/>
              <a:t>운영</a:t>
            </a:r>
            <a:r>
              <a:rPr lang="en-US" altLang="ko-KR" dirty="0"/>
              <a:t>/</a:t>
            </a:r>
            <a:r>
              <a:rPr lang="ko-KR" altLang="en-US" dirty="0"/>
              <a:t>제품개발 계획</a:t>
            </a:r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ko-KR" altLang="en-US" dirty="0"/>
              <a:t>운영</a:t>
            </a:r>
            <a:r>
              <a:rPr lang="en-US" altLang="ko-KR" dirty="0"/>
              <a:t>/</a:t>
            </a:r>
            <a:r>
              <a:rPr lang="ko-KR" altLang="en-US" dirty="0"/>
              <a:t>제품개발 계획을 위한 페이지입니다</a:t>
            </a:r>
            <a:r>
              <a:rPr lang="en-US" altLang="ko-KR" dirty="0"/>
              <a:t>. </a:t>
            </a:r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grpSp>
        <p:nvGrpSpPr>
          <p:cNvPr id="35" name="그룹 17"/>
          <p:cNvGrpSpPr/>
          <p:nvPr/>
        </p:nvGrpSpPr>
        <p:grpSpPr>
          <a:xfrm>
            <a:off x="-2191784" y="-3222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36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7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8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39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48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9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40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dirty="0">
                  <a:solidFill>
                    <a:schemeClr val="accent1"/>
                  </a:solidFill>
                  <a:latin typeface="맑은 고딕" pitchFamily="50" charset="-127"/>
                  <a:ea typeface="맑은 고딕" pitchFamily="50" charset="-127"/>
                </a:rPr>
                <a:t>12</a:t>
              </a:r>
              <a:endParaRPr kumimoji="1" lang="en-US" altLang="ko-KR" sz="16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맑은 고딕" pitchFamily="50" charset="-127"/>
                <a:ea typeface="맑은 고딕" pitchFamily="50" charset="-127"/>
              </a:endParaRP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41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42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46" name="자유형 45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47" name="그림 45" descr="체크만년필수첩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43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44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운영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/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제품개발 계획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45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669414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일반 사업의 경우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경영 및 운영계획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제품개발계획 등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의 내용으로 작성하시면 됩니다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24" name="그룹 23"/>
          <p:cNvGrpSpPr/>
          <p:nvPr/>
        </p:nvGrpSpPr>
        <p:grpSpPr>
          <a:xfrm>
            <a:off x="7164488" y="197428"/>
            <a:ext cx="1800000" cy="495268"/>
            <a:chOff x="6984468" y="5949280"/>
            <a:chExt cx="1800000" cy="495268"/>
          </a:xfrm>
        </p:grpSpPr>
        <p:sp>
          <p:nvSpPr>
            <p:cNvPr id="25" name="TextBox 24"/>
            <p:cNvSpPr txBox="1"/>
            <p:nvPr/>
          </p:nvSpPr>
          <p:spPr>
            <a:xfrm>
              <a:off x="6984468" y="5949280"/>
              <a:ext cx="1800000" cy="34156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400" b="1" kern="1200" dirty="0">
                  <a:latin typeface="+mn-lt"/>
                  <a:ea typeface="+mn-ea"/>
                  <a:cs typeface="+mn-cs"/>
                </a:rPr>
                <a:t> </a:t>
              </a:r>
              <a:r>
                <a:rPr lang="en-US" altLang="ko-KR" sz="1400" b="1" kern="1200" dirty="0">
                  <a:solidFill>
                    <a:schemeClr val="accent1"/>
                  </a:solidFill>
                  <a:latin typeface="+mn-lt"/>
                  <a:ea typeface="+mn-ea"/>
                  <a:cs typeface="+mn-cs"/>
                </a:rPr>
                <a:t>Bizforms</a:t>
              </a:r>
              <a:endParaRPr lang="ko-KR" altLang="en-US" sz="1400" b="1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6984468" y="6165304"/>
              <a:ext cx="1800000" cy="27924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050" b="1" kern="1200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cs"/>
                </a:rPr>
                <a:t>www.bizforms.co.kr</a:t>
              </a:r>
              <a:endParaRPr lang="ko-KR" altLang="en-US" sz="1050" b="1" kern="12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7" name="Rectangle 64"/>
          <p:cNvSpPr>
            <a:spLocks noChangeArrowheads="1"/>
          </p:cNvSpPr>
          <p:nvPr/>
        </p:nvSpPr>
        <p:spPr bwMode="auto">
          <a:xfrm>
            <a:off x="1497385" y="1730338"/>
            <a:ext cx="6804025" cy="10033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25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ko-KR" altLang="en-US" dirty="0"/>
          </a:p>
        </p:txBody>
      </p:sp>
      <p:sp>
        <p:nvSpPr>
          <p:cNvPr id="28" name="Freeform 65"/>
          <p:cNvSpPr>
            <a:spLocks/>
          </p:cNvSpPr>
          <p:nvPr/>
        </p:nvSpPr>
        <p:spPr bwMode="auto">
          <a:xfrm>
            <a:off x="611560" y="1520788"/>
            <a:ext cx="1441450" cy="1441450"/>
          </a:xfrm>
          <a:custGeom>
            <a:avLst/>
            <a:gdLst/>
            <a:ahLst/>
            <a:cxnLst>
              <a:cxn ang="0">
                <a:pos x="908" y="454"/>
              </a:cxn>
              <a:cxn ang="0">
                <a:pos x="898" y="544"/>
              </a:cxn>
              <a:cxn ang="0">
                <a:pos x="872" y="630"/>
              </a:cxn>
              <a:cxn ang="0">
                <a:pos x="830" y="706"/>
              </a:cxn>
              <a:cxn ang="0">
                <a:pos x="774" y="774"/>
              </a:cxn>
              <a:cxn ang="0">
                <a:pos x="706" y="830"/>
              </a:cxn>
              <a:cxn ang="0">
                <a:pos x="630" y="872"/>
              </a:cxn>
              <a:cxn ang="0">
                <a:pos x="544" y="898"/>
              </a:cxn>
              <a:cxn ang="0">
                <a:pos x="454" y="908"/>
              </a:cxn>
              <a:cxn ang="0">
                <a:pos x="406" y="904"/>
              </a:cxn>
              <a:cxn ang="0">
                <a:pos x="318" y="886"/>
              </a:cxn>
              <a:cxn ang="0">
                <a:pos x="236" y="852"/>
              </a:cxn>
              <a:cxn ang="0">
                <a:pos x="164" y="804"/>
              </a:cxn>
              <a:cxn ang="0">
                <a:pos x="102" y="742"/>
              </a:cxn>
              <a:cxn ang="0">
                <a:pos x="54" y="670"/>
              </a:cxn>
              <a:cxn ang="0">
                <a:pos x="20" y="588"/>
              </a:cxn>
              <a:cxn ang="0">
                <a:pos x="2" y="500"/>
              </a:cxn>
              <a:cxn ang="0">
                <a:pos x="0" y="454"/>
              </a:cxn>
              <a:cxn ang="0">
                <a:pos x="8" y="362"/>
              </a:cxn>
              <a:cxn ang="0">
                <a:pos x="34" y="276"/>
              </a:cxn>
              <a:cxn ang="0">
                <a:pos x="76" y="200"/>
              </a:cxn>
              <a:cxn ang="0">
                <a:pos x="132" y="132"/>
              </a:cxn>
              <a:cxn ang="0">
                <a:pos x="200" y="76"/>
              </a:cxn>
              <a:cxn ang="0">
                <a:pos x="276" y="34"/>
              </a:cxn>
              <a:cxn ang="0">
                <a:pos x="362" y="8"/>
              </a:cxn>
              <a:cxn ang="0">
                <a:pos x="454" y="0"/>
              </a:cxn>
              <a:cxn ang="0">
                <a:pos x="500" y="2"/>
              </a:cxn>
              <a:cxn ang="0">
                <a:pos x="588" y="20"/>
              </a:cxn>
              <a:cxn ang="0">
                <a:pos x="670" y="54"/>
              </a:cxn>
              <a:cxn ang="0">
                <a:pos x="742" y="102"/>
              </a:cxn>
              <a:cxn ang="0">
                <a:pos x="804" y="164"/>
              </a:cxn>
              <a:cxn ang="0">
                <a:pos x="852" y="236"/>
              </a:cxn>
              <a:cxn ang="0">
                <a:pos x="886" y="318"/>
              </a:cxn>
              <a:cxn ang="0">
                <a:pos x="904" y="406"/>
              </a:cxn>
              <a:cxn ang="0">
                <a:pos x="908" y="454"/>
              </a:cxn>
            </a:cxnLst>
            <a:rect l="0" t="0" r="r" b="b"/>
            <a:pathLst>
              <a:path w="908" h="908">
                <a:moveTo>
                  <a:pt x="908" y="454"/>
                </a:moveTo>
                <a:lnTo>
                  <a:pt x="908" y="454"/>
                </a:lnTo>
                <a:lnTo>
                  <a:pt x="904" y="500"/>
                </a:lnTo>
                <a:lnTo>
                  <a:pt x="898" y="544"/>
                </a:lnTo>
                <a:lnTo>
                  <a:pt x="886" y="588"/>
                </a:lnTo>
                <a:lnTo>
                  <a:pt x="872" y="630"/>
                </a:lnTo>
                <a:lnTo>
                  <a:pt x="852" y="670"/>
                </a:lnTo>
                <a:lnTo>
                  <a:pt x="830" y="706"/>
                </a:lnTo>
                <a:lnTo>
                  <a:pt x="804" y="742"/>
                </a:lnTo>
                <a:lnTo>
                  <a:pt x="774" y="774"/>
                </a:lnTo>
                <a:lnTo>
                  <a:pt x="742" y="804"/>
                </a:lnTo>
                <a:lnTo>
                  <a:pt x="706" y="830"/>
                </a:lnTo>
                <a:lnTo>
                  <a:pt x="670" y="852"/>
                </a:lnTo>
                <a:lnTo>
                  <a:pt x="630" y="872"/>
                </a:lnTo>
                <a:lnTo>
                  <a:pt x="588" y="886"/>
                </a:lnTo>
                <a:lnTo>
                  <a:pt x="544" y="898"/>
                </a:lnTo>
                <a:lnTo>
                  <a:pt x="500" y="904"/>
                </a:lnTo>
                <a:lnTo>
                  <a:pt x="454" y="908"/>
                </a:lnTo>
                <a:lnTo>
                  <a:pt x="454" y="908"/>
                </a:lnTo>
                <a:lnTo>
                  <a:pt x="406" y="904"/>
                </a:lnTo>
                <a:lnTo>
                  <a:pt x="362" y="898"/>
                </a:lnTo>
                <a:lnTo>
                  <a:pt x="318" y="886"/>
                </a:lnTo>
                <a:lnTo>
                  <a:pt x="276" y="872"/>
                </a:lnTo>
                <a:lnTo>
                  <a:pt x="236" y="852"/>
                </a:lnTo>
                <a:lnTo>
                  <a:pt x="200" y="830"/>
                </a:lnTo>
                <a:lnTo>
                  <a:pt x="164" y="804"/>
                </a:lnTo>
                <a:lnTo>
                  <a:pt x="132" y="774"/>
                </a:lnTo>
                <a:lnTo>
                  <a:pt x="102" y="742"/>
                </a:lnTo>
                <a:lnTo>
                  <a:pt x="76" y="706"/>
                </a:lnTo>
                <a:lnTo>
                  <a:pt x="54" y="670"/>
                </a:lnTo>
                <a:lnTo>
                  <a:pt x="34" y="630"/>
                </a:lnTo>
                <a:lnTo>
                  <a:pt x="20" y="588"/>
                </a:lnTo>
                <a:lnTo>
                  <a:pt x="8" y="544"/>
                </a:lnTo>
                <a:lnTo>
                  <a:pt x="2" y="500"/>
                </a:lnTo>
                <a:lnTo>
                  <a:pt x="0" y="454"/>
                </a:lnTo>
                <a:lnTo>
                  <a:pt x="0" y="454"/>
                </a:lnTo>
                <a:lnTo>
                  <a:pt x="2" y="406"/>
                </a:lnTo>
                <a:lnTo>
                  <a:pt x="8" y="362"/>
                </a:lnTo>
                <a:lnTo>
                  <a:pt x="20" y="318"/>
                </a:lnTo>
                <a:lnTo>
                  <a:pt x="34" y="276"/>
                </a:lnTo>
                <a:lnTo>
                  <a:pt x="54" y="236"/>
                </a:lnTo>
                <a:lnTo>
                  <a:pt x="76" y="200"/>
                </a:lnTo>
                <a:lnTo>
                  <a:pt x="102" y="164"/>
                </a:lnTo>
                <a:lnTo>
                  <a:pt x="132" y="132"/>
                </a:lnTo>
                <a:lnTo>
                  <a:pt x="164" y="102"/>
                </a:lnTo>
                <a:lnTo>
                  <a:pt x="200" y="76"/>
                </a:lnTo>
                <a:lnTo>
                  <a:pt x="236" y="54"/>
                </a:lnTo>
                <a:lnTo>
                  <a:pt x="276" y="34"/>
                </a:lnTo>
                <a:lnTo>
                  <a:pt x="318" y="20"/>
                </a:lnTo>
                <a:lnTo>
                  <a:pt x="362" y="8"/>
                </a:lnTo>
                <a:lnTo>
                  <a:pt x="406" y="2"/>
                </a:lnTo>
                <a:lnTo>
                  <a:pt x="454" y="0"/>
                </a:lnTo>
                <a:lnTo>
                  <a:pt x="454" y="0"/>
                </a:lnTo>
                <a:lnTo>
                  <a:pt x="500" y="2"/>
                </a:lnTo>
                <a:lnTo>
                  <a:pt x="544" y="8"/>
                </a:lnTo>
                <a:lnTo>
                  <a:pt x="588" y="20"/>
                </a:lnTo>
                <a:lnTo>
                  <a:pt x="630" y="34"/>
                </a:lnTo>
                <a:lnTo>
                  <a:pt x="670" y="54"/>
                </a:lnTo>
                <a:lnTo>
                  <a:pt x="706" y="76"/>
                </a:lnTo>
                <a:lnTo>
                  <a:pt x="742" y="102"/>
                </a:lnTo>
                <a:lnTo>
                  <a:pt x="774" y="132"/>
                </a:lnTo>
                <a:lnTo>
                  <a:pt x="804" y="164"/>
                </a:lnTo>
                <a:lnTo>
                  <a:pt x="830" y="200"/>
                </a:lnTo>
                <a:lnTo>
                  <a:pt x="852" y="236"/>
                </a:lnTo>
                <a:lnTo>
                  <a:pt x="872" y="276"/>
                </a:lnTo>
                <a:lnTo>
                  <a:pt x="886" y="318"/>
                </a:lnTo>
                <a:lnTo>
                  <a:pt x="898" y="362"/>
                </a:lnTo>
                <a:lnTo>
                  <a:pt x="904" y="406"/>
                </a:lnTo>
                <a:lnTo>
                  <a:pt x="908" y="454"/>
                </a:lnTo>
                <a:lnTo>
                  <a:pt x="908" y="454"/>
                </a:lnTo>
                <a:close/>
              </a:path>
            </a:pathLst>
          </a:cu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29" name="Freeform 66"/>
          <p:cNvSpPr>
            <a:spLocks/>
          </p:cNvSpPr>
          <p:nvPr/>
        </p:nvSpPr>
        <p:spPr bwMode="auto">
          <a:xfrm>
            <a:off x="687760" y="1593813"/>
            <a:ext cx="1289050" cy="1292225"/>
          </a:xfrm>
          <a:custGeom>
            <a:avLst/>
            <a:gdLst/>
            <a:ahLst/>
            <a:cxnLst>
              <a:cxn ang="0">
                <a:pos x="812" y="408"/>
              </a:cxn>
              <a:cxn ang="0">
                <a:pos x="802" y="488"/>
              </a:cxn>
              <a:cxn ang="0">
                <a:pos x="780" y="566"/>
              </a:cxn>
              <a:cxn ang="0">
                <a:pos x="742" y="634"/>
              </a:cxn>
              <a:cxn ang="0">
                <a:pos x="692" y="694"/>
              </a:cxn>
              <a:cxn ang="0">
                <a:pos x="632" y="744"/>
              </a:cxn>
              <a:cxn ang="0">
                <a:pos x="564" y="782"/>
              </a:cxn>
              <a:cxn ang="0">
                <a:pos x="486" y="804"/>
              </a:cxn>
              <a:cxn ang="0">
                <a:pos x="406" y="814"/>
              </a:cxn>
              <a:cxn ang="0">
                <a:pos x="364" y="810"/>
              </a:cxn>
              <a:cxn ang="0">
                <a:pos x="284" y="794"/>
              </a:cxn>
              <a:cxn ang="0">
                <a:pos x="212" y="764"/>
              </a:cxn>
              <a:cxn ang="0">
                <a:pos x="146" y="720"/>
              </a:cxn>
              <a:cxn ang="0">
                <a:pos x="92" y="666"/>
              </a:cxn>
              <a:cxn ang="0">
                <a:pos x="48" y="600"/>
              </a:cxn>
              <a:cxn ang="0">
                <a:pos x="18" y="528"/>
              </a:cxn>
              <a:cxn ang="0">
                <a:pos x="2" y="448"/>
              </a:cxn>
              <a:cxn ang="0">
                <a:pos x="0" y="408"/>
              </a:cxn>
              <a:cxn ang="0">
                <a:pos x="8" y="326"/>
              </a:cxn>
              <a:cxn ang="0">
                <a:pos x="32" y="248"/>
              </a:cxn>
              <a:cxn ang="0">
                <a:pos x="68" y="180"/>
              </a:cxn>
              <a:cxn ang="0">
                <a:pos x="118" y="120"/>
              </a:cxn>
              <a:cxn ang="0">
                <a:pos x="178" y="70"/>
              </a:cxn>
              <a:cxn ang="0">
                <a:pos x="248" y="32"/>
              </a:cxn>
              <a:cxn ang="0">
                <a:pos x="324" y="10"/>
              </a:cxn>
              <a:cxn ang="0">
                <a:pos x="406" y="0"/>
              </a:cxn>
              <a:cxn ang="0">
                <a:pos x="446" y="4"/>
              </a:cxn>
              <a:cxn ang="0">
                <a:pos x="526" y="20"/>
              </a:cxn>
              <a:cxn ang="0">
                <a:pos x="598" y="50"/>
              </a:cxn>
              <a:cxn ang="0">
                <a:pos x="664" y="94"/>
              </a:cxn>
              <a:cxn ang="0">
                <a:pos x="718" y="148"/>
              </a:cxn>
              <a:cxn ang="0">
                <a:pos x="762" y="214"/>
              </a:cxn>
              <a:cxn ang="0">
                <a:pos x="792" y="286"/>
              </a:cxn>
              <a:cxn ang="0">
                <a:pos x="810" y="366"/>
              </a:cxn>
              <a:cxn ang="0">
                <a:pos x="812" y="408"/>
              </a:cxn>
            </a:cxnLst>
            <a:rect l="0" t="0" r="r" b="b"/>
            <a:pathLst>
              <a:path w="812" h="814">
                <a:moveTo>
                  <a:pt x="812" y="408"/>
                </a:moveTo>
                <a:lnTo>
                  <a:pt x="812" y="408"/>
                </a:lnTo>
                <a:lnTo>
                  <a:pt x="810" y="448"/>
                </a:lnTo>
                <a:lnTo>
                  <a:pt x="802" y="488"/>
                </a:lnTo>
                <a:lnTo>
                  <a:pt x="792" y="528"/>
                </a:lnTo>
                <a:lnTo>
                  <a:pt x="780" y="566"/>
                </a:lnTo>
                <a:lnTo>
                  <a:pt x="762" y="600"/>
                </a:lnTo>
                <a:lnTo>
                  <a:pt x="742" y="634"/>
                </a:lnTo>
                <a:lnTo>
                  <a:pt x="718" y="666"/>
                </a:lnTo>
                <a:lnTo>
                  <a:pt x="692" y="694"/>
                </a:lnTo>
                <a:lnTo>
                  <a:pt x="664" y="720"/>
                </a:lnTo>
                <a:lnTo>
                  <a:pt x="632" y="744"/>
                </a:lnTo>
                <a:lnTo>
                  <a:pt x="598" y="764"/>
                </a:lnTo>
                <a:lnTo>
                  <a:pt x="564" y="782"/>
                </a:lnTo>
                <a:lnTo>
                  <a:pt x="526" y="794"/>
                </a:lnTo>
                <a:lnTo>
                  <a:pt x="486" y="804"/>
                </a:lnTo>
                <a:lnTo>
                  <a:pt x="446" y="810"/>
                </a:lnTo>
                <a:lnTo>
                  <a:pt x="406" y="814"/>
                </a:lnTo>
                <a:lnTo>
                  <a:pt x="406" y="814"/>
                </a:lnTo>
                <a:lnTo>
                  <a:pt x="364" y="810"/>
                </a:lnTo>
                <a:lnTo>
                  <a:pt x="324" y="804"/>
                </a:lnTo>
                <a:lnTo>
                  <a:pt x="284" y="794"/>
                </a:lnTo>
                <a:lnTo>
                  <a:pt x="248" y="782"/>
                </a:lnTo>
                <a:lnTo>
                  <a:pt x="212" y="764"/>
                </a:lnTo>
                <a:lnTo>
                  <a:pt x="178" y="744"/>
                </a:lnTo>
                <a:lnTo>
                  <a:pt x="146" y="720"/>
                </a:lnTo>
                <a:lnTo>
                  <a:pt x="118" y="694"/>
                </a:lnTo>
                <a:lnTo>
                  <a:pt x="92" y="666"/>
                </a:lnTo>
                <a:lnTo>
                  <a:pt x="68" y="634"/>
                </a:lnTo>
                <a:lnTo>
                  <a:pt x="48" y="600"/>
                </a:lnTo>
                <a:lnTo>
                  <a:pt x="32" y="566"/>
                </a:lnTo>
                <a:lnTo>
                  <a:pt x="18" y="528"/>
                </a:lnTo>
                <a:lnTo>
                  <a:pt x="8" y="488"/>
                </a:lnTo>
                <a:lnTo>
                  <a:pt x="2" y="448"/>
                </a:lnTo>
                <a:lnTo>
                  <a:pt x="0" y="408"/>
                </a:lnTo>
                <a:lnTo>
                  <a:pt x="0" y="408"/>
                </a:lnTo>
                <a:lnTo>
                  <a:pt x="2" y="366"/>
                </a:lnTo>
                <a:lnTo>
                  <a:pt x="8" y="326"/>
                </a:lnTo>
                <a:lnTo>
                  <a:pt x="18" y="286"/>
                </a:lnTo>
                <a:lnTo>
                  <a:pt x="32" y="248"/>
                </a:lnTo>
                <a:lnTo>
                  <a:pt x="48" y="214"/>
                </a:lnTo>
                <a:lnTo>
                  <a:pt x="68" y="180"/>
                </a:lnTo>
                <a:lnTo>
                  <a:pt x="92" y="148"/>
                </a:lnTo>
                <a:lnTo>
                  <a:pt x="118" y="120"/>
                </a:lnTo>
                <a:lnTo>
                  <a:pt x="146" y="94"/>
                </a:lnTo>
                <a:lnTo>
                  <a:pt x="178" y="70"/>
                </a:lnTo>
                <a:lnTo>
                  <a:pt x="212" y="50"/>
                </a:lnTo>
                <a:lnTo>
                  <a:pt x="248" y="32"/>
                </a:lnTo>
                <a:lnTo>
                  <a:pt x="284" y="20"/>
                </a:lnTo>
                <a:lnTo>
                  <a:pt x="324" y="10"/>
                </a:lnTo>
                <a:lnTo>
                  <a:pt x="364" y="4"/>
                </a:lnTo>
                <a:lnTo>
                  <a:pt x="406" y="0"/>
                </a:lnTo>
                <a:lnTo>
                  <a:pt x="406" y="0"/>
                </a:lnTo>
                <a:lnTo>
                  <a:pt x="446" y="4"/>
                </a:lnTo>
                <a:lnTo>
                  <a:pt x="486" y="10"/>
                </a:lnTo>
                <a:lnTo>
                  <a:pt x="526" y="20"/>
                </a:lnTo>
                <a:lnTo>
                  <a:pt x="564" y="32"/>
                </a:lnTo>
                <a:lnTo>
                  <a:pt x="598" y="50"/>
                </a:lnTo>
                <a:lnTo>
                  <a:pt x="632" y="70"/>
                </a:lnTo>
                <a:lnTo>
                  <a:pt x="664" y="94"/>
                </a:lnTo>
                <a:lnTo>
                  <a:pt x="692" y="120"/>
                </a:lnTo>
                <a:lnTo>
                  <a:pt x="718" y="148"/>
                </a:lnTo>
                <a:lnTo>
                  <a:pt x="742" y="180"/>
                </a:lnTo>
                <a:lnTo>
                  <a:pt x="762" y="214"/>
                </a:lnTo>
                <a:lnTo>
                  <a:pt x="780" y="248"/>
                </a:lnTo>
                <a:lnTo>
                  <a:pt x="792" y="286"/>
                </a:lnTo>
                <a:lnTo>
                  <a:pt x="802" y="326"/>
                </a:lnTo>
                <a:lnTo>
                  <a:pt x="810" y="366"/>
                </a:lnTo>
                <a:lnTo>
                  <a:pt x="812" y="408"/>
                </a:lnTo>
                <a:lnTo>
                  <a:pt x="812" y="408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5400000" scaled="1"/>
            <a:tileRect/>
          </a:gradFill>
          <a:ln w="28575">
            <a:solidFill>
              <a:schemeClr val="bg1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30000"/>
              </a:lnSpc>
            </a:pPr>
            <a:endParaRPr lang="ko-KR" altLang="en-US" dirty="0"/>
          </a:p>
        </p:txBody>
      </p:sp>
      <p:sp>
        <p:nvSpPr>
          <p:cNvPr id="30" name="Rectangle 68"/>
          <p:cNvSpPr>
            <a:spLocks noChangeArrowheads="1"/>
          </p:cNvSpPr>
          <p:nvPr/>
        </p:nvSpPr>
        <p:spPr bwMode="auto">
          <a:xfrm>
            <a:off x="1242517" y="1949413"/>
            <a:ext cx="179536" cy="2123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200" b="1" i="0" u="none" strike="noStrike" cap="none" normalizeH="0" baseline="0" dirty="0">
                <a:ln>
                  <a:noFill/>
                </a:ln>
                <a:solidFill>
                  <a:srgbClr val="231916"/>
                </a:solidFill>
                <a:effectLst/>
                <a:latin typeface="맑은 고딕" pitchFamily="50" charset="-127"/>
                <a:ea typeface="맑은 고딕" pitchFamily="50" charset="-127"/>
              </a:rPr>
              <a:t>01</a:t>
            </a:r>
            <a:endParaRPr kumimoji="1" lang="ko-KR" altLang="ko-K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1" name="Rectangle 70"/>
          <p:cNvSpPr>
            <a:spLocks noChangeArrowheads="1"/>
          </p:cNvSpPr>
          <p:nvPr/>
        </p:nvSpPr>
        <p:spPr bwMode="auto">
          <a:xfrm>
            <a:off x="1101453" y="2165313"/>
            <a:ext cx="461665" cy="3184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b="1" dirty="0">
                <a:solidFill>
                  <a:srgbClr val="231916"/>
                </a:solidFill>
                <a:latin typeface="맑은 고딕" pitchFamily="50" charset="-127"/>
                <a:ea typeface="맑은 고딕" pitchFamily="50" charset="-127"/>
              </a:rPr>
              <a:t>계획</a:t>
            </a:r>
            <a:endParaRPr kumimoji="1" lang="ko-K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2" name="Rectangle 72"/>
          <p:cNvSpPr>
            <a:spLocks noChangeArrowheads="1"/>
          </p:cNvSpPr>
          <p:nvPr/>
        </p:nvSpPr>
        <p:spPr bwMode="auto">
          <a:xfrm>
            <a:off x="1244973" y="2146263"/>
            <a:ext cx="174625" cy="10800"/>
          </a:xfrm>
          <a:prstGeom prst="rect">
            <a:avLst/>
          </a:prstGeom>
          <a:solidFill>
            <a:srgbClr val="231916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30000"/>
              </a:lnSpc>
            </a:pPr>
            <a:endParaRPr lang="ko-KR" altLang="en-US" dirty="0"/>
          </a:p>
        </p:txBody>
      </p:sp>
      <p:sp>
        <p:nvSpPr>
          <p:cNvPr id="33" name="Rectangle 75"/>
          <p:cNvSpPr>
            <a:spLocks noChangeArrowheads="1"/>
          </p:cNvSpPr>
          <p:nvPr/>
        </p:nvSpPr>
        <p:spPr bwMode="auto">
          <a:xfrm>
            <a:off x="2188233" y="1993863"/>
            <a:ext cx="3084178" cy="452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200" dirty="0">
                <a:solidFill>
                  <a:srgbClr val="1A1A1A"/>
                </a:solidFill>
                <a:latin typeface="맑은 고딕" pitchFamily="50" charset="-127"/>
                <a:ea typeface="맑은 고딕" pitchFamily="50" charset="-127"/>
              </a:rPr>
              <a:t>· </a:t>
            </a:r>
            <a:r>
              <a:rPr kumimoji="1" lang="ko-KR" altLang="en-US" sz="1200" dirty="0">
                <a:solidFill>
                  <a:srgbClr val="1A1A1A"/>
                </a:solidFill>
                <a:latin typeface="맑은 고딕" pitchFamily="50" charset="-127"/>
                <a:ea typeface="맑은 고딕" pitchFamily="50" charset="-127"/>
              </a:rPr>
              <a:t>세부내용을 입력하세요</a:t>
            </a: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200" dirty="0">
                <a:solidFill>
                  <a:srgbClr val="1A1A1A"/>
                </a:solidFill>
                <a:latin typeface="맑은 고딕" pitchFamily="50" charset="-127"/>
                <a:ea typeface="맑은 고딕" pitchFamily="50" charset="-127"/>
              </a:rPr>
              <a:t>· </a:t>
            </a:r>
            <a:r>
              <a:rPr kumimoji="1" lang="ko-KR" altLang="en-US" sz="1200" dirty="0">
                <a:solidFill>
                  <a:srgbClr val="1A1A1A"/>
                </a:solidFill>
                <a:latin typeface="맑은 고딕" pitchFamily="50" charset="-127"/>
                <a:ea typeface="맑은 고딕" pitchFamily="50" charset="-127"/>
              </a:rPr>
              <a:t>본문 맑은고딕 </a:t>
            </a:r>
            <a:r>
              <a:rPr kumimoji="1" lang="en-US" altLang="ko-KR" sz="1200" dirty="0">
                <a:solidFill>
                  <a:srgbClr val="1A1A1A"/>
                </a:solidFill>
                <a:latin typeface="맑은 고딕" pitchFamily="50" charset="-127"/>
                <a:ea typeface="맑은 고딕" pitchFamily="50" charset="-127"/>
              </a:rPr>
              <a:t>12pt </a:t>
            </a:r>
            <a:r>
              <a:rPr kumimoji="1" lang="ko-KR" altLang="en-US" sz="1200" dirty="0">
                <a:solidFill>
                  <a:srgbClr val="1A1A1A"/>
                </a:solidFill>
                <a:latin typeface="맑은 고딕" pitchFamily="50" charset="-127"/>
                <a:ea typeface="맑은 고딕" pitchFamily="50" charset="-127"/>
              </a:rPr>
              <a:t>왼쪽정렬을 권장합니다</a:t>
            </a:r>
            <a:endParaRPr kumimoji="1" lang="ko-K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4" name="Rectangle 106"/>
          <p:cNvSpPr>
            <a:spLocks noChangeArrowheads="1"/>
          </p:cNvSpPr>
          <p:nvPr/>
        </p:nvSpPr>
        <p:spPr bwMode="auto">
          <a:xfrm>
            <a:off x="1497385" y="3363876"/>
            <a:ext cx="6804025" cy="10033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25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ko-KR" altLang="en-US" dirty="0"/>
          </a:p>
        </p:txBody>
      </p:sp>
      <p:sp>
        <p:nvSpPr>
          <p:cNvPr id="50" name="Freeform 107"/>
          <p:cNvSpPr>
            <a:spLocks/>
          </p:cNvSpPr>
          <p:nvPr/>
        </p:nvSpPr>
        <p:spPr bwMode="auto">
          <a:xfrm>
            <a:off x="611560" y="3151151"/>
            <a:ext cx="1441450" cy="1441450"/>
          </a:xfrm>
          <a:custGeom>
            <a:avLst/>
            <a:gdLst/>
            <a:ahLst/>
            <a:cxnLst>
              <a:cxn ang="0">
                <a:pos x="908" y="454"/>
              </a:cxn>
              <a:cxn ang="0">
                <a:pos x="898" y="546"/>
              </a:cxn>
              <a:cxn ang="0">
                <a:pos x="872" y="632"/>
              </a:cxn>
              <a:cxn ang="0">
                <a:pos x="830" y="708"/>
              </a:cxn>
              <a:cxn ang="0">
                <a:pos x="774" y="776"/>
              </a:cxn>
              <a:cxn ang="0">
                <a:pos x="706" y="830"/>
              </a:cxn>
              <a:cxn ang="0">
                <a:pos x="630" y="872"/>
              </a:cxn>
              <a:cxn ang="0">
                <a:pos x="544" y="900"/>
              </a:cxn>
              <a:cxn ang="0">
                <a:pos x="454" y="908"/>
              </a:cxn>
              <a:cxn ang="0">
                <a:pos x="406" y="906"/>
              </a:cxn>
              <a:cxn ang="0">
                <a:pos x="318" y="888"/>
              </a:cxn>
              <a:cxn ang="0">
                <a:pos x="236" y="854"/>
              </a:cxn>
              <a:cxn ang="0">
                <a:pos x="164" y="804"/>
              </a:cxn>
              <a:cxn ang="0">
                <a:pos x="102" y="744"/>
              </a:cxn>
              <a:cxn ang="0">
                <a:pos x="54" y="670"/>
              </a:cxn>
              <a:cxn ang="0">
                <a:pos x="20" y="590"/>
              </a:cxn>
              <a:cxn ang="0">
                <a:pos x="2" y="500"/>
              </a:cxn>
              <a:cxn ang="0">
                <a:pos x="0" y="454"/>
              </a:cxn>
              <a:cxn ang="0">
                <a:pos x="8" y="362"/>
              </a:cxn>
              <a:cxn ang="0">
                <a:pos x="34" y="278"/>
              </a:cxn>
              <a:cxn ang="0">
                <a:pos x="76" y="200"/>
              </a:cxn>
              <a:cxn ang="0">
                <a:pos x="132" y="134"/>
              </a:cxn>
              <a:cxn ang="0">
                <a:pos x="200" y="78"/>
              </a:cxn>
              <a:cxn ang="0">
                <a:pos x="276" y="36"/>
              </a:cxn>
              <a:cxn ang="0">
                <a:pos x="362" y="10"/>
              </a:cxn>
              <a:cxn ang="0">
                <a:pos x="454" y="0"/>
              </a:cxn>
              <a:cxn ang="0">
                <a:pos x="500" y="2"/>
              </a:cxn>
              <a:cxn ang="0">
                <a:pos x="588" y="20"/>
              </a:cxn>
              <a:cxn ang="0">
                <a:pos x="670" y="56"/>
              </a:cxn>
              <a:cxn ang="0">
                <a:pos x="742" y="104"/>
              </a:cxn>
              <a:cxn ang="0">
                <a:pos x="804" y="166"/>
              </a:cxn>
              <a:cxn ang="0">
                <a:pos x="852" y="238"/>
              </a:cxn>
              <a:cxn ang="0">
                <a:pos x="886" y="320"/>
              </a:cxn>
              <a:cxn ang="0">
                <a:pos x="904" y="408"/>
              </a:cxn>
              <a:cxn ang="0">
                <a:pos x="908" y="454"/>
              </a:cxn>
            </a:cxnLst>
            <a:rect l="0" t="0" r="r" b="b"/>
            <a:pathLst>
              <a:path w="908" h="908">
                <a:moveTo>
                  <a:pt x="908" y="454"/>
                </a:moveTo>
                <a:lnTo>
                  <a:pt x="908" y="454"/>
                </a:lnTo>
                <a:lnTo>
                  <a:pt x="904" y="500"/>
                </a:lnTo>
                <a:lnTo>
                  <a:pt x="898" y="546"/>
                </a:lnTo>
                <a:lnTo>
                  <a:pt x="886" y="590"/>
                </a:lnTo>
                <a:lnTo>
                  <a:pt x="872" y="632"/>
                </a:lnTo>
                <a:lnTo>
                  <a:pt x="852" y="670"/>
                </a:lnTo>
                <a:lnTo>
                  <a:pt x="830" y="708"/>
                </a:lnTo>
                <a:lnTo>
                  <a:pt x="804" y="744"/>
                </a:lnTo>
                <a:lnTo>
                  <a:pt x="774" y="776"/>
                </a:lnTo>
                <a:lnTo>
                  <a:pt x="742" y="804"/>
                </a:lnTo>
                <a:lnTo>
                  <a:pt x="706" y="830"/>
                </a:lnTo>
                <a:lnTo>
                  <a:pt x="670" y="854"/>
                </a:lnTo>
                <a:lnTo>
                  <a:pt x="630" y="872"/>
                </a:lnTo>
                <a:lnTo>
                  <a:pt x="588" y="888"/>
                </a:lnTo>
                <a:lnTo>
                  <a:pt x="544" y="900"/>
                </a:lnTo>
                <a:lnTo>
                  <a:pt x="500" y="906"/>
                </a:lnTo>
                <a:lnTo>
                  <a:pt x="454" y="908"/>
                </a:lnTo>
                <a:lnTo>
                  <a:pt x="454" y="908"/>
                </a:lnTo>
                <a:lnTo>
                  <a:pt x="406" y="906"/>
                </a:lnTo>
                <a:lnTo>
                  <a:pt x="362" y="900"/>
                </a:lnTo>
                <a:lnTo>
                  <a:pt x="318" y="888"/>
                </a:lnTo>
                <a:lnTo>
                  <a:pt x="276" y="872"/>
                </a:lnTo>
                <a:lnTo>
                  <a:pt x="236" y="854"/>
                </a:lnTo>
                <a:lnTo>
                  <a:pt x="200" y="830"/>
                </a:lnTo>
                <a:lnTo>
                  <a:pt x="164" y="804"/>
                </a:lnTo>
                <a:lnTo>
                  <a:pt x="132" y="776"/>
                </a:lnTo>
                <a:lnTo>
                  <a:pt x="102" y="744"/>
                </a:lnTo>
                <a:lnTo>
                  <a:pt x="76" y="708"/>
                </a:lnTo>
                <a:lnTo>
                  <a:pt x="54" y="670"/>
                </a:lnTo>
                <a:lnTo>
                  <a:pt x="34" y="632"/>
                </a:lnTo>
                <a:lnTo>
                  <a:pt x="20" y="590"/>
                </a:lnTo>
                <a:lnTo>
                  <a:pt x="8" y="546"/>
                </a:lnTo>
                <a:lnTo>
                  <a:pt x="2" y="500"/>
                </a:lnTo>
                <a:lnTo>
                  <a:pt x="0" y="454"/>
                </a:lnTo>
                <a:lnTo>
                  <a:pt x="0" y="454"/>
                </a:lnTo>
                <a:lnTo>
                  <a:pt x="2" y="408"/>
                </a:lnTo>
                <a:lnTo>
                  <a:pt x="8" y="362"/>
                </a:lnTo>
                <a:lnTo>
                  <a:pt x="20" y="320"/>
                </a:lnTo>
                <a:lnTo>
                  <a:pt x="34" y="278"/>
                </a:lnTo>
                <a:lnTo>
                  <a:pt x="54" y="238"/>
                </a:lnTo>
                <a:lnTo>
                  <a:pt x="76" y="200"/>
                </a:lnTo>
                <a:lnTo>
                  <a:pt x="102" y="166"/>
                </a:lnTo>
                <a:lnTo>
                  <a:pt x="132" y="134"/>
                </a:lnTo>
                <a:lnTo>
                  <a:pt x="164" y="104"/>
                </a:lnTo>
                <a:lnTo>
                  <a:pt x="200" y="78"/>
                </a:lnTo>
                <a:lnTo>
                  <a:pt x="236" y="56"/>
                </a:lnTo>
                <a:lnTo>
                  <a:pt x="276" y="36"/>
                </a:lnTo>
                <a:lnTo>
                  <a:pt x="318" y="20"/>
                </a:lnTo>
                <a:lnTo>
                  <a:pt x="362" y="10"/>
                </a:lnTo>
                <a:lnTo>
                  <a:pt x="406" y="2"/>
                </a:lnTo>
                <a:lnTo>
                  <a:pt x="454" y="0"/>
                </a:lnTo>
                <a:lnTo>
                  <a:pt x="454" y="0"/>
                </a:lnTo>
                <a:lnTo>
                  <a:pt x="500" y="2"/>
                </a:lnTo>
                <a:lnTo>
                  <a:pt x="544" y="10"/>
                </a:lnTo>
                <a:lnTo>
                  <a:pt x="588" y="20"/>
                </a:lnTo>
                <a:lnTo>
                  <a:pt x="630" y="36"/>
                </a:lnTo>
                <a:lnTo>
                  <a:pt x="670" y="56"/>
                </a:lnTo>
                <a:lnTo>
                  <a:pt x="706" y="78"/>
                </a:lnTo>
                <a:lnTo>
                  <a:pt x="742" y="104"/>
                </a:lnTo>
                <a:lnTo>
                  <a:pt x="774" y="134"/>
                </a:lnTo>
                <a:lnTo>
                  <a:pt x="804" y="166"/>
                </a:lnTo>
                <a:lnTo>
                  <a:pt x="830" y="200"/>
                </a:lnTo>
                <a:lnTo>
                  <a:pt x="852" y="238"/>
                </a:lnTo>
                <a:lnTo>
                  <a:pt x="872" y="278"/>
                </a:lnTo>
                <a:lnTo>
                  <a:pt x="886" y="320"/>
                </a:lnTo>
                <a:lnTo>
                  <a:pt x="898" y="362"/>
                </a:lnTo>
                <a:lnTo>
                  <a:pt x="904" y="408"/>
                </a:lnTo>
                <a:lnTo>
                  <a:pt x="908" y="454"/>
                </a:lnTo>
                <a:lnTo>
                  <a:pt x="908" y="454"/>
                </a:lnTo>
                <a:close/>
              </a:path>
            </a:pathLst>
          </a:cu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51" name="Freeform 108"/>
          <p:cNvSpPr>
            <a:spLocks/>
          </p:cNvSpPr>
          <p:nvPr/>
        </p:nvSpPr>
        <p:spPr bwMode="auto">
          <a:xfrm>
            <a:off x="687760" y="3227351"/>
            <a:ext cx="1289050" cy="1289050"/>
          </a:xfrm>
          <a:custGeom>
            <a:avLst/>
            <a:gdLst/>
            <a:ahLst/>
            <a:cxnLst>
              <a:cxn ang="0">
                <a:pos x="812" y="406"/>
              </a:cxn>
              <a:cxn ang="0">
                <a:pos x="802" y="488"/>
              </a:cxn>
              <a:cxn ang="0">
                <a:pos x="780" y="564"/>
              </a:cxn>
              <a:cxn ang="0">
                <a:pos x="742" y="634"/>
              </a:cxn>
              <a:cxn ang="0">
                <a:pos x="692" y="694"/>
              </a:cxn>
              <a:cxn ang="0">
                <a:pos x="632" y="744"/>
              </a:cxn>
              <a:cxn ang="0">
                <a:pos x="564" y="780"/>
              </a:cxn>
              <a:cxn ang="0">
                <a:pos x="486" y="804"/>
              </a:cxn>
              <a:cxn ang="0">
                <a:pos x="406" y="812"/>
              </a:cxn>
              <a:cxn ang="0">
                <a:pos x="364" y="810"/>
              </a:cxn>
              <a:cxn ang="0">
                <a:pos x="284" y="794"/>
              </a:cxn>
              <a:cxn ang="0">
                <a:pos x="212" y="764"/>
              </a:cxn>
              <a:cxn ang="0">
                <a:pos x="146" y="720"/>
              </a:cxn>
              <a:cxn ang="0">
                <a:pos x="92" y="664"/>
              </a:cxn>
              <a:cxn ang="0">
                <a:pos x="48" y="600"/>
              </a:cxn>
              <a:cxn ang="0">
                <a:pos x="18" y="528"/>
              </a:cxn>
              <a:cxn ang="0">
                <a:pos x="2" y="448"/>
              </a:cxn>
              <a:cxn ang="0">
                <a:pos x="0" y="406"/>
              </a:cxn>
              <a:cxn ang="0">
                <a:pos x="8" y="324"/>
              </a:cxn>
              <a:cxn ang="0">
                <a:pos x="32" y="248"/>
              </a:cxn>
              <a:cxn ang="0">
                <a:pos x="68" y="180"/>
              </a:cxn>
              <a:cxn ang="0">
                <a:pos x="118" y="120"/>
              </a:cxn>
              <a:cxn ang="0">
                <a:pos x="178" y="70"/>
              </a:cxn>
              <a:cxn ang="0">
                <a:pos x="248" y="32"/>
              </a:cxn>
              <a:cxn ang="0">
                <a:pos x="324" y="8"/>
              </a:cxn>
              <a:cxn ang="0">
                <a:pos x="406" y="0"/>
              </a:cxn>
              <a:cxn ang="0">
                <a:pos x="446" y="2"/>
              </a:cxn>
              <a:cxn ang="0">
                <a:pos x="526" y="18"/>
              </a:cxn>
              <a:cxn ang="0">
                <a:pos x="598" y="50"/>
              </a:cxn>
              <a:cxn ang="0">
                <a:pos x="664" y="94"/>
              </a:cxn>
              <a:cxn ang="0">
                <a:pos x="718" y="148"/>
              </a:cxn>
              <a:cxn ang="0">
                <a:pos x="762" y="212"/>
              </a:cxn>
              <a:cxn ang="0">
                <a:pos x="792" y="286"/>
              </a:cxn>
              <a:cxn ang="0">
                <a:pos x="810" y="364"/>
              </a:cxn>
              <a:cxn ang="0">
                <a:pos x="812" y="406"/>
              </a:cxn>
            </a:cxnLst>
            <a:rect l="0" t="0" r="r" b="b"/>
            <a:pathLst>
              <a:path w="812" h="812">
                <a:moveTo>
                  <a:pt x="812" y="406"/>
                </a:moveTo>
                <a:lnTo>
                  <a:pt x="812" y="406"/>
                </a:lnTo>
                <a:lnTo>
                  <a:pt x="810" y="448"/>
                </a:lnTo>
                <a:lnTo>
                  <a:pt x="802" y="488"/>
                </a:lnTo>
                <a:lnTo>
                  <a:pt x="792" y="528"/>
                </a:lnTo>
                <a:lnTo>
                  <a:pt x="780" y="564"/>
                </a:lnTo>
                <a:lnTo>
                  <a:pt x="762" y="600"/>
                </a:lnTo>
                <a:lnTo>
                  <a:pt x="742" y="634"/>
                </a:lnTo>
                <a:lnTo>
                  <a:pt x="718" y="664"/>
                </a:lnTo>
                <a:lnTo>
                  <a:pt x="692" y="694"/>
                </a:lnTo>
                <a:lnTo>
                  <a:pt x="664" y="720"/>
                </a:lnTo>
                <a:lnTo>
                  <a:pt x="632" y="744"/>
                </a:lnTo>
                <a:lnTo>
                  <a:pt x="598" y="764"/>
                </a:lnTo>
                <a:lnTo>
                  <a:pt x="564" y="780"/>
                </a:lnTo>
                <a:lnTo>
                  <a:pt x="526" y="794"/>
                </a:lnTo>
                <a:lnTo>
                  <a:pt x="486" y="804"/>
                </a:lnTo>
                <a:lnTo>
                  <a:pt x="446" y="810"/>
                </a:lnTo>
                <a:lnTo>
                  <a:pt x="406" y="812"/>
                </a:lnTo>
                <a:lnTo>
                  <a:pt x="406" y="812"/>
                </a:lnTo>
                <a:lnTo>
                  <a:pt x="364" y="810"/>
                </a:lnTo>
                <a:lnTo>
                  <a:pt x="324" y="804"/>
                </a:lnTo>
                <a:lnTo>
                  <a:pt x="284" y="794"/>
                </a:lnTo>
                <a:lnTo>
                  <a:pt x="248" y="780"/>
                </a:lnTo>
                <a:lnTo>
                  <a:pt x="212" y="764"/>
                </a:lnTo>
                <a:lnTo>
                  <a:pt x="178" y="744"/>
                </a:lnTo>
                <a:lnTo>
                  <a:pt x="146" y="720"/>
                </a:lnTo>
                <a:lnTo>
                  <a:pt x="118" y="694"/>
                </a:lnTo>
                <a:lnTo>
                  <a:pt x="92" y="664"/>
                </a:lnTo>
                <a:lnTo>
                  <a:pt x="68" y="634"/>
                </a:lnTo>
                <a:lnTo>
                  <a:pt x="48" y="600"/>
                </a:lnTo>
                <a:lnTo>
                  <a:pt x="32" y="564"/>
                </a:lnTo>
                <a:lnTo>
                  <a:pt x="18" y="528"/>
                </a:lnTo>
                <a:lnTo>
                  <a:pt x="8" y="488"/>
                </a:lnTo>
                <a:lnTo>
                  <a:pt x="2" y="448"/>
                </a:lnTo>
                <a:lnTo>
                  <a:pt x="0" y="406"/>
                </a:lnTo>
                <a:lnTo>
                  <a:pt x="0" y="406"/>
                </a:lnTo>
                <a:lnTo>
                  <a:pt x="2" y="364"/>
                </a:lnTo>
                <a:lnTo>
                  <a:pt x="8" y="324"/>
                </a:lnTo>
                <a:lnTo>
                  <a:pt x="18" y="286"/>
                </a:lnTo>
                <a:lnTo>
                  <a:pt x="32" y="248"/>
                </a:lnTo>
                <a:lnTo>
                  <a:pt x="48" y="212"/>
                </a:lnTo>
                <a:lnTo>
                  <a:pt x="68" y="180"/>
                </a:lnTo>
                <a:lnTo>
                  <a:pt x="92" y="148"/>
                </a:lnTo>
                <a:lnTo>
                  <a:pt x="118" y="120"/>
                </a:lnTo>
                <a:lnTo>
                  <a:pt x="146" y="94"/>
                </a:lnTo>
                <a:lnTo>
                  <a:pt x="178" y="70"/>
                </a:lnTo>
                <a:lnTo>
                  <a:pt x="212" y="50"/>
                </a:lnTo>
                <a:lnTo>
                  <a:pt x="248" y="32"/>
                </a:lnTo>
                <a:lnTo>
                  <a:pt x="284" y="18"/>
                </a:lnTo>
                <a:lnTo>
                  <a:pt x="324" y="8"/>
                </a:lnTo>
                <a:lnTo>
                  <a:pt x="364" y="2"/>
                </a:lnTo>
                <a:lnTo>
                  <a:pt x="406" y="0"/>
                </a:lnTo>
                <a:lnTo>
                  <a:pt x="406" y="0"/>
                </a:lnTo>
                <a:lnTo>
                  <a:pt x="446" y="2"/>
                </a:lnTo>
                <a:lnTo>
                  <a:pt x="486" y="8"/>
                </a:lnTo>
                <a:lnTo>
                  <a:pt x="526" y="18"/>
                </a:lnTo>
                <a:lnTo>
                  <a:pt x="564" y="32"/>
                </a:lnTo>
                <a:lnTo>
                  <a:pt x="598" y="50"/>
                </a:lnTo>
                <a:lnTo>
                  <a:pt x="632" y="70"/>
                </a:lnTo>
                <a:lnTo>
                  <a:pt x="664" y="94"/>
                </a:lnTo>
                <a:lnTo>
                  <a:pt x="692" y="120"/>
                </a:lnTo>
                <a:lnTo>
                  <a:pt x="718" y="148"/>
                </a:lnTo>
                <a:lnTo>
                  <a:pt x="742" y="180"/>
                </a:lnTo>
                <a:lnTo>
                  <a:pt x="762" y="212"/>
                </a:lnTo>
                <a:lnTo>
                  <a:pt x="780" y="248"/>
                </a:lnTo>
                <a:lnTo>
                  <a:pt x="792" y="286"/>
                </a:lnTo>
                <a:lnTo>
                  <a:pt x="802" y="324"/>
                </a:lnTo>
                <a:lnTo>
                  <a:pt x="810" y="364"/>
                </a:lnTo>
                <a:lnTo>
                  <a:pt x="812" y="406"/>
                </a:lnTo>
                <a:lnTo>
                  <a:pt x="812" y="406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5400000" scaled="1"/>
            <a:tileRect/>
          </a:gradFill>
          <a:ln w="28575">
            <a:solidFill>
              <a:schemeClr val="bg1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30000"/>
              </a:lnSpc>
            </a:pPr>
            <a:endParaRPr lang="ko-KR" altLang="en-US" dirty="0"/>
          </a:p>
        </p:txBody>
      </p:sp>
      <p:sp>
        <p:nvSpPr>
          <p:cNvPr id="52" name="Rectangle 110"/>
          <p:cNvSpPr>
            <a:spLocks noChangeArrowheads="1"/>
          </p:cNvSpPr>
          <p:nvPr/>
        </p:nvSpPr>
        <p:spPr bwMode="auto">
          <a:xfrm>
            <a:off x="1242517" y="3582951"/>
            <a:ext cx="179536" cy="2123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200" b="1" i="0" u="none" strike="noStrike" cap="none" normalizeH="0" baseline="0" dirty="0">
                <a:ln>
                  <a:noFill/>
                </a:ln>
                <a:solidFill>
                  <a:srgbClr val="231916"/>
                </a:solidFill>
                <a:effectLst/>
                <a:latin typeface="맑은 고딕" pitchFamily="50" charset="-127"/>
                <a:ea typeface="맑은 고딕" pitchFamily="50" charset="-127"/>
              </a:rPr>
              <a:t>02</a:t>
            </a:r>
            <a:endParaRPr kumimoji="1" lang="ko-KR" altLang="ko-K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3" name="Rectangle 112"/>
          <p:cNvSpPr>
            <a:spLocks noChangeArrowheads="1"/>
          </p:cNvSpPr>
          <p:nvPr/>
        </p:nvSpPr>
        <p:spPr bwMode="auto">
          <a:xfrm>
            <a:off x="1101453" y="3798851"/>
            <a:ext cx="461665" cy="3184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b="1" dirty="0">
                <a:solidFill>
                  <a:srgbClr val="231916"/>
                </a:solidFill>
                <a:latin typeface="맑은 고딕" pitchFamily="50" charset="-127"/>
                <a:ea typeface="맑은 고딕" pitchFamily="50" charset="-127"/>
              </a:rPr>
              <a:t>계획</a:t>
            </a:r>
            <a:endParaRPr kumimoji="1" lang="ko-KR" altLang="ko-KR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4" name="Rectangle 114"/>
          <p:cNvSpPr>
            <a:spLocks noChangeArrowheads="1"/>
          </p:cNvSpPr>
          <p:nvPr/>
        </p:nvSpPr>
        <p:spPr bwMode="auto">
          <a:xfrm>
            <a:off x="1244973" y="3776626"/>
            <a:ext cx="174625" cy="9525"/>
          </a:xfrm>
          <a:prstGeom prst="rect">
            <a:avLst/>
          </a:prstGeom>
          <a:solidFill>
            <a:srgbClr val="231916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30000"/>
              </a:lnSpc>
            </a:pPr>
            <a:endParaRPr lang="ko-KR" altLang="en-US" dirty="0"/>
          </a:p>
        </p:txBody>
      </p:sp>
      <p:sp>
        <p:nvSpPr>
          <p:cNvPr id="55" name="Rectangle 117"/>
          <p:cNvSpPr>
            <a:spLocks noChangeArrowheads="1"/>
          </p:cNvSpPr>
          <p:nvPr/>
        </p:nvSpPr>
        <p:spPr bwMode="auto">
          <a:xfrm>
            <a:off x="2188233" y="3624226"/>
            <a:ext cx="3084178" cy="452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200" dirty="0">
                <a:solidFill>
                  <a:srgbClr val="1A1A1A"/>
                </a:solidFill>
                <a:latin typeface="맑은 고딕" pitchFamily="50" charset="-127"/>
                <a:ea typeface="맑은 고딕" pitchFamily="50" charset="-127"/>
              </a:rPr>
              <a:t>· </a:t>
            </a:r>
            <a:r>
              <a:rPr kumimoji="1" lang="ko-KR" altLang="en-US" sz="1200" dirty="0">
                <a:solidFill>
                  <a:srgbClr val="1A1A1A"/>
                </a:solidFill>
                <a:latin typeface="맑은 고딕" pitchFamily="50" charset="-127"/>
                <a:ea typeface="맑은 고딕" pitchFamily="50" charset="-127"/>
              </a:rPr>
              <a:t>세부내용을 입력하세요</a:t>
            </a: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200" dirty="0">
                <a:solidFill>
                  <a:srgbClr val="1A1A1A"/>
                </a:solidFill>
                <a:latin typeface="맑은 고딕" pitchFamily="50" charset="-127"/>
                <a:ea typeface="맑은 고딕" pitchFamily="50" charset="-127"/>
              </a:rPr>
              <a:t>· </a:t>
            </a:r>
            <a:r>
              <a:rPr kumimoji="1" lang="ko-KR" altLang="en-US" sz="1200" dirty="0">
                <a:solidFill>
                  <a:srgbClr val="1A1A1A"/>
                </a:solidFill>
                <a:latin typeface="맑은 고딕" pitchFamily="50" charset="-127"/>
                <a:ea typeface="맑은 고딕" pitchFamily="50" charset="-127"/>
              </a:rPr>
              <a:t>본문 맑은고딕 </a:t>
            </a:r>
            <a:r>
              <a:rPr kumimoji="1" lang="en-US" altLang="ko-KR" sz="1200" dirty="0">
                <a:solidFill>
                  <a:srgbClr val="1A1A1A"/>
                </a:solidFill>
                <a:latin typeface="맑은 고딕" pitchFamily="50" charset="-127"/>
                <a:ea typeface="맑은 고딕" pitchFamily="50" charset="-127"/>
              </a:rPr>
              <a:t>12pt </a:t>
            </a:r>
            <a:r>
              <a:rPr kumimoji="1" lang="ko-KR" altLang="en-US" sz="1200" dirty="0">
                <a:solidFill>
                  <a:srgbClr val="1A1A1A"/>
                </a:solidFill>
                <a:latin typeface="맑은 고딕" pitchFamily="50" charset="-127"/>
                <a:ea typeface="맑은 고딕" pitchFamily="50" charset="-127"/>
              </a:rPr>
              <a:t>왼쪽정렬을 권장합니다</a:t>
            </a:r>
            <a:endParaRPr kumimoji="1" lang="ko-K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6" name="Rectangle 148"/>
          <p:cNvSpPr>
            <a:spLocks noChangeArrowheads="1"/>
          </p:cNvSpPr>
          <p:nvPr/>
        </p:nvSpPr>
        <p:spPr bwMode="auto">
          <a:xfrm>
            <a:off x="1497385" y="4995826"/>
            <a:ext cx="6804025" cy="10033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25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ko-KR" altLang="en-US" dirty="0"/>
          </a:p>
        </p:txBody>
      </p:sp>
      <p:sp>
        <p:nvSpPr>
          <p:cNvPr id="57" name="Freeform 149"/>
          <p:cNvSpPr>
            <a:spLocks/>
          </p:cNvSpPr>
          <p:nvPr/>
        </p:nvSpPr>
        <p:spPr bwMode="auto">
          <a:xfrm>
            <a:off x="611560" y="4786276"/>
            <a:ext cx="1441450" cy="1441450"/>
          </a:xfrm>
          <a:custGeom>
            <a:avLst/>
            <a:gdLst/>
            <a:ahLst/>
            <a:cxnLst>
              <a:cxn ang="0">
                <a:pos x="908" y="454"/>
              </a:cxn>
              <a:cxn ang="0">
                <a:pos x="898" y="546"/>
              </a:cxn>
              <a:cxn ang="0">
                <a:pos x="872" y="630"/>
              </a:cxn>
              <a:cxn ang="0">
                <a:pos x="830" y="708"/>
              </a:cxn>
              <a:cxn ang="0">
                <a:pos x="774" y="774"/>
              </a:cxn>
              <a:cxn ang="0">
                <a:pos x="706" y="830"/>
              </a:cxn>
              <a:cxn ang="0">
                <a:pos x="630" y="872"/>
              </a:cxn>
              <a:cxn ang="0">
                <a:pos x="544" y="898"/>
              </a:cxn>
              <a:cxn ang="0">
                <a:pos x="454" y="908"/>
              </a:cxn>
              <a:cxn ang="0">
                <a:pos x="406" y="906"/>
              </a:cxn>
              <a:cxn ang="0">
                <a:pos x="318" y="888"/>
              </a:cxn>
              <a:cxn ang="0">
                <a:pos x="236" y="854"/>
              </a:cxn>
              <a:cxn ang="0">
                <a:pos x="164" y="804"/>
              </a:cxn>
              <a:cxn ang="0">
                <a:pos x="102" y="742"/>
              </a:cxn>
              <a:cxn ang="0">
                <a:pos x="54" y="670"/>
              </a:cxn>
              <a:cxn ang="0">
                <a:pos x="20" y="588"/>
              </a:cxn>
              <a:cxn ang="0">
                <a:pos x="2" y="500"/>
              </a:cxn>
              <a:cxn ang="0">
                <a:pos x="0" y="454"/>
              </a:cxn>
              <a:cxn ang="0">
                <a:pos x="8" y="362"/>
              </a:cxn>
              <a:cxn ang="0">
                <a:pos x="34" y="278"/>
              </a:cxn>
              <a:cxn ang="0">
                <a:pos x="76" y="200"/>
              </a:cxn>
              <a:cxn ang="0">
                <a:pos x="132" y="132"/>
              </a:cxn>
              <a:cxn ang="0">
                <a:pos x="200" y="78"/>
              </a:cxn>
              <a:cxn ang="0">
                <a:pos x="276" y="36"/>
              </a:cxn>
              <a:cxn ang="0">
                <a:pos x="362" y="10"/>
              </a:cxn>
              <a:cxn ang="0">
                <a:pos x="454" y="0"/>
              </a:cxn>
              <a:cxn ang="0">
                <a:pos x="500" y="2"/>
              </a:cxn>
              <a:cxn ang="0">
                <a:pos x="588" y="20"/>
              </a:cxn>
              <a:cxn ang="0">
                <a:pos x="670" y="54"/>
              </a:cxn>
              <a:cxn ang="0">
                <a:pos x="742" y="104"/>
              </a:cxn>
              <a:cxn ang="0">
                <a:pos x="804" y="166"/>
              </a:cxn>
              <a:cxn ang="0">
                <a:pos x="852" y="238"/>
              </a:cxn>
              <a:cxn ang="0">
                <a:pos x="886" y="318"/>
              </a:cxn>
              <a:cxn ang="0">
                <a:pos x="904" y="408"/>
              </a:cxn>
              <a:cxn ang="0">
                <a:pos x="908" y="454"/>
              </a:cxn>
            </a:cxnLst>
            <a:rect l="0" t="0" r="r" b="b"/>
            <a:pathLst>
              <a:path w="908" h="908">
                <a:moveTo>
                  <a:pt x="908" y="454"/>
                </a:moveTo>
                <a:lnTo>
                  <a:pt x="908" y="454"/>
                </a:lnTo>
                <a:lnTo>
                  <a:pt x="904" y="500"/>
                </a:lnTo>
                <a:lnTo>
                  <a:pt x="898" y="546"/>
                </a:lnTo>
                <a:lnTo>
                  <a:pt x="886" y="588"/>
                </a:lnTo>
                <a:lnTo>
                  <a:pt x="872" y="630"/>
                </a:lnTo>
                <a:lnTo>
                  <a:pt x="852" y="670"/>
                </a:lnTo>
                <a:lnTo>
                  <a:pt x="830" y="708"/>
                </a:lnTo>
                <a:lnTo>
                  <a:pt x="804" y="742"/>
                </a:lnTo>
                <a:lnTo>
                  <a:pt x="774" y="774"/>
                </a:lnTo>
                <a:lnTo>
                  <a:pt x="742" y="804"/>
                </a:lnTo>
                <a:lnTo>
                  <a:pt x="706" y="830"/>
                </a:lnTo>
                <a:lnTo>
                  <a:pt x="670" y="854"/>
                </a:lnTo>
                <a:lnTo>
                  <a:pt x="630" y="872"/>
                </a:lnTo>
                <a:lnTo>
                  <a:pt x="588" y="888"/>
                </a:lnTo>
                <a:lnTo>
                  <a:pt x="544" y="898"/>
                </a:lnTo>
                <a:lnTo>
                  <a:pt x="500" y="906"/>
                </a:lnTo>
                <a:lnTo>
                  <a:pt x="454" y="908"/>
                </a:lnTo>
                <a:lnTo>
                  <a:pt x="454" y="908"/>
                </a:lnTo>
                <a:lnTo>
                  <a:pt x="406" y="906"/>
                </a:lnTo>
                <a:lnTo>
                  <a:pt x="362" y="898"/>
                </a:lnTo>
                <a:lnTo>
                  <a:pt x="318" y="888"/>
                </a:lnTo>
                <a:lnTo>
                  <a:pt x="276" y="872"/>
                </a:lnTo>
                <a:lnTo>
                  <a:pt x="236" y="854"/>
                </a:lnTo>
                <a:lnTo>
                  <a:pt x="200" y="830"/>
                </a:lnTo>
                <a:lnTo>
                  <a:pt x="164" y="804"/>
                </a:lnTo>
                <a:lnTo>
                  <a:pt x="132" y="774"/>
                </a:lnTo>
                <a:lnTo>
                  <a:pt x="102" y="742"/>
                </a:lnTo>
                <a:lnTo>
                  <a:pt x="76" y="708"/>
                </a:lnTo>
                <a:lnTo>
                  <a:pt x="54" y="670"/>
                </a:lnTo>
                <a:lnTo>
                  <a:pt x="34" y="630"/>
                </a:lnTo>
                <a:lnTo>
                  <a:pt x="20" y="588"/>
                </a:lnTo>
                <a:lnTo>
                  <a:pt x="8" y="546"/>
                </a:lnTo>
                <a:lnTo>
                  <a:pt x="2" y="500"/>
                </a:lnTo>
                <a:lnTo>
                  <a:pt x="0" y="454"/>
                </a:lnTo>
                <a:lnTo>
                  <a:pt x="0" y="454"/>
                </a:lnTo>
                <a:lnTo>
                  <a:pt x="2" y="408"/>
                </a:lnTo>
                <a:lnTo>
                  <a:pt x="8" y="362"/>
                </a:lnTo>
                <a:lnTo>
                  <a:pt x="20" y="318"/>
                </a:lnTo>
                <a:lnTo>
                  <a:pt x="34" y="278"/>
                </a:lnTo>
                <a:lnTo>
                  <a:pt x="54" y="238"/>
                </a:lnTo>
                <a:lnTo>
                  <a:pt x="76" y="200"/>
                </a:lnTo>
                <a:lnTo>
                  <a:pt x="102" y="166"/>
                </a:lnTo>
                <a:lnTo>
                  <a:pt x="132" y="132"/>
                </a:lnTo>
                <a:lnTo>
                  <a:pt x="164" y="104"/>
                </a:lnTo>
                <a:lnTo>
                  <a:pt x="200" y="78"/>
                </a:lnTo>
                <a:lnTo>
                  <a:pt x="236" y="54"/>
                </a:lnTo>
                <a:lnTo>
                  <a:pt x="276" y="36"/>
                </a:lnTo>
                <a:lnTo>
                  <a:pt x="318" y="20"/>
                </a:lnTo>
                <a:lnTo>
                  <a:pt x="362" y="10"/>
                </a:lnTo>
                <a:lnTo>
                  <a:pt x="406" y="2"/>
                </a:lnTo>
                <a:lnTo>
                  <a:pt x="454" y="0"/>
                </a:lnTo>
                <a:lnTo>
                  <a:pt x="454" y="0"/>
                </a:lnTo>
                <a:lnTo>
                  <a:pt x="500" y="2"/>
                </a:lnTo>
                <a:lnTo>
                  <a:pt x="544" y="10"/>
                </a:lnTo>
                <a:lnTo>
                  <a:pt x="588" y="20"/>
                </a:lnTo>
                <a:lnTo>
                  <a:pt x="630" y="36"/>
                </a:lnTo>
                <a:lnTo>
                  <a:pt x="670" y="54"/>
                </a:lnTo>
                <a:lnTo>
                  <a:pt x="706" y="78"/>
                </a:lnTo>
                <a:lnTo>
                  <a:pt x="742" y="104"/>
                </a:lnTo>
                <a:lnTo>
                  <a:pt x="774" y="132"/>
                </a:lnTo>
                <a:lnTo>
                  <a:pt x="804" y="166"/>
                </a:lnTo>
                <a:lnTo>
                  <a:pt x="830" y="200"/>
                </a:lnTo>
                <a:lnTo>
                  <a:pt x="852" y="238"/>
                </a:lnTo>
                <a:lnTo>
                  <a:pt x="872" y="278"/>
                </a:lnTo>
                <a:lnTo>
                  <a:pt x="886" y="318"/>
                </a:lnTo>
                <a:lnTo>
                  <a:pt x="898" y="362"/>
                </a:lnTo>
                <a:lnTo>
                  <a:pt x="904" y="408"/>
                </a:lnTo>
                <a:lnTo>
                  <a:pt x="908" y="454"/>
                </a:lnTo>
                <a:lnTo>
                  <a:pt x="908" y="454"/>
                </a:lnTo>
                <a:close/>
              </a:path>
            </a:pathLst>
          </a:cu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58" name="Freeform 150"/>
          <p:cNvSpPr>
            <a:spLocks/>
          </p:cNvSpPr>
          <p:nvPr/>
        </p:nvSpPr>
        <p:spPr bwMode="auto">
          <a:xfrm>
            <a:off x="687760" y="4862476"/>
            <a:ext cx="1289050" cy="1289050"/>
          </a:xfrm>
          <a:custGeom>
            <a:avLst/>
            <a:gdLst/>
            <a:ahLst/>
            <a:cxnLst>
              <a:cxn ang="0">
                <a:pos x="812" y="406"/>
              </a:cxn>
              <a:cxn ang="0">
                <a:pos x="802" y="488"/>
              </a:cxn>
              <a:cxn ang="0">
                <a:pos x="780" y="564"/>
              </a:cxn>
              <a:cxn ang="0">
                <a:pos x="742" y="632"/>
              </a:cxn>
              <a:cxn ang="0">
                <a:pos x="692" y="692"/>
              </a:cxn>
              <a:cxn ang="0">
                <a:pos x="632" y="742"/>
              </a:cxn>
              <a:cxn ang="0">
                <a:pos x="564" y="780"/>
              </a:cxn>
              <a:cxn ang="0">
                <a:pos x="486" y="804"/>
              </a:cxn>
              <a:cxn ang="0">
                <a:pos x="406" y="812"/>
              </a:cxn>
              <a:cxn ang="0">
                <a:pos x="364" y="810"/>
              </a:cxn>
              <a:cxn ang="0">
                <a:pos x="284" y="794"/>
              </a:cxn>
              <a:cxn ang="0">
                <a:pos x="212" y="762"/>
              </a:cxn>
              <a:cxn ang="0">
                <a:pos x="146" y="720"/>
              </a:cxn>
              <a:cxn ang="0">
                <a:pos x="92" y="664"/>
              </a:cxn>
              <a:cxn ang="0">
                <a:pos x="48" y="600"/>
              </a:cxn>
              <a:cxn ang="0">
                <a:pos x="18" y="526"/>
              </a:cxn>
              <a:cxn ang="0">
                <a:pos x="2" y="448"/>
              </a:cxn>
              <a:cxn ang="0">
                <a:pos x="0" y="406"/>
              </a:cxn>
              <a:cxn ang="0">
                <a:pos x="8" y="324"/>
              </a:cxn>
              <a:cxn ang="0">
                <a:pos x="32" y="248"/>
              </a:cxn>
              <a:cxn ang="0">
                <a:pos x="68" y="178"/>
              </a:cxn>
              <a:cxn ang="0">
                <a:pos x="118" y="118"/>
              </a:cxn>
              <a:cxn ang="0">
                <a:pos x="178" y="70"/>
              </a:cxn>
              <a:cxn ang="0">
                <a:pos x="248" y="32"/>
              </a:cxn>
              <a:cxn ang="0">
                <a:pos x="324" y="8"/>
              </a:cxn>
              <a:cxn ang="0">
                <a:pos x="406" y="0"/>
              </a:cxn>
              <a:cxn ang="0">
                <a:pos x="446" y="2"/>
              </a:cxn>
              <a:cxn ang="0">
                <a:pos x="526" y="18"/>
              </a:cxn>
              <a:cxn ang="0">
                <a:pos x="598" y="48"/>
              </a:cxn>
              <a:cxn ang="0">
                <a:pos x="664" y="92"/>
              </a:cxn>
              <a:cxn ang="0">
                <a:pos x="718" y="148"/>
              </a:cxn>
              <a:cxn ang="0">
                <a:pos x="762" y="212"/>
              </a:cxn>
              <a:cxn ang="0">
                <a:pos x="792" y="286"/>
              </a:cxn>
              <a:cxn ang="0">
                <a:pos x="810" y="364"/>
              </a:cxn>
              <a:cxn ang="0">
                <a:pos x="812" y="406"/>
              </a:cxn>
            </a:cxnLst>
            <a:rect l="0" t="0" r="r" b="b"/>
            <a:pathLst>
              <a:path w="812" h="812">
                <a:moveTo>
                  <a:pt x="812" y="406"/>
                </a:moveTo>
                <a:lnTo>
                  <a:pt x="812" y="406"/>
                </a:lnTo>
                <a:lnTo>
                  <a:pt x="810" y="448"/>
                </a:lnTo>
                <a:lnTo>
                  <a:pt x="802" y="488"/>
                </a:lnTo>
                <a:lnTo>
                  <a:pt x="792" y="526"/>
                </a:lnTo>
                <a:lnTo>
                  <a:pt x="780" y="564"/>
                </a:lnTo>
                <a:lnTo>
                  <a:pt x="762" y="600"/>
                </a:lnTo>
                <a:lnTo>
                  <a:pt x="742" y="632"/>
                </a:lnTo>
                <a:lnTo>
                  <a:pt x="718" y="664"/>
                </a:lnTo>
                <a:lnTo>
                  <a:pt x="692" y="692"/>
                </a:lnTo>
                <a:lnTo>
                  <a:pt x="664" y="720"/>
                </a:lnTo>
                <a:lnTo>
                  <a:pt x="632" y="742"/>
                </a:lnTo>
                <a:lnTo>
                  <a:pt x="598" y="762"/>
                </a:lnTo>
                <a:lnTo>
                  <a:pt x="564" y="780"/>
                </a:lnTo>
                <a:lnTo>
                  <a:pt x="526" y="794"/>
                </a:lnTo>
                <a:lnTo>
                  <a:pt x="486" y="804"/>
                </a:lnTo>
                <a:lnTo>
                  <a:pt x="446" y="810"/>
                </a:lnTo>
                <a:lnTo>
                  <a:pt x="406" y="812"/>
                </a:lnTo>
                <a:lnTo>
                  <a:pt x="406" y="812"/>
                </a:lnTo>
                <a:lnTo>
                  <a:pt x="364" y="810"/>
                </a:lnTo>
                <a:lnTo>
                  <a:pt x="324" y="804"/>
                </a:lnTo>
                <a:lnTo>
                  <a:pt x="284" y="794"/>
                </a:lnTo>
                <a:lnTo>
                  <a:pt x="248" y="780"/>
                </a:lnTo>
                <a:lnTo>
                  <a:pt x="212" y="762"/>
                </a:lnTo>
                <a:lnTo>
                  <a:pt x="178" y="742"/>
                </a:lnTo>
                <a:lnTo>
                  <a:pt x="146" y="720"/>
                </a:lnTo>
                <a:lnTo>
                  <a:pt x="118" y="692"/>
                </a:lnTo>
                <a:lnTo>
                  <a:pt x="92" y="664"/>
                </a:lnTo>
                <a:lnTo>
                  <a:pt x="68" y="632"/>
                </a:lnTo>
                <a:lnTo>
                  <a:pt x="48" y="600"/>
                </a:lnTo>
                <a:lnTo>
                  <a:pt x="32" y="564"/>
                </a:lnTo>
                <a:lnTo>
                  <a:pt x="18" y="526"/>
                </a:lnTo>
                <a:lnTo>
                  <a:pt x="8" y="488"/>
                </a:lnTo>
                <a:lnTo>
                  <a:pt x="2" y="448"/>
                </a:lnTo>
                <a:lnTo>
                  <a:pt x="0" y="406"/>
                </a:lnTo>
                <a:lnTo>
                  <a:pt x="0" y="406"/>
                </a:lnTo>
                <a:lnTo>
                  <a:pt x="2" y="364"/>
                </a:lnTo>
                <a:lnTo>
                  <a:pt x="8" y="324"/>
                </a:lnTo>
                <a:lnTo>
                  <a:pt x="18" y="286"/>
                </a:lnTo>
                <a:lnTo>
                  <a:pt x="32" y="248"/>
                </a:lnTo>
                <a:lnTo>
                  <a:pt x="48" y="212"/>
                </a:lnTo>
                <a:lnTo>
                  <a:pt x="68" y="178"/>
                </a:lnTo>
                <a:lnTo>
                  <a:pt x="92" y="148"/>
                </a:lnTo>
                <a:lnTo>
                  <a:pt x="118" y="118"/>
                </a:lnTo>
                <a:lnTo>
                  <a:pt x="146" y="92"/>
                </a:lnTo>
                <a:lnTo>
                  <a:pt x="178" y="70"/>
                </a:lnTo>
                <a:lnTo>
                  <a:pt x="212" y="48"/>
                </a:lnTo>
                <a:lnTo>
                  <a:pt x="248" y="32"/>
                </a:lnTo>
                <a:lnTo>
                  <a:pt x="284" y="18"/>
                </a:lnTo>
                <a:lnTo>
                  <a:pt x="324" y="8"/>
                </a:lnTo>
                <a:lnTo>
                  <a:pt x="364" y="2"/>
                </a:lnTo>
                <a:lnTo>
                  <a:pt x="406" y="0"/>
                </a:lnTo>
                <a:lnTo>
                  <a:pt x="406" y="0"/>
                </a:lnTo>
                <a:lnTo>
                  <a:pt x="446" y="2"/>
                </a:lnTo>
                <a:lnTo>
                  <a:pt x="486" y="8"/>
                </a:lnTo>
                <a:lnTo>
                  <a:pt x="526" y="18"/>
                </a:lnTo>
                <a:lnTo>
                  <a:pt x="564" y="32"/>
                </a:lnTo>
                <a:lnTo>
                  <a:pt x="598" y="48"/>
                </a:lnTo>
                <a:lnTo>
                  <a:pt x="632" y="70"/>
                </a:lnTo>
                <a:lnTo>
                  <a:pt x="664" y="92"/>
                </a:lnTo>
                <a:lnTo>
                  <a:pt x="692" y="118"/>
                </a:lnTo>
                <a:lnTo>
                  <a:pt x="718" y="148"/>
                </a:lnTo>
                <a:lnTo>
                  <a:pt x="742" y="178"/>
                </a:lnTo>
                <a:lnTo>
                  <a:pt x="762" y="212"/>
                </a:lnTo>
                <a:lnTo>
                  <a:pt x="780" y="248"/>
                </a:lnTo>
                <a:lnTo>
                  <a:pt x="792" y="286"/>
                </a:lnTo>
                <a:lnTo>
                  <a:pt x="802" y="324"/>
                </a:lnTo>
                <a:lnTo>
                  <a:pt x="810" y="364"/>
                </a:lnTo>
                <a:lnTo>
                  <a:pt x="812" y="406"/>
                </a:lnTo>
                <a:lnTo>
                  <a:pt x="812" y="406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5400000" scaled="1"/>
            <a:tileRect/>
          </a:gradFill>
          <a:ln w="28575">
            <a:solidFill>
              <a:schemeClr val="bg1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30000"/>
              </a:lnSpc>
            </a:pPr>
            <a:endParaRPr lang="ko-KR" altLang="en-US" dirty="0"/>
          </a:p>
        </p:txBody>
      </p:sp>
      <p:sp>
        <p:nvSpPr>
          <p:cNvPr id="59" name="Rectangle 152"/>
          <p:cNvSpPr>
            <a:spLocks noChangeArrowheads="1"/>
          </p:cNvSpPr>
          <p:nvPr/>
        </p:nvSpPr>
        <p:spPr bwMode="auto">
          <a:xfrm>
            <a:off x="1242517" y="5218076"/>
            <a:ext cx="179536" cy="2123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200" b="1" i="0" u="none" strike="noStrike" cap="none" normalizeH="0" baseline="0" dirty="0">
                <a:ln>
                  <a:noFill/>
                </a:ln>
                <a:solidFill>
                  <a:srgbClr val="231916"/>
                </a:solidFill>
                <a:effectLst/>
                <a:latin typeface="맑은 고딕" pitchFamily="50" charset="-127"/>
                <a:ea typeface="맑은 고딕" pitchFamily="50" charset="-127"/>
              </a:rPr>
              <a:t>03</a:t>
            </a:r>
            <a:endParaRPr kumimoji="1" lang="ko-KR" altLang="ko-K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60" name="Rectangle 154"/>
          <p:cNvSpPr>
            <a:spLocks noChangeArrowheads="1"/>
          </p:cNvSpPr>
          <p:nvPr/>
        </p:nvSpPr>
        <p:spPr bwMode="auto">
          <a:xfrm>
            <a:off x="1101453" y="5433976"/>
            <a:ext cx="461665" cy="3184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b="1" dirty="0">
                <a:solidFill>
                  <a:srgbClr val="231916"/>
                </a:solidFill>
                <a:latin typeface="맑은 고딕" pitchFamily="50" charset="-127"/>
                <a:ea typeface="맑은 고딕" pitchFamily="50" charset="-127"/>
              </a:rPr>
              <a:t>계획</a:t>
            </a:r>
            <a:endParaRPr kumimoji="1" lang="ko-KR" altLang="ko-KR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61" name="Rectangle 156"/>
          <p:cNvSpPr>
            <a:spLocks noChangeArrowheads="1"/>
          </p:cNvSpPr>
          <p:nvPr/>
        </p:nvSpPr>
        <p:spPr bwMode="auto">
          <a:xfrm>
            <a:off x="1244973" y="5411751"/>
            <a:ext cx="174625" cy="9525"/>
          </a:xfrm>
          <a:prstGeom prst="rect">
            <a:avLst/>
          </a:prstGeom>
          <a:solidFill>
            <a:srgbClr val="231916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30000"/>
              </a:lnSpc>
            </a:pPr>
            <a:endParaRPr lang="ko-KR" altLang="en-US" dirty="0"/>
          </a:p>
        </p:txBody>
      </p:sp>
      <p:sp>
        <p:nvSpPr>
          <p:cNvPr id="62" name="Rectangle 159"/>
          <p:cNvSpPr>
            <a:spLocks noChangeArrowheads="1"/>
          </p:cNvSpPr>
          <p:nvPr/>
        </p:nvSpPr>
        <p:spPr bwMode="auto">
          <a:xfrm>
            <a:off x="2188233" y="5256176"/>
            <a:ext cx="3084178" cy="452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200" dirty="0">
                <a:solidFill>
                  <a:srgbClr val="1A1A1A"/>
                </a:solidFill>
                <a:latin typeface="맑은 고딕" pitchFamily="50" charset="-127"/>
                <a:ea typeface="맑은 고딕" pitchFamily="50" charset="-127"/>
              </a:rPr>
              <a:t>· </a:t>
            </a:r>
            <a:r>
              <a:rPr kumimoji="1" lang="ko-KR" altLang="en-US" sz="1200" dirty="0">
                <a:solidFill>
                  <a:srgbClr val="1A1A1A"/>
                </a:solidFill>
                <a:latin typeface="맑은 고딕" pitchFamily="50" charset="-127"/>
                <a:ea typeface="맑은 고딕" pitchFamily="50" charset="-127"/>
              </a:rPr>
              <a:t>세부내용을 입력하세요</a:t>
            </a: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200" dirty="0">
                <a:solidFill>
                  <a:srgbClr val="1A1A1A"/>
                </a:solidFill>
                <a:latin typeface="맑은 고딕" pitchFamily="50" charset="-127"/>
                <a:ea typeface="맑은 고딕" pitchFamily="50" charset="-127"/>
              </a:rPr>
              <a:t>· </a:t>
            </a:r>
            <a:r>
              <a:rPr kumimoji="1" lang="ko-KR" altLang="en-US" sz="1200" dirty="0">
                <a:solidFill>
                  <a:srgbClr val="1A1A1A"/>
                </a:solidFill>
                <a:latin typeface="맑은 고딕" pitchFamily="50" charset="-127"/>
                <a:ea typeface="맑은 고딕" pitchFamily="50" charset="-127"/>
              </a:rPr>
              <a:t>본문 맑은고딕 </a:t>
            </a:r>
            <a:r>
              <a:rPr kumimoji="1" lang="en-US" altLang="ko-KR" sz="1200" dirty="0">
                <a:solidFill>
                  <a:srgbClr val="1A1A1A"/>
                </a:solidFill>
                <a:latin typeface="맑은 고딕" pitchFamily="50" charset="-127"/>
                <a:ea typeface="맑은 고딕" pitchFamily="50" charset="-127"/>
              </a:rPr>
              <a:t>12pt </a:t>
            </a:r>
            <a:r>
              <a:rPr kumimoji="1" lang="ko-KR" altLang="en-US" sz="1200" dirty="0">
                <a:solidFill>
                  <a:srgbClr val="1A1A1A"/>
                </a:solidFill>
                <a:latin typeface="맑은 고딕" pitchFamily="50" charset="-127"/>
                <a:ea typeface="맑은 고딕" pitchFamily="50" charset="-127"/>
              </a:rPr>
              <a:t>왼쪽정렬을 권장합니다</a:t>
            </a:r>
            <a:endParaRPr kumimoji="1" lang="ko-K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FC5090E4-00A3-459C-8983-8D899AD58B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4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42753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FC5090E4-00A3-459C-8983-8D899AD58B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5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702063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FC5090E4-00A3-459C-8983-8D899AD58B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6</a:t>
            </a:fld>
            <a:endParaRPr lang="ko-KR" altLang="en-US" dirty="0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64F9B71C-9460-4A2F-ABCA-9582B41D6905}"/>
              </a:ext>
            </a:extLst>
          </p:cNvPr>
          <p:cNvSpPr/>
          <p:nvPr/>
        </p:nvSpPr>
        <p:spPr>
          <a:xfrm>
            <a:off x="236095" y="5337212"/>
            <a:ext cx="1154142" cy="553998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tlCol="0" anchor="ctr"/>
          <a:lstStyle/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100" b="1">
                <a:solidFill>
                  <a:schemeClr val="tx1"/>
                </a:solidFill>
                <a:latin typeface="+mn-ea"/>
              </a:rPr>
              <a:t>PPT</a:t>
            </a:r>
          </a:p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바로가기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08C678AB-7325-43A5-8D61-0736EF7506AA}"/>
              </a:ext>
            </a:extLst>
          </p:cNvPr>
          <p:cNvSpPr/>
          <p:nvPr/>
        </p:nvSpPr>
        <p:spPr>
          <a:xfrm>
            <a:off x="236095" y="5949056"/>
            <a:ext cx="11541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800">
                <a:solidFill>
                  <a:schemeClr val="bg1">
                    <a:lumMod val="50000"/>
                  </a:schemeClr>
                </a:solidFill>
                <a:latin typeface="+mn-ea"/>
              </a:rPr>
              <a:t>http://powerpoint.bizforms.co.kr/form_view/view.asp?number=186250&amp;v_flag=0</a:t>
            </a:r>
            <a:endParaRPr lang="en-US" altLang="ko-KR" sz="8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5" name="직각 삼각형 4">
            <a:extLst>
              <a:ext uri="{FF2B5EF4-FFF2-40B4-BE49-F238E27FC236}">
                <a16:creationId xmlns:a16="http://schemas.microsoft.com/office/drawing/2014/main" id="{6A45AE13-0AA2-4AC7-B959-0B743CC00688}"/>
              </a:ext>
            </a:extLst>
          </p:cNvPr>
          <p:cNvSpPr/>
          <p:nvPr/>
        </p:nvSpPr>
        <p:spPr>
          <a:xfrm>
            <a:off x="1268188" y="5191351"/>
            <a:ext cx="122049" cy="145861"/>
          </a:xfrm>
          <a:prstGeom prst="rtTriangl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화살표: 갈매기형 수장 5">
            <a:extLst>
              <a:ext uri="{FF2B5EF4-FFF2-40B4-BE49-F238E27FC236}">
                <a16:creationId xmlns:a16="http://schemas.microsoft.com/office/drawing/2014/main" id="{A93E6928-E87D-4DA2-95E1-0CE4D9E7E89F}"/>
              </a:ext>
            </a:extLst>
          </p:cNvPr>
          <p:cNvSpPr/>
          <p:nvPr/>
        </p:nvSpPr>
        <p:spPr>
          <a:xfrm>
            <a:off x="1137785" y="5517583"/>
            <a:ext cx="95478" cy="193258"/>
          </a:xfrm>
          <a:prstGeom prst="chevron">
            <a:avLst>
              <a:gd name="adj" fmla="val 100000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81242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FC5090E4-00A3-459C-8983-8D899AD58B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7</a:t>
            </a:fld>
            <a:endParaRPr lang="ko-KR" altLang="en-US" dirty="0"/>
          </a:p>
        </p:txBody>
      </p:sp>
      <p:pic>
        <p:nvPicPr>
          <p:cNvPr id="3" name="Picture 3">
            <a:hlinkClick r:id="rId3"/>
            <a:extLst>
              <a:ext uri="{FF2B5EF4-FFF2-40B4-BE49-F238E27FC236}">
                <a16:creationId xmlns:a16="http://schemas.microsoft.com/office/drawing/2014/main" id="{CB7B65C4-3B8C-4D2A-A4F7-239C8235A3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07749" y="2275791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>
            <a:hlinkClick r:id="rId5"/>
            <a:extLst>
              <a:ext uri="{FF2B5EF4-FFF2-40B4-BE49-F238E27FC236}">
                <a16:creationId xmlns:a16="http://schemas.microsoft.com/office/drawing/2014/main" id="{72808789-1A23-4F17-B972-8BAF8956C6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5407" y="2275791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9">
            <a:hlinkClick r:id="rId7"/>
            <a:extLst>
              <a:ext uri="{FF2B5EF4-FFF2-40B4-BE49-F238E27FC236}">
                <a16:creationId xmlns:a16="http://schemas.microsoft.com/office/drawing/2014/main" id="{CC7857B7-197D-4384-84F0-375DE28A78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06141" y="2275791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2">
            <a:hlinkClick r:id="rId9"/>
            <a:extLst>
              <a:ext uri="{FF2B5EF4-FFF2-40B4-BE49-F238E27FC236}">
                <a16:creationId xmlns:a16="http://schemas.microsoft.com/office/drawing/2014/main" id="{F34B70BB-F4A3-44EC-BAA5-8C17ED0C99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06512" y="4204665"/>
            <a:ext cx="1643902" cy="1232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5">
            <a:hlinkClick r:id="rId11"/>
            <a:extLst>
              <a:ext uri="{FF2B5EF4-FFF2-40B4-BE49-F238E27FC236}">
                <a16:creationId xmlns:a16="http://schemas.microsoft.com/office/drawing/2014/main" id="{D5BFC387-FCDA-40D6-B08F-B7C94F644A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4170" y="4204665"/>
            <a:ext cx="1643902" cy="1232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8">
            <a:hlinkClick r:id="rId13"/>
            <a:extLst>
              <a:ext uri="{FF2B5EF4-FFF2-40B4-BE49-F238E27FC236}">
                <a16:creationId xmlns:a16="http://schemas.microsoft.com/office/drawing/2014/main" id="{D9E0737E-B9F1-4C20-80BD-BFCA01C4AE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97735" y="2275791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>
            <a:hlinkClick r:id="rId15"/>
            <a:extLst>
              <a:ext uri="{FF2B5EF4-FFF2-40B4-BE49-F238E27FC236}">
                <a16:creationId xmlns:a16="http://schemas.microsoft.com/office/drawing/2014/main" id="{B1205148-F642-4232-8A94-3A3504A04B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25301" y="4210340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>
            <a:hlinkClick r:id="rId17"/>
            <a:extLst>
              <a:ext uri="{FF2B5EF4-FFF2-40B4-BE49-F238E27FC236}">
                <a16:creationId xmlns:a16="http://schemas.microsoft.com/office/drawing/2014/main" id="{CFE86499-4B96-4608-A76A-8CAC19ACF1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00000" y="4223291"/>
            <a:ext cx="1636899" cy="1227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직사각형 10">
            <a:hlinkClick r:id="rId5"/>
            <a:extLst>
              <a:ext uri="{FF2B5EF4-FFF2-40B4-BE49-F238E27FC236}">
                <a16:creationId xmlns:a16="http://schemas.microsoft.com/office/drawing/2014/main" id="{8B90FB7C-FBA2-4073-93F7-BEB3DC24CD2D}"/>
              </a:ext>
            </a:extLst>
          </p:cNvPr>
          <p:cNvSpPr/>
          <p:nvPr/>
        </p:nvSpPr>
        <p:spPr>
          <a:xfrm>
            <a:off x="756293" y="3605436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3"/>
            <a:extLst>
              <a:ext uri="{FF2B5EF4-FFF2-40B4-BE49-F238E27FC236}">
                <a16:creationId xmlns:a16="http://schemas.microsoft.com/office/drawing/2014/main" id="{AC45406F-4BF4-4ABD-BE8C-2165EA8D4695}"/>
              </a:ext>
            </a:extLst>
          </p:cNvPr>
          <p:cNvSpPr/>
          <p:nvPr/>
        </p:nvSpPr>
        <p:spPr>
          <a:xfrm>
            <a:off x="2748635" y="3605436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7"/>
            <a:extLst>
              <a:ext uri="{FF2B5EF4-FFF2-40B4-BE49-F238E27FC236}">
                <a16:creationId xmlns:a16="http://schemas.microsoft.com/office/drawing/2014/main" id="{A9B2AAF0-4E19-4D80-ADA3-9CE992C768E4}"/>
              </a:ext>
            </a:extLst>
          </p:cNvPr>
          <p:cNvSpPr/>
          <p:nvPr/>
        </p:nvSpPr>
        <p:spPr>
          <a:xfrm>
            <a:off x="4747028" y="3605436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3"/>
            <a:extLst>
              <a:ext uri="{FF2B5EF4-FFF2-40B4-BE49-F238E27FC236}">
                <a16:creationId xmlns:a16="http://schemas.microsoft.com/office/drawing/2014/main" id="{76ECBA5A-63F8-4F55-823B-19F77B5DE440}"/>
              </a:ext>
            </a:extLst>
          </p:cNvPr>
          <p:cNvSpPr/>
          <p:nvPr/>
        </p:nvSpPr>
        <p:spPr>
          <a:xfrm>
            <a:off x="6738622" y="3605436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11"/>
            <a:extLst>
              <a:ext uri="{FF2B5EF4-FFF2-40B4-BE49-F238E27FC236}">
                <a16:creationId xmlns:a16="http://schemas.microsoft.com/office/drawing/2014/main" id="{3D167203-439D-4E90-8744-E702711E1220}"/>
              </a:ext>
            </a:extLst>
          </p:cNvPr>
          <p:cNvSpPr/>
          <p:nvPr/>
        </p:nvSpPr>
        <p:spPr>
          <a:xfrm>
            <a:off x="756293" y="5542617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9"/>
            <a:extLst>
              <a:ext uri="{FF2B5EF4-FFF2-40B4-BE49-F238E27FC236}">
                <a16:creationId xmlns:a16="http://schemas.microsoft.com/office/drawing/2014/main" id="{280EC62E-EF0B-4A56-8F46-C57297AB0924}"/>
              </a:ext>
            </a:extLst>
          </p:cNvPr>
          <p:cNvSpPr/>
          <p:nvPr/>
        </p:nvSpPr>
        <p:spPr>
          <a:xfrm>
            <a:off x="2748635" y="5542617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5"/>
            <a:extLst>
              <a:ext uri="{FF2B5EF4-FFF2-40B4-BE49-F238E27FC236}">
                <a16:creationId xmlns:a16="http://schemas.microsoft.com/office/drawing/2014/main" id="{8FD963C4-DFB1-46A0-9232-A12B3E0D5DD3}"/>
              </a:ext>
            </a:extLst>
          </p:cNvPr>
          <p:cNvSpPr/>
          <p:nvPr/>
        </p:nvSpPr>
        <p:spPr>
          <a:xfrm>
            <a:off x="4747028" y="5542617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hlinkClick r:id="rId17"/>
            <a:extLst>
              <a:ext uri="{FF2B5EF4-FFF2-40B4-BE49-F238E27FC236}">
                <a16:creationId xmlns:a16="http://schemas.microsoft.com/office/drawing/2014/main" id="{34577427-C764-46C5-9094-D8DAB6C13572}"/>
              </a:ext>
            </a:extLst>
          </p:cNvPr>
          <p:cNvSpPr/>
          <p:nvPr/>
        </p:nvSpPr>
        <p:spPr>
          <a:xfrm>
            <a:off x="6738622" y="5542617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2D6F8371-53D3-4D12-AF74-1E47F3A3E236}"/>
              </a:ext>
            </a:extLst>
          </p:cNvPr>
          <p:cNvSpPr/>
          <p:nvPr/>
        </p:nvSpPr>
        <p:spPr>
          <a:xfrm>
            <a:off x="672841" y="1258257"/>
            <a:ext cx="3916457" cy="461665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>
                <a:solidFill>
                  <a:schemeClr val="accent4"/>
                </a:solidFill>
                <a:latin typeface="+mn-ea"/>
              </a:rPr>
              <a:t>제안서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639A4252-9E21-4245-BB17-9E1A78341EE7}"/>
              </a:ext>
            </a:extLst>
          </p:cNvPr>
          <p:cNvSpPr/>
          <p:nvPr/>
        </p:nvSpPr>
        <p:spPr>
          <a:xfrm>
            <a:off x="672841" y="1037318"/>
            <a:ext cx="1552392" cy="257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4DB8A68D-4B35-449A-9233-A4E25C56C645}"/>
              </a:ext>
            </a:extLst>
          </p:cNvPr>
          <p:cNvSpPr/>
          <p:nvPr/>
        </p:nvSpPr>
        <p:spPr>
          <a:xfrm>
            <a:off x="6629704" y="1405737"/>
            <a:ext cx="1902736" cy="206369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7383748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FC5090E4-00A3-459C-8983-8D899AD58B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8</a:t>
            </a:fld>
            <a:endParaRPr lang="ko-KR" altLang="en-US" dirty="0"/>
          </a:p>
        </p:txBody>
      </p:sp>
      <p:pic>
        <p:nvPicPr>
          <p:cNvPr id="22" name="Picture 3">
            <a:hlinkClick r:id="rId3"/>
            <a:extLst>
              <a:ext uri="{FF2B5EF4-FFF2-40B4-BE49-F238E27FC236}">
                <a16:creationId xmlns:a16="http://schemas.microsoft.com/office/drawing/2014/main" id="{C238F0A9-CFD5-4FFA-8083-BA6CF6A1A1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88189" y="2264445"/>
            <a:ext cx="1626389" cy="1219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6">
            <a:hlinkClick r:id="rId5"/>
            <a:extLst>
              <a:ext uri="{FF2B5EF4-FFF2-40B4-BE49-F238E27FC236}">
                <a16:creationId xmlns:a16="http://schemas.microsoft.com/office/drawing/2014/main" id="{660800A1-599D-4056-9684-EA4C8D6652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4101" y="2264445"/>
            <a:ext cx="1626389" cy="1219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9">
            <a:hlinkClick r:id="rId7"/>
            <a:extLst>
              <a:ext uri="{FF2B5EF4-FFF2-40B4-BE49-F238E27FC236}">
                <a16:creationId xmlns:a16="http://schemas.microsoft.com/office/drawing/2014/main" id="{4F2C4382-E9EB-4198-AC0B-DE87D80709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68273" y="2264445"/>
            <a:ext cx="1626389" cy="1219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12">
            <a:hlinkClick r:id="rId9"/>
            <a:extLst>
              <a:ext uri="{FF2B5EF4-FFF2-40B4-BE49-F238E27FC236}">
                <a16:creationId xmlns:a16="http://schemas.microsoft.com/office/drawing/2014/main" id="{3938053F-CCD6-4D77-9C8D-E7F12FE6EF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86964" y="4175646"/>
            <a:ext cx="1628841" cy="1221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15">
            <a:hlinkClick r:id="rId11"/>
            <a:extLst>
              <a:ext uri="{FF2B5EF4-FFF2-40B4-BE49-F238E27FC236}">
                <a16:creationId xmlns:a16="http://schemas.microsoft.com/office/drawing/2014/main" id="{7E1E6968-EE01-499B-B63D-A79F72C2AC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2875" y="4175646"/>
            <a:ext cx="1628841" cy="1221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18">
            <a:hlinkClick r:id="rId13"/>
            <a:extLst>
              <a:ext uri="{FF2B5EF4-FFF2-40B4-BE49-F238E27FC236}">
                <a16:creationId xmlns:a16="http://schemas.microsoft.com/office/drawing/2014/main" id="{6D81F184-8DFD-4B47-B148-EF05C63AFC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41620" y="2264445"/>
            <a:ext cx="1626389" cy="1219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3">
            <a:hlinkClick r:id="rId15"/>
            <a:extLst>
              <a:ext uri="{FF2B5EF4-FFF2-40B4-BE49-F238E27FC236}">
                <a16:creationId xmlns:a16="http://schemas.microsoft.com/office/drawing/2014/main" id="{96E0CB6B-EA20-4845-A00E-216E5FB982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98490" y="4189693"/>
            <a:ext cx="1603924" cy="1202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">
            <a:hlinkClick r:id="rId17"/>
            <a:extLst>
              <a:ext uri="{FF2B5EF4-FFF2-40B4-BE49-F238E27FC236}">
                <a16:creationId xmlns:a16="http://schemas.microsoft.com/office/drawing/2014/main" id="{3B98D518-33E4-4BFF-AD06-80FFAE5F8D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55065" y="4202503"/>
            <a:ext cx="1599497" cy="1199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직사각형 29">
            <a:hlinkClick r:id="rId5"/>
            <a:extLst>
              <a:ext uri="{FF2B5EF4-FFF2-40B4-BE49-F238E27FC236}">
                <a16:creationId xmlns:a16="http://schemas.microsoft.com/office/drawing/2014/main" id="{EDA732E6-71A1-4304-B1BE-D88EFDEB89E2}"/>
              </a:ext>
            </a:extLst>
          </p:cNvPr>
          <p:cNvSpPr/>
          <p:nvPr/>
        </p:nvSpPr>
        <p:spPr>
          <a:xfrm>
            <a:off x="755529" y="3581908"/>
            <a:ext cx="1743533" cy="28329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31" name="직사각형 30">
            <a:hlinkClick r:id="rId3"/>
            <a:extLst>
              <a:ext uri="{FF2B5EF4-FFF2-40B4-BE49-F238E27FC236}">
                <a16:creationId xmlns:a16="http://schemas.microsoft.com/office/drawing/2014/main" id="{55996D27-9599-4BBC-A6CA-3D6054CCA2D9}"/>
              </a:ext>
            </a:extLst>
          </p:cNvPr>
          <p:cNvSpPr/>
          <p:nvPr/>
        </p:nvSpPr>
        <p:spPr>
          <a:xfrm>
            <a:off x="2729617" y="3581908"/>
            <a:ext cx="1743533" cy="28329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32" name="직사각형 31">
            <a:hlinkClick r:id="rId7"/>
            <a:extLst>
              <a:ext uri="{FF2B5EF4-FFF2-40B4-BE49-F238E27FC236}">
                <a16:creationId xmlns:a16="http://schemas.microsoft.com/office/drawing/2014/main" id="{6DE62936-FBC6-45C9-AF13-4E3DF1F030BB}"/>
              </a:ext>
            </a:extLst>
          </p:cNvPr>
          <p:cNvSpPr/>
          <p:nvPr/>
        </p:nvSpPr>
        <p:spPr>
          <a:xfrm>
            <a:off x="4709701" y="3581908"/>
            <a:ext cx="1743533" cy="28329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33" name="직사각형 32">
            <a:hlinkClick r:id="rId13"/>
            <a:extLst>
              <a:ext uri="{FF2B5EF4-FFF2-40B4-BE49-F238E27FC236}">
                <a16:creationId xmlns:a16="http://schemas.microsoft.com/office/drawing/2014/main" id="{19F1F88A-1CCF-405A-934F-F69AECD32EDD}"/>
              </a:ext>
            </a:extLst>
          </p:cNvPr>
          <p:cNvSpPr/>
          <p:nvPr/>
        </p:nvSpPr>
        <p:spPr>
          <a:xfrm>
            <a:off x="6683049" y="3581908"/>
            <a:ext cx="1743533" cy="28329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34" name="직사각형 33">
            <a:hlinkClick r:id="rId11"/>
            <a:extLst>
              <a:ext uri="{FF2B5EF4-FFF2-40B4-BE49-F238E27FC236}">
                <a16:creationId xmlns:a16="http://schemas.microsoft.com/office/drawing/2014/main" id="{762A81D1-4094-4B1A-91C4-83CBDD11916A}"/>
              </a:ext>
            </a:extLst>
          </p:cNvPr>
          <p:cNvSpPr/>
          <p:nvPr/>
        </p:nvSpPr>
        <p:spPr>
          <a:xfrm>
            <a:off x="755529" y="5501341"/>
            <a:ext cx="1743533" cy="28329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35" name="직사각형 34">
            <a:hlinkClick r:id="rId9"/>
            <a:extLst>
              <a:ext uri="{FF2B5EF4-FFF2-40B4-BE49-F238E27FC236}">
                <a16:creationId xmlns:a16="http://schemas.microsoft.com/office/drawing/2014/main" id="{D1AB0B46-847E-4507-A632-9C47EC7CA775}"/>
              </a:ext>
            </a:extLst>
          </p:cNvPr>
          <p:cNvSpPr/>
          <p:nvPr/>
        </p:nvSpPr>
        <p:spPr>
          <a:xfrm>
            <a:off x="2729617" y="5501341"/>
            <a:ext cx="1743533" cy="28329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36" name="직사각형 35">
            <a:hlinkClick r:id="rId15"/>
            <a:extLst>
              <a:ext uri="{FF2B5EF4-FFF2-40B4-BE49-F238E27FC236}">
                <a16:creationId xmlns:a16="http://schemas.microsoft.com/office/drawing/2014/main" id="{C0ABD22A-3753-458A-B95C-B404286B5B16}"/>
              </a:ext>
            </a:extLst>
          </p:cNvPr>
          <p:cNvSpPr/>
          <p:nvPr/>
        </p:nvSpPr>
        <p:spPr>
          <a:xfrm>
            <a:off x="4709701" y="5501341"/>
            <a:ext cx="1743533" cy="28329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37" name="직사각형 36">
            <a:hlinkClick r:id="rId17"/>
            <a:extLst>
              <a:ext uri="{FF2B5EF4-FFF2-40B4-BE49-F238E27FC236}">
                <a16:creationId xmlns:a16="http://schemas.microsoft.com/office/drawing/2014/main" id="{A3448B7A-16C1-47DC-832E-7AC567816B48}"/>
              </a:ext>
            </a:extLst>
          </p:cNvPr>
          <p:cNvSpPr/>
          <p:nvPr/>
        </p:nvSpPr>
        <p:spPr>
          <a:xfrm>
            <a:off x="6683049" y="5501341"/>
            <a:ext cx="1743533" cy="28329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554B632F-0580-4E83-A575-1FAA0702E928}"/>
              </a:ext>
            </a:extLst>
          </p:cNvPr>
          <p:cNvSpPr/>
          <p:nvPr/>
        </p:nvSpPr>
        <p:spPr>
          <a:xfrm>
            <a:off x="672841" y="1256232"/>
            <a:ext cx="3252487" cy="383397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 err="1">
                <a:solidFill>
                  <a:srgbClr val="DA6E6E"/>
                </a:solidFill>
                <a:latin typeface="+mn-ea"/>
              </a:rPr>
              <a:t>컬러별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39" name="직사각형 38">
            <a:extLst>
              <a:ext uri="{FF2B5EF4-FFF2-40B4-BE49-F238E27FC236}">
                <a16:creationId xmlns:a16="http://schemas.microsoft.com/office/drawing/2014/main" id="{F93944CD-A8A5-4B52-934B-BC1E40ABD221}"/>
              </a:ext>
            </a:extLst>
          </p:cNvPr>
          <p:cNvSpPr/>
          <p:nvPr/>
        </p:nvSpPr>
        <p:spPr>
          <a:xfrm>
            <a:off x="672841" y="1037318"/>
            <a:ext cx="1538169" cy="2555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40" name="직사각형 39">
            <a:extLst>
              <a:ext uri="{FF2B5EF4-FFF2-40B4-BE49-F238E27FC236}">
                <a16:creationId xmlns:a16="http://schemas.microsoft.com/office/drawing/2014/main" id="{9CC94A22-91F5-49E9-BFE0-19B358E5F8B9}"/>
              </a:ext>
            </a:extLst>
          </p:cNvPr>
          <p:cNvSpPr/>
          <p:nvPr/>
        </p:nvSpPr>
        <p:spPr>
          <a:xfrm>
            <a:off x="6575129" y="1402361"/>
            <a:ext cx="1885303" cy="204478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508223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사업계획서_온라인">
      <a:dk1>
        <a:sysClr val="windowText" lastClr="000000"/>
      </a:dk1>
      <a:lt1>
        <a:sysClr val="window" lastClr="FFFFFF"/>
      </a:lt1>
      <a:dk2>
        <a:srgbClr val="0B5394"/>
      </a:dk2>
      <a:lt2>
        <a:srgbClr val="DBF5F9"/>
      </a:lt2>
      <a:accent1>
        <a:srgbClr val="DC362A"/>
      </a:accent1>
      <a:accent2>
        <a:srgbClr val="F4DAB6"/>
      </a:accent2>
      <a:accent3>
        <a:srgbClr val="2DA6DA"/>
      </a:accent3>
      <a:accent4>
        <a:srgbClr val="B7DBF1"/>
      </a:accent4>
      <a:accent5>
        <a:srgbClr val="414141"/>
      </a:accent5>
      <a:accent6>
        <a:srgbClr val="DFDFDF"/>
      </a:accent6>
      <a:hlink>
        <a:srgbClr val="E2D700"/>
      </a:hlink>
      <a:folHlink>
        <a:srgbClr val="85DFD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2197</TotalTime>
  <Words>440</Words>
  <Application>Microsoft Office PowerPoint</Application>
  <PresentationFormat>화면 슬라이드 쇼(4:3)</PresentationFormat>
  <Paragraphs>89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4" baseType="lpstr">
      <vt:lpstr>굴림</vt:lpstr>
      <vt:lpstr>맑은 고딕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inbee_con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표준작성법_제안서_사업투자(쇼핑몰)</dc:title>
  <dc:creator>㈜ 인비닷컴</dc:creator>
  <dc:description>무단 복제 배포시 법적 불이익을 받을 수 있습니다.</dc:description>
  <cp:lastModifiedBy>pro</cp:lastModifiedBy>
  <cp:revision>456</cp:revision>
  <dcterms:created xsi:type="dcterms:W3CDTF">2013-09-25T11:58:39Z</dcterms:created>
  <dcterms:modified xsi:type="dcterms:W3CDTF">2019-05-02T07:18:23Z</dcterms:modified>
  <cp:category>본 문서의 저작권은 비즈폼에 있습니다.</cp:category>
</cp:coreProperties>
</file>