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68" r:id="rId3"/>
    <p:sldId id="270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49">
          <p15:clr>
            <a:srgbClr val="A4A3A4"/>
          </p15:clr>
        </p15:guide>
        <p15:guide id="2" pos="551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78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049"/>
        <p:guide pos="55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5" name="Freeform 5"/>
          <p:cNvSpPr>
            <a:spLocks/>
          </p:cNvSpPr>
          <p:nvPr userDrawn="1"/>
        </p:nvSpPr>
        <p:spPr bwMode="auto">
          <a:xfrm>
            <a:off x="0" y="0"/>
            <a:ext cx="3435350" cy="22193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00"/>
              </a:cxn>
              <a:cxn ang="0">
                <a:pos x="2164" y="1398"/>
              </a:cxn>
              <a:cxn ang="0">
                <a:pos x="2164" y="0"/>
              </a:cxn>
              <a:cxn ang="0">
                <a:pos x="0" y="0"/>
              </a:cxn>
            </a:cxnLst>
            <a:rect l="0" t="0" r="r" b="b"/>
            <a:pathLst>
              <a:path w="2164" h="1398">
                <a:moveTo>
                  <a:pt x="0" y="0"/>
                </a:moveTo>
                <a:lnTo>
                  <a:pt x="0" y="1100"/>
                </a:lnTo>
                <a:lnTo>
                  <a:pt x="2164" y="1398"/>
                </a:lnTo>
                <a:lnTo>
                  <a:pt x="2164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17000">
                <a:schemeClr val="accent2">
                  <a:alpha val="92000"/>
                </a:schemeClr>
              </a:gs>
              <a:gs pos="60000">
                <a:schemeClr val="accent2">
                  <a:lumMod val="60000"/>
                  <a:lumOff val="40000"/>
                  <a:alpha val="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96" name="Freeform 6"/>
          <p:cNvSpPr>
            <a:spLocks/>
          </p:cNvSpPr>
          <p:nvPr userDrawn="1"/>
        </p:nvSpPr>
        <p:spPr bwMode="auto">
          <a:xfrm>
            <a:off x="5899150" y="0"/>
            <a:ext cx="3244850" cy="3003550"/>
          </a:xfrm>
          <a:custGeom>
            <a:avLst/>
            <a:gdLst/>
            <a:ahLst/>
            <a:cxnLst>
              <a:cxn ang="0">
                <a:pos x="2044" y="0"/>
              </a:cxn>
              <a:cxn ang="0">
                <a:pos x="0" y="0"/>
              </a:cxn>
              <a:cxn ang="0">
                <a:pos x="0" y="1610"/>
              </a:cxn>
              <a:cxn ang="0">
                <a:pos x="2044" y="1892"/>
              </a:cxn>
              <a:cxn ang="0">
                <a:pos x="2044" y="0"/>
              </a:cxn>
            </a:cxnLst>
            <a:rect l="0" t="0" r="r" b="b"/>
            <a:pathLst>
              <a:path w="2044" h="1892">
                <a:moveTo>
                  <a:pt x="2044" y="0"/>
                </a:moveTo>
                <a:lnTo>
                  <a:pt x="0" y="0"/>
                </a:lnTo>
                <a:lnTo>
                  <a:pt x="0" y="1610"/>
                </a:lnTo>
                <a:lnTo>
                  <a:pt x="2044" y="1892"/>
                </a:lnTo>
                <a:lnTo>
                  <a:pt x="204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44000"/>
                </a:schemeClr>
              </a:gs>
              <a:gs pos="26000">
                <a:schemeClr val="accent2">
                  <a:lumMod val="60000"/>
                  <a:lumOff val="40000"/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1206" name="그룹 1205"/>
          <p:cNvGrpSpPr/>
          <p:nvPr userDrawn="1"/>
        </p:nvGrpSpPr>
        <p:grpSpPr>
          <a:xfrm>
            <a:off x="58837" y="2954331"/>
            <a:ext cx="7981898" cy="946150"/>
            <a:chOff x="0" y="2954331"/>
            <a:chExt cx="7981898" cy="946150"/>
          </a:xfrm>
        </p:grpSpPr>
        <p:sp>
          <p:nvSpPr>
            <p:cNvPr id="1205" name="타원 1204"/>
            <p:cNvSpPr/>
            <p:nvPr userDrawn="1"/>
          </p:nvSpPr>
          <p:spPr>
            <a:xfrm>
              <a:off x="5083182" y="3063870"/>
              <a:ext cx="2357454" cy="142876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29000">
                  <a:schemeClr val="accent2">
                    <a:alpha val="70000"/>
                  </a:schemeClr>
                </a:gs>
                <a:gs pos="66000">
                  <a:schemeClr val="accent1">
                    <a:tint val="44500"/>
                    <a:satMod val="16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04" name="타원 1203"/>
            <p:cNvSpPr/>
            <p:nvPr userDrawn="1"/>
          </p:nvSpPr>
          <p:spPr>
            <a:xfrm>
              <a:off x="2052603" y="3427413"/>
              <a:ext cx="5075307" cy="317504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9000">
                  <a:schemeClr val="accent2">
                    <a:alpha val="70000"/>
                  </a:schemeClr>
                </a:gs>
                <a:gs pos="65000">
                  <a:schemeClr val="accent1">
                    <a:tint val="44500"/>
                    <a:satMod val="16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97" name="타원 1196"/>
            <p:cNvSpPr/>
            <p:nvPr userDrawn="1"/>
          </p:nvSpPr>
          <p:spPr>
            <a:xfrm>
              <a:off x="0" y="3648078"/>
              <a:ext cx="2357454" cy="142876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29000">
                  <a:schemeClr val="accent2">
                    <a:alpha val="70000"/>
                  </a:schemeClr>
                </a:gs>
                <a:gs pos="65000">
                  <a:schemeClr val="accent1">
                    <a:tint val="44500"/>
                    <a:satMod val="160000"/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1203" name="그룹 1202"/>
            <p:cNvGrpSpPr/>
            <p:nvPr userDrawn="1"/>
          </p:nvGrpSpPr>
          <p:grpSpPr>
            <a:xfrm>
              <a:off x="774648" y="2954331"/>
              <a:ext cx="7207250" cy="946150"/>
              <a:chOff x="1344598" y="2200259"/>
              <a:chExt cx="7207250" cy="946150"/>
            </a:xfrm>
          </p:grpSpPr>
          <p:sp>
            <p:nvSpPr>
              <p:cNvPr id="2059" name="Freeform 11"/>
              <p:cNvSpPr>
                <a:spLocks/>
              </p:cNvSpPr>
              <p:nvPr userDrawn="1"/>
            </p:nvSpPr>
            <p:spPr bwMode="auto">
              <a:xfrm>
                <a:off x="3513123" y="2260584"/>
                <a:ext cx="3514725" cy="603250"/>
              </a:xfrm>
              <a:custGeom>
                <a:avLst/>
                <a:gdLst/>
                <a:ahLst/>
                <a:cxnLst>
                  <a:cxn ang="0">
                    <a:pos x="0" y="380"/>
                  </a:cxn>
                  <a:cxn ang="0">
                    <a:pos x="0" y="380"/>
                  </a:cxn>
                  <a:cxn ang="0">
                    <a:pos x="40" y="352"/>
                  </a:cxn>
                  <a:cxn ang="0">
                    <a:pos x="80" y="324"/>
                  </a:cxn>
                  <a:cxn ang="0">
                    <a:pos x="120" y="296"/>
                  </a:cxn>
                  <a:cxn ang="0">
                    <a:pos x="162" y="270"/>
                  </a:cxn>
                  <a:cxn ang="0">
                    <a:pos x="202" y="246"/>
                  </a:cxn>
                  <a:cxn ang="0">
                    <a:pos x="244" y="222"/>
                  </a:cxn>
                  <a:cxn ang="0">
                    <a:pos x="286" y="200"/>
                  </a:cxn>
                  <a:cxn ang="0">
                    <a:pos x="330" y="178"/>
                  </a:cxn>
                  <a:cxn ang="0">
                    <a:pos x="372" y="158"/>
                  </a:cxn>
                  <a:cxn ang="0">
                    <a:pos x="416" y="140"/>
                  </a:cxn>
                  <a:cxn ang="0">
                    <a:pos x="460" y="122"/>
                  </a:cxn>
                  <a:cxn ang="0">
                    <a:pos x="504" y="106"/>
                  </a:cxn>
                  <a:cxn ang="0">
                    <a:pos x="550" y="90"/>
                  </a:cxn>
                  <a:cxn ang="0">
                    <a:pos x="594" y="76"/>
                  </a:cxn>
                  <a:cxn ang="0">
                    <a:pos x="640" y="64"/>
                  </a:cxn>
                  <a:cxn ang="0">
                    <a:pos x="686" y="52"/>
                  </a:cxn>
                  <a:cxn ang="0">
                    <a:pos x="734" y="42"/>
                  </a:cxn>
                  <a:cxn ang="0">
                    <a:pos x="780" y="32"/>
                  </a:cxn>
                  <a:cxn ang="0">
                    <a:pos x="828" y="24"/>
                  </a:cxn>
                  <a:cxn ang="0">
                    <a:pos x="876" y="16"/>
                  </a:cxn>
                  <a:cxn ang="0">
                    <a:pos x="924" y="10"/>
                  </a:cxn>
                  <a:cxn ang="0">
                    <a:pos x="974" y="6"/>
                  </a:cxn>
                  <a:cxn ang="0">
                    <a:pos x="1074" y="0"/>
                  </a:cxn>
                  <a:cxn ang="0">
                    <a:pos x="1174" y="0"/>
                  </a:cxn>
                  <a:cxn ang="0">
                    <a:pos x="1278" y="2"/>
                  </a:cxn>
                  <a:cxn ang="0">
                    <a:pos x="1382" y="10"/>
                  </a:cxn>
                  <a:cxn ang="0">
                    <a:pos x="1488" y="24"/>
                  </a:cxn>
                  <a:cxn ang="0">
                    <a:pos x="1488" y="24"/>
                  </a:cxn>
                  <a:cxn ang="0">
                    <a:pos x="1548" y="34"/>
                  </a:cxn>
                  <a:cxn ang="0">
                    <a:pos x="1604" y="44"/>
                  </a:cxn>
                  <a:cxn ang="0">
                    <a:pos x="1658" y="56"/>
                  </a:cxn>
                  <a:cxn ang="0">
                    <a:pos x="1712" y="68"/>
                  </a:cxn>
                  <a:cxn ang="0">
                    <a:pos x="1762" y="84"/>
                  </a:cxn>
                  <a:cxn ang="0">
                    <a:pos x="1812" y="98"/>
                  </a:cxn>
                  <a:cxn ang="0">
                    <a:pos x="1860" y="116"/>
                  </a:cxn>
                  <a:cxn ang="0">
                    <a:pos x="1906" y="134"/>
                  </a:cxn>
                  <a:cxn ang="0">
                    <a:pos x="1952" y="152"/>
                  </a:cxn>
                  <a:cxn ang="0">
                    <a:pos x="1994" y="172"/>
                  </a:cxn>
                  <a:cxn ang="0">
                    <a:pos x="2036" y="194"/>
                  </a:cxn>
                  <a:cxn ang="0">
                    <a:pos x="2074" y="216"/>
                  </a:cxn>
                  <a:cxn ang="0">
                    <a:pos x="2112" y="240"/>
                  </a:cxn>
                  <a:cxn ang="0">
                    <a:pos x="2148" y="264"/>
                  </a:cxn>
                  <a:cxn ang="0">
                    <a:pos x="2182" y="290"/>
                  </a:cxn>
                  <a:cxn ang="0">
                    <a:pos x="2214" y="316"/>
                  </a:cxn>
                  <a:cxn ang="0">
                    <a:pos x="2214" y="316"/>
                  </a:cxn>
                  <a:cxn ang="0">
                    <a:pos x="1486" y="342"/>
                  </a:cxn>
                  <a:cxn ang="0">
                    <a:pos x="874" y="360"/>
                  </a:cxn>
                  <a:cxn ang="0">
                    <a:pos x="380" y="374"/>
                  </a:cxn>
                  <a:cxn ang="0">
                    <a:pos x="0" y="380"/>
                  </a:cxn>
                  <a:cxn ang="0">
                    <a:pos x="0" y="380"/>
                  </a:cxn>
                </a:cxnLst>
                <a:rect l="0" t="0" r="r" b="b"/>
                <a:pathLst>
                  <a:path w="2214" h="380">
                    <a:moveTo>
                      <a:pt x="0" y="380"/>
                    </a:moveTo>
                    <a:lnTo>
                      <a:pt x="0" y="380"/>
                    </a:lnTo>
                    <a:lnTo>
                      <a:pt x="40" y="352"/>
                    </a:lnTo>
                    <a:lnTo>
                      <a:pt x="80" y="324"/>
                    </a:lnTo>
                    <a:lnTo>
                      <a:pt x="120" y="296"/>
                    </a:lnTo>
                    <a:lnTo>
                      <a:pt x="162" y="270"/>
                    </a:lnTo>
                    <a:lnTo>
                      <a:pt x="202" y="246"/>
                    </a:lnTo>
                    <a:lnTo>
                      <a:pt x="244" y="222"/>
                    </a:lnTo>
                    <a:lnTo>
                      <a:pt x="286" y="200"/>
                    </a:lnTo>
                    <a:lnTo>
                      <a:pt x="330" y="178"/>
                    </a:lnTo>
                    <a:lnTo>
                      <a:pt x="372" y="158"/>
                    </a:lnTo>
                    <a:lnTo>
                      <a:pt x="416" y="140"/>
                    </a:lnTo>
                    <a:lnTo>
                      <a:pt x="460" y="122"/>
                    </a:lnTo>
                    <a:lnTo>
                      <a:pt x="504" y="106"/>
                    </a:lnTo>
                    <a:lnTo>
                      <a:pt x="550" y="90"/>
                    </a:lnTo>
                    <a:lnTo>
                      <a:pt x="594" y="76"/>
                    </a:lnTo>
                    <a:lnTo>
                      <a:pt x="640" y="64"/>
                    </a:lnTo>
                    <a:lnTo>
                      <a:pt x="686" y="52"/>
                    </a:lnTo>
                    <a:lnTo>
                      <a:pt x="734" y="42"/>
                    </a:lnTo>
                    <a:lnTo>
                      <a:pt x="780" y="32"/>
                    </a:lnTo>
                    <a:lnTo>
                      <a:pt x="828" y="24"/>
                    </a:lnTo>
                    <a:lnTo>
                      <a:pt x="876" y="16"/>
                    </a:lnTo>
                    <a:lnTo>
                      <a:pt x="924" y="10"/>
                    </a:lnTo>
                    <a:lnTo>
                      <a:pt x="974" y="6"/>
                    </a:lnTo>
                    <a:lnTo>
                      <a:pt x="1074" y="0"/>
                    </a:lnTo>
                    <a:lnTo>
                      <a:pt x="1174" y="0"/>
                    </a:lnTo>
                    <a:lnTo>
                      <a:pt x="1278" y="2"/>
                    </a:lnTo>
                    <a:lnTo>
                      <a:pt x="1382" y="10"/>
                    </a:lnTo>
                    <a:lnTo>
                      <a:pt x="1488" y="24"/>
                    </a:lnTo>
                    <a:lnTo>
                      <a:pt x="1488" y="24"/>
                    </a:lnTo>
                    <a:lnTo>
                      <a:pt x="1548" y="34"/>
                    </a:lnTo>
                    <a:lnTo>
                      <a:pt x="1604" y="44"/>
                    </a:lnTo>
                    <a:lnTo>
                      <a:pt x="1658" y="56"/>
                    </a:lnTo>
                    <a:lnTo>
                      <a:pt x="1712" y="68"/>
                    </a:lnTo>
                    <a:lnTo>
                      <a:pt x="1762" y="84"/>
                    </a:lnTo>
                    <a:lnTo>
                      <a:pt x="1812" y="98"/>
                    </a:lnTo>
                    <a:lnTo>
                      <a:pt x="1860" y="116"/>
                    </a:lnTo>
                    <a:lnTo>
                      <a:pt x="1906" y="134"/>
                    </a:lnTo>
                    <a:lnTo>
                      <a:pt x="1952" y="152"/>
                    </a:lnTo>
                    <a:lnTo>
                      <a:pt x="1994" y="172"/>
                    </a:lnTo>
                    <a:lnTo>
                      <a:pt x="2036" y="194"/>
                    </a:lnTo>
                    <a:lnTo>
                      <a:pt x="2074" y="216"/>
                    </a:lnTo>
                    <a:lnTo>
                      <a:pt x="2112" y="240"/>
                    </a:lnTo>
                    <a:lnTo>
                      <a:pt x="2148" y="264"/>
                    </a:lnTo>
                    <a:lnTo>
                      <a:pt x="2182" y="290"/>
                    </a:lnTo>
                    <a:lnTo>
                      <a:pt x="2214" y="316"/>
                    </a:lnTo>
                    <a:lnTo>
                      <a:pt x="2214" y="316"/>
                    </a:lnTo>
                    <a:lnTo>
                      <a:pt x="1486" y="342"/>
                    </a:lnTo>
                    <a:lnTo>
                      <a:pt x="874" y="360"/>
                    </a:lnTo>
                    <a:lnTo>
                      <a:pt x="380" y="374"/>
                    </a:lnTo>
                    <a:lnTo>
                      <a:pt x="0" y="380"/>
                    </a:lnTo>
                    <a:lnTo>
                      <a:pt x="0" y="380"/>
                    </a:lnTo>
                    <a:close/>
                  </a:path>
                </a:pathLst>
              </a:custGeom>
              <a:solidFill>
                <a:schemeClr val="tx1">
                  <a:alpha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1202" name="그룹 1201"/>
              <p:cNvGrpSpPr/>
              <p:nvPr userDrawn="1"/>
            </p:nvGrpSpPr>
            <p:grpSpPr>
              <a:xfrm>
                <a:off x="1344598" y="2200259"/>
                <a:ext cx="7207250" cy="946150"/>
                <a:chOff x="774700" y="6384925"/>
                <a:chExt cx="7207250" cy="946150"/>
              </a:xfrm>
            </p:grpSpPr>
            <p:grpSp>
              <p:nvGrpSpPr>
                <p:cNvPr id="1201" name="그룹 1200"/>
                <p:cNvGrpSpPr/>
                <p:nvPr userDrawn="1"/>
              </p:nvGrpSpPr>
              <p:grpSpPr>
                <a:xfrm>
                  <a:off x="774700" y="6384925"/>
                  <a:ext cx="7207250" cy="946150"/>
                  <a:chOff x="774700" y="6384925"/>
                  <a:chExt cx="7207250" cy="946150"/>
                </a:xfrm>
              </p:grpSpPr>
              <p:sp>
                <p:nvSpPr>
                  <p:cNvPr id="2060" name="Freeform 12"/>
                  <p:cNvSpPr>
                    <a:spLocks/>
                  </p:cNvSpPr>
                  <p:nvPr userDrawn="1"/>
                </p:nvSpPr>
                <p:spPr bwMode="auto">
                  <a:xfrm>
                    <a:off x="6191250" y="7054850"/>
                    <a:ext cx="1720850" cy="200025"/>
                  </a:xfrm>
                  <a:custGeom>
                    <a:avLst/>
                    <a:gdLst/>
                    <a:ahLst/>
                    <a:cxnLst>
                      <a:cxn ang="0">
                        <a:pos x="0" y="54"/>
                      </a:cxn>
                      <a:cxn ang="0">
                        <a:pos x="0" y="54"/>
                      </a:cxn>
                      <a:cxn ang="0">
                        <a:pos x="140" y="52"/>
                      </a:cxn>
                      <a:cxn ang="0">
                        <a:pos x="278" y="54"/>
                      </a:cxn>
                      <a:cxn ang="0">
                        <a:pos x="412" y="58"/>
                      </a:cxn>
                      <a:cxn ang="0">
                        <a:pos x="546" y="66"/>
                      </a:cxn>
                      <a:cxn ang="0">
                        <a:pos x="676" y="76"/>
                      </a:cxn>
                      <a:cxn ang="0">
                        <a:pos x="806" y="90"/>
                      </a:cxn>
                      <a:cxn ang="0">
                        <a:pos x="932" y="106"/>
                      </a:cxn>
                      <a:cxn ang="0">
                        <a:pos x="1056" y="126"/>
                      </a:cxn>
                      <a:cxn ang="0">
                        <a:pos x="1056" y="126"/>
                      </a:cxn>
                      <a:cxn ang="0">
                        <a:pos x="1066" y="124"/>
                      </a:cxn>
                      <a:cxn ang="0">
                        <a:pos x="1076" y="120"/>
                      </a:cxn>
                      <a:cxn ang="0">
                        <a:pos x="1080" y="116"/>
                      </a:cxn>
                      <a:cxn ang="0">
                        <a:pos x="1084" y="110"/>
                      </a:cxn>
                      <a:cxn ang="0">
                        <a:pos x="1082" y="102"/>
                      </a:cxn>
                      <a:cxn ang="0">
                        <a:pos x="1080" y="92"/>
                      </a:cxn>
                      <a:cxn ang="0">
                        <a:pos x="1072" y="82"/>
                      </a:cxn>
                      <a:cxn ang="0">
                        <a:pos x="1064" y="70"/>
                      </a:cxn>
                      <a:cxn ang="0">
                        <a:pos x="1064" y="70"/>
                      </a:cxn>
                      <a:cxn ang="0">
                        <a:pos x="998" y="54"/>
                      </a:cxn>
                      <a:cxn ang="0">
                        <a:pos x="932" y="40"/>
                      </a:cxn>
                      <a:cxn ang="0">
                        <a:pos x="866" y="30"/>
                      </a:cxn>
                      <a:cxn ang="0">
                        <a:pos x="800" y="20"/>
                      </a:cxn>
                      <a:cxn ang="0">
                        <a:pos x="732" y="12"/>
                      </a:cxn>
                      <a:cxn ang="0">
                        <a:pos x="666" y="6"/>
                      </a:cxn>
                      <a:cxn ang="0">
                        <a:pos x="600" y="2"/>
                      </a:cxn>
                      <a:cxn ang="0">
                        <a:pos x="534" y="0"/>
                      </a:cxn>
                      <a:cxn ang="0">
                        <a:pos x="468" y="0"/>
                      </a:cxn>
                      <a:cxn ang="0">
                        <a:pos x="400" y="2"/>
                      </a:cxn>
                      <a:cxn ang="0">
                        <a:pos x="334" y="6"/>
                      </a:cxn>
                      <a:cxn ang="0">
                        <a:pos x="268" y="12"/>
                      </a:cxn>
                      <a:cxn ang="0">
                        <a:pos x="200" y="20"/>
                      </a:cxn>
                      <a:cxn ang="0">
                        <a:pos x="134" y="28"/>
                      </a:cxn>
                      <a:cxn ang="0">
                        <a:pos x="68" y="40"/>
                      </a:cxn>
                      <a:cxn ang="0">
                        <a:pos x="0" y="54"/>
                      </a:cxn>
                      <a:cxn ang="0">
                        <a:pos x="0" y="54"/>
                      </a:cxn>
                    </a:cxnLst>
                    <a:rect l="0" t="0" r="r" b="b"/>
                    <a:pathLst>
                      <a:path w="1084" h="126">
                        <a:moveTo>
                          <a:pt x="0" y="54"/>
                        </a:moveTo>
                        <a:lnTo>
                          <a:pt x="0" y="54"/>
                        </a:lnTo>
                        <a:lnTo>
                          <a:pt x="140" y="52"/>
                        </a:lnTo>
                        <a:lnTo>
                          <a:pt x="278" y="54"/>
                        </a:lnTo>
                        <a:lnTo>
                          <a:pt x="412" y="58"/>
                        </a:lnTo>
                        <a:lnTo>
                          <a:pt x="546" y="66"/>
                        </a:lnTo>
                        <a:lnTo>
                          <a:pt x="676" y="76"/>
                        </a:lnTo>
                        <a:lnTo>
                          <a:pt x="806" y="90"/>
                        </a:lnTo>
                        <a:lnTo>
                          <a:pt x="932" y="106"/>
                        </a:lnTo>
                        <a:lnTo>
                          <a:pt x="1056" y="126"/>
                        </a:lnTo>
                        <a:lnTo>
                          <a:pt x="1056" y="126"/>
                        </a:lnTo>
                        <a:lnTo>
                          <a:pt x="1066" y="124"/>
                        </a:lnTo>
                        <a:lnTo>
                          <a:pt x="1076" y="120"/>
                        </a:lnTo>
                        <a:lnTo>
                          <a:pt x="1080" y="116"/>
                        </a:lnTo>
                        <a:lnTo>
                          <a:pt x="1084" y="110"/>
                        </a:lnTo>
                        <a:lnTo>
                          <a:pt x="1082" y="102"/>
                        </a:lnTo>
                        <a:lnTo>
                          <a:pt x="1080" y="92"/>
                        </a:lnTo>
                        <a:lnTo>
                          <a:pt x="1072" y="82"/>
                        </a:lnTo>
                        <a:lnTo>
                          <a:pt x="1064" y="70"/>
                        </a:lnTo>
                        <a:lnTo>
                          <a:pt x="1064" y="70"/>
                        </a:lnTo>
                        <a:lnTo>
                          <a:pt x="998" y="54"/>
                        </a:lnTo>
                        <a:lnTo>
                          <a:pt x="932" y="40"/>
                        </a:lnTo>
                        <a:lnTo>
                          <a:pt x="866" y="30"/>
                        </a:lnTo>
                        <a:lnTo>
                          <a:pt x="800" y="20"/>
                        </a:lnTo>
                        <a:lnTo>
                          <a:pt x="732" y="12"/>
                        </a:lnTo>
                        <a:lnTo>
                          <a:pt x="666" y="6"/>
                        </a:lnTo>
                        <a:lnTo>
                          <a:pt x="600" y="2"/>
                        </a:lnTo>
                        <a:lnTo>
                          <a:pt x="534" y="0"/>
                        </a:lnTo>
                        <a:lnTo>
                          <a:pt x="468" y="0"/>
                        </a:lnTo>
                        <a:lnTo>
                          <a:pt x="400" y="2"/>
                        </a:lnTo>
                        <a:lnTo>
                          <a:pt x="334" y="6"/>
                        </a:lnTo>
                        <a:lnTo>
                          <a:pt x="268" y="12"/>
                        </a:lnTo>
                        <a:lnTo>
                          <a:pt x="200" y="20"/>
                        </a:lnTo>
                        <a:lnTo>
                          <a:pt x="134" y="28"/>
                        </a:lnTo>
                        <a:lnTo>
                          <a:pt x="68" y="40"/>
                        </a:lnTo>
                        <a:lnTo>
                          <a:pt x="0" y="54"/>
                        </a:lnTo>
                        <a:lnTo>
                          <a:pt x="0" y="54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lumMod val="75000"/>
                        </a:schemeClr>
                      </a:gs>
                      <a:gs pos="51000">
                        <a:schemeClr val="bg1"/>
                      </a:gs>
                    </a:gsLst>
                    <a:lin ang="5400000" scaled="1"/>
                    <a:tileRect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algn="l" defTabSz="914400" rtl="0" eaLnBrk="1" latinLnBrk="1" hangingPunct="1"/>
                    <a:endParaRPr lang="ko-KR" altLang="en-US" sz="1800" kern="1200" dirty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061" name="Freeform 13"/>
                  <p:cNvSpPr>
                    <a:spLocks/>
                  </p:cNvSpPr>
                  <p:nvPr userDrawn="1"/>
                </p:nvSpPr>
                <p:spPr bwMode="auto">
                  <a:xfrm>
                    <a:off x="774700" y="6384925"/>
                    <a:ext cx="7207250" cy="946150"/>
                  </a:xfrm>
                  <a:custGeom>
                    <a:avLst/>
                    <a:gdLst/>
                    <a:ahLst/>
                    <a:cxnLst>
                      <a:cxn ang="0">
                        <a:pos x="3084" y="64"/>
                      </a:cxn>
                      <a:cxn ang="0">
                        <a:pos x="3604" y="174"/>
                      </a:cxn>
                      <a:cxn ang="0">
                        <a:pos x="4280" y="350"/>
                      </a:cxn>
                      <a:cxn ang="0">
                        <a:pos x="4272" y="342"/>
                      </a:cxn>
                      <a:cxn ang="0">
                        <a:pos x="3590" y="150"/>
                      </a:cxn>
                      <a:cxn ang="0">
                        <a:pos x="3158" y="54"/>
                      </a:cxn>
                      <a:cxn ang="0">
                        <a:pos x="2960" y="22"/>
                      </a:cxn>
                      <a:cxn ang="0">
                        <a:pos x="2724" y="4"/>
                      </a:cxn>
                      <a:cxn ang="0">
                        <a:pos x="2406" y="2"/>
                      </a:cxn>
                      <a:cxn ang="0">
                        <a:pos x="2130" y="26"/>
                      </a:cxn>
                      <a:cxn ang="0">
                        <a:pos x="1892" y="76"/>
                      </a:cxn>
                      <a:cxn ang="0">
                        <a:pos x="1696" y="156"/>
                      </a:cxn>
                      <a:cxn ang="0">
                        <a:pos x="1612" y="204"/>
                      </a:cxn>
                      <a:cxn ang="0">
                        <a:pos x="1542" y="250"/>
                      </a:cxn>
                      <a:cxn ang="0">
                        <a:pos x="1412" y="316"/>
                      </a:cxn>
                      <a:cxn ang="0">
                        <a:pos x="1292" y="364"/>
                      </a:cxn>
                      <a:cxn ang="0">
                        <a:pos x="1184" y="396"/>
                      </a:cxn>
                      <a:cxn ang="0">
                        <a:pos x="1002" y="422"/>
                      </a:cxn>
                      <a:cxn ang="0">
                        <a:pos x="780" y="434"/>
                      </a:cxn>
                      <a:cxn ang="0">
                        <a:pos x="498" y="456"/>
                      </a:cxn>
                      <a:cxn ang="0">
                        <a:pos x="280" y="488"/>
                      </a:cxn>
                      <a:cxn ang="0">
                        <a:pos x="122" y="526"/>
                      </a:cxn>
                      <a:cxn ang="0">
                        <a:pos x="28" y="566"/>
                      </a:cxn>
                      <a:cxn ang="0">
                        <a:pos x="0" y="596"/>
                      </a:cxn>
                      <a:cxn ang="0">
                        <a:pos x="44" y="596"/>
                      </a:cxn>
                      <a:cxn ang="0">
                        <a:pos x="86" y="594"/>
                      </a:cxn>
                      <a:cxn ang="0">
                        <a:pos x="172" y="594"/>
                      </a:cxn>
                      <a:cxn ang="0">
                        <a:pos x="218" y="572"/>
                      </a:cxn>
                      <a:cxn ang="0">
                        <a:pos x="340" y="542"/>
                      </a:cxn>
                      <a:cxn ang="0">
                        <a:pos x="528" y="514"/>
                      </a:cxn>
                      <a:cxn ang="0">
                        <a:pos x="1106" y="474"/>
                      </a:cxn>
                      <a:cxn ang="0">
                        <a:pos x="1522" y="458"/>
                      </a:cxn>
                      <a:cxn ang="0">
                        <a:pos x="2794" y="394"/>
                      </a:cxn>
                      <a:cxn ang="0">
                        <a:pos x="2482" y="400"/>
                      </a:cxn>
                      <a:cxn ang="0">
                        <a:pos x="1876" y="422"/>
                      </a:cxn>
                      <a:cxn ang="0">
                        <a:pos x="1048" y="452"/>
                      </a:cxn>
                      <a:cxn ang="0">
                        <a:pos x="1206" y="422"/>
                      </a:cxn>
                      <a:cxn ang="0">
                        <a:pos x="1420" y="346"/>
                      </a:cxn>
                      <a:cxn ang="0">
                        <a:pos x="1608" y="238"/>
                      </a:cxn>
                      <a:cxn ang="0">
                        <a:pos x="1656" y="204"/>
                      </a:cxn>
                      <a:cxn ang="0">
                        <a:pos x="1766" y="146"/>
                      </a:cxn>
                      <a:cxn ang="0">
                        <a:pos x="1966" y="80"/>
                      </a:cxn>
                      <a:cxn ang="0">
                        <a:pos x="2210" y="38"/>
                      </a:cxn>
                      <a:cxn ang="0">
                        <a:pos x="2498" y="24"/>
                      </a:cxn>
                      <a:cxn ang="0">
                        <a:pos x="2828" y="32"/>
                      </a:cxn>
                    </a:cxnLst>
                    <a:rect l="0" t="0" r="r" b="b"/>
                    <a:pathLst>
                      <a:path w="4540" h="596">
                        <a:moveTo>
                          <a:pt x="2948" y="42"/>
                        </a:moveTo>
                        <a:lnTo>
                          <a:pt x="2948" y="42"/>
                        </a:lnTo>
                        <a:lnTo>
                          <a:pt x="3084" y="64"/>
                        </a:lnTo>
                        <a:lnTo>
                          <a:pt x="3240" y="92"/>
                        </a:lnTo>
                        <a:lnTo>
                          <a:pt x="3414" y="130"/>
                        </a:lnTo>
                        <a:lnTo>
                          <a:pt x="3604" y="174"/>
                        </a:lnTo>
                        <a:lnTo>
                          <a:pt x="3812" y="226"/>
                        </a:lnTo>
                        <a:lnTo>
                          <a:pt x="4038" y="284"/>
                        </a:lnTo>
                        <a:lnTo>
                          <a:pt x="4280" y="350"/>
                        </a:lnTo>
                        <a:lnTo>
                          <a:pt x="4540" y="422"/>
                        </a:lnTo>
                        <a:lnTo>
                          <a:pt x="4540" y="422"/>
                        </a:lnTo>
                        <a:lnTo>
                          <a:pt x="4272" y="342"/>
                        </a:lnTo>
                        <a:lnTo>
                          <a:pt x="4024" y="268"/>
                        </a:lnTo>
                        <a:lnTo>
                          <a:pt x="3798" y="204"/>
                        </a:lnTo>
                        <a:lnTo>
                          <a:pt x="3590" y="150"/>
                        </a:lnTo>
                        <a:lnTo>
                          <a:pt x="3402" y="104"/>
                        </a:lnTo>
                        <a:lnTo>
                          <a:pt x="3234" y="68"/>
                        </a:lnTo>
                        <a:lnTo>
                          <a:pt x="3158" y="54"/>
                        </a:lnTo>
                        <a:lnTo>
                          <a:pt x="3086" y="40"/>
                        </a:lnTo>
                        <a:lnTo>
                          <a:pt x="3020" y="30"/>
                        </a:lnTo>
                        <a:lnTo>
                          <a:pt x="2960" y="22"/>
                        </a:lnTo>
                        <a:lnTo>
                          <a:pt x="2960" y="22"/>
                        </a:lnTo>
                        <a:lnTo>
                          <a:pt x="2840" y="12"/>
                        </a:lnTo>
                        <a:lnTo>
                          <a:pt x="2724" y="4"/>
                        </a:lnTo>
                        <a:lnTo>
                          <a:pt x="2614" y="0"/>
                        </a:lnTo>
                        <a:lnTo>
                          <a:pt x="2508" y="0"/>
                        </a:lnTo>
                        <a:lnTo>
                          <a:pt x="2406" y="2"/>
                        </a:lnTo>
                        <a:lnTo>
                          <a:pt x="2310" y="6"/>
                        </a:lnTo>
                        <a:lnTo>
                          <a:pt x="2216" y="14"/>
                        </a:lnTo>
                        <a:lnTo>
                          <a:pt x="2130" y="26"/>
                        </a:lnTo>
                        <a:lnTo>
                          <a:pt x="2046" y="40"/>
                        </a:lnTo>
                        <a:lnTo>
                          <a:pt x="1966" y="56"/>
                        </a:lnTo>
                        <a:lnTo>
                          <a:pt x="1892" y="76"/>
                        </a:lnTo>
                        <a:lnTo>
                          <a:pt x="1822" y="100"/>
                        </a:lnTo>
                        <a:lnTo>
                          <a:pt x="1756" y="126"/>
                        </a:lnTo>
                        <a:lnTo>
                          <a:pt x="1696" y="156"/>
                        </a:lnTo>
                        <a:lnTo>
                          <a:pt x="1668" y="170"/>
                        </a:lnTo>
                        <a:lnTo>
                          <a:pt x="1640" y="188"/>
                        </a:lnTo>
                        <a:lnTo>
                          <a:pt x="1612" y="204"/>
                        </a:lnTo>
                        <a:lnTo>
                          <a:pt x="1588" y="222"/>
                        </a:lnTo>
                        <a:lnTo>
                          <a:pt x="1588" y="222"/>
                        </a:lnTo>
                        <a:lnTo>
                          <a:pt x="1542" y="250"/>
                        </a:lnTo>
                        <a:lnTo>
                          <a:pt x="1498" y="274"/>
                        </a:lnTo>
                        <a:lnTo>
                          <a:pt x="1454" y="296"/>
                        </a:lnTo>
                        <a:lnTo>
                          <a:pt x="1412" y="316"/>
                        </a:lnTo>
                        <a:lnTo>
                          <a:pt x="1370" y="334"/>
                        </a:lnTo>
                        <a:lnTo>
                          <a:pt x="1332" y="350"/>
                        </a:lnTo>
                        <a:lnTo>
                          <a:pt x="1292" y="364"/>
                        </a:lnTo>
                        <a:lnTo>
                          <a:pt x="1256" y="376"/>
                        </a:lnTo>
                        <a:lnTo>
                          <a:pt x="1220" y="388"/>
                        </a:lnTo>
                        <a:lnTo>
                          <a:pt x="1184" y="396"/>
                        </a:lnTo>
                        <a:lnTo>
                          <a:pt x="1118" y="410"/>
                        </a:lnTo>
                        <a:lnTo>
                          <a:pt x="1058" y="420"/>
                        </a:lnTo>
                        <a:lnTo>
                          <a:pt x="1002" y="422"/>
                        </a:lnTo>
                        <a:lnTo>
                          <a:pt x="1002" y="422"/>
                        </a:lnTo>
                        <a:lnTo>
                          <a:pt x="888" y="428"/>
                        </a:lnTo>
                        <a:lnTo>
                          <a:pt x="780" y="434"/>
                        </a:lnTo>
                        <a:lnTo>
                          <a:pt x="680" y="440"/>
                        </a:lnTo>
                        <a:lnTo>
                          <a:pt x="586" y="448"/>
                        </a:lnTo>
                        <a:lnTo>
                          <a:pt x="498" y="456"/>
                        </a:lnTo>
                        <a:lnTo>
                          <a:pt x="418" y="466"/>
                        </a:lnTo>
                        <a:lnTo>
                          <a:pt x="346" y="478"/>
                        </a:lnTo>
                        <a:lnTo>
                          <a:pt x="280" y="488"/>
                        </a:lnTo>
                        <a:lnTo>
                          <a:pt x="220" y="500"/>
                        </a:lnTo>
                        <a:lnTo>
                          <a:pt x="168" y="512"/>
                        </a:lnTo>
                        <a:lnTo>
                          <a:pt x="122" y="526"/>
                        </a:lnTo>
                        <a:lnTo>
                          <a:pt x="84" y="540"/>
                        </a:lnTo>
                        <a:lnTo>
                          <a:pt x="52" y="552"/>
                        </a:lnTo>
                        <a:lnTo>
                          <a:pt x="28" y="566"/>
                        </a:lnTo>
                        <a:lnTo>
                          <a:pt x="10" y="582"/>
                        </a:lnTo>
                        <a:lnTo>
                          <a:pt x="4" y="588"/>
                        </a:lnTo>
                        <a:lnTo>
                          <a:pt x="0" y="596"/>
                        </a:lnTo>
                        <a:lnTo>
                          <a:pt x="0" y="596"/>
                        </a:lnTo>
                        <a:lnTo>
                          <a:pt x="22" y="596"/>
                        </a:lnTo>
                        <a:lnTo>
                          <a:pt x="44" y="596"/>
                        </a:lnTo>
                        <a:lnTo>
                          <a:pt x="84" y="596"/>
                        </a:lnTo>
                        <a:lnTo>
                          <a:pt x="84" y="596"/>
                        </a:lnTo>
                        <a:lnTo>
                          <a:pt x="86" y="594"/>
                        </a:lnTo>
                        <a:lnTo>
                          <a:pt x="86" y="594"/>
                        </a:lnTo>
                        <a:lnTo>
                          <a:pt x="142" y="596"/>
                        </a:lnTo>
                        <a:lnTo>
                          <a:pt x="172" y="594"/>
                        </a:lnTo>
                        <a:lnTo>
                          <a:pt x="172" y="594"/>
                        </a:lnTo>
                        <a:lnTo>
                          <a:pt x="192" y="582"/>
                        </a:lnTo>
                        <a:lnTo>
                          <a:pt x="218" y="572"/>
                        </a:lnTo>
                        <a:lnTo>
                          <a:pt x="250" y="560"/>
                        </a:lnTo>
                        <a:lnTo>
                          <a:pt x="292" y="550"/>
                        </a:lnTo>
                        <a:lnTo>
                          <a:pt x="340" y="542"/>
                        </a:lnTo>
                        <a:lnTo>
                          <a:pt x="396" y="532"/>
                        </a:lnTo>
                        <a:lnTo>
                          <a:pt x="458" y="524"/>
                        </a:lnTo>
                        <a:lnTo>
                          <a:pt x="528" y="514"/>
                        </a:lnTo>
                        <a:lnTo>
                          <a:pt x="692" y="500"/>
                        </a:lnTo>
                        <a:lnTo>
                          <a:pt x="884" y="486"/>
                        </a:lnTo>
                        <a:lnTo>
                          <a:pt x="1106" y="474"/>
                        </a:lnTo>
                        <a:lnTo>
                          <a:pt x="1358" y="462"/>
                        </a:lnTo>
                        <a:lnTo>
                          <a:pt x="1358" y="462"/>
                        </a:lnTo>
                        <a:lnTo>
                          <a:pt x="1522" y="458"/>
                        </a:lnTo>
                        <a:lnTo>
                          <a:pt x="1818" y="444"/>
                        </a:lnTo>
                        <a:lnTo>
                          <a:pt x="2242" y="424"/>
                        </a:lnTo>
                        <a:lnTo>
                          <a:pt x="2794" y="394"/>
                        </a:lnTo>
                        <a:lnTo>
                          <a:pt x="2794" y="394"/>
                        </a:lnTo>
                        <a:lnTo>
                          <a:pt x="2674" y="394"/>
                        </a:lnTo>
                        <a:lnTo>
                          <a:pt x="2482" y="400"/>
                        </a:lnTo>
                        <a:lnTo>
                          <a:pt x="2216" y="408"/>
                        </a:lnTo>
                        <a:lnTo>
                          <a:pt x="1876" y="422"/>
                        </a:lnTo>
                        <a:lnTo>
                          <a:pt x="1876" y="422"/>
                        </a:lnTo>
                        <a:lnTo>
                          <a:pt x="1462" y="440"/>
                        </a:lnTo>
                        <a:lnTo>
                          <a:pt x="1254" y="446"/>
                        </a:lnTo>
                        <a:lnTo>
                          <a:pt x="1048" y="452"/>
                        </a:lnTo>
                        <a:lnTo>
                          <a:pt x="1048" y="452"/>
                        </a:lnTo>
                        <a:lnTo>
                          <a:pt x="1128" y="438"/>
                        </a:lnTo>
                        <a:lnTo>
                          <a:pt x="1206" y="422"/>
                        </a:lnTo>
                        <a:lnTo>
                          <a:pt x="1280" y="400"/>
                        </a:lnTo>
                        <a:lnTo>
                          <a:pt x="1352" y="374"/>
                        </a:lnTo>
                        <a:lnTo>
                          <a:pt x="1420" y="346"/>
                        </a:lnTo>
                        <a:lnTo>
                          <a:pt x="1486" y="314"/>
                        </a:lnTo>
                        <a:lnTo>
                          <a:pt x="1548" y="278"/>
                        </a:lnTo>
                        <a:lnTo>
                          <a:pt x="1608" y="238"/>
                        </a:lnTo>
                        <a:lnTo>
                          <a:pt x="1608" y="238"/>
                        </a:lnTo>
                        <a:lnTo>
                          <a:pt x="1630" y="222"/>
                        </a:lnTo>
                        <a:lnTo>
                          <a:pt x="1656" y="204"/>
                        </a:lnTo>
                        <a:lnTo>
                          <a:pt x="1682" y="188"/>
                        </a:lnTo>
                        <a:lnTo>
                          <a:pt x="1708" y="174"/>
                        </a:lnTo>
                        <a:lnTo>
                          <a:pt x="1766" y="146"/>
                        </a:lnTo>
                        <a:lnTo>
                          <a:pt x="1828" y="120"/>
                        </a:lnTo>
                        <a:lnTo>
                          <a:pt x="1894" y="98"/>
                        </a:lnTo>
                        <a:lnTo>
                          <a:pt x="1966" y="80"/>
                        </a:lnTo>
                        <a:lnTo>
                          <a:pt x="2044" y="64"/>
                        </a:lnTo>
                        <a:lnTo>
                          <a:pt x="2124" y="50"/>
                        </a:lnTo>
                        <a:lnTo>
                          <a:pt x="2210" y="38"/>
                        </a:lnTo>
                        <a:lnTo>
                          <a:pt x="2302" y="30"/>
                        </a:lnTo>
                        <a:lnTo>
                          <a:pt x="2398" y="26"/>
                        </a:lnTo>
                        <a:lnTo>
                          <a:pt x="2498" y="24"/>
                        </a:lnTo>
                        <a:lnTo>
                          <a:pt x="2604" y="24"/>
                        </a:lnTo>
                        <a:lnTo>
                          <a:pt x="2714" y="26"/>
                        </a:lnTo>
                        <a:lnTo>
                          <a:pt x="2828" y="32"/>
                        </a:lnTo>
                        <a:lnTo>
                          <a:pt x="2948" y="42"/>
                        </a:lnTo>
                        <a:lnTo>
                          <a:pt x="2948" y="42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chemeClr val="bg1">
                          <a:lumMod val="75000"/>
                        </a:schemeClr>
                      </a:gs>
                      <a:gs pos="21000">
                        <a:schemeClr val="bg1"/>
                      </a:gs>
                    </a:gsLst>
                    <a:lin ang="0" scaled="1"/>
                    <a:tileRect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  <p:grpSp>
              <p:nvGrpSpPr>
                <p:cNvPr id="1200" name="그룹 1199"/>
                <p:cNvGrpSpPr/>
                <p:nvPr userDrawn="1"/>
              </p:nvGrpSpPr>
              <p:grpSpPr>
                <a:xfrm>
                  <a:off x="3048000" y="6791325"/>
                  <a:ext cx="511175" cy="276225"/>
                  <a:chOff x="3048000" y="6791325"/>
                  <a:chExt cx="511175" cy="276225"/>
                </a:xfrm>
              </p:grpSpPr>
              <p:sp>
                <p:nvSpPr>
                  <p:cNvPr id="2062" name="Freeform 14"/>
                  <p:cNvSpPr>
                    <a:spLocks/>
                  </p:cNvSpPr>
                  <p:nvPr userDrawn="1"/>
                </p:nvSpPr>
                <p:spPr bwMode="auto">
                  <a:xfrm>
                    <a:off x="3244850" y="6918325"/>
                    <a:ext cx="1588" cy="1588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>
                        <a:moveTo>
                          <a:pt x="0" y="0"/>
                        </a:move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2063" name="Freeform 15"/>
                  <p:cNvSpPr>
                    <a:spLocks/>
                  </p:cNvSpPr>
                  <p:nvPr userDrawn="1"/>
                </p:nvSpPr>
                <p:spPr bwMode="auto">
                  <a:xfrm>
                    <a:off x="3048000" y="6791325"/>
                    <a:ext cx="511175" cy="276225"/>
                  </a:xfrm>
                  <a:custGeom>
                    <a:avLst/>
                    <a:gdLst/>
                    <a:ahLst/>
                    <a:cxnLst>
                      <a:cxn ang="0">
                        <a:pos x="0" y="174"/>
                      </a:cxn>
                      <a:cxn ang="0">
                        <a:pos x="76" y="170"/>
                      </a:cxn>
                      <a:cxn ang="0">
                        <a:pos x="96" y="154"/>
                      </a:cxn>
                      <a:cxn ang="0">
                        <a:pos x="136" y="132"/>
                      </a:cxn>
                      <a:cxn ang="0">
                        <a:pos x="154" y="126"/>
                      </a:cxn>
                      <a:cxn ang="0">
                        <a:pos x="168" y="134"/>
                      </a:cxn>
                      <a:cxn ang="0">
                        <a:pos x="198" y="140"/>
                      </a:cxn>
                      <a:cxn ang="0">
                        <a:pos x="224" y="146"/>
                      </a:cxn>
                      <a:cxn ang="0">
                        <a:pos x="268" y="148"/>
                      </a:cxn>
                      <a:cxn ang="0">
                        <a:pos x="300" y="140"/>
                      </a:cxn>
                      <a:cxn ang="0">
                        <a:pos x="316" y="124"/>
                      </a:cxn>
                      <a:cxn ang="0">
                        <a:pos x="318" y="114"/>
                      </a:cxn>
                      <a:cxn ang="0">
                        <a:pos x="322" y="70"/>
                      </a:cxn>
                      <a:cxn ang="0">
                        <a:pos x="316" y="36"/>
                      </a:cxn>
                      <a:cxn ang="0">
                        <a:pos x="300" y="12"/>
                      </a:cxn>
                      <a:cxn ang="0">
                        <a:pos x="276" y="0"/>
                      </a:cxn>
                      <a:cxn ang="0">
                        <a:pos x="292" y="16"/>
                      </a:cxn>
                      <a:cxn ang="0">
                        <a:pos x="306" y="44"/>
                      </a:cxn>
                      <a:cxn ang="0">
                        <a:pos x="306" y="56"/>
                      </a:cxn>
                      <a:cxn ang="0">
                        <a:pos x="300" y="64"/>
                      </a:cxn>
                      <a:cxn ang="0">
                        <a:pos x="274" y="74"/>
                      </a:cxn>
                      <a:cxn ang="0">
                        <a:pos x="254" y="76"/>
                      </a:cxn>
                      <a:cxn ang="0">
                        <a:pos x="240" y="82"/>
                      </a:cxn>
                      <a:cxn ang="0">
                        <a:pos x="240" y="88"/>
                      </a:cxn>
                      <a:cxn ang="0">
                        <a:pos x="260" y="98"/>
                      </a:cxn>
                      <a:cxn ang="0">
                        <a:pos x="274" y="104"/>
                      </a:cxn>
                      <a:cxn ang="0">
                        <a:pos x="282" y="110"/>
                      </a:cxn>
                      <a:cxn ang="0">
                        <a:pos x="274" y="114"/>
                      </a:cxn>
                      <a:cxn ang="0">
                        <a:pos x="240" y="116"/>
                      </a:cxn>
                      <a:cxn ang="0">
                        <a:pos x="180" y="112"/>
                      </a:cxn>
                      <a:cxn ang="0">
                        <a:pos x="170" y="108"/>
                      </a:cxn>
                      <a:cxn ang="0">
                        <a:pos x="180" y="100"/>
                      </a:cxn>
                      <a:cxn ang="0">
                        <a:pos x="196" y="94"/>
                      </a:cxn>
                      <a:cxn ang="0">
                        <a:pos x="164" y="94"/>
                      </a:cxn>
                      <a:cxn ang="0">
                        <a:pos x="130" y="80"/>
                      </a:cxn>
                      <a:cxn ang="0">
                        <a:pos x="130" y="88"/>
                      </a:cxn>
                      <a:cxn ang="0">
                        <a:pos x="134" y="102"/>
                      </a:cxn>
                      <a:cxn ang="0">
                        <a:pos x="138" y="110"/>
                      </a:cxn>
                      <a:cxn ang="0">
                        <a:pos x="126" y="102"/>
                      </a:cxn>
                      <a:cxn ang="0">
                        <a:pos x="124" y="80"/>
                      </a:cxn>
                      <a:cxn ang="0">
                        <a:pos x="32" y="148"/>
                      </a:cxn>
                      <a:cxn ang="0">
                        <a:pos x="50" y="142"/>
                      </a:cxn>
                      <a:cxn ang="0">
                        <a:pos x="90" y="120"/>
                      </a:cxn>
                      <a:cxn ang="0">
                        <a:pos x="112" y="104"/>
                      </a:cxn>
                      <a:cxn ang="0">
                        <a:pos x="116" y="114"/>
                      </a:cxn>
                      <a:cxn ang="0">
                        <a:pos x="132" y="120"/>
                      </a:cxn>
                      <a:cxn ang="0">
                        <a:pos x="126" y="126"/>
                      </a:cxn>
                      <a:cxn ang="0">
                        <a:pos x="106" y="138"/>
                      </a:cxn>
                      <a:cxn ang="0">
                        <a:pos x="56" y="158"/>
                      </a:cxn>
                      <a:cxn ang="0">
                        <a:pos x="6" y="172"/>
                      </a:cxn>
                    </a:cxnLst>
                    <a:rect l="0" t="0" r="r" b="b"/>
                    <a:pathLst>
                      <a:path w="322" h="174">
                        <a:moveTo>
                          <a:pt x="6" y="172"/>
                        </a:moveTo>
                        <a:lnTo>
                          <a:pt x="0" y="174"/>
                        </a:lnTo>
                        <a:lnTo>
                          <a:pt x="0" y="174"/>
                        </a:lnTo>
                        <a:lnTo>
                          <a:pt x="76" y="170"/>
                        </a:lnTo>
                        <a:lnTo>
                          <a:pt x="76" y="170"/>
                        </a:lnTo>
                        <a:lnTo>
                          <a:pt x="96" y="154"/>
                        </a:lnTo>
                        <a:lnTo>
                          <a:pt x="116" y="142"/>
                        </a:lnTo>
                        <a:lnTo>
                          <a:pt x="136" y="132"/>
                        </a:lnTo>
                        <a:lnTo>
                          <a:pt x="154" y="126"/>
                        </a:lnTo>
                        <a:lnTo>
                          <a:pt x="154" y="126"/>
                        </a:lnTo>
                        <a:lnTo>
                          <a:pt x="160" y="130"/>
                        </a:lnTo>
                        <a:lnTo>
                          <a:pt x="168" y="134"/>
                        </a:lnTo>
                        <a:lnTo>
                          <a:pt x="180" y="138"/>
                        </a:lnTo>
                        <a:lnTo>
                          <a:pt x="198" y="140"/>
                        </a:lnTo>
                        <a:lnTo>
                          <a:pt x="198" y="140"/>
                        </a:lnTo>
                        <a:lnTo>
                          <a:pt x="224" y="146"/>
                        </a:lnTo>
                        <a:lnTo>
                          <a:pt x="248" y="148"/>
                        </a:lnTo>
                        <a:lnTo>
                          <a:pt x="268" y="148"/>
                        </a:lnTo>
                        <a:lnTo>
                          <a:pt x="286" y="144"/>
                        </a:lnTo>
                        <a:lnTo>
                          <a:pt x="300" y="140"/>
                        </a:lnTo>
                        <a:lnTo>
                          <a:pt x="310" y="134"/>
                        </a:lnTo>
                        <a:lnTo>
                          <a:pt x="316" y="124"/>
                        </a:lnTo>
                        <a:lnTo>
                          <a:pt x="318" y="114"/>
                        </a:lnTo>
                        <a:lnTo>
                          <a:pt x="318" y="114"/>
                        </a:lnTo>
                        <a:lnTo>
                          <a:pt x="322" y="90"/>
                        </a:lnTo>
                        <a:lnTo>
                          <a:pt x="322" y="70"/>
                        </a:lnTo>
                        <a:lnTo>
                          <a:pt x="320" y="52"/>
                        </a:lnTo>
                        <a:lnTo>
                          <a:pt x="316" y="36"/>
                        </a:lnTo>
                        <a:lnTo>
                          <a:pt x="310" y="24"/>
                        </a:lnTo>
                        <a:lnTo>
                          <a:pt x="300" y="12"/>
                        </a:lnTo>
                        <a:lnTo>
                          <a:pt x="290" y="4"/>
                        </a:lnTo>
                        <a:lnTo>
                          <a:pt x="276" y="0"/>
                        </a:lnTo>
                        <a:lnTo>
                          <a:pt x="276" y="0"/>
                        </a:lnTo>
                        <a:lnTo>
                          <a:pt x="292" y="16"/>
                        </a:lnTo>
                        <a:lnTo>
                          <a:pt x="300" y="32"/>
                        </a:lnTo>
                        <a:lnTo>
                          <a:pt x="306" y="44"/>
                        </a:lnTo>
                        <a:lnTo>
                          <a:pt x="306" y="50"/>
                        </a:lnTo>
                        <a:lnTo>
                          <a:pt x="306" y="56"/>
                        </a:lnTo>
                        <a:lnTo>
                          <a:pt x="304" y="60"/>
                        </a:lnTo>
                        <a:lnTo>
                          <a:pt x="300" y="64"/>
                        </a:lnTo>
                        <a:lnTo>
                          <a:pt x="290" y="70"/>
                        </a:lnTo>
                        <a:lnTo>
                          <a:pt x="274" y="74"/>
                        </a:lnTo>
                        <a:lnTo>
                          <a:pt x="254" y="76"/>
                        </a:lnTo>
                        <a:lnTo>
                          <a:pt x="254" y="76"/>
                        </a:lnTo>
                        <a:lnTo>
                          <a:pt x="242" y="80"/>
                        </a:lnTo>
                        <a:lnTo>
                          <a:pt x="240" y="82"/>
                        </a:lnTo>
                        <a:lnTo>
                          <a:pt x="238" y="84"/>
                        </a:lnTo>
                        <a:lnTo>
                          <a:pt x="240" y="88"/>
                        </a:lnTo>
                        <a:lnTo>
                          <a:pt x="246" y="90"/>
                        </a:lnTo>
                        <a:lnTo>
                          <a:pt x="260" y="98"/>
                        </a:lnTo>
                        <a:lnTo>
                          <a:pt x="260" y="98"/>
                        </a:lnTo>
                        <a:lnTo>
                          <a:pt x="274" y="104"/>
                        </a:lnTo>
                        <a:lnTo>
                          <a:pt x="280" y="108"/>
                        </a:lnTo>
                        <a:lnTo>
                          <a:pt x="282" y="110"/>
                        </a:lnTo>
                        <a:lnTo>
                          <a:pt x="280" y="112"/>
                        </a:lnTo>
                        <a:lnTo>
                          <a:pt x="274" y="114"/>
                        </a:lnTo>
                        <a:lnTo>
                          <a:pt x="260" y="116"/>
                        </a:lnTo>
                        <a:lnTo>
                          <a:pt x="240" y="116"/>
                        </a:lnTo>
                        <a:lnTo>
                          <a:pt x="180" y="112"/>
                        </a:lnTo>
                        <a:lnTo>
                          <a:pt x="180" y="112"/>
                        </a:lnTo>
                        <a:lnTo>
                          <a:pt x="170" y="110"/>
                        </a:lnTo>
                        <a:lnTo>
                          <a:pt x="170" y="108"/>
                        </a:lnTo>
                        <a:lnTo>
                          <a:pt x="170" y="106"/>
                        </a:lnTo>
                        <a:lnTo>
                          <a:pt x="180" y="100"/>
                        </a:lnTo>
                        <a:lnTo>
                          <a:pt x="196" y="94"/>
                        </a:lnTo>
                        <a:lnTo>
                          <a:pt x="196" y="94"/>
                        </a:lnTo>
                        <a:lnTo>
                          <a:pt x="180" y="96"/>
                        </a:lnTo>
                        <a:lnTo>
                          <a:pt x="164" y="94"/>
                        </a:lnTo>
                        <a:lnTo>
                          <a:pt x="148" y="88"/>
                        </a:lnTo>
                        <a:lnTo>
                          <a:pt x="130" y="80"/>
                        </a:lnTo>
                        <a:lnTo>
                          <a:pt x="130" y="80"/>
                        </a:lnTo>
                        <a:lnTo>
                          <a:pt x="130" y="88"/>
                        </a:lnTo>
                        <a:lnTo>
                          <a:pt x="132" y="96"/>
                        </a:lnTo>
                        <a:lnTo>
                          <a:pt x="134" y="102"/>
                        </a:lnTo>
                        <a:lnTo>
                          <a:pt x="138" y="110"/>
                        </a:lnTo>
                        <a:lnTo>
                          <a:pt x="138" y="110"/>
                        </a:lnTo>
                        <a:lnTo>
                          <a:pt x="132" y="108"/>
                        </a:lnTo>
                        <a:lnTo>
                          <a:pt x="126" y="102"/>
                        </a:lnTo>
                        <a:lnTo>
                          <a:pt x="124" y="94"/>
                        </a:lnTo>
                        <a:lnTo>
                          <a:pt x="124" y="80"/>
                        </a:lnTo>
                        <a:lnTo>
                          <a:pt x="124" y="80"/>
                        </a:lnTo>
                        <a:lnTo>
                          <a:pt x="32" y="148"/>
                        </a:lnTo>
                        <a:lnTo>
                          <a:pt x="32" y="148"/>
                        </a:lnTo>
                        <a:lnTo>
                          <a:pt x="50" y="142"/>
                        </a:lnTo>
                        <a:lnTo>
                          <a:pt x="70" y="132"/>
                        </a:lnTo>
                        <a:lnTo>
                          <a:pt x="90" y="120"/>
                        </a:lnTo>
                        <a:lnTo>
                          <a:pt x="112" y="104"/>
                        </a:lnTo>
                        <a:lnTo>
                          <a:pt x="112" y="104"/>
                        </a:lnTo>
                        <a:lnTo>
                          <a:pt x="112" y="110"/>
                        </a:lnTo>
                        <a:lnTo>
                          <a:pt x="116" y="114"/>
                        </a:lnTo>
                        <a:lnTo>
                          <a:pt x="122" y="118"/>
                        </a:lnTo>
                        <a:lnTo>
                          <a:pt x="132" y="120"/>
                        </a:lnTo>
                        <a:lnTo>
                          <a:pt x="132" y="120"/>
                        </a:lnTo>
                        <a:lnTo>
                          <a:pt x="126" y="126"/>
                        </a:lnTo>
                        <a:lnTo>
                          <a:pt x="118" y="132"/>
                        </a:lnTo>
                        <a:lnTo>
                          <a:pt x="106" y="138"/>
                        </a:lnTo>
                        <a:lnTo>
                          <a:pt x="92" y="144"/>
                        </a:lnTo>
                        <a:lnTo>
                          <a:pt x="56" y="158"/>
                        </a:lnTo>
                        <a:lnTo>
                          <a:pt x="6" y="172"/>
                        </a:lnTo>
                        <a:lnTo>
                          <a:pt x="6" y="172"/>
                        </a:lnTo>
                        <a:close/>
                      </a:path>
                    </a:pathLst>
                  </a:custGeom>
                  <a:solidFill>
                    <a:srgbClr val="FFFFFF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</p:grpSp>
        </p:grpSp>
      </p:grpSp>
      <p:sp>
        <p:nvSpPr>
          <p:cNvPr id="256" name="제목 1"/>
          <p:cNvSpPr>
            <a:spLocks noGrp="1"/>
          </p:cNvSpPr>
          <p:nvPr>
            <p:ph type="ctrTitle" hasCustomPrompt="1"/>
          </p:nvPr>
        </p:nvSpPr>
        <p:spPr>
          <a:xfrm>
            <a:off x="2508021" y="1005396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lnSpc>
                <a:spcPct val="130000"/>
              </a:lnSpc>
              <a:defRPr sz="3000" b="1">
                <a:gradFill>
                  <a:gsLst>
                    <a:gs pos="0">
                      <a:srgbClr val="FFFFFF"/>
                    </a:gs>
                    <a:gs pos="40000">
                      <a:srgbClr val="E6E6E6"/>
                    </a:gs>
                    <a:gs pos="55000">
                      <a:srgbClr val="7D8496"/>
                    </a:gs>
                    <a:gs pos="61000">
                      <a:srgbClr val="E6E6E6"/>
                    </a:gs>
                  </a:gsLst>
                  <a:lin ang="5400000" scaled="0"/>
                </a:gra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508021" y="836577"/>
            <a:ext cx="6336000" cy="332399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r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508021" y="1676376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lnSpc>
                <a:spcPct val="130000"/>
              </a:lnSpc>
              <a:buNone/>
              <a:defRPr sz="1000" b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738135" y="1128681"/>
            <a:ext cx="1898676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5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20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2235168" y="1822428"/>
            <a:ext cx="612254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3000" b="1" kern="1200" dirty="0">
                <a:gradFill>
                  <a:gsLst>
                    <a:gs pos="0">
                      <a:srgbClr val="FFFFFF"/>
                    </a:gs>
                    <a:gs pos="40000">
                      <a:srgbClr val="E6E6E6"/>
                    </a:gs>
                    <a:gs pos="55000">
                      <a:srgbClr val="7D8496"/>
                    </a:gs>
                    <a:gs pos="61000">
                      <a:srgbClr val="E6E6E6"/>
                    </a:gs>
                  </a:gsLst>
                  <a:lin ang="5400000" scaled="0"/>
                </a:gra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21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2774396" y="2078019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2" name="텍스트 개체 틀 5"/>
          <p:cNvSpPr>
            <a:spLocks noGrp="1"/>
          </p:cNvSpPr>
          <p:nvPr>
            <p:ph type="body" sz="quarter" idx="13" hasCustomPrompt="1"/>
          </p:nvPr>
        </p:nvSpPr>
        <p:spPr>
          <a:xfrm>
            <a:off x="2819396" y="2380838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bg1">
                  <a:lumMod val="85000"/>
                </a:schemeClr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3" name="텍스트 개체 틀 3"/>
          <p:cNvSpPr>
            <a:spLocks noGrp="1"/>
          </p:cNvSpPr>
          <p:nvPr>
            <p:ph type="body" sz="quarter" idx="14" hasCustomPrompt="1"/>
          </p:nvPr>
        </p:nvSpPr>
        <p:spPr>
          <a:xfrm>
            <a:off x="4279876" y="1822428"/>
            <a:ext cx="612254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lang="ko-KR" altLang="en-US" sz="3000" b="1" kern="1200" dirty="0">
                <a:gradFill>
                  <a:gsLst>
                    <a:gs pos="0">
                      <a:srgbClr val="FFFFFF"/>
                    </a:gs>
                    <a:gs pos="40000">
                      <a:srgbClr val="E6E6E6"/>
                    </a:gs>
                    <a:gs pos="55000">
                      <a:srgbClr val="7D8496"/>
                    </a:gs>
                    <a:gs pos="61000">
                      <a:srgbClr val="E6E6E6"/>
                    </a:gs>
                  </a:gsLst>
                  <a:lin ang="5400000" scaled="0"/>
                </a:gra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marL="342900" lvl="0" indent="-342900" algn="r" defTabSz="914400" rtl="0" eaLnBrk="1" latinLnBrk="1" hangingPunct="1">
              <a:lnSpc>
                <a:spcPct val="13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4" name="텍스트 개체 틀 5"/>
          <p:cNvSpPr>
            <a:spLocks noGrp="1"/>
          </p:cNvSpPr>
          <p:nvPr>
            <p:ph type="body" sz="quarter" idx="15" hasCustomPrompt="1"/>
          </p:nvPr>
        </p:nvSpPr>
        <p:spPr>
          <a:xfrm>
            <a:off x="4819104" y="2078019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5" name="텍스트 개체 틀 5"/>
          <p:cNvSpPr>
            <a:spLocks noGrp="1"/>
          </p:cNvSpPr>
          <p:nvPr>
            <p:ph type="body" sz="quarter" idx="16" hasCustomPrompt="1"/>
          </p:nvPr>
        </p:nvSpPr>
        <p:spPr>
          <a:xfrm>
            <a:off x="4864104" y="2380838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bg1">
                  <a:lumMod val="85000"/>
                </a:schemeClr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6" name="텍스트 개체 틀 3"/>
          <p:cNvSpPr>
            <a:spLocks noGrp="1"/>
          </p:cNvSpPr>
          <p:nvPr>
            <p:ph type="body" sz="quarter" idx="17" hasCustomPrompt="1"/>
          </p:nvPr>
        </p:nvSpPr>
        <p:spPr>
          <a:xfrm>
            <a:off x="2198675" y="3330176"/>
            <a:ext cx="612254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lang="ko-KR" altLang="en-US" sz="3000" b="1" kern="1200" dirty="0">
                <a:gradFill>
                  <a:gsLst>
                    <a:gs pos="0">
                      <a:srgbClr val="FFFFFF"/>
                    </a:gs>
                    <a:gs pos="40000">
                      <a:srgbClr val="E6E6E6"/>
                    </a:gs>
                    <a:gs pos="55000">
                      <a:srgbClr val="7D8496"/>
                    </a:gs>
                    <a:gs pos="61000">
                      <a:srgbClr val="E6E6E6"/>
                    </a:gs>
                  </a:gsLst>
                  <a:lin ang="5400000" scaled="0"/>
                </a:gra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marL="342900" lvl="0" indent="-342900" algn="r" defTabSz="914400" rtl="0" eaLnBrk="1" latinLnBrk="1" hangingPunct="1">
              <a:lnSpc>
                <a:spcPct val="13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7" name="텍스트 개체 틀 5"/>
          <p:cNvSpPr>
            <a:spLocks noGrp="1"/>
          </p:cNvSpPr>
          <p:nvPr>
            <p:ph type="body" sz="quarter" idx="18" hasCustomPrompt="1"/>
          </p:nvPr>
        </p:nvSpPr>
        <p:spPr>
          <a:xfrm>
            <a:off x="2737903" y="3585767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8" name="텍스트 개체 틀 5"/>
          <p:cNvSpPr>
            <a:spLocks noGrp="1"/>
          </p:cNvSpPr>
          <p:nvPr>
            <p:ph type="body" sz="quarter" idx="19" hasCustomPrompt="1"/>
          </p:nvPr>
        </p:nvSpPr>
        <p:spPr>
          <a:xfrm>
            <a:off x="2782903" y="3888586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bg1">
                  <a:lumMod val="85000"/>
                </a:schemeClr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9" name="텍스트 개체 틀 3"/>
          <p:cNvSpPr>
            <a:spLocks noGrp="1"/>
          </p:cNvSpPr>
          <p:nvPr>
            <p:ph type="body" sz="quarter" idx="20" hasCustomPrompt="1"/>
          </p:nvPr>
        </p:nvSpPr>
        <p:spPr>
          <a:xfrm>
            <a:off x="4243383" y="3330176"/>
            <a:ext cx="612254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lang="ko-KR" altLang="en-US" sz="3000" b="1" kern="1200" dirty="0">
                <a:gradFill>
                  <a:gsLst>
                    <a:gs pos="0">
                      <a:srgbClr val="FFFFFF"/>
                    </a:gs>
                    <a:gs pos="40000">
                      <a:srgbClr val="E6E6E6"/>
                    </a:gs>
                    <a:gs pos="55000">
                      <a:srgbClr val="7D8496"/>
                    </a:gs>
                    <a:gs pos="61000">
                      <a:srgbClr val="E6E6E6"/>
                    </a:gs>
                  </a:gsLst>
                  <a:lin ang="5400000" scaled="0"/>
                </a:gra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marL="342900" lvl="0" indent="-342900" algn="r" defTabSz="914400" rtl="0" eaLnBrk="1" latinLnBrk="1" hangingPunct="1">
              <a:lnSpc>
                <a:spcPct val="13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40" name="텍스트 개체 틀 5"/>
          <p:cNvSpPr>
            <a:spLocks noGrp="1"/>
          </p:cNvSpPr>
          <p:nvPr>
            <p:ph type="body" sz="quarter" idx="21" hasCustomPrompt="1"/>
          </p:nvPr>
        </p:nvSpPr>
        <p:spPr>
          <a:xfrm>
            <a:off x="4782611" y="3585767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1" name="텍스트 개체 틀 5"/>
          <p:cNvSpPr>
            <a:spLocks noGrp="1"/>
          </p:cNvSpPr>
          <p:nvPr>
            <p:ph type="body" sz="quarter" idx="22" hasCustomPrompt="1"/>
          </p:nvPr>
        </p:nvSpPr>
        <p:spPr>
          <a:xfrm>
            <a:off x="4827611" y="3888586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bg1">
                  <a:lumMod val="85000"/>
                </a:schemeClr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5" name="텍스트 개체 틀 3"/>
          <p:cNvSpPr>
            <a:spLocks noGrp="1"/>
          </p:cNvSpPr>
          <p:nvPr>
            <p:ph type="body" sz="quarter" idx="26" hasCustomPrompt="1"/>
          </p:nvPr>
        </p:nvSpPr>
        <p:spPr>
          <a:xfrm>
            <a:off x="6288111" y="3330176"/>
            <a:ext cx="612254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lang="ko-KR" altLang="en-US" sz="3000" b="1" kern="1200" dirty="0">
                <a:gradFill>
                  <a:gsLst>
                    <a:gs pos="0">
                      <a:srgbClr val="FFFFFF"/>
                    </a:gs>
                    <a:gs pos="40000">
                      <a:srgbClr val="E6E6E6"/>
                    </a:gs>
                    <a:gs pos="55000">
                      <a:srgbClr val="7D8496"/>
                    </a:gs>
                    <a:gs pos="61000">
                      <a:srgbClr val="E6E6E6"/>
                    </a:gs>
                  </a:gsLst>
                  <a:lin ang="5400000" scaled="0"/>
                </a:gra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marL="342900" lvl="0" indent="-342900" algn="r" defTabSz="914400" rtl="0" eaLnBrk="1" latinLnBrk="1" hangingPunct="1">
              <a:lnSpc>
                <a:spcPct val="13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46" name="텍스트 개체 틀 5"/>
          <p:cNvSpPr>
            <a:spLocks noGrp="1"/>
          </p:cNvSpPr>
          <p:nvPr>
            <p:ph type="body" sz="quarter" idx="27" hasCustomPrompt="1"/>
          </p:nvPr>
        </p:nvSpPr>
        <p:spPr>
          <a:xfrm>
            <a:off x="6827339" y="3585767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7" name="텍스트 개체 틀 5"/>
          <p:cNvSpPr>
            <a:spLocks noGrp="1"/>
          </p:cNvSpPr>
          <p:nvPr>
            <p:ph type="body" sz="quarter" idx="28" hasCustomPrompt="1"/>
          </p:nvPr>
        </p:nvSpPr>
        <p:spPr>
          <a:xfrm>
            <a:off x="6872339" y="3888586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bg1">
                  <a:lumMod val="85000"/>
                </a:schemeClr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타원 61"/>
          <p:cNvSpPr/>
          <p:nvPr userDrawn="1"/>
        </p:nvSpPr>
        <p:spPr>
          <a:xfrm>
            <a:off x="1504908" y="3315680"/>
            <a:ext cx="6134184" cy="803286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83000"/>
                </a:schemeClr>
              </a:gs>
              <a:gs pos="8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2" name="직사각형 51"/>
          <p:cNvSpPr/>
          <p:nvPr userDrawn="1"/>
        </p:nvSpPr>
        <p:spPr>
          <a:xfrm>
            <a:off x="1512000" y="2001212"/>
            <a:ext cx="6120000" cy="18000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29000">
                <a:schemeClr val="accent2">
                  <a:lumMod val="50000"/>
                </a:schemeClr>
              </a:gs>
              <a:gs pos="65000">
                <a:schemeClr val="tx1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2527272" y="2388862"/>
            <a:ext cx="3780000" cy="492443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5265747" y="3826861"/>
            <a:ext cx="242901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r">
              <a:lnSpc>
                <a:spcPct val="13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55" name="그룹 1201"/>
          <p:cNvGrpSpPr/>
          <p:nvPr userDrawn="1"/>
        </p:nvGrpSpPr>
        <p:grpSpPr>
          <a:xfrm>
            <a:off x="4535487" y="3279167"/>
            <a:ext cx="3117794" cy="409296"/>
            <a:chOff x="774700" y="6384925"/>
            <a:chExt cx="7207250" cy="946150"/>
          </a:xfrm>
        </p:grpSpPr>
        <p:grpSp>
          <p:nvGrpSpPr>
            <p:cNvPr id="56" name="그룹 1200"/>
            <p:cNvGrpSpPr/>
            <p:nvPr userDrawn="1"/>
          </p:nvGrpSpPr>
          <p:grpSpPr>
            <a:xfrm>
              <a:off x="774700" y="6384925"/>
              <a:ext cx="7207250" cy="946150"/>
              <a:chOff x="774700" y="6384925"/>
              <a:chExt cx="7207250" cy="946150"/>
            </a:xfrm>
          </p:grpSpPr>
          <p:sp>
            <p:nvSpPr>
              <p:cNvPr id="60" name="Freeform 12"/>
              <p:cNvSpPr>
                <a:spLocks/>
              </p:cNvSpPr>
              <p:nvPr userDrawn="1"/>
            </p:nvSpPr>
            <p:spPr bwMode="auto">
              <a:xfrm>
                <a:off x="6191250" y="7054850"/>
                <a:ext cx="1720850" cy="200025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0" y="54"/>
                  </a:cxn>
                  <a:cxn ang="0">
                    <a:pos x="140" y="52"/>
                  </a:cxn>
                  <a:cxn ang="0">
                    <a:pos x="278" y="54"/>
                  </a:cxn>
                  <a:cxn ang="0">
                    <a:pos x="412" y="58"/>
                  </a:cxn>
                  <a:cxn ang="0">
                    <a:pos x="546" y="66"/>
                  </a:cxn>
                  <a:cxn ang="0">
                    <a:pos x="676" y="76"/>
                  </a:cxn>
                  <a:cxn ang="0">
                    <a:pos x="806" y="90"/>
                  </a:cxn>
                  <a:cxn ang="0">
                    <a:pos x="932" y="106"/>
                  </a:cxn>
                  <a:cxn ang="0">
                    <a:pos x="1056" y="126"/>
                  </a:cxn>
                  <a:cxn ang="0">
                    <a:pos x="1056" y="126"/>
                  </a:cxn>
                  <a:cxn ang="0">
                    <a:pos x="1066" y="124"/>
                  </a:cxn>
                  <a:cxn ang="0">
                    <a:pos x="1076" y="120"/>
                  </a:cxn>
                  <a:cxn ang="0">
                    <a:pos x="1080" y="116"/>
                  </a:cxn>
                  <a:cxn ang="0">
                    <a:pos x="1084" y="110"/>
                  </a:cxn>
                  <a:cxn ang="0">
                    <a:pos x="1082" y="102"/>
                  </a:cxn>
                  <a:cxn ang="0">
                    <a:pos x="1080" y="92"/>
                  </a:cxn>
                  <a:cxn ang="0">
                    <a:pos x="1072" y="82"/>
                  </a:cxn>
                  <a:cxn ang="0">
                    <a:pos x="1064" y="70"/>
                  </a:cxn>
                  <a:cxn ang="0">
                    <a:pos x="1064" y="70"/>
                  </a:cxn>
                  <a:cxn ang="0">
                    <a:pos x="998" y="54"/>
                  </a:cxn>
                  <a:cxn ang="0">
                    <a:pos x="932" y="40"/>
                  </a:cxn>
                  <a:cxn ang="0">
                    <a:pos x="866" y="30"/>
                  </a:cxn>
                  <a:cxn ang="0">
                    <a:pos x="800" y="20"/>
                  </a:cxn>
                  <a:cxn ang="0">
                    <a:pos x="732" y="12"/>
                  </a:cxn>
                  <a:cxn ang="0">
                    <a:pos x="666" y="6"/>
                  </a:cxn>
                  <a:cxn ang="0">
                    <a:pos x="600" y="2"/>
                  </a:cxn>
                  <a:cxn ang="0">
                    <a:pos x="534" y="0"/>
                  </a:cxn>
                  <a:cxn ang="0">
                    <a:pos x="468" y="0"/>
                  </a:cxn>
                  <a:cxn ang="0">
                    <a:pos x="400" y="2"/>
                  </a:cxn>
                  <a:cxn ang="0">
                    <a:pos x="334" y="6"/>
                  </a:cxn>
                  <a:cxn ang="0">
                    <a:pos x="268" y="12"/>
                  </a:cxn>
                  <a:cxn ang="0">
                    <a:pos x="200" y="20"/>
                  </a:cxn>
                  <a:cxn ang="0">
                    <a:pos x="134" y="28"/>
                  </a:cxn>
                  <a:cxn ang="0">
                    <a:pos x="68" y="40"/>
                  </a:cxn>
                  <a:cxn ang="0">
                    <a:pos x="0" y="54"/>
                  </a:cxn>
                  <a:cxn ang="0">
                    <a:pos x="0" y="54"/>
                  </a:cxn>
                </a:cxnLst>
                <a:rect l="0" t="0" r="r" b="b"/>
                <a:pathLst>
                  <a:path w="1084" h="126">
                    <a:moveTo>
                      <a:pt x="0" y="54"/>
                    </a:moveTo>
                    <a:lnTo>
                      <a:pt x="0" y="54"/>
                    </a:lnTo>
                    <a:lnTo>
                      <a:pt x="140" y="52"/>
                    </a:lnTo>
                    <a:lnTo>
                      <a:pt x="278" y="54"/>
                    </a:lnTo>
                    <a:lnTo>
                      <a:pt x="412" y="58"/>
                    </a:lnTo>
                    <a:lnTo>
                      <a:pt x="546" y="66"/>
                    </a:lnTo>
                    <a:lnTo>
                      <a:pt x="676" y="76"/>
                    </a:lnTo>
                    <a:lnTo>
                      <a:pt x="806" y="90"/>
                    </a:lnTo>
                    <a:lnTo>
                      <a:pt x="932" y="106"/>
                    </a:lnTo>
                    <a:lnTo>
                      <a:pt x="1056" y="126"/>
                    </a:lnTo>
                    <a:lnTo>
                      <a:pt x="1056" y="126"/>
                    </a:lnTo>
                    <a:lnTo>
                      <a:pt x="1066" y="124"/>
                    </a:lnTo>
                    <a:lnTo>
                      <a:pt x="1076" y="120"/>
                    </a:lnTo>
                    <a:lnTo>
                      <a:pt x="1080" y="116"/>
                    </a:lnTo>
                    <a:lnTo>
                      <a:pt x="1084" y="110"/>
                    </a:lnTo>
                    <a:lnTo>
                      <a:pt x="1082" y="102"/>
                    </a:lnTo>
                    <a:lnTo>
                      <a:pt x="1080" y="92"/>
                    </a:lnTo>
                    <a:lnTo>
                      <a:pt x="1072" y="82"/>
                    </a:lnTo>
                    <a:lnTo>
                      <a:pt x="1064" y="70"/>
                    </a:lnTo>
                    <a:lnTo>
                      <a:pt x="1064" y="70"/>
                    </a:lnTo>
                    <a:lnTo>
                      <a:pt x="998" y="54"/>
                    </a:lnTo>
                    <a:lnTo>
                      <a:pt x="932" y="40"/>
                    </a:lnTo>
                    <a:lnTo>
                      <a:pt x="866" y="30"/>
                    </a:lnTo>
                    <a:lnTo>
                      <a:pt x="800" y="20"/>
                    </a:lnTo>
                    <a:lnTo>
                      <a:pt x="732" y="12"/>
                    </a:lnTo>
                    <a:lnTo>
                      <a:pt x="666" y="6"/>
                    </a:lnTo>
                    <a:lnTo>
                      <a:pt x="600" y="2"/>
                    </a:lnTo>
                    <a:lnTo>
                      <a:pt x="534" y="0"/>
                    </a:lnTo>
                    <a:lnTo>
                      <a:pt x="468" y="0"/>
                    </a:lnTo>
                    <a:lnTo>
                      <a:pt x="400" y="2"/>
                    </a:lnTo>
                    <a:lnTo>
                      <a:pt x="334" y="6"/>
                    </a:lnTo>
                    <a:lnTo>
                      <a:pt x="268" y="12"/>
                    </a:lnTo>
                    <a:lnTo>
                      <a:pt x="200" y="20"/>
                    </a:lnTo>
                    <a:lnTo>
                      <a:pt x="134" y="28"/>
                    </a:lnTo>
                    <a:lnTo>
                      <a:pt x="68" y="40"/>
                    </a:lnTo>
                    <a:lnTo>
                      <a:pt x="0" y="54"/>
                    </a:lnTo>
                    <a:lnTo>
                      <a:pt x="0" y="5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1000">
                    <a:schemeClr val="bg1"/>
                  </a:gs>
                </a:gsLst>
                <a:lin ang="540000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1" name="Freeform 13"/>
              <p:cNvSpPr>
                <a:spLocks/>
              </p:cNvSpPr>
              <p:nvPr userDrawn="1"/>
            </p:nvSpPr>
            <p:spPr bwMode="auto">
              <a:xfrm>
                <a:off x="774700" y="6384925"/>
                <a:ext cx="7207250" cy="946150"/>
              </a:xfrm>
              <a:custGeom>
                <a:avLst/>
                <a:gdLst/>
                <a:ahLst/>
                <a:cxnLst>
                  <a:cxn ang="0">
                    <a:pos x="3084" y="64"/>
                  </a:cxn>
                  <a:cxn ang="0">
                    <a:pos x="3604" y="174"/>
                  </a:cxn>
                  <a:cxn ang="0">
                    <a:pos x="4280" y="350"/>
                  </a:cxn>
                  <a:cxn ang="0">
                    <a:pos x="4272" y="342"/>
                  </a:cxn>
                  <a:cxn ang="0">
                    <a:pos x="3590" y="150"/>
                  </a:cxn>
                  <a:cxn ang="0">
                    <a:pos x="3158" y="54"/>
                  </a:cxn>
                  <a:cxn ang="0">
                    <a:pos x="2960" y="22"/>
                  </a:cxn>
                  <a:cxn ang="0">
                    <a:pos x="2724" y="4"/>
                  </a:cxn>
                  <a:cxn ang="0">
                    <a:pos x="2406" y="2"/>
                  </a:cxn>
                  <a:cxn ang="0">
                    <a:pos x="2130" y="26"/>
                  </a:cxn>
                  <a:cxn ang="0">
                    <a:pos x="1892" y="76"/>
                  </a:cxn>
                  <a:cxn ang="0">
                    <a:pos x="1696" y="156"/>
                  </a:cxn>
                  <a:cxn ang="0">
                    <a:pos x="1612" y="204"/>
                  </a:cxn>
                  <a:cxn ang="0">
                    <a:pos x="1542" y="250"/>
                  </a:cxn>
                  <a:cxn ang="0">
                    <a:pos x="1412" y="316"/>
                  </a:cxn>
                  <a:cxn ang="0">
                    <a:pos x="1292" y="364"/>
                  </a:cxn>
                  <a:cxn ang="0">
                    <a:pos x="1184" y="396"/>
                  </a:cxn>
                  <a:cxn ang="0">
                    <a:pos x="1002" y="422"/>
                  </a:cxn>
                  <a:cxn ang="0">
                    <a:pos x="780" y="434"/>
                  </a:cxn>
                  <a:cxn ang="0">
                    <a:pos x="498" y="456"/>
                  </a:cxn>
                  <a:cxn ang="0">
                    <a:pos x="280" y="488"/>
                  </a:cxn>
                  <a:cxn ang="0">
                    <a:pos x="122" y="526"/>
                  </a:cxn>
                  <a:cxn ang="0">
                    <a:pos x="28" y="566"/>
                  </a:cxn>
                  <a:cxn ang="0">
                    <a:pos x="0" y="596"/>
                  </a:cxn>
                  <a:cxn ang="0">
                    <a:pos x="44" y="596"/>
                  </a:cxn>
                  <a:cxn ang="0">
                    <a:pos x="86" y="594"/>
                  </a:cxn>
                  <a:cxn ang="0">
                    <a:pos x="172" y="594"/>
                  </a:cxn>
                  <a:cxn ang="0">
                    <a:pos x="218" y="572"/>
                  </a:cxn>
                  <a:cxn ang="0">
                    <a:pos x="340" y="542"/>
                  </a:cxn>
                  <a:cxn ang="0">
                    <a:pos x="528" y="514"/>
                  </a:cxn>
                  <a:cxn ang="0">
                    <a:pos x="1106" y="474"/>
                  </a:cxn>
                  <a:cxn ang="0">
                    <a:pos x="1522" y="458"/>
                  </a:cxn>
                  <a:cxn ang="0">
                    <a:pos x="2794" y="394"/>
                  </a:cxn>
                  <a:cxn ang="0">
                    <a:pos x="2482" y="400"/>
                  </a:cxn>
                  <a:cxn ang="0">
                    <a:pos x="1876" y="422"/>
                  </a:cxn>
                  <a:cxn ang="0">
                    <a:pos x="1048" y="452"/>
                  </a:cxn>
                  <a:cxn ang="0">
                    <a:pos x="1206" y="422"/>
                  </a:cxn>
                  <a:cxn ang="0">
                    <a:pos x="1420" y="346"/>
                  </a:cxn>
                  <a:cxn ang="0">
                    <a:pos x="1608" y="238"/>
                  </a:cxn>
                  <a:cxn ang="0">
                    <a:pos x="1656" y="204"/>
                  </a:cxn>
                  <a:cxn ang="0">
                    <a:pos x="1766" y="146"/>
                  </a:cxn>
                  <a:cxn ang="0">
                    <a:pos x="1966" y="80"/>
                  </a:cxn>
                  <a:cxn ang="0">
                    <a:pos x="2210" y="38"/>
                  </a:cxn>
                  <a:cxn ang="0">
                    <a:pos x="2498" y="24"/>
                  </a:cxn>
                  <a:cxn ang="0">
                    <a:pos x="2828" y="32"/>
                  </a:cxn>
                </a:cxnLst>
                <a:rect l="0" t="0" r="r" b="b"/>
                <a:pathLst>
                  <a:path w="4540" h="596">
                    <a:moveTo>
                      <a:pt x="2948" y="42"/>
                    </a:moveTo>
                    <a:lnTo>
                      <a:pt x="2948" y="42"/>
                    </a:lnTo>
                    <a:lnTo>
                      <a:pt x="3084" y="64"/>
                    </a:lnTo>
                    <a:lnTo>
                      <a:pt x="3240" y="92"/>
                    </a:lnTo>
                    <a:lnTo>
                      <a:pt x="3414" y="130"/>
                    </a:lnTo>
                    <a:lnTo>
                      <a:pt x="3604" y="174"/>
                    </a:lnTo>
                    <a:lnTo>
                      <a:pt x="3812" y="226"/>
                    </a:lnTo>
                    <a:lnTo>
                      <a:pt x="4038" y="284"/>
                    </a:lnTo>
                    <a:lnTo>
                      <a:pt x="4280" y="350"/>
                    </a:lnTo>
                    <a:lnTo>
                      <a:pt x="4540" y="422"/>
                    </a:lnTo>
                    <a:lnTo>
                      <a:pt x="4540" y="422"/>
                    </a:lnTo>
                    <a:lnTo>
                      <a:pt x="4272" y="342"/>
                    </a:lnTo>
                    <a:lnTo>
                      <a:pt x="4024" y="268"/>
                    </a:lnTo>
                    <a:lnTo>
                      <a:pt x="3798" y="204"/>
                    </a:lnTo>
                    <a:lnTo>
                      <a:pt x="3590" y="150"/>
                    </a:lnTo>
                    <a:lnTo>
                      <a:pt x="3402" y="104"/>
                    </a:lnTo>
                    <a:lnTo>
                      <a:pt x="3234" y="68"/>
                    </a:lnTo>
                    <a:lnTo>
                      <a:pt x="3158" y="54"/>
                    </a:lnTo>
                    <a:lnTo>
                      <a:pt x="3086" y="40"/>
                    </a:lnTo>
                    <a:lnTo>
                      <a:pt x="3020" y="30"/>
                    </a:lnTo>
                    <a:lnTo>
                      <a:pt x="2960" y="22"/>
                    </a:lnTo>
                    <a:lnTo>
                      <a:pt x="2960" y="22"/>
                    </a:lnTo>
                    <a:lnTo>
                      <a:pt x="2840" y="12"/>
                    </a:lnTo>
                    <a:lnTo>
                      <a:pt x="2724" y="4"/>
                    </a:lnTo>
                    <a:lnTo>
                      <a:pt x="2614" y="0"/>
                    </a:lnTo>
                    <a:lnTo>
                      <a:pt x="2508" y="0"/>
                    </a:lnTo>
                    <a:lnTo>
                      <a:pt x="2406" y="2"/>
                    </a:lnTo>
                    <a:lnTo>
                      <a:pt x="2310" y="6"/>
                    </a:lnTo>
                    <a:lnTo>
                      <a:pt x="2216" y="14"/>
                    </a:lnTo>
                    <a:lnTo>
                      <a:pt x="2130" y="26"/>
                    </a:lnTo>
                    <a:lnTo>
                      <a:pt x="2046" y="40"/>
                    </a:lnTo>
                    <a:lnTo>
                      <a:pt x="1966" y="56"/>
                    </a:lnTo>
                    <a:lnTo>
                      <a:pt x="1892" y="76"/>
                    </a:lnTo>
                    <a:lnTo>
                      <a:pt x="1822" y="100"/>
                    </a:lnTo>
                    <a:lnTo>
                      <a:pt x="1756" y="126"/>
                    </a:lnTo>
                    <a:lnTo>
                      <a:pt x="1696" y="156"/>
                    </a:lnTo>
                    <a:lnTo>
                      <a:pt x="1668" y="170"/>
                    </a:lnTo>
                    <a:lnTo>
                      <a:pt x="1640" y="188"/>
                    </a:lnTo>
                    <a:lnTo>
                      <a:pt x="1612" y="204"/>
                    </a:lnTo>
                    <a:lnTo>
                      <a:pt x="1588" y="222"/>
                    </a:lnTo>
                    <a:lnTo>
                      <a:pt x="1588" y="222"/>
                    </a:lnTo>
                    <a:lnTo>
                      <a:pt x="1542" y="250"/>
                    </a:lnTo>
                    <a:lnTo>
                      <a:pt x="1498" y="274"/>
                    </a:lnTo>
                    <a:lnTo>
                      <a:pt x="1454" y="296"/>
                    </a:lnTo>
                    <a:lnTo>
                      <a:pt x="1412" y="316"/>
                    </a:lnTo>
                    <a:lnTo>
                      <a:pt x="1370" y="334"/>
                    </a:lnTo>
                    <a:lnTo>
                      <a:pt x="1332" y="350"/>
                    </a:lnTo>
                    <a:lnTo>
                      <a:pt x="1292" y="364"/>
                    </a:lnTo>
                    <a:lnTo>
                      <a:pt x="1256" y="376"/>
                    </a:lnTo>
                    <a:lnTo>
                      <a:pt x="1220" y="388"/>
                    </a:lnTo>
                    <a:lnTo>
                      <a:pt x="1184" y="396"/>
                    </a:lnTo>
                    <a:lnTo>
                      <a:pt x="1118" y="410"/>
                    </a:lnTo>
                    <a:lnTo>
                      <a:pt x="1058" y="420"/>
                    </a:lnTo>
                    <a:lnTo>
                      <a:pt x="1002" y="422"/>
                    </a:lnTo>
                    <a:lnTo>
                      <a:pt x="1002" y="422"/>
                    </a:lnTo>
                    <a:lnTo>
                      <a:pt x="888" y="428"/>
                    </a:lnTo>
                    <a:lnTo>
                      <a:pt x="780" y="434"/>
                    </a:lnTo>
                    <a:lnTo>
                      <a:pt x="680" y="440"/>
                    </a:lnTo>
                    <a:lnTo>
                      <a:pt x="586" y="448"/>
                    </a:lnTo>
                    <a:lnTo>
                      <a:pt x="498" y="456"/>
                    </a:lnTo>
                    <a:lnTo>
                      <a:pt x="418" y="466"/>
                    </a:lnTo>
                    <a:lnTo>
                      <a:pt x="346" y="478"/>
                    </a:lnTo>
                    <a:lnTo>
                      <a:pt x="280" y="488"/>
                    </a:lnTo>
                    <a:lnTo>
                      <a:pt x="220" y="500"/>
                    </a:lnTo>
                    <a:lnTo>
                      <a:pt x="168" y="512"/>
                    </a:lnTo>
                    <a:lnTo>
                      <a:pt x="122" y="526"/>
                    </a:lnTo>
                    <a:lnTo>
                      <a:pt x="84" y="540"/>
                    </a:lnTo>
                    <a:lnTo>
                      <a:pt x="52" y="552"/>
                    </a:lnTo>
                    <a:lnTo>
                      <a:pt x="28" y="566"/>
                    </a:lnTo>
                    <a:lnTo>
                      <a:pt x="10" y="582"/>
                    </a:lnTo>
                    <a:lnTo>
                      <a:pt x="4" y="588"/>
                    </a:lnTo>
                    <a:lnTo>
                      <a:pt x="0" y="596"/>
                    </a:lnTo>
                    <a:lnTo>
                      <a:pt x="0" y="596"/>
                    </a:lnTo>
                    <a:lnTo>
                      <a:pt x="22" y="596"/>
                    </a:lnTo>
                    <a:lnTo>
                      <a:pt x="44" y="596"/>
                    </a:lnTo>
                    <a:lnTo>
                      <a:pt x="84" y="596"/>
                    </a:lnTo>
                    <a:lnTo>
                      <a:pt x="84" y="596"/>
                    </a:lnTo>
                    <a:lnTo>
                      <a:pt x="86" y="594"/>
                    </a:lnTo>
                    <a:lnTo>
                      <a:pt x="86" y="594"/>
                    </a:lnTo>
                    <a:lnTo>
                      <a:pt x="142" y="596"/>
                    </a:lnTo>
                    <a:lnTo>
                      <a:pt x="172" y="594"/>
                    </a:lnTo>
                    <a:lnTo>
                      <a:pt x="172" y="594"/>
                    </a:lnTo>
                    <a:lnTo>
                      <a:pt x="192" y="582"/>
                    </a:lnTo>
                    <a:lnTo>
                      <a:pt x="218" y="572"/>
                    </a:lnTo>
                    <a:lnTo>
                      <a:pt x="250" y="560"/>
                    </a:lnTo>
                    <a:lnTo>
                      <a:pt x="292" y="550"/>
                    </a:lnTo>
                    <a:lnTo>
                      <a:pt x="340" y="542"/>
                    </a:lnTo>
                    <a:lnTo>
                      <a:pt x="396" y="532"/>
                    </a:lnTo>
                    <a:lnTo>
                      <a:pt x="458" y="524"/>
                    </a:lnTo>
                    <a:lnTo>
                      <a:pt x="528" y="514"/>
                    </a:lnTo>
                    <a:lnTo>
                      <a:pt x="692" y="500"/>
                    </a:lnTo>
                    <a:lnTo>
                      <a:pt x="884" y="486"/>
                    </a:lnTo>
                    <a:lnTo>
                      <a:pt x="1106" y="474"/>
                    </a:lnTo>
                    <a:lnTo>
                      <a:pt x="1358" y="462"/>
                    </a:lnTo>
                    <a:lnTo>
                      <a:pt x="1358" y="462"/>
                    </a:lnTo>
                    <a:lnTo>
                      <a:pt x="1522" y="458"/>
                    </a:lnTo>
                    <a:lnTo>
                      <a:pt x="1818" y="444"/>
                    </a:lnTo>
                    <a:lnTo>
                      <a:pt x="2242" y="424"/>
                    </a:lnTo>
                    <a:lnTo>
                      <a:pt x="2794" y="394"/>
                    </a:lnTo>
                    <a:lnTo>
                      <a:pt x="2794" y="394"/>
                    </a:lnTo>
                    <a:lnTo>
                      <a:pt x="2674" y="394"/>
                    </a:lnTo>
                    <a:lnTo>
                      <a:pt x="2482" y="400"/>
                    </a:lnTo>
                    <a:lnTo>
                      <a:pt x="2216" y="408"/>
                    </a:lnTo>
                    <a:lnTo>
                      <a:pt x="1876" y="422"/>
                    </a:lnTo>
                    <a:lnTo>
                      <a:pt x="1876" y="422"/>
                    </a:lnTo>
                    <a:lnTo>
                      <a:pt x="1462" y="440"/>
                    </a:lnTo>
                    <a:lnTo>
                      <a:pt x="1254" y="446"/>
                    </a:lnTo>
                    <a:lnTo>
                      <a:pt x="1048" y="452"/>
                    </a:lnTo>
                    <a:lnTo>
                      <a:pt x="1048" y="452"/>
                    </a:lnTo>
                    <a:lnTo>
                      <a:pt x="1128" y="438"/>
                    </a:lnTo>
                    <a:lnTo>
                      <a:pt x="1206" y="422"/>
                    </a:lnTo>
                    <a:lnTo>
                      <a:pt x="1280" y="400"/>
                    </a:lnTo>
                    <a:lnTo>
                      <a:pt x="1352" y="374"/>
                    </a:lnTo>
                    <a:lnTo>
                      <a:pt x="1420" y="346"/>
                    </a:lnTo>
                    <a:lnTo>
                      <a:pt x="1486" y="314"/>
                    </a:lnTo>
                    <a:lnTo>
                      <a:pt x="1548" y="278"/>
                    </a:lnTo>
                    <a:lnTo>
                      <a:pt x="1608" y="238"/>
                    </a:lnTo>
                    <a:lnTo>
                      <a:pt x="1608" y="238"/>
                    </a:lnTo>
                    <a:lnTo>
                      <a:pt x="1630" y="222"/>
                    </a:lnTo>
                    <a:lnTo>
                      <a:pt x="1656" y="204"/>
                    </a:lnTo>
                    <a:lnTo>
                      <a:pt x="1682" y="188"/>
                    </a:lnTo>
                    <a:lnTo>
                      <a:pt x="1708" y="174"/>
                    </a:lnTo>
                    <a:lnTo>
                      <a:pt x="1766" y="146"/>
                    </a:lnTo>
                    <a:lnTo>
                      <a:pt x="1828" y="120"/>
                    </a:lnTo>
                    <a:lnTo>
                      <a:pt x="1894" y="98"/>
                    </a:lnTo>
                    <a:lnTo>
                      <a:pt x="1966" y="80"/>
                    </a:lnTo>
                    <a:lnTo>
                      <a:pt x="2044" y="64"/>
                    </a:lnTo>
                    <a:lnTo>
                      <a:pt x="2124" y="50"/>
                    </a:lnTo>
                    <a:lnTo>
                      <a:pt x="2210" y="38"/>
                    </a:lnTo>
                    <a:lnTo>
                      <a:pt x="2302" y="30"/>
                    </a:lnTo>
                    <a:lnTo>
                      <a:pt x="2398" y="26"/>
                    </a:lnTo>
                    <a:lnTo>
                      <a:pt x="2498" y="24"/>
                    </a:lnTo>
                    <a:lnTo>
                      <a:pt x="2604" y="24"/>
                    </a:lnTo>
                    <a:lnTo>
                      <a:pt x="2714" y="26"/>
                    </a:lnTo>
                    <a:lnTo>
                      <a:pt x="2828" y="32"/>
                    </a:lnTo>
                    <a:lnTo>
                      <a:pt x="2948" y="42"/>
                    </a:lnTo>
                    <a:lnTo>
                      <a:pt x="2948" y="4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1000">
                    <a:schemeClr val="bg1"/>
                  </a:gs>
                </a:gsLst>
                <a:lin ang="0" scaled="1"/>
                <a:tileRect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57" name="그룹 1199"/>
            <p:cNvGrpSpPr/>
            <p:nvPr userDrawn="1"/>
          </p:nvGrpSpPr>
          <p:grpSpPr>
            <a:xfrm>
              <a:off x="3048000" y="6791325"/>
              <a:ext cx="511175" cy="276225"/>
              <a:chOff x="3048000" y="6791325"/>
              <a:chExt cx="511175" cy="276225"/>
            </a:xfrm>
          </p:grpSpPr>
          <p:sp>
            <p:nvSpPr>
              <p:cNvPr id="58" name="Freeform 14"/>
              <p:cNvSpPr>
                <a:spLocks/>
              </p:cNvSpPr>
              <p:nvPr userDrawn="1"/>
            </p:nvSpPr>
            <p:spPr bwMode="auto">
              <a:xfrm>
                <a:off x="3244850" y="6918325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9" name="Freeform 15"/>
              <p:cNvSpPr>
                <a:spLocks/>
              </p:cNvSpPr>
              <p:nvPr userDrawn="1"/>
            </p:nvSpPr>
            <p:spPr bwMode="auto">
              <a:xfrm>
                <a:off x="3048000" y="6791325"/>
                <a:ext cx="511175" cy="276225"/>
              </a:xfrm>
              <a:custGeom>
                <a:avLst/>
                <a:gdLst/>
                <a:ahLst/>
                <a:cxnLst>
                  <a:cxn ang="0">
                    <a:pos x="0" y="174"/>
                  </a:cxn>
                  <a:cxn ang="0">
                    <a:pos x="76" y="170"/>
                  </a:cxn>
                  <a:cxn ang="0">
                    <a:pos x="96" y="154"/>
                  </a:cxn>
                  <a:cxn ang="0">
                    <a:pos x="136" y="132"/>
                  </a:cxn>
                  <a:cxn ang="0">
                    <a:pos x="154" y="126"/>
                  </a:cxn>
                  <a:cxn ang="0">
                    <a:pos x="168" y="134"/>
                  </a:cxn>
                  <a:cxn ang="0">
                    <a:pos x="198" y="140"/>
                  </a:cxn>
                  <a:cxn ang="0">
                    <a:pos x="224" y="146"/>
                  </a:cxn>
                  <a:cxn ang="0">
                    <a:pos x="268" y="148"/>
                  </a:cxn>
                  <a:cxn ang="0">
                    <a:pos x="300" y="140"/>
                  </a:cxn>
                  <a:cxn ang="0">
                    <a:pos x="316" y="124"/>
                  </a:cxn>
                  <a:cxn ang="0">
                    <a:pos x="318" y="114"/>
                  </a:cxn>
                  <a:cxn ang="0">
                    <a:pos x="322" y="70"/>
                  </a:cxn>
                  <a:cxn ang="0">
                    <a:pos x="316" y="36"/>
                  </a:cxn>
                  <a:cxn ang="0">
                    <a:pos x="300" y="12"/>
                  </a:cxn>
                  <a:cxn ang="0">
                    <a:pos x="276" y="0"/>
                  </a:cxn>
                  <a:cxn ang="0">
                    <a:pos x="292" y="16"/>
                  </a:cxn>
                  <a:cxn ang="0">
                    <a:pos x="306" y="44"/>
                  </a:cxn>
                  <a:cxn ang="0">
                    <a:pos x="306" y="56"/>
                  </a:cxn>
                  <a:cxn ang="0">
                    <a:pos x="300" y="64"/>
                  </a:cxn>
                  <a:cxn ang="0">
                    <a:pos x="274" y="74"/>
                  </a:cxn>
                  <a:cxn ang="0">
                    <a:pos x="254" y="76"/>
                  </a:cxn>
                  <a:cxn ang="0">
                    <a:pos x="240" y="82"/>
                  </a:cxn>
                  <a:cxn ang="0">
                    <a:pos x="240" y="88"/>
                  </a:cxn>
                  <a:cxn ang="0">
                    <a:pos x="260" y="98"/>
                  </a:cxn>
                  <a:cxn ang="0">
                    <a:pos x="274" y="104"/>
                  </a:cxn>
                  <a:cxn ang="0">
                    <a:pos x="282" y="110"/>
                  </a:cxn>
                  <a:cxn ang="0">
                    <a:pos x="274" y="114"/>
                  </a:cxn>
                  <a:cxn ang="0">
                    <a:pos x="240" y="116"/>
                  </a:cxn>
                  <a:cxn ang="0">
                    <a:pos x="180" y="112"/>
                  </a:cxn>
                  <a:cxn ang="0">
                    <a:pos x="170" y="108"/>
                  </a:cxn>
                  <a:cxn ang="0">
                    <a:pos x="180" y="100"/>
                  </a:cxn>
                  <a:cxn ang="0">
                    <a:pos x="196" y="94"/>
                  </a:cxn>
                  <a:cxn ang="0">
                    <a:pos x="164" y="94"/>
                  </a:cxn>
                  <a:cxn ang="0">
                    <a:pos x="130" y="80"/>
                  </a:cxn>
                  <a:cxn ang="0">
                    <a:pos x="130" y="88"/>
                  </a:cxn>
                  <a:cxn ang="0">
                    <a:pos x="134" y="102"/>
                  </a:cxn>
                  <a:cxn ang="0">
                    <a:pos x="138" y="110"/>
                  </a:cxn>
                  <a:cxn ang="0">
                    <a:pos x="126" y="102"/>
                  </a:cxn>
                  <a:cxn ang="0">
                    <a:pos x="124" y="80"/>
                  </a:cxn>
                  <a:cxn ang="0">
                    <a:pos x="32" y="148"/>
                  </a:cxn>
                  <a:cxn ang="0">
                    <a:pos x="50" y="142"/>
                  </a:cxn>
                  <a:cxn ang="0">
                    <a:pos x="90" y="120"/>
                  </a:cxn>
                  <a:cxn ang="0">
                    <a:pos x="112" y="104"/>
                  </a:cxn>
                  <a:cxn ang="0">
                    <a:pos x="116" y="114"/>
                  </a:cxn>
                  <a:cxn ang="0">
                    <a:pos x="132" y="120"/>
                  </a:cxn>
                  <a:cxn ang="0">
                    <a:pos x="126" y="126"/>
                  </a:cxn>
                  <a:cxn ang="0">
                    <a:pos x="106" y="138"/>
                  </a:cxn>
                  <a:cxn ang="0">
                    <a:pos x="56" y="158"/>
                  </a:cxn>
                  <a:cxn ang="0">
                    <a:pos x="6" y="172"/>
                  </a:cxn>
                </a:cxnLst>
                <a:rect l="0" t="0" r="r" b="b"/>
                <a:pathLst>
                  <a:path w="322" h="174">
                    <a:moveTo>
                      <a:pt x="6" y="172"/>
                    </a:moveTo>
                    <a:lnTo>
                      <a:pt x="0" y="174"/>
                    </a:lnTo>
                    <a:lnTo>
                      <a:pt x="0" y="174"/>
                    </a:lnTo>
                    <a:lnTo>
                      <a:pt x="76" y="170"/>
                    </a:lnTo>
                    <a:lnTo>
                      <a:pt x="76" y="170"/>
                    </a:lnTo>
                    <a:lnTo>
                      <a:pt x="96" y="154"/>
                    </a:lnTo>
                    <a:lnTo>
                      <a:pt x="116" y="142"/>
                    </a:lnTo>
                    <a:lnTo>
                      <a:pt x="136" y="132"/>
                    </a:lnTo>
                    <a:lnTo>
                      <a:pt x="154" y="126"/>
                    </a:lnTo>
                    <a:lnTo>
                      <a:pt x="154" y="126"/>
                    </a:lnTo>
                    <a:lnTo>
                      <a:pt x="160" y="130"/>
                    </a:lnTo>
                    <a:lnTo>
                      <a:pt x="168" y="134"/>
                    </a:lnTo>
                    <a:lnTo>
                      <a:pt x="180" y="138"/>
                    </a:lnTo>
                    <a:lnTo>
                      <a:pt x="198" y="140"/>
                    </a:lnTo>
                    <a:lnTo>
                      <a:pt x="198" y="140"/>
                    </a:lnTo>
                    <a:lnTo>
                      <a:pt x="224" y="146"/>
                    </a:lnTo>
                    <a:lnTo>
                      <a:pt x="248" y="148"/>
                    </a:lnTo>
                    <a:lnTo>
                      <a:pt x="268" y="148"/>
                    </a:lnTo>
                    <a:lnTo>
                      <a:pt x="286" y="144"/>
                    </a:lnTo>
                    <a:lnTo>
                      <a:pt x="300" y="140"/>
                    </a:lnTo>
                    <a:lnTo>
                      <a:pt x="310" y="134"/>
                    </a:lnTo>
                    <a:lnTo>
                      <a:pt x="316" y="124"/>
                    </a:lnTo>
                    <a:lnTo>
                      <a:pt x="318" y="114"/>
                    </a:lnTo>
                    <a:lnTo>
                      <a:pt x="318" y="114"/>
                    </a:lnTo>
                    <a:lnTo>
                      <a:pt x="322" y="90"/>
                    </a:lnTo>
                    <a:lnTo>
                      <a:pt x="322" y="70"/>
                    </a:lnTo>
                    <a:lnTo>
                      <a:pt x="320" y="52"/>
                    </a:lnTo>
                    <a:lnTo>
                      <a:pt x="316" y="36"/>
                    </a:lnTo>
                    <a:lnTo>
                      <a:pt x="310" y="24"/>
                    </a:lnTo>
                    <a:lnTo>
                      <a:pt x="300" y="12"/>
                    </a:lnTo>
                    <a:lnTo>
                      <a:pt x="290" y="4"/>
                    </a:lnTo>
                    <a:lnTo>
                      <a:pt x="276" y="0"/>
                    </a:lnTo>
                    <a:lnTo>
                      <a:pt x="276" y="0"/>
                    </a:lnTo>
                    <a:lnTo>
                      <a:pt x="292" y="16"/>
                    </a:lnTo>
                    <a:lnTo>
                      <a:pt x="300" y="32"/>
                    </a:lnTo>
                    <a:lnTo>
                      <a:pt x="306" y="44"/>
                    </a:lnTo>
                    <a:lnTo>
                      <a:pt x="306" y="50"/>
                    </a:lnTo>
                    <a:lnTo>
                      <a:pt x="306" y="56"/>
                    </a:lnTo>
                    <a:lnTo>
                      <a:pt x="304" y="60"/>
                    </a:lnTo>
                    <a:lnTo>
                      <a:pt x="300" y="64"/>
                    </a:lnTo>
                    <a:lnTo>
                      <a:pt x="290" y="70"/>
                    </a:lnTo>
                    <a:lnTo>
                      <a:pt x="274" y="74"/>
                    </a:lnTo>
                    <a:lnTo>
                      <a:pt x="254" y="76"/>
                    </a:lnTo>
                    <a:lnTo>
                      <a:pt x="254" y="76"/>
                    </a:lnTo>
                    <a:lnTo>
                      <a:pt x="242" y="80"/>
                    </a:lnTo>
                    <a:lnTo>
                      <a:pt x="240" y="82"/>
                    </a:lnTo>
                    <a:lnTo>
                      <a:pt x="238" y="84"/>
                    </a:lnTo>
                    <a:lnTo>
                      <a:pt x="240" y="88"/>
                    </a:lnTo>
                    <a:lnTo>
                      <a:pt x="246" y="90"/>
                    </a:lnTo>
                    <a:lnTo>
                      <a:pt x="260" y="98"/>
                    </a:lnTo>
                    <a:lnTo>
                      <a:pt x="260" y="98"/>
                    </a:lnTo>
                    <a:lnTo>
                      <a:pt x="274" y="104"/>
                    </a:lnTo>
                    <a:lnTo>
                      <a:pt x="280" y="108"/>
                    </a:lnTo>
                    <a:lnTo>
                      <a:pt x="282" y="110"/>
                    </a:lnTo>
                    <a:lnTo>
                      <a:pt x="280" y="112"/>
                    </a:lnTo>
                    <a:lnTo>
                      <a:pt x="274" y="114"/>
                    </a:lnTo>
                    <a:lnTo>
                      <a:pt x="260" y="116"/>
                    </a:lnTo>
                    <a:lnTo>
                      <a:pt x="240" y="116"/>
                    </a:lnTo>
                    <a:lnTo>
                      <a:pt x="180" y="112"/>
                    </a:lnTo>
                    <a:lnTo>
                      <a:pt x="180" y="112"/>
                    </a:lnTo>
                    <a:lnTo>
                      <a:pt x="170" y="110"/>
                    </a:lnTo>
                    <a:lnTo>
                      <a:pt x="170" y="108"/>
                    </a:lnTo>
                    <a:lnTo>
                      <a:pt x="170" y="106"/>
                    </a:lnTo>
                    <a:lnTo>
                      <a:pt x="180" y="100"/>
                    </a:lnTo>
                    <a:lnTo>
                      <a:pt x="196" y="94"/>
                    </a:lnTo>
                    <a:lnTo>
                      <a:pt x="196" y="94"/>
                    </a:lnTo>
                    <a:lnTo>
                      <a:pt x="180" y="96"/>
                    </a:lnTo>
                    <a:lnTo>
                      <a:pt x="164" y="94"/>
                    </a:lnTo>
                    <a:lnTo>
                      <a:pt x="148" y="88"/>
                    </a:lnTo>
                    <a:lnTo>
                      <a:pt x="130" y="80"/>
                    </a:lnTo>
                    <a:lnTo>
                      <a:pt x="130" y="80"/>
                    </a:lnTo>
                    <a:lnTo>
                      <a:pt x="130" y="88"/>
                    </a:lnTo>
                    <a:lnTo>
                      <a:pt x="132" y="96"/>
                    </a:lnTo>
                    <a:lnTo>
                      <a:pt x="134" y="102"/>
                    </a:lnTo>
                    <a:lnTo>
                      <a:pt x="138" y="110"/>
                    </a:lnTo>
                    <a:lnTo>
                      <a:pt x="138" y="110"/>
                    </a:lnTo>
                    <a:lnTo>
                      <a:pt x="132" y="108"/>
                    </a:lnTo>
                    <a:lnTo>
                      <a:pt x="126" y="102"/>
                    </a:lnTo>
                    <a:lnTo>
                      <a:pt x="124" y="94"/>
                    </a:lnTo>
                    <a:lnTo>
                      <a:pt x="124" y="80"/>
                    </a:lnTo>
                    <a:lnTo>
                      <a:pt x="124" y="80"/>
                    </a:lnTo>
                    <a:lnTo>
                      <a:pt x="32" y="148"/>
                    </a:lnTo>
                    <a:lnTo>
                      <a:pt x="32" y="148"/>
                    </a:lnTo>
                    <a:lnTo>
                      <a:pt x="50" y="142"/>
                    </a:lnTo>
                    <a:lnTo>
                      <a:pt x="70" y="132"/>
                    </a:lnTo>
                    <a:lnTo>
                      <a:pt x="90" y="120"/>
                    </a:lnTo>
                    <a:lnTo>
                      <a:pt x="112" y="104"/>
                    </a:lnTo>
                    <a:lnTo>
                      <a:pt x="112" y="104"/>
                    </a:lnTo>
                    <a:lnTo>
                      <a:pt x="112" y="110"/>
                    </a:lnTo>
                    <a:lnTo>
                      <a:pt x="116" y="114"/>
                    </a:lnTo>
                    <a:lnTo>
                      <a:pt x="122" y="118"/>
                    </a:lnTo>
                    <a:lnTo>
                      <a:pt x="132" y="120"/>
                    </a:lnTo>
                    <a:lnTo>
                      <a:pt x="132" y="120"/>
                    </a:lnTo>
                    <a:lnTo>
                      <a:pt x="126" y="126"/>
                    </a:lnTo>
                    <a:lnTo>
                      <a:pt x="118" y="132"/>
                    </a:lnTo>
                    <a:lnTo>
                      <a:pt x="106" y="138"/>
                    </a:lnTo>
                    <a:lnTo>
                      <a:pt x="92" y="144"/>
                    </a:lnTo>
                    <a:lnTo>
                      <a:pt x="56" y="158"/>
                    </a:lnTo>
                    <a:lnTo>
                      <a:pt x="6" y="172"/>
                    </a:lnTo>
                    <a:lnTo>
                      <a:pt x="6" y="17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sp>
        <p:nvSpPr>
          <p:cNvPr id="64" name="텍스트 개체 틀 63"/>
          <p:cNvSpPr>
            <a:spLocks noGrp="1"/>
          </p:cNvSpPr>
          <p:nvPr>
            <p:ph type="body" sz="quarter" idx="21" hasCustomPrompt="1"/>
          </p:nvPr>
        </p:nvSpPr>
        <p:spPr>
          <a:xfrm>
            <a:off x="1614447" y="2114532"/>
            <a:ext cx="1022363" cy="985856"/>
          </a:xfrm>
          <a:prstGeom prst="rect">
            <a:avLst/>
          </a:prstGeom>
        </p:spPr>
        <p:txBody>
          <a:bodyPr/>
          <a:lstStyle>
            <a:lvl1pPr algn="r">
              <a:defRPr lang="ko-KR" altLang="en-US" sz="5000" b="1" kern="1200" dirty="0" smtClean="0">
                <a:gradFill>
                  <a:gsLst>
                    <a:gs pos="0">
                      <a:srgbClr val="FFFFFF"/>
                    </a:gs>
                    <a:gs pos="40000">
                      <a:srgbClr val="E6E6E6"/>
                    </a:gs>
                    <a:gs pos="55000">
                      <a:srgbClr val="7D8496"/>
                    </a:gs>
                    <a:gs pos="61000">
                      <a:srgbClr val="E6E6E6"/>
                    </a:gs>
                  </a:gsLst>
                  <a:lin ang="5400000" scaled="0"/>
                </a:gradFill>
                <a:latin typeface="Arial" pitchFamily="34" charset="0"/>
                <a:ea typeface="+mj-ea"/>
                <a:cs typeface="Arial" pitchFamily="34" charset="0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01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타원 18"/>
          <p:cNvSpPr/>
          <p:nvPr userDrawn="1"/>
        </p:nvSpPr>
        <p:spPr>
          <a:xfrm>
            <a:off x="0" y="507960"/>
            <a:ext cx="9144000" cy="401643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50000"/>
                </a:schemeClr>
              </a:gs>
              <a:gs pos="8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6" name="그림 15" descr="내용바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719328"/>
          </a:xfrm>
          <a:prstGeom prst="rect">
            <a:avLst/>
          </a:prstGeom>
        </p:spPr>
      </p:pic>
      <p:sp>
        <p:nvSpPr>
          <p:cNvPr id="18" name="직사각형 17"/>
          <p:cNvSpPr/>
          <p:nvPr userDrawn="1"/>
        </p:nvSpPr>
        <p:spPr>
          <a:xfrm>
            <a:off x="0" y="0"/>
            <a:ext cx="2855889" cy="720000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5000"/>
                </a:schemeClr>
              </a:gs>
              <a:gs pos="65000">
                <a:schemeClr val="accent2">
                  <a:lumMod val="60000"/>
                  <a:lumOff val="40000"/>
                  <a:alpha val="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244242"/>
            <a:ext cx="7105279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0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759769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52" name="슬라이드 번호 개체 틀 4"/>
          <p:cNvSpPr txBox="1">
            <a:spLocks/>
          </p:cNvSpPr>
          <p:nvPr userDrawn="1"/>
        </p:nvSpPr>
        <p:spPr>
          <a:xfrm>
            <a:off x="6768244" y="188713"/>
            <a:ext cx="2133600" cy="246221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defRPr sz="1000">
                <a:solidFill>
                  <a:schemeClr val="accent5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8AB9F4-96E6-4C5F-8068-4B9C71A7656E}" type="slidenum">
              <a:rPr kumimoji="0" lang="ko-KR" alt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0" name="그룹 1201"/>
          <p:cNvGrpSpPr/>
          <p:nvPr userDrawn="1"/>
        </p:nvGrpSpPr>
        <p:grpSpPr>
          <a:xfrm>
            <a:off x="5959493" y="272471"/>
            <a:ext cx="3184507" cy="418054"/>
            <a:chOff x="774700" y="6384925"/>
            <a:chExt cx="7207250" cy="946150"/>
          </a:xfrm>
          <a:solidFill>
            <a:schemeClr val="bg1">
              <a:lumMod val="50000"/>
            </a:schemeClr>
          </a:solidFill>
        </p:grpSpPr>
        <p:grpSp>
          <p:nvGrpSpPr>
            <p:cNvPr id="21" name="그룹 1200"/>
            <p:cNvGrpSpPr/>
            <p:nvPr userDrawn="1"/>
          </p:nvGrpSpPr>
          <p:grpSpPr>
            <a:xfrm>
              <a:off x="774700" y="6384925"/>
              <a:ext cx="7207250" cy="946150"/>
              <a:chOff x="774700" y="6384925"/>
              <a:chExt cx="7207250" cy="946150"/>
            </a:xfrm>
            <a:grpFill/>
          </p:grpSpPr>
          <p:sp>
            <p:nvSpPr>
              <p:cNvPr id="25" name="Freeform 12"/>
              <p:cNvSpPr>
                <a:spLocks/>
              </p:cNvSpPr>
              <p:nvPr userDrawn="1"/>
            </p:nvSpPr>
            <p:spPr bwMode="auto">
              <a:xfrm>
                <a:off x="6191250" y="7054850"/>
                <a:ext cx="1720850" cy="200025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0" y="54"/>
                  </a:cxn>
                  <a:cxn ang="0">
                    <a:pos x="140" y="52"/>
                  </a:cxn>
                  <a:cxn ang="0">
                    <a:pos x="278" y="54"/>
                  </a:cxn>
                  <a:cxn ang="0">
                    <a:pos x="412" y="58"/>
                  </a:cxn>
                  <a:cxn ang="0">
                    <a:pos x="546" y="66"/>
                  </a:cxn>
                  <a:cxn ang="0">
                    <a:pos x="676" y="76"/>
                  </a:cxn>
                  <a:cxn ang="0">
                    <a:pos x="806" y="90"/>
                  </a:cxn>
                  <a:cxn ang="0">
                    <a:pos x="932" y="106"/>
                  </a:cxn>
                  <a:cxn ang="0">
                    <a:pos x="1056" y="126"/>
                  </a:cxn>
                  <a:cxn ang="0">
                    <a:pos x="1056" y="126"/>
                  </a:cxn>
                  <a:cxn ang="0">
                    <a:pos x="1066" y="124"/>
                  </a:cxn>
                  <a:cxn ang="0">
                    <a:pos x="1076" y="120"/>
                  </a:cxn>
                  <a:cxn ang="0">
                    <a:pos x="1080" y="116"/>
                  </a:cxn>
                  <a:cxn ang="0">
                    <a:pos x="1084" y="110"/>
                  </a:cxn>
                  <a:cxn ang="0">
                    <a:pos x="1082" y="102"/>
                  </a:cxn>
                  <a:cxn ang="0">
                    <a:pos x="1080" y="92"/>
                  </a:cxn>
                  <a:cxn ang="0">
                    <a:pos x="1072" y="82"/>
                  </a:cxn>
                  <a:cxn ang="0">
                    <a:pos x="1064" y="70"/>
                  </a:cxn>
                  <a:cxn ang="0">
                    <a:pos x="1064" y="70"/>
                  </a:cxn>
                  <a:cxn ang="0">
                    <a:pos x="998" y="54"/>
                  </a:cxn>
                  <a:cxn ang="0">
                    <a:pos x="932" y="40"/>
                  </a:cxn>
                  <a:cxn ang="0">
                    <a:pos x="866" y="30"/>
                  </a:cxn>
                  <a:cxn ang="0">
                    <a:pos x="800" y="20"/>
                  </a:cxn>
                  <a:cxn ang="0">
                    <a:pos x="732" y="12"/>
                  </a:cxn>
                  <a:cxn ang="0">
                    <a:pos x="666" y="6"/>
                  </a:cxn>
                  <a:cxn ang="0">
                    <a:pos x="600" y="2"/>
                  </a:cxn>
                  <a:cxn ang="0">
                    <a:pos x="534" y="0"/>
                  </a:cxn>
                  <a:cxn ang="0">
                    <a:pos x="468" y="0"/>
                  </a:cxn>
                  <a:cxn ang="0">
                    <a:pos x="400" y="2"/>
                  </a:cxn>
                  <a:cxn ang="0">
                    <a:pos x="334" y="6"/>
                  </a:cxn>
                  <a:cxn ang="0">
                    <a:pos x="268" y="12"/>
                  </a:cxn>
                  <a:cxn ang="0">
                    <a:pos x="200" y="20"/>
                  </a:cxn>
                  <a:cxn ang="0">
                    <a:pos x="134" y="28"/>
                  </a:cxn>
                  <a:cxn ang="0">
                    <a:pos x="68" y="40"/>
                  </a:cxn>
                  <a:cxn ang="0">
                    <a:pos x="0" y="54"/>
                  </a:cxn>
                  <a:cxn ang="0">
                    <a:pos x="0" y="54"/>
                  </a:cxn>
                </a:cxnLst>
                <a:rect l="0" t="0" r="r" b="b"/>
                <a:pathLst>
                  <a:path w="1084" h="126">
                    <a:moveTo>
                      <a:pt x="0" y="54"/>
                    </a:moveTo>
                    <a:lnTo>
                      <a:pt x="0" y="54"/>
                    </a:lnTo>
                    <a:lnTo>
                      <a:pt x="140" y="52"/>
                    </a:lnTo>
                    <a:lnTo>
                      <a:pt x="278" y="54"/>
                    </a:lnTo>
                    <a:lnTo>
                      <a:pt x="412" y="58"/>
                    </a:lnTo>
                    <a:lnTo>
                      <a:pt x="546" y="66"/>
                    </a:lnTo>
                    <a:lnTo>
                      <a:pt x="676" y="76"/>
                    </a:lnTo>
                    <a:lnTo>
                      <a:pt x="806" y="90"/>
                    </a:lnTo>
                    <a:lnTo>
                      <a:pt x="932" y="106"/>
                    </a:lnTo>
                    <a:lnTo>
                      <a:pt x="1056" y="126"/>
                    </a:lnTo>
                    <a:lnTo>
                      <a:pt x="1056" y="126"/>
                    </a:lnTo>
                    <a:lnTo>
                      <a:pt x="1066" y="124"/>
                    </a:lnTo>
                    <a:lnTo>
                      <a:pt x="1076" y="120"/>
                    </a:lnTo>
                    <a:lnTo>
                      <a:pt x="1080" y="116"/>
                    </a:lnTo>
                    <a:lnTo>
                      <a:pt x="1084" y="110"/>
                    </a:lnTo>
                    <a:lnTo>
                      <a:pt x="1082" y="102"/>
                    </a:lnTo>
                    <a:lnTo>
                      <a:pt x="1080" y="92"/>
                    </a:lnTo>
                    <a:lnTo>
                      <a:pt x="1072" y="82"/>
                    </a:lnTo>
                    <a:lnTo>
                      <a:pt x="1064" y="70"/>
                    </a:lnTo>
                    <a:lnTo>
                      <a:pt x="1064" y="70"/>
                    </a:lnTo>
                    <a:lnTo>
                      <a:pt x="998" y="54"/>
                    </a:lnTo>
                    <a:lnTo>
                      <a:pt x="932" y="40"/>
                    </a:lnTo>
                    <a:lnTo>
                      <a:pt x="866" y="30"/>
                    </a:lnTo>
                    <a:lnTo>
                      <a:pt x="800" y="20"/>
                    </a:lnTo>
                    <a:lnTo>
                      <a:pt x="732" y="12"/>
                    </a:lnTo>
                    <a:lnTo>
                      <a:pt x="666" y="6"/>
                    </a:lnTo>
                    <a:lnTo>
                      <a:pt x="600" y="2"/>
                    </a:lnTo>
                    <a:lnTo>
                      <a:pt x="534" y="0"/>
                    </a:lnTo>
                    <a:lnTo>
                      <a:pt x="468" y="0"/>
                    </a:lnTo>
                    <a:lnTo>
                      <a:pt x="400" y="2"/>
                    </a:lnTo>
                    <a:lnTo>
                      <a:pt x="334" y="6"/>
                    </a:lnTo>
                    <a:lnTo>
                      <a:pt x="268" y="12"/>
                    </a:lnTo>
                    <a:lnTo>
                      <a:pt x="200" y="20"/>
                    </a:lnTo>
                    <a:lnTo>
                      <a:pt x="134" y="28"/>
                    </a:lnTo>
                    <a:lnTo>
                      <a:pt x="68" y="40"/>
                    </a:lnTo>
                    <a:lnTo>
                      <a:pt x="0" y="54"/>
                    </a:lnTo>
                    <a:lnTo>
                      <a:pt x="0" y="5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Freeform 13"/>
              <p:cNvSpPr>
                <a:spLocks/>
              </p:cNvSpPr>
              <p:nvPr userDrawn="1"/>
            </p:nvSpPr>
            <p:spPr bwMode="auto">
              <a:xfrm>
                <a:off x="774700" y="6384925"/>
                <a:ext cx="7207250" cy="946150"/>
              </a:xfrm>
              <a:custGeom>
                <a:avLst/>
                <a:gdLst/>
                <a:ahLst/>
                <a:cxnLst>
                  <a:cxn ang="0">
                    <a:pos x="3084" y="64"/>
                  </a:cxn>
                  <a:cxn ang="0">
                    <a:pos x="3604" y="174"/>
                  </a:cxn>
                  <a:cxn ang="0">
                    <a:pos x="4280" y="350"/>
                  </a:cxn>
                  <a:cxn ang="0">
                    <a:pos x="4272" y="342"/>
                  </a:cxn>
                  <a:cxn ang="0">
                    <a:pos x="3590" y="150"/>
                  </a:cxn>
                  <a:cxn ang="0">
                    <a:pos x="3158" y="54"/>
                  </a:cxn>
                  <a:cxn ang="0">
                    <a:pos x="2960" y="22"/>
                  </a:cxn>
                  <a:cxn ang="0">
                    <a:pos x="2724" y="4"/>
                  </a:cxn>
                  <a:cxn ang="0">
                    <a:pos x="2406" y="2"/>
                  </a:cxn>
                  <a:cxn ang="0">
                    <a:pos x="2130" y="26"/>
                  </a:cxn>
                  <a:cxn ang="0">
                    <a:pos x="1892" y="76"/>
                  </a:cxn>
                  <a:cxn ang="0">
                    <a:pos x="1696" y="156"/>
                  </a:cxn>
                  <a:cxn ang="0">
                    <a:pos x="1612" y="204"/>
                  </a:cxn>
                  <a:cxn ang="0">
                    <a:pos x="1542" y="250"/>
                  </a:cxn>
                  <a:cxn ang="0">
                    <a:pos x="1412" y="316"/>
                  </a:cxn>
                  <a:cxn ang="0">
                    <a:pos x="1292" y="364"/>
                  </a:cxn>
                  <a:cxn ang="0">
                    <a:pos x="1184" y="396"/>
                  </a:cxn>
                  <a:cxn ang="0">
                    <a:pos x="1002" y="422"/>
                  </a:cxn>
                  <a:cxn ang="0">
                    <a:pos x="780" y="434"/>
                  </a:cxn>
                  <a:cxn ang="0">
                    <a:pos x="498" y="456"/>
                  </a:cxn>
                  <a:cxn ang="0">
                    <a:pos x="280" y="488"/>
                  </a:cxn>
                  <a:cxn ang="0">
                    <a:pos x="122" y="526"/>
                  </a:cxn>
                  <a:cxn ang="0">
                    <a:pos x="28" y="566"/>
                  </a:cxn>
                  <a:cxn ang="0">
                    <a:pos x="0" y="596"/>
                  </a:cxn>
                  <a:cxn ang="0">
                    <a:pos x="44" y="596"/>
                  </a:cxn>
                  <a:cxn ang="0">
                    <a:pos x="86" y="594"/>
                  </a:cxn>
                  <a:cxn ang="0">
                    <a:pos x="172" y="594"/>
                  </a:cxn>
                  <a:cxn ang="0">
                    <a:pos x="218" y="572"/>
                  </a:cxn>
                  <a:cxn ang="0">
                    <a:pos x="340" y="542"/>
                  </a:cxn>
                  <a:cxn ang="0">
                    <a:pos x="528" y="514"/>
                  </a:cxn>
                  <a:cxn ang="0">
                    <a:pos x="1106" y="474"/>
                  </a:cxn>
                  <a:cxn ang="0">
                    <a:pos x="1522" y="458"/>
                  </a:cxn>
                  <a:cxn ang="0">
                    <a:pos x="2794" y="394"/>
                  </a:cxn>
                  <a:cxn ang="0">
                    <a:pos x="2482" y="400"/>
                  </a:cxn>
                  <a:cxn ang="0">
                    <a:pos x="1876" y="422"/>
                  </a:cxn>
                  <a:cxn ang="0">
                    <a:pos x="1048" y="452"/>
                  </a:cxn>
                  <a:cxn ang="0">
                    <a:pos x="1206" y="422"/>
                  </a:cxn>
                  <a:cxn ang="0">
                    <a:pos x="1420" y="346"/>
                  </a:cxn>
                  <a:cxn ang="0">
                    <a:pos x="1608" y="238"/>
                  </a:cxn>
                  <a:cxn ang="0">
                    <a:pos x="1656" y="204"/>
                  </a:cxn>
                  <a:cxn ang="0">
                    <a:pos x="1766" y="146"/>
                  </a:cxn>
                  <a:cxn ang="0">
                    <a:pos x="1966" y="80"/>
                  </a:cxn>
                  <a:cxn ang="0">
                    <a:pos x="2210" y="38"/>
                  </a:cxn>
                  <a:cxn ang="0">
                    <a:pos x="2498" y="24"/>
                  </a:cxn>
                  <a:cxn ang="0">
                    <a:pos x="2828" y="32"/>
                  </a:cxn>
                </a:cxnLst>
                <a:rect l="0" t="0" r="r" b="b"/>
                <a:pathLst>
                  <a:path w="4540" h="596">
                    <a:moveTo>
                      <a:pt x="2948" y="42"/>
                    </a:moveTo>
                    <a:lnTo>
                      <a:pt x="2948" y="42"/>
                    </a:lnTo>
                    <a:lnTo>
                      <a:pt x="3084" y="64"/>
                    </a:lnTo>
                    <a:lnTo>
                      <a:pt x="3240" y="92"/>
                    </a:lnTo>
                    <a:lnTo>
                      <a:pt x="3414" y="130"/>
                    </a:lnTo>
                    <a:lnTo>
                      <a:pt x="3604" y="174"/>
                    </a:lnTo>
                    <a:lnTo>
                      <a:pt x="3812" y="226"/>
                    </a:lnTo>
                    <a:lnTo>
                      <a:pt x="4038" y="284"/>
                    </a:lnTo>
                    <a:lnTo>
                      <a:pt x="4280" y="350"/>
                    </a:lnTo>
                    <a:lnTo>
                      <a:pt x="4540" y="422"/>
                    </a:lnTo>
                    <a:lnTo>
                      <a:pt x="4540" y="422"/>
                    </a:lnTo>
                    <a:lnTo>
                      <a:pt x="4272" y="342"/>
                    </a:lnTo>
                    <a:lnTo>
                      <a:pt x="4024" y="268"/>
                    </a:lnTo>
                    <a:lnTo>
                      <a:pt x="3798" y="204"/>
                    </a:lnTo>
                    <a:lnTo>
                      <a:pt x="3590" y="150"/>
                    </a:lnTo>
                    <a:lnTo>
                      <a:pt x="3402" y="104"/>
                    </a:lnTo>
                    <a:lnTo>
                      <a:pt x="3234" y="68"/>
                    </a:lnTo>
                    <a:lnTo>
                      <a:pt x="3158" y="54"/>
                    </a:lnTo>
                    <a:lnTo>
                      <a:pt x="3086" y="40"/>
                    </a:lnTo>
                    <a:lnTo>
                      <a:pt x="3020" y="30"/>
                    </a:lnTo>
                    <a:lnTo>
                      <a:pt x="2960" y="22"/>
                    </a:lnTo>
                    <a:lnTo>
                      <a:pt x="2960" y="22"/>
                    </a:lnTo>
                    <a:lnTo>
                      <a:pt x="2840" y="12"/>
                    </a:lnTo>
                    <a:lnTo>
                      <a:pt x="2724" y="4"/>
                    </a:lnTo>
                    <a:lnTo>
                      <a:pt x="2614" y="0"/>
                    </a:lnTo>
                    <a:lnTo>
                      <a:pt x="2508" y="0"/>
                    </a:lnTo>
                    <a:lnTo>
                      <a:pt x="2406" y="2"/>
                    </a:lnTo>
                    <a:lnTo>
                      <a:pt x="2310" y="6"/>
                    </a:lnTo>
                    <a:lnTo>
                      <a:pt x="2216" y="14"/>
                    </a:lnTo>
                    <a:lnTo>
                      <a:pt x="2130" y="26"/>
                    </a:lnTo>
                    <a:lnTo>
                      <a:pt x="2046" y="40"/>
                    </a:lnTo>
                    <a:lnTo>
                      <a:pt x="1966" y="56"/>
                    </a:lnTo>
                    <a:lnTo>
                      <a:pt x="1892" y="76"/>
                    </a:lnTo>
                    <a:lnTo>
                      <a:pt x="1822" y="100"/>
                    </a:lnTo>
                    <a:lnTo>
                      <a:pt x="1756" y="126"/>
                    </a:lnTo>
                    <a:lnTo>
                      <a:pt x="1696" y="156"/>
                    </a:lnTo>
                    <a:lnTo>
                      <a:pt x="1668" y="170"/>
                    </a:lnTo>
                    <a:lnTo>
                      <a:pt x="1640" y="188"/>
                    </a:lnTo>
                    <a:lnTo>
                      <a:pt x="1612" y="204"/>
                    </a:lnTo>
                    <a:lnTo>
                      <a:pt x="1588" y="222"/>
                    </a:lnTo>
                    <a:lnTo>
                      <a:pt x="1588" y="222"/>
                    </a:lnTo>
                    <a:lnTo>
                      <a:pt x="1542" y="250"/>
                    </a:lnTo>
                    <a:lnTo>
                      <a:pt x="1498" y="274"/>
                    </a:lnTo>
                    <a:lnTo>
                      <a:pt x="1454" y="296"/>
                    </a:lnTo>
                    <a:lnTo>
                      <a:pt x="1412" y="316"/>
                    </a:lnTo>
                    <a:lnTo>
                      <a:pt x="1370" y="334"/>
                    </a:lnTo>
                    <a:lnTo>
                      <a:pt x="1332" y="350"/>
                    </a:lnTo>
                    <a:lnTo>
                      <a:pt x="1292" y="364"/>
                    </a:lnTo>
                    <a:lnTo>
                      <a:pt x="1256" y="376"/>
                    </a:lnTo>
                    <a:lnTo>
                      <a:pt x="1220" y="388"/>
                    </a:lnTo>
                    <a:lnTo>
                      <a:pt x="1184" y="396"/>
                    </a:lnTo>
                    <a:lnTo>
                      <a:pt x="1118" y="410"/>
                    </a:lnTo>
                    <a:lnTo>
                      <a:pt x="1058" y="420"/>
                    </a:lnTo>
                    <a:lnTo>
                      <a:pt x="1002" y="422"/>
                    </a:lnTo>
                    <a:lnTo>
                      <a:pt x="1002" y="422"/>
                    </a:lnTo>
                    <a:lnTo>
                      <a:pt x="888" y="428"/>
                    </a:lnTo>
                    <a:lnTo>
                      <a:pt x="780" y="434"/>
                    </a:lnTo>
                    <a:lnTo>
                      <a:pt x="680" y="440"/>
                    </a:lnTo>
                    <a:lnTo>
                      <a:pt x="586" y="448"/>
                    </a:lnTo>
                    <a:lnTo>
                      <a:pt x="498" y="456"/>
                    </a:lnTo>
                    <a:lnTo>
                      <a:pt x="418" y="466"/>
                    </a:lnTo>
                    <a:lnTo>
                      <a:pt x="346" y="478"/>
                    </a:lnTo>
                    <a:lnTo>
                      <a:pt x="280" y="488"/>
                    </a:lnTo>
                    <a:lnTo>
                      <a:pt x="220" y="500"/>
                    </a:lnTo>
                    <a:lnTo>
                      <a:pt x="168" y="512"/>
                    </a:lnTo>
                    <a:lnTo>
                      <a:pt x="122" y="526"/>
                    </a:lnTo>
                    <a:lnTo>
                      <a:pt x="84" y="540"/>
                    </a:lnTo>
                    <a:lnTo>
                      <a:pt x="52" y="552"/>
                    </a:lnTo>
                    <a:lnTo>
                      <a:pt x="28" y="566"/>
                    </a:lnTo>
                    <a:lnTo>
                      <a:pt x="10" y="582"/>
                    </a:lnTo>
                    <a:lnTo>
                      <a:pt x="4" y="588"/>
                    </a:lnTo>
                    <a:lnTo>
                      <a:pt x="0" y="596"/>
                    </a:lnTo>
                    <a:lnTo>
                      <a:pt x="0" y="596"/>
                    </a:lnTo>
                    <a:lnTo>
                      <a:pt x="22" y="596"/>
                    </a:lnTo>
                    <a:lnTo>
                      <a:pt x="44" y="596"/>
                    </a:lnTo>
                    <a:lnTo>
                      <a:pt x="84" y="596"/>
                    </a:lnTo>
                    <a:lnTo>
                      <a:pt x="84" y="596"/>
                    </a:lnTo>
                    <a:lnTo>
                      <a:pt x="86" y="594"/>
                    </a:lnTo>
                    <a:lnTo>
                      <a:pt x="86" y="594"/>
                    </a:lnTo>
                    <a:lnTo>
                      <a:pt x="142" y="596"/>
                    </a:lnTo>
                    <a:lnTo>
                      <a:pt x="172" y="594"/>
                    </a:lnTo>
                    <a:lnTo>
                      <a:pt x="172" y="594"/>
                    </a:lnTo>
                    <a:lnTo>
                      <a:pt x="192" y="582"/>
                    </a:lnTo>
                    <a:lnTo>
                      <a:pt x="218" y="572"/>
                    </a:lnTo>
                    <a:lnTo>
                      <a:pt x="250" y="560"/>
                    </a:lnTo>
                    <a:lnTo>
                      <a:pt x="292" y="550"/>
                    </a:lnTo>
                    <a:lnTo>
                      <a:pt x="340" y="542"/>
                    </a:lnTo>
                    <a:lnTo>
                      <a:pt x="396" y="532"/>
                    </a:lnTo>
                    <a:lnTo>
                      <a:pt x="458" y="524"/>
                    </a:lnTo>
                    <a:lnTo>
                      <a:pt x="528" y="514"/>
                    </a:lnTo>
                    <a:lnTo>
                      <a:pt x="692" y="500"/>
                    </a:lnTo>
                    <a:lnTo>
                      <a:pt x="884" y="486"/>
                    </a:lnTo>
                    <a:lnTo>
                      <a:pt x="1106" y="474"/>
                    </a:lnTo>
                    <a:lnTo>
                      <a:pt x="1358" y="462"/>
                    </a:lnTo>
                    <a:lnTo>
                      <a:pt x="1358" y="462"/>
                    </a:lnTo>
                    <a:lnTo>
                      <a:pt x="1522" y="458"/>
                    </a:lnTo>
                    <a:lnTo>
                      <a:pt x="1818" y="444"/>
                    </a:lnTo>
                    <a:lnTo>
                      <a:pt x="2242" y="424"/>
                    </a:lnTo>
                    <a:lnTo>
                      <a:pt x="2794" y="394"/>
                    </a:lnTo>
                    <a:lnTo>
                      <a:pt x="2794" y="394"/>
                    </a:lnTo>
                    <a:lnTo>
                      <a:pt x="2674" y="394"/>
                    </a:lnTo>
                    <a:lnTo>
                      <a:pt x="2482" y="400"/>
                    </a:lnTo>
                    <a:lnTo>
                      <a:pt x="2216" y="408"/>
                    </a:lnTo>
                    <a:lnTo>
                      <a:pt x="1876" y="422"/>
                    </a:lnTo>
                    <a:lnTo>
                      <a:pt x="1876" y="422"/>
                    </a:lnTo>
                    <a:lnTo>
                      <a:pt x="1462" y="440"/>
                    </a:lnTo>
                    <a:lnTo>
                      <a:pt x="1254" y="446"/>
                    </a:lnTo>
                    <a:lnTo>
                      <a:pt x="1048" y="452"/>
                    </a:lnTo>
                    <a:lnTo>
                      <a:pt x="1048" y="452"/>
                    </a:lnTo>
                    <a:lnTo>
                      <a:pt x="1128" y="438"/>
                    </a:lnTo>
                    <a:lnTo>
                      <a:pt x="1206" y="422"/>
                    </a:lnTo>
                    <a:lnTo>
                      <a:pt x="1280" y="400"/>
                    </a:lnTo>
                    <a:lnTo>
                      <a:pt x="1352" y="374"/>
                    </a:lnTo>
                    <a:lnTo>
                      <a:pt x="1420" y="346"/>
                    </a:lnTo>
                    <a:lnTo>
                      <a:pt x="1486" y="314"/>
                    </a:lnTo>
                    <a:lnTo>
                      <a:pt x="1548" y="278"/>
                    </a:lnTo>
                    <a:lnTo>
                      <a:pt x="1608" y="238"/>
                    </a:lnTo>
                    <a:lnTo>
                      <a:pt x="1608" y="238"/>
                    </a:lnTo>
                    <a:lnTo>
                      <a:pt x="1630" y="222"/>
                    </a:lnTo>
                    <a:lnTo>
                      <a:pt x="1656" y="204"/>
                    </a:lnTo>
                    <a:lnTo>
                      <a:pt x="1682" y="188"/>
                    </a:lnTo>
                    <a:lnTo>
                      <a:pt x="1708" y="174"/>
                    </a:lnTo>
                    <a:lnTo>
                      <a:pt x="1766" y="146"/>
                    </a:lnTo>
                    <a:lnTo>
                      <a:pt x="1828" y="120"/>
                    </a:lnTo>
                    <a:lnTo>
                      <a:pt x="1894" y="98"/>
                    </a:lnTo>
                    <a:lnTo>
                      <a:pt x="1966" y="80"/>
                    </a:lnTo>
                    <a:lnTo>
                      <a:pt x="2044" y="64"/>
                    </a:lnTo>
                    <a:lnTo>
                      <a:pt x="2124" y="50"/>
                    </a:lnTo>
                    <a:lnTo>
                      <a:pt x="2210" y="38"/>
                    </a:lnTo>
                    <a:lnTo>
                      <a:pt x="2302" y="30"/>
                    </a:lnTo>
                    <a:lnTo>
                      <a:pt x="2398" y="26"/>
                    </a:lnTo>
                    <a:lnTo>
                      <a:pt x="2498" y="24"/>
                    </a:lnTo>
                    <a:lnTo>
                      <a:pt x="2604" y="24"/>
                    </a:lnTo>
                    <a:lnTo>
                      <a:pt x="2714" y="26"/>
                    </a:lnTo>
                    <a:lnTo>
                      <a:pt x="2828" y="32"/>
                    </a:lnTo>
                    <a:lnTo>
                      <a:pt x="2948" y="42"/>
                    </a:lnTo>
                    <a:lnTo>
                      <a:pt x="2948" y="4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2" name="그룹 1199"/>
            <p:cNvGrpSpPr/>
            <p:nvPr userDrawn="1"/>
          </p:nvGrpSpPr>
          <p:grpSpPr>
            <a:xfrm>
              <a:off x="3048000" y="6791325"/>
              <a:ext cx="511175" cy="276225"/>
              <a:chOff x="3048000" y="6791325"/>
              <a:chExt cx="511175" cy="276225"/>
            </a:xfrm>
            <a:grpFill/>
          </p:grpSpPr>
          <p:sp>
            <p:nvSpPr>
              <p:cNvPr id="23" name="Freeform 14"/>
              <p:cNvSpPr>
                <a:spLocks/>
              </p:cNvSpPr>
              <p:nvPr userDrawn="1"/>
            </p:nvSpPr>
            <p:spPr bwMode="auto">
              <a:xfrm>
                <a:off x="3244850" y="6918325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" name="Freeform 15"/>
              <p:cNvSpPr>
                <a:spLocks/>
              </p:cNvSpPr>
              <p:nvPr userDrawn="1"/>
            </p:nvSpPr>
            <p:spPr bwMode="auto">
              <a:xfrm>
                <a:off x="3048000" y="6791325"/>
                <a:ext cx="511175" cy="276225"/>
              </a:xfrm>
              <a:custGeom>
                <a:avLst/>
                <a:gdLst/>
                <a:ahLst/>
                <a:cxnLst>
                  <a:cxn ang="0">
                    <a:pos x="0" y="174"/>
                  </a:cxn>
                  <a:cxn ang="0">
                    <a:pos x="76" y="170"/>
                  </a:cxn>
                  <a:cxn ang="0">
                    <a:pos x="96" y="154"/>
                  </a:cxn>
                  <a:cxn ang="0">
                    <a:pos x="136" y="132"/>
                  </a:cxn>
                  <a:cxn ang="0">
                    <a:pos x="154" y="126"/>
                  </a:cxn>
                  <a:cxn ang="0">
                    <a:pos x="168" y="134"/>
                  </a:cxn>
                  <a:cxn ang="0">
                    <a:pos x="198" y="140"/>
                  </a:cxn>
                  <a:cxn ang="0">
                    <a:pos x="224" y="146"/>
                  </a:cxn>
                  <a:cxn ang="0">
                    <a:pos x="268" y="148"/>
                  </a:cxn>
                  <a:cxn ang="0">
                    <a:pos x="300" y="140"/>
                  </a:cxn>
                  <a:cxn ang="0">
                    <a:pos x="316" y="124"/>
                  </a:cxn>
                  <a:cxn ang="0">
                    <a:pos x="318" y="114"/>
                  </a:cxn>
                  <a:cxn ang="0">
                    <a:pos x="322" y="70"/>
                  </a:cxn>
                  <a:cxn ang="0">
                    <a:pos x="316" y="36"/>
                  </a:cxn>
                  <a:cxn ang="0">
                    <a:pos x="300" y="12"/>
                  </a:cxn>
                  <a:cxn ang="0">
                    <a:pos x="276" y="0"/>
                  </a:cxn>
                  <a:cxn ang="0">
                    <a:pos x="292" y="16"/>
                  </a:cxn>
                  <a:cxn ang="0">
                    <a:pos x="306" y="44"/>
                  </a:cxn>
                  <a:cxn ang="0">
                    <a:pos x="306" y="56"/>
                  </a:cxn>
                  <a:cxn ang="0">
                    <a:pos x="300" y="64"/>
                  </a:cxn>
                  <a:cxn ang="0">
                    <a:pos x="274" y="74"/>
                  </a:cxn>
                  <a:cxn ang="0">
                    <a:pos x="254" y="76"/>
                  </a:cxn>
                  <a:cxn ang="0">
                    <a:pos x="240" y="82"/>
                  </a:cxn>
                  <a:cxn ang="0">
                    <a:pos x="240" y="88"/>
                  </a:cxn>
                  <a:cxn ang="0">
                    <a:pos x="260" y="98"/>
                  </a:cxn>
                  <a:cxn ang="0">
                    <a:pos x="274" y="104"/>
                  </a:cxn>
                  <a:cxn ang="0">
                    <a:pos x="282" y="110"/>
                  </a:cxn>
                  <a:cxn ang="0">
                    <a:pos x="274" y="114"/>
                  </a:cxn>
                  <a:cxn ang="0">
                    <a:pos x="240" y="116"/>
                  </a:cxn>
                  <a:cxn ang="0">
                    <a:pos x="180" y="112"/>
                  </a:cxn>
                  <a:cxn ang="0">
                    <a:pos x="170" y="108"/>
                  </a:cxn>
                  <a:cxn ang="0">
                    <a:pos x="180" y="100"/>
                  </a:cxn>
                  <a:cxn ang="0">
                    <a:pos x="196" y="94"/>
                  </a:cxn>
                  <a:cxn ang="0">
                    <a:pos x="164" y="94"/>
                  </a:cxn>
                  <a:cxn ang="0">
                    <a:pos x="130" y="80"/>
                  </a:cxn>
                  <a:cxn ang="0">
                    <a:pos x="130" y="88"/>
                  </a:cxn>
                  <a:cxn ang="0">
                    <a:pos x="134" y="102"/>
                  </a:cxn>
                  <a:cxn ang="0">
                    <a:pos x="138" y="110"/>
                  </a:cxn>
                  <a:cxn ang="0">
                    <a:pos x="126" y="102"/>
                  </a:cxn>
                  <a:cxn ang="0">
                    <a:pos x="124" y="80"/>
                  </a:cxn>
                  <a:cxn ang="0">
                    <a:pos x="32" y="148"/>
                  </a:cxn>
                  <a:cxn ang="0">
                    <a:pos x="50" y="142"/>
                  </a:cxn>
                  <a:cxn ang="0">
                    <a:pos x="90" y="120"/>
                  </a:cxn>
                  <a:cxn ang="0">
                    <a:pos x="112" y="104"/>
                  </a:cxn>
                  <a:cxn ang="0">
                    <a:pos x="116" y="114"/>
                  </a:cxn>
                  <a:cxn ang="0">
                    <a:pos x="132" y="120"/>
                  </a:cxn>
                  <a:cxn ang="0">
                    <a:pos x="126" y="126"/>
                  </a:cxn>
                  <a:cxn ang="0">
                    <a:pos x="106" y="138"/>
                  </a:cxn>
                  <a:cxn ang="0">
                    <a:pos x="56" y="158"/>
                  </a:cxn>
                  <a:cxn ang="0">
                    <a:pos x="6" y="172"/>
                  </a:cxn>
                </a:cxnLst>
                <a:rect l="0" t="0" r="r" b="b"/>
                <a:pathLst>
                  <a:path w="322" h="174">
                    <a:moveTo>
                      <a:pt x="6" y="172"/>
                    </a:moveTo>
                    <a:lnTo>
                      <a:pt x="0" y="174"/>
                    </a:lnTo>
                    <a:lnTo>
                      <a:pt x="0" y="174"/>
                    </a:lnTo>
                    <a:lnTo>
                      <a:pt x="76" y="170"/>
                    </a:lnTo>
                    <a:lnTo>
                      <a:pt x="76" y="170"/>
                    </a:lnTo>
                    <a:lnTo>
                      <a:pt x="96" y="154"/>
                    </a:lnTo>
                    <a:lnTo>
                      <a:pt x="116" y="142"/>
                    </a:lnTo>
                    <a:lnTo>
                      <a:pt x="136" y="132"/>
                    </a:lnTo>
                    <a:lnTo>
                      <a:pt x="154" y="126"/>
                    </a:lnTo>
                    <a:lnTo>
                      <a:pt x="154" y="126"/>
                    </a:lnTo>
                    <a:lnTo>
                      <a:pt x="160" y="130"/>
                    </a:lnTo>
                    <a:lnTo>
                      <a:pt x="168" y="134"/>
                    </a:lnTo>
                    <a:lnTo>
                      <a:pt x="180" y="138"/>
                    </a:lnTo>
                    <a:lnTo>
                      <a:pt x="198" y="140"/>
                    </a:lnTo>
                    <a:lnTo>
                      <a:pt x="198" y="140"/>
                    </a:lnTo>
                    <a:lnTo>
                      <a:pt x="224" y="146"/>
                    </a:lnTo>
                    <a:lnTo>
                      <a:pt x="248" y="148"/>
                    </a:lnTo>
                    <a:lnTo>
                      <a:pt x="268" y="148"/>
                    </a:lnTo>
                    <a:lnTo>
                      <a:pt x="286" y="144"/>
                    </a:lnTo>
                    <a:lnTo>
                      <a:pt x="300" y="140"/>
                    </a:lnTo>
                    <a:lnTo>
                      <a:pt x="310" y="134"/>
                    </a:lnTo>
                    <a:lnTo>
                      <a:pt x="316" y="124"/>
                    </a:lnTo>
                    <a:lnTo>
                      <a:pt x="318" y="114"/>
                    </a:lnTo>
                    <a:lnTo>
                      <a:pt x="318" y="114"/>
                    </a:lnTo>
                    <a:lnTo>
                      <a:pt x="322" y="90"/>
                    </a:lnTo>
                    <a:lnTo>
                      <a:pt x="322" y="70"/>
                    </a:lnTo>
                    <a:lnTo>
                      <a:pt x="320" y="52"/>
                    </a:lnTo>
                    <a:lnTo>
                      <a:pt x="316" y="36"/>
                    </a:lnTo>
                    <a:lnTo>
                      <a:pt x="310" y="24"/>
                    </a:lnTo>
                    <a:lnTo>
                      <a:pt x="300" y="12"/>
                    </a:lnTo>
                    <a:lnTo>
                      <a:pt x="290" y="4"/>
                    </a:lnTo>
                    <a:lnTo>
                      <a:pt x="276" y="0"/>
                    </a:lnTo>
                    <a:lnTo>
                      <a:pt x="276" y="0"/>
                    </a:lnTo>
                    <a:lnTo>
                      <a:pt x="292" y="16"/>
                    </a:lnTo>
                    <a:lnTo>
                      <a:pt x="300" y="32"/>
                    </a:lnTo>
                    <a:lnTo>
                      <a:pt x="306" y="44"/>
                    </a:lnTo>
                    <a:lnTo>
                      <a:pt x="306" y="50"/>
                    </a:lnTo>
                    <a:lnTo>
                      <a:pt x="306" y="56"/>
                    </a:lnTo>
                    <a:lnTo>
                      <a:pt x="304" y="60"/>
                    </a:lnTo>
                    <a:lnTo>
                      <a:pt x="300" y="64"/>
                    </a:lnTo>
                    <a:lnTo>
                      <a:pt x="290" y="70"/>
                    </a:lnTo>
                    <a:lnTo>
                      <a:pt x="274" y="74"/>
                    </a:lnTo>
                    <a:lnTo>
                      <a:pt x="254" y="76"/>
                    </a:lnTo>
                    <a:lnTo>
                      <a:pt x="254" y="76"/>
                    </a:lnTo>
                    <a:lnTo>
                      <a:pt x="242" y="80"/>
                    </a:lnTo>
                    <a:lnTo>
                      <a:pt x="240" y="82"/>
                    </a:lnTo>
                    <a:lnTo>
                      <a:pt x="238" y="84"/>
                    </a:lnTo>
                    <a:lnTo>
                      <a:pt x="240" y="88"/>
                    </a:lnTo>
                    <a:lnTo>
                      <a:pt x="246" y="90"/>
                    </a:lnTo>
                    <a:lnTo>
                      <a:pt x="260" y="98"/>
                    </a:lnTo>
                    <a:lnTo>
                      <a:pt x="260" y="98"/>
                    </a:lnTo>
                    <a:lnTo>
                      <a:pt x="274" y="104"/>
                    </a:lnTo>
                    <a:lnTo>
                      <a:pt x="280" y="108"/>
                    </a:lnTo>
                    <a:lnTo>
                      <a:pt x="282" y="110"/>
                    </a:lnTo>
                    <a:lnTo>
                      <a:pt x="280" y="112"/>
                    </a:lnTo>
                    <a:lnTo>
                      <a:pt x="274" y="114"/>
                    </a:lnTo>
                    <a:lnTo>
                      <a:pt x="260" y="116"/>
                    </a:lnTo>
                    <a:lnTo>
                      <a:pt x="240" y="116"/>
                    </a:lnTo>
                    <a:lnTo>
                      <a:pt x="180" y="112"/>
                    </a:lnTo>
                    <a:lnTo>
                      <a:pt x="180" y="112"/>
                    </a:lnTo>
                    <a:lnTo>
                      <a:pt x="170" y="110"/>
                    </a:lnTo>
                    <a:lnTo>
                      <a:pt x="170" y="108"/>
                    </a:lnTo>
                    <a:lnTo>
                      <a:pt x="170" y="106"/>
                    </a:lnTo>
                    <a:lnTo>
                      <a:pt x="180" y="100"/>
                    </a:lnTo>
                    <a:lnTo>
                      <a:pt x="196" y="94"/>
                    </a:lnTo>
                    <a:lnTo>
                      <a:pt x="196" y="94"/>
                    </a:lnTo>
                    <a:lnTo>
                      <a:pt x="180" y="96"/>
                    </a:lnTo>
                    <a:lnTo>
                      <a:pt x="164" y="94"/>
                    </a:lnTo>
                    <a:lnTo>
                      <a:pt x="148" y="88"/>
                    </a:lnTo>
                    <a:lnTo>
                      <a:pt x="130" y="80"/>
                    </a:lnTo>
                    <a:lnTo>
                      <a:pt x="130" y="80"/>
                    </a:lnTo>
                    <a:lnTo>
                      <a:pt x="130" y="88"/>
                    </a:lnTo>
                    <a:lnTo>
                      <a:pt x="132" y="96"/>
                    </a:lnTo>
                    <a:lnTo>
                      <a:pt x="134" y="102"/>
                    </a:lnTo>
                    <a:lnTo>
                      <a:pt x="138" y="110"/>
                    </a:lnTo>
                    <a:lnTo>
                      <a:pt x="138" y="110"/>
                    </a:lnTo>
                    <a:lnTo>
                      <a:pt x="132" y="108"/>
                    </a:lnTo>
                    <a:lnTo>
                      <a:pt x="126" y="102"/>
                    </a:lnTo>
                    <a:lnTo>
                      <a:pt x="124" y="94"/>
                    </a:lnTo>
                    <a:lnTo>
                      <a:pt x="124" y="80"/>
                    </a:lnTo>
                    <a:lnTo>
                      <a:pt x="124" y="80"/>
                    </a:lnTo>
                    <a:lnTo>
                      <a:pt x="32" y="148"/>
                    </a:lnTo>
                    <a:lnTo>
                      <a:pt x="32" y="148"/>
                    </a:lnTo>
                    <a:lnTo>
                      <a:pt x="50" y="142"/>
                    </a:lnTo>
                    <a:lnTo>
                      <a:pt x="70" y="132"/>
                    </a:lnTo>
                    <a:lnTo>
                      <a:pt x="90" y="120"/>
                    </a:lnTo>
                    <a:lnTo>
                      <a:pt x="112" y="104"/>
                    </a:lnTo>
                    <a:lnTo>
                      <a:pt x="112" y="104"/>
                    </a:lnTo>
                    <a:lnTo>
                      <a:pt x="112" y="110"/>
                    </a:lnTo>
                    <a:lnTo>
                      <a:pt x="116" y="114"/>
                    </a:lnTo>
                    <a:lnTo>
                      <a:pt x="122" y="118"/>
                    </a:lnTo>
                    <a:lnTo>
                      <a:pt x="132" y="120"/>
                    </a:lnTo>
                    <a:lnTo>
                      <a:pt x="132" y="120"/>
                    </a:lnTo>
                    <a:lnTo>
                      <a:pt x="126" y="126"/>
                    </a:lnTo>
                    <a:lnTo>
                      <a:pt x="118" y="132"/>
                    </a:lnTo>
                    <a:lnTo>
                      <a:pt x="106" y="138"/>
                    </a:lnTo>
                    <a:lnTo>
                      <a:pt x="92" y="144"/>
                    </a:lnTo>
                    <a:lnTo>
                      <a:pt x="56" y="158"/>
                    </a:lnTo>
                    <a:lnTo>
                      <a:pt x="6" y="172"/>
                    </a:lnTo>
                    <a:lnTo>
                      <a:pt x="6" y="17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타원 3"/>
          <p:cNvSpPr/>
          <p:nvPr userDrawn="1"/>
        </p:nvSpPr>
        <p:spPr>
          <a:xfrm>
            <a:off x="0" y="515898"/>
            <a:ext cx="9144000" cy="401643"/>
          </a:xfrm>
          <a:prstGeom prst="ellipse">
            <a:avLst/>
          </a:prstGeom>
          <a:gradFill flip="none" rotWithShape="1">
            <a:gsLst>
              <a:gs pos="0">
                <a:schemeClr val="tx1">
                  <a:alpha val="50000"/>
                </a:schemeClr>
              </a:gs>
              <a:gs pos="8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5" name="그림 4" descr="내용바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719328"/>
          </a:xfrm>
          <a:prstGeom prst="rect">
            <a:avLst/>
          </a:prstGeom>
        </p:spPr>
      </p:pic>
      <p:sp>
        <p:nvSpPr>
          <p:cNvPr id="6" name="직사각형 5"/>
          <p:cNvSpPr/>
          <p:nvPr userDrawn="1"/>
        </p:nvSpPr>
        <p:spPr>
          <a:xfrm>
            <a:off x="0" y="0"/>
            <a:ext cx="2855889" cy="720000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5000"/>
                </a:schemeClr>
              </a:gs>
              <a:gs pos="65000">
                <a:schemeClr val="accent2">
                  <a:lumMod val="60000"/>
                  <a:lumOff val="40000"/>
                  <a:alpha val="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7" name="그림 6" descr="내용바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719328"/>
          </a:xfrm>
          <a:prstGeom prst="rect">
            <a:avLst/>
          </a:prstGeom>
        </p:spPr>
      </p:pic>
      <p:grpSp>
        <p:nvGrpSpPr>
          <p:cNvPr id="10" name="그룹 1201"/>
          <p:cNvGrpSpPr/>
          <p:nvPr userDrawn="1"/>
        </p:nvGrpSpPr>
        <p:grpSpPr>
          <a:xfrm>
            <a:off x="7346988" y="454618"/>
            <a:ext cx="1797012" cy="235907"/>
            <a:chOff x="774700" y="6384925"/>
            <a:chExt cx="7207250" cy="946150"/>
          </a:xfrm>
          <a:solidFill>
            <a:schemeClr val="bg1">
              <a:lumMod val="85000"/>
            </a:schemeClr>
          </a:solidFill>
        </p:grpSpPr>
        <p:grpSp>
          <p:nvGrpSpPr>
            <p:cNvPr id="11" name="그룹 1200"/>
            <p:cNvGrpSpPr/>
            <p:nvPr userDrawn="1"/>
          </p:nvGrpSpPr>
          <p:grpSpPr>
            <a:xfrm>
              <a:off x="774700" y="6384925"/>
              <a:ext cx="7207250" cy="946150"/>
              <a:chOff x="774700" y="6384925"/>
              <a:chExt cx="7207250" cy="946150"/>
            </a:xfrm>
            <a:grpFill/>
          </p:grpSpPr>
          <p:sp>
            <p:nvSpPr>
              <p:cNvPr id="15" name="Freeform 12"/>
              <p:cNvSpPr>
                <a:spLocks/>
              </p:cNvSpPr>
              <p:nvPr userDrawn="1"/>
            </p:nvSpPr>
            <p:spPr bwMode="auto">
              <a:xfrm>
                <a:off x="6191250" y="7054850"/>
                <a:ext cx="1720850" cy="200025"/>
              </a:xfrm>
              <a:custGeom>
                <a:avLst/>
                <a:gdLst/>
                <a:ahLst/>
                <a:cxnLst>
                  <a:cxn ang="0">
                    <a:pos x="0" y="54"/>
                  </a:cxn>
                  <a:cxn ang="0">
                    <a:pos x="0" y="54"/>
                  </a:cxn>
                  <a:cxn ang="0">
                    <a:pos x="140" y="52"/>
                  </a:cxn>
                  <a:cxn ang="0">
                    <a:pos x="278" y="54"/>
                  </a:cxn>
                  <a:cxn ang="0">
                    <a:pos x="412" y="58"/>
                  </a:cxn>
                  <a:cxn ang="0">
                    <a:pos x="546" y="66"/>
                  </a:cxn>
                  <a:cxn ang="0">
                    <a:pos x="676" y="76"/>
                  </a:cxn>
                  <a:cxn ang="0">
                    <a:pos x="806" y="90"/>
                  </a:cxn>
                  <a:cxn ang="0">
                    <a:pos x="932" y="106"/>
                  </a:cxn>
                  <a:cxn ang="0">
                    <a:pos x="1056" y="126"/>
                  </a:cxn>
                  <a:cxn ang="0">
                    <a:pos x="1056" y="126"/>
                  </a:cxn>
                  <a:cxn ang="0">
                    <a:pos x="1066" y="124"/>
                  </a:cxn>
                  <a:cxn ang="0">
                    <a:pos x="1076" y="120"/>
                  </a:cxn>
                  <a:cxn ang="0">
                    <a:pos x="1080" y="116"/>
                  </a:cxn>
                  <a:cxn ang="0">
                    <a:pos x="1084" y="110"/>
                  </a:cxn>
                  <a:cxn ang="0">
                    <a:pos x="1082" y="102"/>
                  </a:cxn>
                  <a:cxn ang="0">
                    <a:pos x="1080" y="92"/>
                  </a:cxn>
                  <a:cxn ang="0">
                    <a:pos x="1072" y="82"/>
                  </a:cxn>
                  <a:cxn ang="0">
                    <a:pos x="1064" y="70"/>
                  </a:cxn>
                  <a:cxn ang="0">
                    <a:pos x="1064" y="70"/>
                  </a:cxn>
                  <a:cxn ang="0">
                    <a:pos x="998" y="54"/>
                  </a:cxn>
                  <a:cxn ang="0">
                    <a:pos x="932" y="40"/>
                  </a:cxn>
                  <a:cxn ang="0">
                    <a:pos x="866" y="30"/>
                  </a:cxn>
                  <a:cxn ang="0">
                    <a:pos x="800" y="20"/>
                  </a:cxn>
                  <a:cxn ang="0">
                    <a:pos x="732" y="12"/>
                  </a:cxn>
                  <a:cxn ang="0">
                    <a:pos x="666" y="6"/>
                  </a:cxn>
                  <a:cxn ang="0">
                    <a:pos x="600" y="2"/>
                  </a:cxn>
                  <a:cxn ang="0">
                    <a:pos x="534" y="0"/>
                  </a:cxn>
                  <a:cxn ang="0">
                    <a:pos x="468" y="0"/>
                  </a:cxn>
                  <a:cxn ang="0">
                    <a:pos x="400" y="2"/>
                  </a:cxn>
                  <a:cxn ang="0">
                    <a:pos x="334" y="6"/>
                  </a:cxn>
                  <a:cxn ang="0">
                    <a:pos x="268" y="12"/>
                  </a:cxn>
                  <a:cxn ang="0">
                    <a:pos x="200" y="20"/>
                  </a:cxn>
                  <a:cxn ang="0">
                    <a:pos x="134" y="28"/>
                  </a:cxn>
                  <a:cxn ang="0">
                    <a:pos x="68" y="40"/>
                  </a:cxn>
                  <a:cxn ang="0">
                    <a:pos x="0" y="54"/>
                  </a:cxn>
                  <a:cxn ang="0">
                    <a:pos x="0" y="54"/>
                  </a:cxn>
                </a:cxnLst>
                <a:rect l="0" t="0" r="r" b="b"/>
                <a:pathLst>
                  <a:path w="1084" h="126">
                    <a:moveTo>
                      <a:pt x="0" y="54"/>
                    </a:moveTo>
                    <a:lnTo>
                      <a:pt x="0" y="54"/>
                    </a:lnTo>
                    <a:lnTo>
                      <a:pt x="140" y="52"/>
                    </a:lnTo>
                    <a:lnTo>
                      <a:pt x="278" y="54"/>
                    </a:lnTo>
                    <a:lnTo>
                      <a:pt x="412" y="58"/>
                    </a:lnTo>
                    <a:lnTo>
                      <a:pt x="546" y="66"/>
                    </a:lnTo>
                    <a:lnTo>
                      <a:pt x="676" y="76"/>
                    </a:lnTo>
                    <a:lnTo>
                      <a:pt x="806" y="90"/>
                    </a:lnTo>
                    <a:lnTo>
                      <a:pt x="932" y="106"/>
                    </a:lnTo>
                    <a:lnTo>
                      <a:pt x="1056" y="126"/>
                    </a:lnTo>
                    <a:lnTo>
                      <a:pt x="1056" y="126"/>
                    </a:lnTo>
                    <a:lnTo>
                      <a:pt x="1066" y="124"/>
                    </a:lnTo>
                    <a:lnTo>
                      <a:pt x="1076" y="120"/>
                    </a:lnTo>
                    <a:lnTo>
                      <a:pt x="1080" y="116"/>
                    </a:lnTo>
                    <a:lnTo>
                      <a:pt x="1084" y="110"/>
                    </a:lnTo>
                    <a:lnTo>
                      <a:pt x="1082" y="102"/>
                    </a:lnTo>
                    <a:lnTo>
                      <a:pt x="1080" y="92"/>
                    </a:lnTo>
                    <a:lnTo>
                      <a:pt x="1072" y="82"/>
                    </a:lnTo>
                    <a:lnTo>
                      <a:pt x="1064" y="70"/>
                    </a:lnTo>
                    <a:lnTo>
                      <a:pt x="1064" y="70"/>
                    </a:lnTo>
                    <a:lnTo>
                      <a:pt x="998" y="54"/>
                    </a:lnTo>
                    <a:lnTo>
                      <a:pt x="932" y="40"/>
                    </a:lnTo>
                    <a:lnTo>
                      <a:pt x="866" y="30"/>
                    </a:lnTo>
                    <a:lnTo>
                      <a:pt x="800" y="20"/>
                    </a:lnTo>
                    <a:lnTo>
                      <a:pt x="732" y="12"/>
                    </a:lnTo>
                    <a:lnTo>
                      <a:pt x="666" y="6"/>
                    </a:lnTo>
                    <a:lnTo>
                      <a:pt x="600" y="2"/>
                    </a:lnTo>
                    <a:lnTo>
                      <a:pt x="534" y="0"/>
                    </a:lnTo>
                    <a:lnTo>
                      <a:pt x="468" y="0"/>
                    </a:lnTo>
                    <a:lnTo>
                      <a:pt x="400" y="2"/>
                    </a:lnTo>
                    <a:lnTo>
                      <a:pt x="334" y="6"/>
                    </a:lnTo>
                    <a:lnTo>
                      <a:pt x="268" y="12"/>
                    </a:lnTo>
                    <a:lnTo>
                      <a:pt x="200" y="20"/>
                    </a:lnTo>
                    <a:lnTo>
                      <a:pt x="134" y="28"/>
                    </a:lnTo>
                    <a:lnTo>
                      <a:pt x="68" y="40"/>
                    </a:lnTo>
                    <a:lnTo>
                      <a:pt x="0" y="54"/>
                    </a:lnTo>
                    <a:lnTo>
                      <a:pt x="0" y="5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Freeform 13"/>
              <p:cNvSpPr>
                <a:spLocks/>
              </p:cNvSpPr>
              <p:nvPr userDrawn="1"/>
            </p:nvSpPr>
            <p:spPr bwMode="auto">
              <a:xfrm>
                <a:off x="774700" y="6384925"/>
                <a:ext cx="7207250" cy="946150"/>
              </a:xfrm>
              <a:custGeom>
                <a:avLst/>
                <a:gdLst/>
                <a:ahLst/>
                <a:cxnLst>
                  <a:cxn ang="0">
                    <a:pos x="3084" y="64"/>
                  </a:cxn>
                  <a:cxn ang="0">
                    <a:pos x="3604" y="174"/>
                  </a:cxn>
                  <a:cxn ang="0">
                    <a:pos x="4280" y="350"/>
                  </a:cxn>
                  <a:cxn ang="0">
                    <a:pos x="4272" y="342"/>
                  </a:cxn>
                  <a:cxn ang="0">
                    <a:pos x="3590" y="150"/>
                  </a:cxn>
                  <a:cxn ang="0">
                    <a:pos x="3158" y="54"/>
                  </a:cxn>
                  <a:cxn ang="0">
                    <a:pos x="2960" y="22"/>
                  </a:cxn>
                  <a:cxn ang="0">
                    <a:pos x="2724" y="4"/>
                  </a:cxn>
                  <a:cxn ang="0">
                    <a:pos x="2406" y="2"/>
                  </a:cxn>
                  <a:cxn ang="0">
                    <a:pos x="2130" y="26"/>
                  </a:cxn>
                  <a:cxn ang="0">
                    <a:pos x="1892" y="76"/>
                  </a:cxn>
                  <a:cxn ang="0">
                    <a:pos x="1696" y="156"/>
                  </a:cxn>
                  <a:cxn ang="0">
                    <a:pos x="1612" y="204"/>
                  </a:cxn>
                  <a:cxn ang="0">
                    <a:pos x="1542" y="250"/>
                  </a:cxn>
                  <a:cxn ang="0">
                    <a:pos x="1412" y="316"/>
                  </a:cxn>
                  <a:cxn ang="0">
                    <a:pos x="1292" y="364"/>
                  </a:cxn>
                  <a:cxn ang="0">
                    <a:pos x="1184" y="396"/>
                  </a:cxn>
                  <a:cxn ang="0">
                    <a:pos x="1002" y="422"/>
                  </a:cxn>
                  <a:cxn ang="0">
                    <a:pos x="780" y="434"/>
                  </a:cxn>
                  <a:cxn ang="0">
                    <a:pos x="498" y="456"/>
                  </a:cxn>
                  <a:cxn ang="0">
                    <a:pos x="280" y="488"/>
                  </a:cxn>
                  <a:cxn ang="0">
                    <a:pos x="122" y="526"/>
                  </a:cxn>
                  <a:cxn ang="0">
                    <a:pos x="28" y="566"/>
                  </a:cxn>
                  <a:cxn ang="0">
                    <a:pos x="0" y="596"/>
                  </a:cxn>
                  <a:cxn ang="0">
                    <a:pos x="44" y="596"/>
                  </a:cxn>
                  <a:cxn ang="0">
                    <a:pos x="86" y="594"/>
                  </a:cxn>
                  <a:cxn ang="0">
                    <a:pos x="172" y="594"/>
                  </a:cxn>
                  <a:cxn ang="0">
                    <a:pos x="218" y="572"/>
                  </a:cxn>
                  <a:cxn ang="0">
                    <a:pos x="340" y="542"/>
                  </a:cxn>
                  <a:cxn ang="0">
                    <a:pos x="528" y="514"/>
                  </a:cxn>
                  <a:cxn ang="0">
                    <a:pos x="1106" y="474"/>
                  </a:cxn>
                  <a:cxn ang="0">
                    <a:pos x="1522" y="458"/>
                  </a:cxn>
                  <a:cxn ang="0">
                    <a:pos x="2794" y="394"/>
                  </a:cxn>
                  <a:cxn ang="0">
                    <a:pos x="2482" y="400"/>
                  </a:cxn>
                  <a:cxn ang="0">
                    <a:pos x="1876" y="422"/>
                  </a:cxn>
                  <a:cxn ang="0">
                    <a:pos x="1048" y="452"/>
                  </a:cxn>
                  <a:cxn ang="0">
                    <a:pos x="1206" y="422"/>
                  </a:cxn>
                  <a:cxn ang="0">
                    <a:pos x="1420" y="346"/>
                  </a:cxn>
                  <a:cxn ang="0">
                    <a:pos x="1608" y="238"/>
                  </a:cxn>
                  <a:cxn ang="0">
                    <a:pos x="1656" y="204"/>
                  </a:cxn>
                  <a:cxn ang="0">
                    <a:pos x="1766" y="146"/>
                  </a:cxn>
                  <a:cxn ang="0">
                    <a:pos x="1966" y="80"/>
                  </a:cxn>
                  <a:cxn ang="0">
                    <a:pos x="2210" y="38"/>
                  </a:cxn>
                  <a:cxn ang="0">
                    <a:pos x="2498" y="24"/>
                  </a:cxn>
                  <a:cxn ang="0">
                    <a:pos x="2828" y="32"/>
                  </a:cxn>
                </a:cxnLst>
                <a:rect l="0" t="0" r="r" b="b"/>
                <a:pathLst>
                  <a:path w="4540" h="596">
                    <a:moveTo>
                      <a:pt x="2948" y="42"/>
                    </a:moveTo>
                    <a:lnTo>
                      <a:pt x="2948" y="42"/>
                    </a:lnTo>
                    <a:lnTo>
                      <a:pt x="3084" y="64"/>
                    </a:lnTo>
                    <a:lnTo>
                      <a:pt x="3240" y="92"/>
                    </a:lnTo>
                    <a:lnTo>
                      <a:pt x="3414" y="130"/>
                    </a:lnTo>
                    <a:lnTo>
                      <a:pt x="3604" y="174"/>
                    </a:lnTo>
                    <a:lnTo>
                      <a:pt x="3812" y="226"/>
                    </a:lnTo>
                    <a:lnTo>
                      <a:pt x="4038" y="284"/>
                    </a:lnTo>
                    <a:lnTo>
                      <a:pt x="4280" y="350"/>
                    </a:lnTo>
                    <a:lnTo>
                      <a:pt x="4540" y="422"/>
                    </a:lnTo>
                    <a:lnTo>
                      <a:pt x="4540" y="422"/>
                    </a:lnTo>
                    <a:lnTo>
                      <a:pt x="4272" y="342"/>
                    </a:lnTo>
                    <a:lnTo>
                      <a:pt x="4024" y="268"/>
                    </a:lnTo>
                    <a:lnTo>
                      <a:pt x="3798" y="204"/>
                    </a:lnTo>
                    <a:lnTo>
                      <a:pt x="3590" y="150"/>
                    </a:lnTo>
                    <a:lnTo>
                      <a:pt x="3402" y="104"/>
                    </a:lnTo>
                    <a:lnTo>
                      <a:pt x="3234" y="68"/>
                    </a:lnTo>
                    <a:lnTo>
                      <a:pt x="3158" y="54"/>
                    </a:lnTo>
                    <a:lnTo>
                      <a:pt x="3086" y="40"/>
                    </a:lnTo>
                    <a:lnTo>
                      <a:pt x="3020" y="30"/>
                    </a:lnTo>
                    <a:lnTo>
                      <a:pt x="2960" y="22"/>
                    </a:lnTo>
                    <a:lnTo>
                      <a:pt x="2960" y="22"/>
                    </a:lnTo>
                    <a:lnTo>
                      <a:pt x="2840" y="12"/>
                    </a:lnTo>
                    <a:lnTo>
                      <a:pt x="2724" y="4"/>
                    </a:lnTo>
                    <a:lnTo>
                      <a:pt x="2614" y="0"/>
                    </a:lnTo>
                    <a:lnTo>
                      <a:pt x="2508" y="0"/>
                    </a:lnTo>
                    <a:lnTo>
                      <a:pt x="2406" y="2"/>
                    </a:lnTo>
                    <a:lnTo>
                      <a:pt x="2310" y="6"/>
                    </a:lnTo>
                    <a:lnTo>
                      <a:pt x="2216" y="14"/>
                    </a:lnTo>
                    <a:lnTo>
                      <a:pt x="2130" y="26"/>
                    </a:lnTo>
                    <a:lnTo>
                      <a:pt x="2046" y="40"/>
                    </a:lnTo>
                    <a:lnTo>
                      <a:pt x="1966" y="56"/>
                    </a:lnTo>
                    <a:lnTo>
                      <a:pt x="1892" y="76"/>
                    </a:lnTo>
                    <a:lnTo>
                      <a:pt x="1822" y="100"/>
                    </a:lnTo>
                    <a:lnTo>
                      <a:pt x="1756" y="126"/>
                    </a:lnTo>
                    <a:lnTo>
                      <a:pt x="1696" y="156"/>
                    </a:lnTo>
                    <a:lnTo>
                      <a:pt x="1668" y="170"/>
                    </a:lnTo>
                    <a:lnTo>
                      <a:pt x="1640" y="188"/>
                    </a:lnTo>
                    <a:lnTo>
                      <a:pt x="1612" y="204"/>
                    </a:lnTo>
                    <a:lnTo>
                      <a:pt x="1588" y="222"/>
                    </a:lnTo>
                    <a:lnTo>
                      <a:pt x="1588" y="222"/>
                    </a:lnTo>
                    <a:lnTo>
                      <a:pt x="1542" y="250"/>
                    </a:lnTo>
                    <a:lnTo>
                      <a:pt x="1498" y="274"/>
                    </a:lnTo>
                    <a:lnTo>
                      <a:pt x="1454" y="296"/>
                    </a:lnTo>
                    <a:lnTo>
                      <a:pt x="1412" y="316"/>
                    </a:lnTo>
                    <a:lnTo>
                      <a:pt x="1370" y="334"/>
                    </a:lnTo>
                    <a:lnTo>
                      <a:pt x="1332" y="350"/>
                    </a:lnTo>
                    <a:lnTo>
                      <a:pt x="1292" y="364"/>
                    </a:lnTo>
                    <a:lnTo>
                      <a:pt x="1256" y="376"/>
                    </a:lnTo>
                    <a:lnTo>
                      <a:pt x="1220" y="388"/>
                    </a:lnTo>
                    <a:lnTo>
                      <a:pt x="1184" y="396"/>
                    </a:lnTo>
                    <a:lnTo>
                      <a:pt x="1118" y="410"/>
                    </a:lnTo>
                    <a:lnTo>
                      <a:pt x="1058" y="420"/>
                    </a:lnTo>
                    <a:lnTo>
                      <a:pt x="1002" y="422"/>
                    </a:lnTo>
                    <a:lnTo>
                      <a:pt x="1002" y="422"/>
                    </a:lnTo>
                    <a:lnTo>
                      <a:pt x="888" y="428"/>
                    </a:lnTo>
                    <a:lnTo>
                      <a:pt x="780" y="434"/>
                    </a:lnTo>
                    <a:lnTo>
                      <a:pt x="680" y="440"/>
                    </a:lnTo>
                    <a:lnTo>
                      <a:pt x="586" y="448"/>
                    </a:lnTo>
                    <a:lnTo>
                      <a:pt x="498" y="456"/>
                    </a:lnTo>
                    <a:lnTo>
                      <a:pt x="418" y="466"/>
                    </a:lnTo>
                    <a:lnTo>
                      <a:pt x="346" y="478"/>
                    </a:lnTo>
                    <a:lnTo>
                      <a:pt x="280" y="488"/>
                    </a:lnTo>
                    <a:lnTo>
                      <a:pt x="220" y="500"/>
                    </a:lnTo>
                    <a:lnTo>
                      <a:pt x="168" y="512"/>
                    </a:lnTo>
                    <a:lnTo>
                      <a:pt x="122" y="526"/>
                    </a:lnTo>
                    <a:lnTo>
                      <a:pt x="84" y="540"/>
                    </a:lnTo>
                    <a:lnTo>
                      <a:pt x="52" y="552"/>
                    </a:lnTo>
                    <a:lnTo>
                      <a:pt x="28" y="566"/>
                    </a:lnTo>
                    <a:lnTo>
                      <a:pt x="10" y="582"/>
                    </a:lnTo>
                    <a:lnTo>
                      <a:pt x="4" y="588"/>
                    </a:lnTo>
                    <a:lnTo>
                      <a:pt x="0" y="596"/>
                    </a:lnTo>
                    <a:lnTo>
                      <a:pt x="0" y="596"/>
                    </a:lnTo>
                    <a:lnTo>
                      <a:pt x="22" y="596"/>
                    </a:lnTo>
                    <a:lnTo>
                      <a:pt x="44" y="596"/>
                    </a:lnTo>
                    <a:lnTo>
                      <a:pt x="84" y="596"/>
                    </a:lnTo>
                    <a:lnTo>
                      <a:pt x="84" y="596"/>
                    </a:lnTo>
                    <a:lnTo>
                      <a:pt x="86" y="594"/>
                    </a:lnTo>
                    <a:lnTo>
                      <a:pt x="86" y="594"/>
                    </a:lnTo>
                    <a:lnTo>
                      <a:pt x="142" y="596"/>
                    </a:lnTo>
                    <a:lnTo>
                      <a:pt x="172" y="594"/>
                    </a:lnTo>
                    <a:lnTo>
                      <a:pt x="172" y="594"/>
                    </a:lnTo>
                    <a:lnTo>
                      <a:pt x="192" y="582"/>
                    </a:lnTo>
                    <a:lnTo>
                      <a:pt x="218" y="572"/>
                    </a:lnTo>
                    <a:lnTo>
                      <a:pt x="250" y="560"/>
                    </a:lnTo>
                    <a:lnTo>
                      <a:pt x="292" y="550"/>
                    </a:lnTo>
                    <a:lnTo>
                      <a:pt x="340" y="542"/>
                    </a:lnTo>
                    <a:lnTo>
                      <a:pt x="396" y="532"/>
                    </a:lnTo>
                    <a:lnTo>
                      <a:pt x="458" y="524"/>
                    </a:lnTo>
                    <a:lnTo>
                      <a:pt x="528" y="514"/>
                    </a:lnTo>
                    <a:lnTo>
                      <a:pt x="692" y="500"/>
                    </a:lnTo>
                    <a:lnTo>
                      <a:pt x="884" y="486"/>
                    </a:lnTo>
                    <a:lnTo>
                      <a:pt x="1106" y="474"/>
                    </a:lnTo>
                    <a:lnTo>
                      <a:pt x="1358" y="462"/>
                    </a:lnTo>
                    <a:lnTo>
                      <a:pt x="1358" y="462"/>
                    </a:lnTo>
                    <a:lnTo>
                      <a:pt x="1522" y="458"/>
                    </a:lnTo>
                    <a:lnTo>
                      <a:pt x="1818" y="444"/>
                    </a:lnTo>
                    <a:lnTo>
                      <a:pt x="2242" y="424"/>
                    </a:lnTo>
                    <a:lnTo>
                      <a:pt x="2794" y="394"/>
                    </a:lnTo>
                    <a:lnTo>
                      <a:pt x="2794" y="394"/>
                    </a:lnTo>
                    <a:lnTo>
                      <a:pt x="2674" y="394"/>
                    </a:lnTo>
                    <a:lnTo>
                      <a:pt x="2482" y="400"/>
                    </a:lnTo>
                    <a:lnTo>
                      <a:pt x="2216" y="408"/>
                    </a:lnTo>
                    <a:lnTo>
                      <a:pt x="1876" y="422"/>
                    </a:lnTo>
                    <a:lnTo>
                      <a:pt x="1876" y="422"/>
                    </a:lnTo>
                    <a:lnTo>
                      <a:pt x="1462" y="440"/>
                    </a:lnTo>
                    <a:lnTo>
                      <a:pt x="1254" y="446"/>
                    </a:lnTo>
                    <a:lnTo>
                      <a:pt x="1048" y="452"/>
                    </a:lnTo>
                    <a:lnTo>
                      <a:pt x="1048" y="452"/>
                    </a:lnTo>
                    <a:lnTo>
                      <a:pt x="1128" y="438"/>
                    </a:lnTo>
                    <a:lnTo>
                      <a:pt x="1206" y="422"/>
                    </a:lnTo>
                    <a:lnTo>
                      <a:pt x="1280" y="400"/>
                    </a:lnTo>
                    <a:lnTo>
                      <a:pt x="1352" y="374"/>
                    </a:lnTo>
                    <a:lnTo>
                      <a:pt x="1420" y="346"/>
                    </a:lnTo>
                    <a:lnTo>
                      <a:pt x="1486" y="314"/>
                    </a:lnTo>
                    <a:lnTo>
                      <a:pt x="1548" y="278"/>
                    </a:lnTo>
                    <a:lnTo>
                      <a:pt x="1608" y="238"/>
                    </a:lnTo>
                    <a:lnTo>
                      <a:pt x="1608" y="238"/>
                    </a:lnTo>
                    <a:lnTo>
                      <a:pt x="1630" y="222"/>
                    </a:lnTo>
                    <a:lnTo>
                      <a:pt x="1656" y="204"/>
                    </a:lnTo>
                    <a:lnTo>
                      <a:pt x="1682" y="188"/>
                    </a:lnTo>
                    <a:lnTo>
                      <a:pt x="1708" y="174"/>
                    </a:lnTo>
                    <a:lnTo>
                      <a:pt x="1766" y="146"/>
                    </a:lnTo>
                    <a:lnTo>
                      <a:pt x="1828" y="120"/>
                    </a:lnTo>
                    <a:lnTo>
                      <a:pt x="1894" y="98"/>
                    </a:lnTo>
                    <a:lnTo>
                      <a:pt x="1966" y="80"/>
                    </a:lnTo>
                    <a:lnTo>
                      <a:pt x="2044" y="64"/>
                    </a:lnTo>
                    <a:lnTo>
                      <a:pt x="2124" y="50"/>
                    </a:lnTo>
                    <a:lnTo>
                      <a:pt x="2210" y="38"/>
                    </a:lnTo>
                    <a:lnTo>
                      <a:pt x="2302" y="30"/>
                    </a:lnTo>
                    <a:lnTo>
                      <a:pt x="2398" y="26"/>
                    </a:lnTo>
                    <a:lnTo>
                      <a:pt x="2498" y="24"/>
                    </a:lnTo>
                    <a:lnTo>
                      <a:pt x="2604" y="24"/>
                    </a:lnTo>
                    <a:lnTo>
                      <a:pt x="2714" y="26"/>
                    </a:lnTo>
                    <a:lnTo>
                      <a:pt x="2828" y="32"/>
                    </a:lnTo>
                    <a:lnTo>
                      <a:pt x="2948" y="42"/>
                    </a:lnTo>
                    <a:lnTo>
                      <a:pt x="2948" y="4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2" name="그룹 1199"/>
            <p:cNvGrpSpPr/>
            <p:nvPr userDrawn="1"/>
          </p:nvGrpSpPr>
          <p:grpSpPr>
            <a:xfrm>
              <a:off x="3048000" y="6791325"/>
              <a:ext cx="511175" cy="276225"/>
              <a:chOff x="3048000" y="6791325"/>
              <a:chExt cx="511175" cy="276225"/>
            </a:xfrm>
            <a:grpFill/>
          </p:grpSpPr>
          <p:sp>
            <p:nvSpPr>
              <p:cNvPr id="13" name="Freeform 14"/>
              <p:cNvSpPr>
                <a:spLocks/>
              </p:cNvSpPr>
              <p:nvPr userDrawn="1"/>
            </p:nvSpPr>
            <p:spPr bwMode="auto">
              <a:xfrm>
                <a:off x="3244850" y="6918325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" name="Freeform 15"/>
              <p:cNvSpPr>
                <a:spLocks/>
              </p:cNvSpPr>
              <p:nvPr userDrawn="1"/>
            </p:nvSpPr>
            <p:spPr bwMode="auto">
              <a:xfrm>
                <a:off x="3048000" y="6791325"/>
                <a:ext cx="511175" cy="276225"/>
              </a:xfrm>
              <a:custGeom>
                <a:avLst/>
                <a:gdLst/>
                <a:ahLst/>
                <a:cxnLst>
                  <a:cxn ang="0">
                    <a:pos x="0" y="174"/>
                  </a:cxn>
                  <a:cxn ang="0">
                    <a:pos x="76" y="170"/>
                  </a:cxn>
                  <a:cxn ang="0">
                    <a:pos x="96" y="154"/>
                  </a:cxn>
                  <a:cxn ang="0">
                    <a:pos x="136" y="132"/>
                  </a:cxn>
                  <a:cxn ang="0">
                    <a:pos x="154" y="126"/>
                  </a:cxn>
                  <a:cxn ang="0">
                    <a:pos x="168" y="134"/>
                  </a:cxn>
                  <a:cxn ang="0">
                    <a:pos x="198" y="140"/>
                  </a:cxn>
                  <a:cxn ang="0">
                    <a:pos x="224" y="146"/>
                  </a:cxn>
                  <a:cxn ang="0">
                    <a:pos x="268" y="148"/>
                  </a:cxn>
                  <a:cxn ang="0">
                    <a:pos x="300" y="140"/>
                  </a:cxn>
                  <a:cxn ang="0">
                    <a:pos x="316" y="124"/>
                  </a:cxn>
                  <a:cxn ang="0">
                    <a:pos x="318" y="114"/>
                  </a:cxn>
                  <a:cxn ang="0">
                    <a:pos x="322" y="70"/>
                  </a:cxn>
                  <a:cxn ang="0">
                    <a:pos x="316" y="36"/>
                  </a:cxn>
                  <a:cxn ang="0">
                    <a:pos x="300" y="12"/>
                  </a:cxn>
                  <a:cxn ang="0">
                    <a:pos x="276" y="0"/>
                  </a:cxn>
                  <a:cxn ang="0">
                    <a:pos x="292" y="16"/>
                  </a:cxn>
                  <a:cxn ang="0">
                    <a:pos x="306" y="44"/>
                  </a:cxn>
                  <a:cxn ang="0">
                    <a:pos x="306" y="56"/>
                  </a:cxn>
                  <a:cxn ang="0">
                    <a:pos x="300" y="64"/>
                  </a:cxn>
                  <a:cxn ang="0">
                    <a:pos x="274" y="74"/>
                  </a:cxn>
                  <a:cxn ang="0">
                    <a:pos x="254" y="76"/>
                  </a:cxn>
                  <a:cxn ang="0">
                    <a:pos x="240" y="82"/>
                  </a:cxn>
                  <a:cxn ang="0">
                    <a:pos x="240" y="88"/>
                  </a:cxn>
                  <a:cxn ang="0">
                    <a:pos x="260" y="98"/>
                  </a:cxn>
                  <a:cxn ang="0">
                    <a:pos x="274" y="104"/>
                  </a:cxn>
                  <a:cxn ang="0">
                    <a:pos x="282" y="110"/>
                  </a:cxn>
                  <a:cxn ang="0">
                    <a:pos x="274" y="114"/>
                  </a:cxn>
                  <a:cxn ang="0">
                    <a:pos x="240" y="116"/>
                  </a:cxn>
                  <a:cxn ang="0">
                    <a:pos x="180" y="112"/>
                  </a:cxn>
                  <a:cxn ang="0">
                    <a:pos x="170" y="108"/>
                  </a:cxn>
                  <a:cxn ang="0">
                    <a:pos x="180" y="100"/>
                  </a:cxn>
                  <a:cxn ang="0">
                    <a:pos x="196" y="94"/>
                  </a:cxn>
                  <a:cxn ang="0">
                    <a:pos x="164" y="94"/>
                  </a:cxn>
                  <a:cxn ang="0">
                    <a:pos x="130" y="80"/>
                  </a:cxn>
                  <a:cxn ang="0">
                    <a:pos x="130" y="88"/>
                  </a:cxn>
                  <a:cxn ang="0">
                    <a:pos x="134" y="102"/>
                  </a:cxn>
                  <a:cxn ang="0">
                    <a:pos x="138" y="110"/>
                  </a:cxn>
                  <a:cxn ang="0">
                    <a:pos x="126" y="102"/>
                  </a:cxn>
                  <a:cxn ang="0">
                    <a:pos x="124" y="80"/>
                  </a:cxn>
                  <a:cxn ang="0">
                    <a:pos x="32" y="148"/>
                  </a:cxn>
                  <a:cxn ang="0">
                    <a:pos x="50" y="142"/>
                  </a:cxn>
                  <a:cxn ang="0">
                    <a:pos x="90" y="120"/>
                  </a:cxn>
                  <a:cxn ang="0">
                    <a:pos x="112" y="104"/>
                  </a:cxn>
                  <a:cxn ang="0">
                    <a:pos x="116" y="114"/>
                  </a:cxn>
                  <a:cxn ang="0">
                    <a:pos x="132" y="120"/>
                  </a:cxn>
                  <a:cxn ang="0">
                    <a:pos x="126" y="126"/>
                  </a:cxn>
                  <a:cxn ang="0">
                    <a:pos x="106" y="138"/>
                  </a:cxn>
                  <a:cxn ang="0">
                    <a:pos x="56" y="158"/>
                  </a:cxn>
                  <a:cxn ang="0">
                    <a:pos x="6" y="172"/>
                  </a:cxn>
                </a:cxnLst>
                <a:rect l="0" t="0" r="r" b="b"/>
                <a:pathLst>
                  <a:path w="322" h="174">
                    <a:moveTo>
                      <a:pt x="6" y="172"/>
                    </a:moveTo>
                    <a:lnTo>
                      <a:pt x="0" y="174"/>
                    </a:lnTo>
                    <a:lnTo>
                      <a:pt x="0" y="174"/>
                    </a:lnTo>
                    <a:lnTo>
                      <a:pt x="76" y="170"/>
                    </a:lnTo>
                    <a:lnTo>
                      <a:pt x="76" y="170"/>
                    </a:lnTo>
                    <a:lnTo>
                      <a:pt x="96" y="154"/>
                    </a:lnTo>
                    <a:lnTo>
                      <a:pt x="116" y="142"/>
                    </a:lnTo>
                    <a:lnTo>
                      <a:pt x="136" y="132"/>
                    </a:lnTo>
                    <a:lnTo>
                      <a:pt x="154" y="126"/>
                    </a:lnTo>
                    <a:lnTo>
                      <a:pt x="154" y="126"/>
                    </a:lnTo>
                    <a:lnTo>
                      <a:pt x="160" y="130"/>
                    </a:lnTo>
                    <a:lnTo>
                      <a:pt x="168" y="134"/>
                    </a:lnTo>
                    <a:lnTo>
                      <a:pt x="180" y="138"/>
                    </a:lnTo>
                    <a:lnTo>
                      <a:pt x="198" y="140"/>
                    </a:lnTo>
                    <a:lnTo>
                      <a:pt x="198" y="140"/>
                    </a:lnTo>
                    <a:lnTo>
                      <a:pt x="224" y="146"/>
                    </a:lnTo>
                    <a:lnTo>
                      <a:pt x="248" y="148"/>
                    </a:lnTo>
                    <a:lnTo>
                      <a:pt x="268" y="148"/>
                    </a:lnTo>
                    <a:lnTo>
                      <a:pt x="286" y="144"/>
                    </a:lnTo>
                    <a:lnTo>
                      <a:pt x="300" y="140"/>
                    </a:lnTo>
                    <a:lnTo>
                      <a:pt x="310" y="134"/>
                    </a:lnTo>
                    <a:lnTo>
                      <a:pt x="316" y="124"/>
                    </a:lnTo>
                    <a:lnTo>
                      <a:pt x="318" y="114"/>
                    </a:lnTo>
                    <a:lnTo>
                      <a:pt x="318" y="114"/>
                    </a:lnTo>
                    <a:lnTo>
                      <a:pt x="322" y="90"/>
                    </a:lnTo>
                    <a:lnTo>
                      <a:pt x="322" y="70"/>
                    </a:lnTo>
                    <a:lnTo>
                      <a:pt x="320" y="52"/>
                    </a:lnTo>
                    <a:lnTo>
                      <a:pt x="316" y="36"/>
                    </a:lnTo>
                    <a:lnTo>
                      <a:pt x="310" y="24"/>
                    </a:lnTo>
                    <a:lnTo>
                      <a:pt x="300" y="12"/>
                    </a:lnTo>
                    <a:lnTo>
                      <a:pt x="290" y="4"/>
                    </a:lnTo>
                    <a:lnTo>
                      <a:pt x="276" y="0"/>
                    </a:lnTo>
                    <a:lnTo>
                      <a:pt x="276" y="0"/>
                    </a:lnTo>
                    <a:lnTo>
                      <a:pt x="292" y="16"/>
                    </a:lnTo>
                    <a:lnTo>
                      <a:pt x="300" y="32"/>
                    </a:lnTo>
                    <a:lnTo>
                      <a:pt x="306" y="44"/>
                    </a:lnTo>
                    <a:lnTo>
                      <a:pt x="306" y="50"/>
                    </a:lnTo>
                    <a:lnTo>
                      <a:pt x="306" y="56"/>
                    </a:lnTo>
                    <a:lnTo>
                      <a:pt x="304" y="60"/>
                    </a:lnTo>
                    <a:lnTo>
                      <a:pt x="300" y="64"/>
                    </a:lnTo>
                    <a:lnTo>
                      <a:pt x="290" y="70"/>
                    </a:lnTo>
                    <a:lnTo>
                      <a:pt x="274" y="74"/>
                    </a:lnTo>
                    <a:lnTo>
                      <a:pt x="254" y="76"/>
                    </a:lnTo>
                    <a:lnTo>
                      <a:pt x="254" y="76"/>
                    </a:lnTo>
                    <a:lnTo>
                      <a:pt x="242" y="80"/>
                    </a:lnTo>
                    <a:lnTo>
                      <a:pt x="240" y="82"/>
                    </a:lnTo>
                    <a:lnTo>
                      <a:pt x="238" y="84"/>
                    </a:lnTo>
                    <a:lnTo>
                      <a:pt x="240" y="88"/>
                    </a:lnTo>
                    <a:lnTo>
                      <a:pt x="246" y="90"/>
                    </a:lnTo>
                    <a:lnTo>
                      <a:pt x="260" y="98"/>
                    </a:lnTo>
                    <a:lnTo>
                      <a:pt x="260" y="98"/>
                    </a:lnTo>
                    <a:lnTo>
                      <a:pt x="274" y="104"/>
                    </a:lnTo>
                    <a:lnTo>
                      <a:pt x="280" y="108"/>
                    </a:lnTo>
                    <a:lnTo>
                      <a:pt x="282" y="110"/>
                    </a:lnTo>
                    <a:lnTo>
                      <a:pt x="280" y="112"/>
                    </a:lnTo>
                    <a:lnTo>
                      <a:pt x="274" y="114"/>
                    </a:lnTo>
                    <a:lnTo>
                      <a:pt x="260" y="116"/>
                    </a:lnTo>
                    <a:lnTo>
                      <a:pt x="240" y="116"/>
                    </a:lnTo>
                    <a:lnTo>
                      <a:pt x="180" y="112"/>
                    </a:lnTo>
                    <a:lnTo>
                      <a:pt x="180" y="112"/>
                    </a:lnTo>
                    <a:lnTo>
                      <a:pt x="170" y="110"/>
                    </a:lnTo>
                    <a:lnTo>
                      <a:pt x="170" y="108"/>
                    </a:lnTo>
                    <a:lnTo>
                      <a:pt x="170" y="106"/>
                    </a:lnTo>
                    <a:lnTo>
                      <a:pt x="180" y="100"/>
                    </a:lnTo>
                    <a:lnTo>
                      <a:pt x="196" y="94"/>
                    </a:lnTo>
                    <a:lnTo>
                      <a:pt x="196" y="94"/>
                    </a:lnTo>
                    <a:lnTo>
                      <a:pt x="180" y="96"/>
                    </a:lnTo>
                    <a:lnTo>
                      <a:pt x="164" y="94"/>
                    </a:lnTo>
                    <a:lnTo>
                      <a:pt x="148" y="88"/>
                    </a:lnTo>
                    <a:lnTo>
                      <a:pt x="130" y="80"/>
                    </a:lnTo>
                    <a:lnTo>
                      <a:pt x="130" y="80"/>
                    </a:lnTo>
                    <a:lnTo>
                      <a:pt x="130" y="88"/>
                    </a:lnTo>
                    <a:lnTo>
                      <a:pt x="132" y="96"/>
                    </a:lnTo>
                    <a:lnTo>
                      <a:pt x="134" y="102"/>
                    </a:lnTo>
                    <a:lnTo>
                      <a:pt x="138" y="110"/>
                    </a:lnTo>
                    <a:lnTo>
                      <a:pt x="138" y="110"/>
                    </a:lnTo>
                    <a:lnTo>
                      <a:pt x="132" y="108"/>
                    </a:lnTo>
                    <a:lnTo>
                      <a:pt x="126" y="102"/>
                    </a:lnTo>
                    <a:lnTo>
                      <a:pt x="124" y="94"/>
                    </a:lnTo>
                    <a:lnTo>
                      <a:pt x="124" y="80"/>
                    </a:lnTo>
                    <a:lnTo>
                      <a:pt x="124" y="80"/>
                    </a:lnTo>
                    <a:lnTo>
                      <a:pt x="32" y="148"/>
                    </a:lnTo>
                    <a:lnTo>
                      <a:pt x="32" y="148"/>
                    </a:lnTo>
                    <a:lnTo>
                      <a:pt x="50" y="142"/>
                    </a:lnTo>
                    <a:lnTo>
                      <a:pt x="70" y="132"/>
                    </a:lnTo>
                    <a:lnTo>
                      <a:pt x="90" y="120"/>
                    </a:lnTo>
                    <a:lnTo>
                      <a:pt x="112" y="104"/>
                    </a:lnTo>
                    <a:lnTo>
                      <a:pt x="112" y="104"/>
                    </a:lnTo>
                    <a:lnTo>
                      <a:pt x="112" y="110"/>
                    </a:lnTo>
                    <a:lnTo>
                      <a:pt x="116" y="114"/>
                    </a:lnTo>
                    <a:lnTo>
                      <a:pt x="122" y="118"/>
                    </a:lnTo>
                    <a:lnTo>
                      <a:pt x="132" y="120"/>
                    </a:lnTo>
                    <a:lnTo>
                      <a:pt x="132" y="120"/>
                    </a:lnTo>
                    <a:lnTo>
                      <a:pt x="126" y="126"/>
                    </a:lnTo>
                    <a:lnTo>
                      <a:pt x="118" y="132"/>
                    </a:lnTo>
                    <a:lnTo>
                      <a:pt x="106" y="138"/>
                    </a:lnTo>
                    <a:lnTo>
                      <a:pt x="92" y="144"/>
                    </a:lnTo>
                    <a:lnTo>
                      <a:pt x="56" y="158"/>
                    </a:lnTo>
                    <a:lnTo>
                      <a:pt x="6" y="172"/>
                    </a:lnTo>
                    <a:lnTo>
                      <a:pt x="6" y="17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타원 44"/>
          <p:cNvSpPr/>
          <p:nvPr userDrawn="1"/>
        </p:nvSpPr>
        <p:spPr>
          <a:xfrm>
            <a:off x="5083182" y="2698740"/>
            <a:ext cx="2357454" cy="14287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29000">
                <a:schemeClr val="accent2">
                  <a:alpha val="70000"/>
                </a:schemeClr>
              </a:gs>
              <a:gs pos="66000">
                <a:schemeClr val="accent1">
                  <a:tint val="44500"/>
                  <a:satMod val="16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6" name="타원 45"/>
          <p:cNvSpPr/>
          <p:nvPr userDrawn="1"/>
        </p:nvSpPr>
        <p:spPr>
          <a:xfrm>
            <a:off x="2052603" y="3048253"/>
            <a:ext cx="5075307" cy="317504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9000">
                <a:schemeClr val="accent2">
                  <a:alpha val="70000"/>
                </a:schemeClr>
              </a:gs>
              <a:gs pos="65000">
                <a:schemeClr val="accent1">
                  <a:tint val="44500"/>
                  <a:satMod val="16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7" name="Freeform 5"/>
          <p:cNvSpPr>
            <a:spLocks/>
          </p:cNvSpPr>
          <p:nvPr userDrawn="1"/>
        </p:nvSpPr>
        <p:spPr bwMode="auto">
          <a:xfrm>
            <a:off x="0" y="0"/>
            <a:ext cx="3435350" cy="22193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100"/>
              </a:cxn>
              <a:cxn ang="0">
                <a:pos x="2164" y="1398"/>
              </a:cxn>
              <a:cxn ang="0">
                <a:pos x="2164" y="0"/>
              </a:cxn>
              <a:cxn ang="0">
                <a:pos x="0" y="0"/>
              </a:cxn>
            </a:cxnLst>
            <a:rect l="0" t="0" r="r" b="b"/>
            <a:pathLst>
              <a:path w="2164" h="1398">
                <a:moveTo>
                  <a:pt x="0" y="0"/>
                </a:moveTo>
                <a:lnTo>
                  <a:pt x="0" y="1100"/>
                </a:lnTo>
                <a:lnTo>
                  <a:pt x="2164" y="1398"/>
                </a:lnTo>
                <a:lnTo>
                  <a:pt x="2164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17000">
                <a:schemeClr val="accent2">
                  <a:alpha val="92000"/>
                </a:schemeClr>
              </a:gs>
              <a:gs pos="60000">
                <a:schemeClr val="accent2">
                  <a:lumMod val="60000"/>
                  <a:lumOff val="40000"/>
                  <a:alpha val="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Freeform 6"/>
          <p:cNvSpPr>
            <a:spLocks/>
          </p:cNvSpPr>
          <p:nvPr userDrawn="1"/>
        </p:nvSpPr>
        <p:spPr bwMode="auto">
          <a:xfrm>
            <a:off x="5899150" y="0"/>
            <a:ext cx="3244850" cy="3003550"/>
          </a:xfrm>
          <a:custGeom>
            <a:avLst/>
            <a:gdLst/>
            <a:ahLst/>
            <a:cxnLst>
              <a:cxn ang="0">
                <a:pos x="2044" y="0"/>
              </a:cxn>
              <a:cxn ang="0">
                <a:pos x="0" y="0"/>
              </a:cxn>
              <a:cxn ang="0">
                <a:pos x="0" y="1610"/>
              </a:cxn>
              <a:cxn ang="0">
                <a:pos x="2044" y="1892"/>
              </a:cxn>
              <a:cxn ang="0">
                <a:pos x="2044" y="0"/>
              </a:cxn>
            </a:cxnLst>
            <a:rect l="0" t="0" r="r" b="b"/>
            <a:pathLst>
              <a:path w="2044" h="1892">
                <a:moveTo>
                  <a:pt x="2044" y="0"/>
                </a:moveTo>
                <a:lnTo>
                  <a:pt x="0" y="0"/>
                </a:lnTo>
                <a:lnTo>
                  <a:pt x="0" y="1610"/>
                </a:lnTo>
                <a:lnTo>
                  <a:pt x="2044" y="1892"/>
                </a:lnTo>
                <a:lnTo>
                  <a:pt x="2044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44000"/>
                </a:schemeClr>
              </a:gs>
              <a:gs pos="26000">
                <a:schemeClr val="accent2">
                  <a:lumMod val="60000"/>
                  <a:lumOff val="40000"/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1" hangingPunct="1"/>
            <a:endParaRPr lang="ko-KR" alt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9" name="타원 48"/>
          <p:cNvSpPr/>
          <p:nvPr userDrawn="1"/>
        </p:nvSpPr>
        <p:spPr>
          <a:xfrm>
            <a:off x="0" y="3268918"/>
            <a:ext cx="2357454" cy="142876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29000">
                <a:schemeClr val="accent2">
                  <a:alpha val="70000"/>
                </a:schemeClr>
              </a:gs>
              <a:gs pos="65000">
                <a:schemeClr val="accent1">
                  <a:tint val="44500"/>
                  <a:satMod val="160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50" name="그룹 49"/>
          <p:cNvGrpSpPr/>
          <p:nvPr userDrawn="1"/>
        </p:nvGrpSpPr>
        <p:grpSpPr>
          <a:xfrm>
            <a:off x="774648" y="2589201"/>
            <a:ext cx="7207250" cy="946150"/>
            <a:chOff x="1344598" y="2200259"/>
            <a:chExt cx="7207250" cy="946150"/>
          </a:xfrm>
        </p:grpSpPr>
        <p:sp>
          <p:nvSpPr>
            <p:cNvPr id="51" name="Freeform 11"/>
            <p:cNvSpPr>
              <a:spLocks/>
            </p:cNvSpPr>
            <p:nvPr userDrawn="1"/>
          </p:nvSpPr>
          <p:spPr bwMode="auto">
            <a:xfrm>
              <a:off x="3513123" y="2260584"/>
              <a:ext cx="3514725" cy="603250"/>
            </a:xfrm>
            <a:custGeom>
              <a:avLst/>
              <a:gdLst/>
              <a:ahLst/>
              <a:cxnLst>
                <a:cxn ang="0">
                  <a:pos x="0" y="380"/>
                </a:cxn>
                <a:cxn ang="0">
                  <a:pos x="0" y="380"/>
                </a:cxn>
                <a:cxn ang="0">
                  <a:pos x="40" y="352"/>
                </a:cxn>
                <a:cxn ang="0">
                  <a:pos x="80" y="324"/>
                </a:cxn>
                <a:cxn ang="0">
                  <a:pos x="120" y="296"/>
                </a:cxn>
                <a:cxn ang="0">
                  <a:pos x="162" y="270"/>
                </a:cxn>
                <a:cxn ang="0">
                  <a:pos x="202" y="246"/>
                </a:cxn>
                <a:cxn ang="0">
                  <a:pos x="244" y="222"/>
                </a:cxn>
                <a:cxn ang="0">
                  <a:pos x="286" y="200"/>
                </a:cxn>
                <a:cxn ang="0">
                  <a:pos x="330" y="178"/>
                </a:cxn>
                <a:cxn ang="0">
                  <a:pos x="372" y="158"/>
                </a:cxn>
                <a:cxn ang="0">
                  <a:pos x="416" y="140"/>
                </a:cxn>
                <a:cxn ang="0">
                  <a:pos x="460" y="122"/>
                </a:cxn>
                <a:cxn ang="0">
                  <a:pos x="504" y="106"/>
                </a:cxn>
                <a:cxn ang="0">
                  <a:pos x="550" y="90"/>
                </a:cxn>
                <a:cxn ang="0">
                  <a:pos x="594" y="76"/>
                </a:cxn>
                <a:cxn ang="0">
                  <a:pos x="640" y="64"/>
                </a:cxn>
                <a:cxn ang="0">
                  <a:pos x="686" y="52"/>
                </a:cxn>
                <a:cxn ang="0">
                  <a:pos x="734" y="42"/>
                </a:cxn>
                <a:cxn ang="0">
                  <a:pos x="780" y="32"/>
                </a:cxn>
                <a:cxn ang="0">
                  <a:pos x="828" y="24"/>
                </a:cxn>
                <a:cxn ang="0">
                  <a:pos x="876" y="16"/>
                </a:cxn>
                <a:cxn ang="0">
                  <a:pos x="924" y="10"/>
                </a:cxn>
                <a:cxn ang="0">
                  <a:pos x="974" y="6"/>
                </a:cxn>
                <a:cxn ang="0">
                  <a:pos x="1074" y="0"/>
                </a:cxn>
                <a:cxn ang="0">
                  <a:pos x="1174" y="0"/>
                </a:cxn>
                <a:cxn ang="0">
                  <a:pos x="1278" y="2"/>
                </a:cxn>
                <a:cxn ang="0">
                  <a:pos x="1382" y="10"/>
                </a:cxn>
                <a:cxn ang="0">
                  <a:pos x="1488" y="24"/>
                </a:cxn>
                <a:cxn ang="0">
                  <a:pos x="1488" y="24"/>
                </a:cxn>
                <a:cxn ang="0">
                  <a:pos x="1548" y="34"/>
                </a:cxn>
                <a:cxn ang="0">
                  <a:pos x="1604" y="44"/>
                </a:cxn>
                <a:cxn ang="0">
                  <a:pos x="1658" y="56"/>
                </a:cxn>
                <a:cxn ang="0">
                  <a:pos x="1712" y="68"/>
                </a:cxn>
                <a:cxn ang="0">
                  <a:pos x="1762" y="84"/>
                </a:cxn>
                <a:cxn ang="0">
                  <a:pos x="1812" y="98"/>
                </a:cxn>
                <a:cxn ang="0">
                  <a:pos x="1860" y="116"/>
                </a:cxn>
                <a:cxn ang="0">
                  <a:pos x="1906" y="134"/>
                </a:cxn>
                <a:cxn ang="0">
                  <a:pos x="1952" y="152"/>
                </a:cxn>
                <a:cxn ang="0">
                  <a:pos x="1994" y="172"/>
                </a:cxn>
                <a:cxn ang="0">
                  <a:pos x="2036" y="194"/>
                </a:cxn>
                <a:cxn ang="0">
                  <a:pos x="2074" y="216"/>
                </a:cxn>
                <a:cxn ang="0">
                  <a:pos x="2112" y="240"/>
                </a:cxn>
                <a:cxn ang="0">
                  <a:pos x="2148" y="264"/>
                </a:cxn>
                <a:cxn ang="0">
                  <a:pos x="2182" y="290"/>
                </a:cxn>
                <a:cxn ang="0">
                  <a:pos x="2214" y="316"/>
                </a:cxn>
                <a:cxn ang="0">
                  <a:pos x="2214" y="316"/>
                </a:cxn>
                <a:cxn ang="0">
                  <a:pos x="1486" y="342"/>
                </a:cxn>
                <a:cxn ang="0">
                  <a:pos x="874" y="360"/>
                </a:cxn>
                <a:cxn ang="0">
                  <a:pos x="380" y="374"/>
                </a:cxn>
                <a:cxn ang="0">
                  <a:pos x="0" y="380"/>
                </a:cxn>
                <a:cxn ang="0">
                  <a:pos x="0" y="380"/>
                </a:cxn>
              </a:cxnLst>
              <a:rect l="0" t="0" r="r" b="b"/>
              <a:pathLst>
                <a:path w="2214" h="380">
                  <a:moveTo>
                    <a:pt x="0" y="380"/>
                  </a:moveTo>
                  <a:lnTo>
                    <a:pt x="0" y="380"/>
                  </a:lnTo>
                  <a:lnTo>
                    <a:pt x="40" y="352"/>
                  </a:lnTo>
                  <a:lnTo>
                    <a:pt x="80" y="324"/>
                  </a:lnTo>
                  <a:lnTo>
                    <a:pt x="120" y="296"/>
                  </a:lnTo>
                  <a:lnTo>
                    <a:pt x="162" y="270"/>
                  </a:lnTo>
                  <a:lnTo>
                    <a:pt x="202" y="246"/>
                  </a:lnTo>
                  <a:lnTo>
                    <a:pt x="244" y="222"/>
                  </a:lnTo>
                  <a:lnTo>
                    <a:pt x="286" y="200"/>
                  </a:lnTo>
                  <a:lnTo>
                    <a:pt x="330" y="178"/>
                  </a:lnTo>
                  <a:lnTo>
                    <a:pt x="372" y="158"/>
                  </a:lnTo>
                  <a:lnTo>
                    <a:pt x="416" y="140"/>
                  </a:lnTo>
                  <a:lnTo>
                    <a:pt x="460" y="122"/>
                  </a:lnTo>
                  <a:lnTo>
                    <a:pt x="504" y="106"/>
                  </a:lnTo>
                  <a:lnTo>
                    <a:pt x="550" y="90"/>
                  </a:lnTo>
                  <a:lnTo>
                    <a:pt x="594" y="76"/>
                  </a:lnTo>
                  <a:lnTo>
                    <a:pt x="640" y="64"/>
                  </a:lnTo>
                  <a:lnTo>
                    <a:pt x="686" y="52"/>
                  </a:lnTo>
                  <a:lnTo>
                    <a:pt x="734" y="42"/>
                  </a:lnTo>
                  <a:lnTo>
                    <a:pt x="780" y="32"/>
                  </a:lnTo>
                  <a:lnTo>
                    <a:pt x="828" y="24"/>
                  </a:lnTo>
                  <a:lnTo>
                    <a:pt x="876" y="16"/>
                  </a:lnTo>
                  <a:lnTo>
                    <a:pt x="924" y="10"/>
                  </a:lnTo>
                  <a:lnTo>
                    <a:pt x="974" y="6"/>
                  </a:lnTo>
                  <a:lnTo>
                    <a:pt x="1074" y="0"/>
                  </a:lnTo>
                  <a:lnTo>
                    <a:pt x="1174" y="0"/>
                  </a:lnTo>
                  <a:lnTo>
                    <a:pt x="1278" y="2"/>
                  </a:lnTo>
                  <a:lnTo>
                    <a:pt x="1382" y="10"/>
                  </a:lnTo>
                  <a:lnTo>
                    <a:pt x="1488" y="24"/>
                  </a:lnTo>
                  <a:lnTo>
                    <a:pt x="1488" y="24"/>
                  </a:lnTo>
                  <a:lnTo>
                    <a:pt x="1548" y="34"/>
                  </a:lnTo>
                  <a:lnTo>
                    <a:pt x="1604" y="44"/>
                  </a:lnTo>
                  <a:lnTo>
                    <a:pt x="1658" y="56"/>
                  </a:lnTo>
                  <a:lnTo>
                    <a:pt x="1712" y="68"/>
                  </a:lnTo>
                  <a:lnTo>
                    <a:pt x="1762" y="84"/>
                  </a:lnTo>
                  <a:lnTo>
                    <a:pt x="1812" y="98"/>
                  </a:lnTo>
                  <a:lnTo>
                    <a:pt x="1860" y="116"/>
                  </a:lnTo>
                  <a:lnTo>
                    <a:pt x="1906" y="134"/>
                  </a:lnTo>
                  <a:lnTo>
                    <a:pt x="1952" y="152"/>
                  </a:lnTo>
                  <a:lnTo>
                    <a:pt x="1994" y="172"/>
                  </a:lnTo>
                  <a:lnTo>
                    <a:pt x="2036" y="194"/>
                  </a:lnTo>
                  <a:lnTo>
                    <a:pt x="2074" y="216"/>
                  </a:lnTo>
                  <a:lnTo>
                    <a:pt x="2112" y="240"/>
                  </a:lnTo>
                  <a:lnTo>
                    <a:pt x="2148" y="264"/>
                  </a:lnTo>
                  <a:lnTo>
                    <a:pt x="2182" y="290"/>
                  </a:lnTo>
                  <a:lnTo>
                    <a:pt x="2214" y="316"/>
                  </a:lnTo>
                  <a:lnTo>
                    <a:pt x="2214" y="316"/>
                  </a:lnTo>
                  <a:lnTo>
                    <a:pt x="1486" y="342"/>
                  </a:lnTo>
                  <a:lnTo>
                    <a:pt x="874" y="360"/>
                  </a:lnTo>
                  <a:lnTo>
                    <a:pt x="380" y="374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chemeClr val="tx1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2" name="그룹 1201"/>
            <p:cNvGrpSpPr/>
            <p:nvPr userDrawn="1"/>
          </p:nvGrpSpPr>
          <p:grpSpPr>
            <a:xfrm>
              <a:off x="1344598" y="2200259"/>
              <a:ext cx="7207250" cy="946150"/>
              <a:chOff x="774700" y="6384925"/>
              <a:chExt cx="7207250" cy="946150"/>
            </a:xfrm>
          </p:grpSpPr>
          <p:grpSp>
            <p:nvGrpSpPr>
              <p:cNvPr id="53" name="그룹 1200"/>
              <p:cNvGrpSpPr/>
              <p:nvPr userDrawn="1"/>
            </p:nvGrpSpPr>
            <p:grpSpPr>
              <a:xfrm>
                <a:off x="774700" y="6384925"/>
                <a:ext cx="7207250" cy="946150"/>
                <a:chOff x="774700" y="6384925"/>
                <a:chExt cx="7207250" cy="946150"/>
              </a:xfrm>
            </p:grpSpPr>
            <p:sp>
              <p:nvSpPr>
                <p:cNvPr id="57" name="Freeform 12"/>
                <p:cNvSpPr>
                  <a:spLocks/>
                </p:cNvSpPr>
                <p:nvPr userDrawn="1"/>
              </p:nvSpPr>
              <p:spPr bwMode="auto">
                <a:xfrm>
                  <a:off x="6191250" y="7054850"/>
                  <a:ext cx="1720850" cy="200025"/>
                </a:xfrm>
                <a:custGeom>
                  <a:avLst/>
                  <a:gdLst/>
                  <a:ahLst/>
                  <a:cxnLst>
                    <a:cxn ang="0">
                      <a:pos x="0" y="54"/>
                    </a:cxn>
                    <a:cxn ang="0">
                      <a:pos x="0" y="54"/>
                    </a:cxn>
                    <a:cxn ang="0">
                      <a:pos x="140" y="52"/>
                    </a:cxn>
                    <a:cxn ang="0">
                      <a:pos x="278" y="54"/>
                    </a:cxn>
                    <a:cxn ang="0">
                      <a:pos x="412" y="58"/>
                    </a:cxn>
                    <a:cxn ang="0">
                      <a:pos x="546" y="66"/>
                    </a:cxn>
                    <a:cxn ang="0">
                      <a:pos x="676" y="76"/>
                    </a:cxn>
                    <a:cxn ang="0">
                      <a:pos x="806" y="90"/>
                    </a:cxn>
                    <a:cxn ang="0">
                      <a:pos x="932" y="106"/>
                    </a:cxn>
                    <a:cxn ang="0">
                      <a:pos x="1056" y="126"/>
                    </a:cxn>
                    <a:cxn ang="0">
                      <a:pos x="1056" y="126"/>
                    </a:cxn>
                    <a:cxn ang="0">
                      <a:pos x="1066" y="124"/>
                    </a:cxn>
                    <a:cxn ang="0">
                      <a:pos x="1076" y="120"/>
                    </a:cxn>
                    <a:cxn ang="0">
                      <a:pos x="1080" y="116"/>
                    </a:cxn>
                    <a:cxn ang="0">
                      <a:pos x="1084" y="110"/>
                    </a:cxn>
                    <a:cxn ang="0">
                      <a:pos x="1082" y="102"/>
                    </a:cxn>
                    <a:cxn ang="0">
                      <a:pos x="1080" y="92"/>
                    </a:cxn>
                    <a:cxn ang="0">
                      <a:pos x="1072" y="82"/>
                    </a:cxn>
                    <a:cxn ang="0">
                      <a:pos x="1064" y="70"/>
                    </a:cxn>
                    <a:cxn ang="0">
                      <a:pos x="1064" y="70"/>
                    </a:cxn>
                    <a:cxn ang="0">
                      <a:pos x="998" y="54"/>
                    </a:cxn>
                    <a:cxn ang="0">
                      <a:pos x="932" y="40"/>
                    </a:cxn>
                    <a:cxn ang="0">
                      <a:pos x="866" y="30"/>
                    </a:cxn>
                    <a:cxn ang="0">
                      <a:pos x="800" y="20"/>
                    </a:cxn>
                    <a:cxn ang="0">
                      <a:pos x="732" y="12"/>
                    </a:cxn>
                    <a:cxn ang="0">
                      <a:pos x="666" y="6"/>
                    </a:cxn>
                    <a:cxn ang="0">
                      <a:pos x="600" y="2"/>
                    </a:cxn>
                    <a:cxn ang="0">
                      <a:pos x="534" y="0"/>
                    </a:cxn>
                    <a:cxn ang="0">
                      <a:pos x="468" y="0"/>
                    </a:cxn>
                    <a:cxn ang="0">
                      <a:pos x="400" y="2"/>
                    </a:cxn>
                    <a:cxn ang="0">
                      <a:pos x="334" y="6"/>
                    </a:cxn>
                    <a:cxn ang="0">
                      <a:pos x="268" y="12"/>
                    </a:cxn>
                    <a:cxn ang="0">
                      <a:pos x="200" y="20"/>
                    </a:cxn>
                    <a:cxn ang="0">
                      <a:pos x="134" y="28"/>
                    </a:cxn>
                    <a:cxn ang="0">
                      <a:pos x="68" y="40"/>
                    </a:cxn>
                    <a:cxn ang="0">
                      <a:pos x="0" y="54"/>
                    </a:cxn>
                    <a:cxn ang="0">
                      <a:pos x="0" y="54"/>
                    </a:cxn>
                  </a:cxnLst>
                  <a:rect l="0" t="0" r="r" b="b"/>
                  <a:pathLst>
                    <a:path w="1084" h="126">
                      <a:moveTo>
                        <a:pt x="0" y="54"/>
                      </a:moveTo>
                      <a:lnTo>
                        <a:pt x="0" y="54"/>
                      </a:lnTo>
                      <a:lnTo>
                        <a:pt x="140" y="52"/>
                      </a:lnTo>
                      <a:lnTo>
                        <a:pt x="278" y="54"/>
                      </a:lnTo>
                      <a:lnTo>
                        <a:pt x="412" y="58"/>
                      </a:lnTo>
                      <a:lnTo>
                        <a:pt x="546" y="66"/>
                      </a:lnTo>
                      <a:lnTo>
                        <a:pt x="676" y="76"/>
                      </a:lnTo>
                      <a:lnTo>
                        <a:pt x="806" y="90"/>
                      </a:lnTo>
                      <a:lnTo>
                        <a:pt x="932" y="106"/>
                      </a:lnTo>
                      <a:lnTo>
                        <a:pt x="1056" y="126"/>
                      </a:lnTo>
                      <a:lnTo>
                        <a:pt x="1056" y="126"/>
                      </a:lnTo>
                      <a:lnTo>
                        <a:pt x="1066" y="124"/>
                      </a:lnTo>
                      <a:lnTo>
                        <a:pt x="1076" y="120"/>
                      </a:lnTo>
                      <a:lnTo>
                        <a:pt x="1080" y="116"/>
                      </a:lnTo>
                      <a:lnTo>
                        <a:pt x="1084" y="110"/>
                      </a:lnTo>
                      <a:lnTo>
                        <a:pt x="1082" y="102"/>
                      </a:lnTo>
                      <a:lnTo>
                        <a:pt x="1080" y="92"/>
                      </a:lnTo>
                      <a:lnTo>
                        <a:pt x="1072" y="82"/>
                      </a:lnTo>
                      <a:lnTo>
                        <a:pt x="1064" y="70"/>
                      </a:lnTo>
                      <a:lnTo>
                        <a:pt x="1064" y="70"/>
                      </a:lnTo>
                      <a:lnTo>
                        <a:pt x="998" y="54"/>
                      </a:lnTo>
                      <a:lnTo>
                        <a:pt x="932" y="40"/>
                      </a:lnTo>
                      <a:lnTo>
                        <a:pt x="866" y="30"/>
                      </a:lnTo>
                      <a:lnTo>
                        <a:pt x="800" y="20"/>
                      </a:lnTo>
                      <a:lnTo>
                        <a:pt x="732" y="12"/>
                      </a:lnTo>
                      <a:lnTo>
                        <a:pt x="666" y="6"/>
                      </a:lnTo>
                      <a:lnTo>
                        <a:pt x="600" y="2"/>
                      </a:lnTo>
                      <a:lnTo>
                        <a:pt x="534" y="0"/>
                      </a:lnTo>
                      <a:lnTo>
                        <a:pt x="468" y="0"/>
                      </a:lnTo>
                      <a:lnTo>
                        <a:pt x="400" y="2"/>
                      </a:lnTo>
                      <a:lnTo>
                        <a:pt x="334" y="6"/>
                      </a:lnTo>
                      <a:lnTo>
                        <a:pt x="268" y="12"/>
                      </a:lnTo>
                      <a:lnTo>
                        <a:pt x="200" y="20"/>
                      </a:lnTo>
                      <a:lnTo>
                        <a:pt x="134" y="28"/>
                      </a:lnTo>
                      <a:lnTo>
                        <a:pt x="68" y="40"/>
                      </a:lnTo>
                      <a:lnTo>
                        <a:pt x="0" y="54"/>
                      </a:lnTo>
                      <a:lnTo>
                        <a:pt x="0" y="54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51000">
                      <a:schemeClr val="bg1"/>
                    </a:gs>
                  </a:gsLst>
                  <a:lin ang="5400000" scaled="1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8" name="Freeform 13"/>
                <p:cNvSpPr>
                  <a:spLocks/>
                </p:cNvSpPr>
                <p:nvPr userDrawn="1"/>
              </p:nvSpPr>
              <p:spPr bwMode="auto">
                <a:xfrm>
                  <a:off x="774700" y="6384925"/>
                  <a:ext cx="7207250" cy="946150"/>
                </a:xfrm>
                <a:custGeom>
                  <a:avLst/>
                  <a:gdLst/>
                  <a:ahLst/>
                  <a:cxnLst>
                    <a:cxn ang="0">
                      <a:pos x="3084" y="64"/>
                    </a:cxn>
                    <a:cxn ang="0">
                      <a:pos x="3604" y="174"/>
                    </a:cxn>
                    <a:cxn ang="0">
                      <a:pos x="4280" y="350"/>
                    </a:cxn>
                    <a:cxn ang="0">
                      <a:pos x="4272" y="342"/>
                    </a:cxn>
                    <a:cxn ang="0">
                      <a:pos x="3590" y="150"/>
                    </a:cxn>
                    <a:cxn ang="0">
                      <a:pos x="3158" y="54"/>
                    </a:cxn>
                    <a:cxn ang="0">
                      <a:pos x="2960" y="22"/>
                    </a:cxn>
                    <a:cxn ang="0">
                      <a:pos x="2724" y="4"/>
                    </a:cxn>
                    <a:cxn ang="0">
                      <a:pos x="2406" y="2"/>
                    </a:cxn>
                    <a:cxn ang="0">
                      <a:pos x="2130" y="26"/>
                    </a:cxn>
                    <a:cxn ang="0">
                      <a:pos x="1892" y="76"/>
                    </a:cxn>
                    <a:cxn ang="0">
                      <a:pos x="1696" y="156"/>
                    </a:cxn>
                    <a:cxn ang="0">
                      <a:pos x="1612" y="204"/>
                    </a:cxn>
                    <a:cxn ang="0">
                      <a:pos x="1542" y="250"/>
                    </a:cxn>
                    <a:cxn ang="0">
                      <a:pos x="1412" y="316"/>
                    </a:cxn>
                    <a:cxn ang="0">
                      <a:pos x="1292" y="364"/>
                    </a:cxn>
                    <a:cxn ang="0">
                      <a:pos x="1184" y="396"/>
                    </a:cxn>
                    <a:cxn ang="0">
                      <a:pos x="1002" y="422"/>
                    </a:cxn>
                    <a:cxn ang="0">
                      <a:pos x="780" y="434"/>
                    </a:cxn>
                    <a:cxn ang="0">
                      <a:pos x="498" y="456"/>
                    </a:cxn>
                    <a:cxn ang="0">
                      <a:pos x="280" y="488"/>
                    </a:cxn>
                    <a:cxn ang="0">
                      <a:pos x="122" y="526"/>
                    </a:cxn>
                    <a:cxn ang="0">
                      <a:pos x="28" y="566"/>
                    </a:cxn>
                    <a:cxn ang="0">
                      <a:pos x="0" y="596"/>
                    </a:cxn>
                    <a:cxn ang="0">
                      <a:pos x="44" y="596"/>
                    </a:cxn>
                    <a:cxn ang="0">
                      <a:pos x="86" y="594"/>
                    </a:cxn>
                    <a:cxn ang="0">
                      <a:pos x="172" y="594"/>
                    </a:cxn>
                    <a:cxn ang="0">
                      <a:pos x="218" y="572"/>
                    </a:cxn>
                    <a:cxn ang="0">
                      <a:pos x="340" y="542"/>
                    </a:cxn>
                    <a:cxn ang="0">
                      <a:pos x="528" y="514"/>
                    </a:cxn>
                    <a:cxn ang="0">
                      <a:pos x="1106" y="474"/>
                    </a:cxn>
                    <a:cxn ang="0">
                      <a:pos x="1522" y="458"/>
                    </a:cxn>
                    <a:cxn ang="0">
                      <a:pos x="2794" y="394"/>
                    </a:cxn>
                    <a:cxn ang="0">
                      <a:pos x="2482" y="400"/>
                    </a:cxn>
                    <a:cxn ang="0">
                      <a:pos x="1876" y="422"/>
                    </a:cxn>
                    <a:cxn ang="0">
                      <a:pos x="1048" y="452"/>
                    </a:cxn>
                    <a:cxn ang="0">
                      <a:pos x="1206" y="422"/>
                    </a:cxn>
                    <a:cxn ang="0">
                      <a:pos x="1420" y="346"/>
                    </a:cxn>
                    <a:cxn ang="0">
                      <a:pos x="1608" y="238"/>
                    </a:cxn>
                    <a:cxn ang="0">
                      <a:pos x="1656" y="204"/>
                    </a:cxn>
                    <a:cxn ang="0">
                      <a:pos x="1766" y="146"/>
                    </a:cxn>
                    <a:cxn ang="0">
                      <a:pos x="1966" y="80"/>
                    </a:cxn>
                    <a:cxn ang="0">
                      <a:pos x="2210" y="38"/>
                    </a:cxn>
                    <a:cxn ang="0">
                      <a:pos x="2498" y="24"/>
                    </a:cxn>
                    <a:cxn ang="0">
                      <a:pos x="2828" y="32"/>
                    </a:cxn>
                  </a:cxnLst>
                  <a:rect l="0" t="0" r="r" b="b"/>
                  <a:pathLst>
                    <a:path w="4540" h="596">
                      <a:moveTo>
                        <a:pt x="2948" y="42"/>
                      </a:moveTo>
                      <a:lnTo>
                        <a:pt x="2948" y="42"/>
                      </a:lnTo>
                      <a:lnTo>
                        <a:pt x="3084" y="64"/>
                      </a:lnTo>
                      <a:lnTo>
                        <a:pt x="3240" y="92"/>
                      </a:lnTo>
                      <a:lnTo>
                        <a:pt x="3414" y="130"/>
                      </a:lnTo>
                      <a:lnTo>
                        <a:pt x="3604" y="174"/>
                      </a:lnTo>
                      <a:lnTo>
                        <a:pt x="3812" y="226"/>
                      </a:lnTo>
                      <a:lnTo>
                        <a:pt x="4038" y="284"/>
                      </a:lnTo>
                      <a:lnTo>
                        <a:pt x="4280" y="350"/>
                      </a:lnTo>
                      <a:lnTo>
                        <a:pt x="4540" y="422"/>
                      </a:lnTo>
                      <a:lnTo>
                        <a:pt x="4540" y="422"/>
                      </a:lnTo>
                      <a:lnTo>
                        <a:pt x="4272" y="342"/>
                      </a:lnTo>
                      <a:lnTo>
                        <a:pt x="4024" y="268"/>
                      </a:lnTo>
                      <a:lnTo>
                        <a:pt x="3798" y="204"/>
                      </a:lnTo>
                      <a:lnTo>
                        <a:pt x="3590" y="150"/>
                      </a:lnTo>
                      <a:lnTo>
                        <a:pt x="3402" y="104"/>
                      </a:lnTo>
                      <a:lnTo>
                        <a:pt x="3234" y="68"/>
                      </a:lnTo>
                      <a:lnTo>
                        <a:pt x="3158" y="54"/>
                      </a:lnTo>
                      <a:lnTo>
                        <a:pt x="3086" y="40"/>
                      </a:lnTo>
                      <a:lnTo>
                        <a:pt x="3020" y="30"/>
                      </a:lnTo>
                      <a:lnTo>
                        <a:pt x="2960" y="22"/>
                      </a:lnTo>
                      <a:lnTo>
                        <a:pt x="2960" y="22"/>
                      </a:lnTo>
                      <a:lnTo>
                        <a:pt x="2840" y="12"/>
                      </a:lnTo>
                      <a:lnTo>
                        <a:pt x="2724" y="4"/>
                      </a:lnTo>
                      <a:lnTo>
                        <a:pt x="2614" y="0"/>
                      </a:lnTo>
                      <a:lnTo>
                        <a:pt x="2508" y="0"/>
                      </a:lnTo>
                      <a:lnTo>
                        <a:pt x="2406" y="2"/>
                      </a:lnTo>
                      <a:lnTo>
                        <a:pt x="2310" y="6"/>
                      </a:lnTo>
                      <a:lnTo>
                        <a:pt x="2216" y="14"/>
                      </a:lnTo>
                      <a:lnTo>
                        <a:pt x="2130" y="26"/>
                      </a:lnTo>
                      <a:lnTo>
                        <a:pt x="2046" y="40"/>
                      </a:lnTo>
                      <a:lnTo>
                        <a:pt x="1966" y="56"/>
                      </a:lnTo>
                      <a:lnTo>
                        <a:pt x="1892" y="76"/>
                      </a:lnTo>
                      <a:lnTo>
                        <a:pt x="1822" y="100"/>
                      </a:lnTo>
                      <a:lnTo>
                        <a:pt x="1756" y="126"/>
                      </a:lnTo>
                      <a:lnTo>
                        <a:pt x="1696" y="156"/>
                      </a:lnTo>
                      <a:lnTo>
                        <a:pt x="1668" y="170"/>
                      </a:lnTo>
                      <a:lnTo>
                        <a:pt x="1640" y="188"/>
                      </a:lnTo>
                      <a:lnTo>
                        <a:pt x="1612" y="204"/>
                      </a:lnTo>
                      <a:lnTo>
                        <a:pt x="1588" y="222"/>
                      </a:lnTo>
                      <a:lnTo>
                        <a:pt x="1588" y="222"/>
                      </a:lnTo>
                      <a:lnTo>
                        <a:pt x="1542" y="250"/>
                      </a:lnTo>
                      <a:lnTo>
                        <a:pt x="1498" y="274"/>
                      </a:lnTo>
                      <a:lnTo>
                        <a:pt x="1454" y="296"/>
                      </a:lnTo>
                      <a:lnTo>
                        <a:pt x="1412" y="316"/>
                      </a:lnTo>
                      <a:lnTo>
                        <a:pt x="1370" y="334"/>
                      </a:lnTo>
                      <a:lnTo>
                        <a:pt x="1332" y="350"/>
                      </a:lnTo>
                      <a:lnTo>
                        <a:pt x="1292" y="364"/>
                      </a:lnTo>
                      <a:lnTo>
                        <a:pt x="1256" y="376"/>
                      </a:lnTo>
                      <a:lnTo>
                        <a:pt x="1220" y="388"/>
                      </a:lnTo>
                      <a:lnTo>
                        <a:pt x="1184" y="396"/>
                      </a:lnTo>
                      <a:lnTo>
                        <a:pt x="1118" y="410"/>
                      </a:lnTo>
                      <a:lnTo>
                        <a:pt x="1058" y="420"/>
                      </a:lnTo>
                      <a:lnTo>
                        <a:pt x="1002" y="422"/>
                      </a:lnTo>
                      <a:lnTo>
                        <a:pt x="1002" y="422"/>
                      </a:lnTo>
                      <a:lnTo>
                        <a:pt x="888" y="428"/>
                      </a:lnTo>
                      <a:lnTo>
                        <a:pt x="780" y="434"/>
                      </a:lnTo>
                      <a:lnTo>
                        <a:pt x="680" y="440"/>
                      </a:lnTo>
                      <a:lnTo>
                        <a:pt x="586" y="448"/>
                      </a:lnTo>
                      <a:lnTo>
                        <a:pt x="498" y="456"/>
                      </a:lnTo>
                      <a:lnTo>
                        <a:pt x="418" y="466"/>
                      </a:lnTo>
                      <a:lnTo>
                        <a:pt x="346" y="478"/>
                      </a:lnTo>
                      <a:lnTo>
                        <a:pt x="280" y="488"/>
                      </a:lnTo>
                      <a:lnTo>
                        <a:pt x="220" y="500"/>
                      </a:lnTo>
                      <a:lnTo>
                        <a:pt x="168" y="512"/>
                      </a:lnTo>
                      <a:lnTo>
                        <a:pt x="122" y="526"/>
                      </a:lnTo>
                      <a:lnTo>
                        <a:pt x="84" y="540"/>
                      </a:lnTo>
                      <a:lnTo>
                        <a:pt x="52" y="552"/>
                      </a:lnTo>
                      <a:lnTo>
                        <a:pt x="28" y="566"/>
                      </a:lnTo>
                      <a:lnTo>
                        <a:pt x="10" y="582"/>
                      </a:lnTo>
                      <a:lnTo>
                        <a:pt x="4" y="588"/>
                      </a:lnTo>
                      <a:lnTo>
                        <a:pt x="0" y="596"/>
                      </a:lnTo>
                      <a:lnTo>
                        <a:pt x="0" y="596"/>
                      </a:lnTo>
                      <a:lnTo>
                        <a:pt x="22" y="596"/>
                      </a:lnTo>
                      <a:lnTo>
                        <a:pt x="44" y="596"/>
                      </a:lnTo>
                      <a:lnTo>
                        <a:pt x="84" y="596"/>
                      </a:lnTo>
                      <a:lnTo>
                        <a:pt x="84" y="596"/>
                      </a:lnTo>
                      <a:lnTo>
                        <a:pt x="86" y="594"/>
                      </a:lnTo>
                      <a:lnTo>
                        <a:pt x="86" y="594"/>
                      </a:lnTo>
                      <a:lnTo>
                        <a:pt x="142" y="596"/>
                      </a:lnTo>
                      <a:lnTo>
                        <a:pt x="172" y="594"/>
                      </a:lnTo>
                      <a:lnTo>
                        <a:pt x="172" y="594"/>
                      </a:lnTo>
                      <a:lnTo>
                        <a:pt x="192" y="582"/>
                      </a:lnTo>
                      <a:lnTo>
                        <a:pt x="218" y="572"/>
                      </a:lnTo>
                      <a:lnTo>
                        <a:pt x="250" y="560"/>
                      </a:lnTo>
                      <a:lnTo>
                        <a:pt x="292" y="550"/>
                      </a:lnTo>
                      <a:lnTo>
                        <a:pt x="340" y="542"/>
                      </a:lnTo>
                      <a:lnTo>
                        <a:pt x="396" y="532"/>
                      </a:lnTo>
                      <a:lnTo>
                        <a:pt x="458" y="524"/>
                      </a:lnTo>
                      <a:lnTo>
                        <a:pt x="528" y="514"/>
                      </a:lnTo>
                      <a:lnTo>
                        <a:pt x="692" y="500"/>
                      </a:lnTo>
                      <a:lnTo>
                        <a:pt x="884" y="486"/>
                      </a:lnTo>
                      <a:lnTo>
                        <a:pt x="1106" y="474"/>
                      </a:lnTo>
                      <a:lnTo>
                        <a:pt x="1358" y="462"/>
                      </a:lnTo>
                      <a:lnTo>
                        <a:pt x="1358" y="462"/>
                      </a:lnTo>
                      <a:lnTo>
                        <a:pt x="1522" y="458"/>
                      </a:lnTo>
                      <a:lnTo>
                        <a:pt x="1818" y="444"/>
                      </a:lnTo>
                      <a:lnTo>
                        <a:pt x="2242" y="424"/>
                      </a:lnTo>
                      <a:lnTo>
                        <a:pt x="2794" y="394"/>
                      </a:lnTo>
                      <a:lnTo>
                        <a:pt x="2794" y="394"/>
                      </a:lnTo>
                      <a:lnTo>
                        <a:pt x="2674" y="394"/>
                      </a:lnTo>
                      <a:lnTo>
                        <a:pt x="2482" y="400"/>
                      </a:lnTo>
                      <a:lnTo>
                        <a:pt x="2216" y="408"/>
                      </a:lnTo>
                      <a:lnTo>
                        <a:pt x="1876" y="422"/>
                      </a:lnTo>
                      <a:lnTo>
                        <a:pt x="1876" y="422"/>
                      </a:lnTo>
                      <a:lnTo>
                        <a:pt x="1462" y="440"/>
                      </a:lnTo>
                      <a:lnTo>
                        <a:pt x="1254" y="446"/>
                      </a:lnTo>
                      <a:lnTo>
                        <a:pt x="1048" y="452"/>
                      </a:lnTo>
                      <a:lnTo>
                        <a:pt x="1048" y="452"/>
                      </a:lnTo>
                      <a:lnTo>
                        <a:pt x="1128" y="438"/>
                      </a:lnTo>
                      <a:lnTo>
                        <a:pt x="1206" y="422"/>
                      </a:lnTo>
                      <a:lnTo>
                        <a:pt x="1280" y="400"/>
                      </a:lnTo>
                      <a:lnTo>
                        <a:pt x="1352" y="374"/>
                      </a:lnTo>
                      <a:lnTo>
                        <a:pt x="1420" y="346"/>
                      </a:lnTo>
                      <a:lnTo>
                        <a:pt x="1486" y="314"/>
                      </a:lnTo>
                      <a:lnTo>
                        <a:pt x="1548" y="278"/>
                      </a:lnTo>
                      <a:lnTo>
                        <a:pt x="1608" y="238"/>
                      </a:lnTo>
                      <a:lnTo>
                        <a:pt x="1608" y="238"/>
                      </a:lnTo>
                      <a:lnTo>
                        <a:pt x="1630" y="222"/>
                      </a:lnTo>
                      <a:lnTo>
                        <a:pt x="1656" y="204"/>
                      </a:lnTo>
                      <a:lnTo>
                        <a:pt x="1682" y="188"/>
                      </a:lnTo>
                      <a:lnTo>
                        <a:pt x="1708" y="174"/>
                      </a:lnTo>
                      <a:lnTo>
                        <a:pt x="1766" y="146"/>
                      </a:lnTo>
                      <a:lnTo>
                        <a:pt x="1828" y="120"/>
                      </a:lnTo>
                      <a:lnTo>
                        <a:pt x="1894" y="98"/>
                      </a:lnTo>
                      <a:lnTo>
                        <a:pt x="1966" y="80"/>
                      </a:lnTo>
                      <a:lnTo>
                        <a:pt x="2044" y="64"/>
                      </a:lnTo>
                      <a:lnTo>
                        <a:pt x="2124" y="50"/>
                      </a:lnTo>
                      <a:lnTo>
                        <a:pt x="2210" y="38"/>
                      </a:lnTo>
                      <a:lnTo>
                        <a:pt x="2302" y="30"/>
                      </a:lnTo>
                      <a:lnTo>
                        <a:pt x="2398" y="26"/>
                      </a:lnTo>
                      <a:lnTo>
                        <a:pt x="2498" y="24"/>
                      </a:lnTo>
                      <a:lnTo>
                        <a:pt x="2604" y="24"/>
                      </a:lnTo>
                      <a:lnTo>
                        <a:pt x="2714" y="26"/>
                      </a:lnTo>
                      <a:lnTo>
                        <a:pt x="2828" y="32"/>
                      </a:lnTo>
                      <a:lnTo>
                        <a:pt x="2948" y="42"/>
                      </a:lnTo>
                      <a:lnTo>
                        <a:pt x="2948" y="42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21000">
                      <a:schemeClr val="bg1"/>
                    </a:gs>
                  </a:gsLst>
                  <a:lin ang="0" scaled="1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grpSp>
            <p:nvGrpSpPr>
              <p:cNvPr id="54" name="그룹 1199"/>
              <p:cNvGrpSpPr/>
              <p:nvPr userDrawn="1"/>
            </p:nvGrpSpPr>
            <p:grpSpPr>
              <a:xfrm>
                <a:off x="3048000" y="6791325"/>
                <a:ext cx="511175" cy="276225"/>
                <a:chOff x="3048000" y="6791325"/>
                <a:chExt cx="511175" cy="276225"/>
              </a:xfrm>
            </p:grpSpPr>
            <p:sp>
              <p:nvSpPr>
                <p:cNvPr id="55" name="Freeform 14"/>
                <p:cNvSpPr>
                  <a:spLocks/>
                </p:cNvSpPr>
                <p:nvPr userDrawn="1"/>
              </p:nvSpPr>
              <p:spPr bwMode="auto">
                <a:xfrm>
                  <a:off x="3244850" y="69183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56" name="Freeform 15"/>
                <p:cNvSpPr>
                  <a:spLocks/>
                </p:cNvSpPr>
                <p:nvPr userDrawn="1"/>
              </p:nvSpPr>
              <p:spPr bwMode="auto">
                <a:xfrm>
                  <a:off x="3048000" y="6791325"/>
                  <a:ext cx="511175" cy="276225"/>
                </a:xfrm>
                <a:custGeom>
                  <a:avLst/>
                  <a:gdLst/>
                  <a:ahLst/>
                  <a:cxnLst>
                    <a:cxn ang="0">
                      <a:pos x="0" y="174"/>
                    </a:cxn>
                    <a:cxn ang="0">
                      <a:pos x="76" y="170"/>
                    </a:cxn>
                    <a:cxn ang="0">
                      <a:pos x="96" y="154"/>
                    </a:cxn>
                    <a:cxn ang="0">
                      <a:pos x="136" y="132"/>
                    </a:cxn>
                    <a:cxn ang="0">
                      <a:pos x="154" y="126"/>
                    </a:cxn>
                    <a:cxn ang="0">
                      <a:pos x="168" y="134"/>
                    </a:cxn>
                    <a:cxn ang="0">
                      <a:pos x="198" y="140"/>
                    </a:cxn>
                    <a:cxn ang="0">
                      <a:pos x="224" y="146"/>
                    </a:cxn>
                    <a:cxn ang="0">
                      <a:pos x="268" y="148"/>
                    </a:cxn>
                    <a:cxn ang="0">
                      <a:pos x="300" y="140"/>
                    </a:cxn>
                    <a:cxn ang="0">
                      <a:pos x="316" y="124"/>
                    </a:cxn>
                    <a:cxn ang="0">
                      <a:pos x="318" y="114"/>
                    </a:cxn>
                    <a:cxn ang="0">
                      <a:pos x="322" y="70"/>
                    </a:cxn>
                    <a:cxn ang="0">
                      <a:pos x="316" y="36"/>
                    </a:cxn>
                    <a:cxn ang="0">
                      <a:pos x="300" y="12"/>
                    </a:cxn>
                    <a:cxn ang="0">
                      <a:pos x="276" y="0"/>
                    </a:cxn>
                    <a:cxn ang="0">
                      <a:pos x="292" y="16"/>
                    </a:cxn>
                    <a:cxn ang="0">
                      <a:pos x="306" y="44"/>
                    </a:cxn>
                    <a:cxn ang="0">
                      <a:pos x="306" y="56"/>
                    </a:cxn>
                    <a:cxn ang="0">
                      <a:pos x="300" y="64"/>
                    </a:cxn>
                    <a:cxn ang="0">
                      <a:pos x="274" y="74"/>
                    </a:cxn>
                    <a:cxn ang="0">
                      <a:pos x="254" y="76"/>
                    </a:cxn>
                    <a:cxn ang="0">
                      <a:pos x="240" y="82"/>
                    </a:cxn>
                    <a:cxn ang="0">
                      <a:pos x="240" y="88"/>
                    </a:cxn>
                    <a:cxn ang="0">
                      <a:pos x="260" y="98"/>
                    </a:cxn>
                    <a:cxn ang="0">
                      <a:pos x="274" y="104"/>
                    </a:cxn>
                    <a:cxn ang="0">
                      <a:pos x="282" y="110"/>
                    </a:cxn>
                    <a:cxn ang="0">
                      <a:pos x="274" y="114"/>
                    </a:cxn>
                    <a:cxn ang="0">
                      <a:pos x="240" y="116"/>
                    </a:cxn>
                    <a:cxn ang="0">
                      <a:pos x="180" y="112"/>
                    </a:cxn>
                    <a:cxn ang="0">
                      <a:pos x="170" y="108"/>
                    </a:cxn>
                    <a:cxn ang="0">
                      <a:pos x="180" y="100"/>
                    </a:cxn>
                    <a:cxn ang="0">
                      <a:pos x="196" y="94"/>
                    </a:cxn>
                    <a:cxn ang="0">
                      <a:pos x="164" y="94"/>
                    </a:cxn>
                    <a:cxn ang="0">
                      <a:pos x="130" y="80"/>
                    </a:cxn>
                    <a:cxn ang="0">
                      <a:pos x="130" y="88"/>
                    </a:cxn>
                    <a:cxn ang="0">
                      <a:pos x="134" y="102"/>
                    </a:cxn>
                    <a:cxn ang="0">
                      <a:pos x="138" y="110"/>
                    </a:cxn>
                    <a:cxn ang="0">
                      <a:pos x="126" y="102"/>
                    </a:cxn>
                    <a:cxn ang="0">
                      <a:pos x="124" y="80"/>
                    </a:cxn>
                    <a:cxn ang="0">
                      <a:pos x="32" y="148"/>
                    </a:cxn>
                    <a:cxn ang="0">
                      <a:pos x="50" y="142"/>
                    </a:cxn>
                    <a:cxn ang="0">
                      <a:pos x="90" y="120"/>
                    </a:cxn>
                    <a:cxn ang="0">
                      <a:pos x="112" y="104"/>
                    </a:cxn>
                    <a:cxn ang="0">
                      <a:pos x="116" y="114"/>
                    </a:cxn>
                    <a:cxn ang="0">
                      <a:pos x="132" y="120"/>
                    </a:cxn>
                    <a:cxn ang="0">
                      <a:pos x="126" y="126"/>
                    </a:cxn>
                    <a:cxn ang="0">
                      <a:pos x="106" y="138"/>
                    </a:cxn>
                    <a:cxn ang="0">
                      <a:pos x="56" y="158"/>
                    </a:cxn>
                    <a:cxn ang="0">
                      <a:pos x="6" y="172"/>
                    </a:cxn>
                  </a:cxnLst>
                  <a:rect l="0" t="0" r="r" b="b"/>
                  <a:pathLst>
                    <a:path w="322" h="174">
                      <a:moveTo>
                        <a:pt x="6" y="172"/>
                      </a:moveTo>
                      <a:lnTo>
                        <a:pt x="0" y="174"/>
                      </a:lnTo>
                      <a:lnTo>
                        <a:pt x="0" y="174"/>
                      </a:lnTo>
                      <a:lnTo>
                        <a:pt x="76" y="170"/>
                      </a:lnTo>
                      <a:lnTo>
                        <a:pt x="76" y="170"/>
                      </a:lnTo>
                      <a:lnTo>
                        <a:pt x="96" y="154"/>
                      </a:lnTo>
                      <a:lnTo>
                        <a:pt x="116" y="142"/>
                      </a:lnTo>
                      <a:lnTo>
                        <a:pt x="136" y="132"/>
                      </a:lnTo>
                      <a:lnTo>
                        <a:pt x="154" y="126"/>
                      </a:lnTo>
                      <a:lnTo>
                        <a:pt x="154" y="126"/>
                      </a:lnTo>
                      <a:lnTo>
                        <a:pt x="160" y="130"/>
                      </a:lnTo>
                      <a:lnTo>
                        <a:pt x="168" y="134"/>
                      </a:lnTo>
                      <a:lnTo>
                        <a:pt x="180" y="138"/>
                      </a:lnTo>
                      <a:lnTo>
                        <a:pt x="198" y="140"/>
                      </a:lnTo>
                      <a:lnTo>
                        <a:pt x="198" y="140"/>
                      </a:lnTo>
                      <a:lnTo>
                        <a:pt x="224" y="146"/>
                      </a:lnTo>
                      <a:lnTo>
                        <a:pt x="248" y="148"/>
                      </a:lnTo>
                      <a:lnTo>
                        <a:pt x="268" y="148"/>
                      </a:lnTo>
                      <a:lnTo>
                        <a:pt x="286" y="144"/>
                      </a:lnTo>
                      <a:lnTo>
                        <a:pt x="300" y="140"/>
                      </a:lnTo>
                      <a:lnTo>
                        <a:pt x="310" y="134"/>
                      </a:lnTo>
                      <a:lnTo>
                        <a:pt x="316" y="124"/>
                      </a:lnTo>
                      <a:lnTo>
                        <a:pt x="318" y="114"/>
                      </a:lnTo>
                      <a:lnTo>
                        <a:pt x="318" y="114"/>
                      </a:lnTo>
                      <a:lnTo>
                        <a:pt x="322" y="90"/>
                      </a:lnTo>
                      <a:lnTo>
                        <a:pt x="322" y="70"/>
                      </a:lnTo>
                      <a:lnTo>
                        <a:pt x="320" y="52"/>
                      </a:lnTo>
                      <a:lnTo>
                        <a:pt x="316" y="36"/>
                      </a:lnTo>
                      <a:lnTo>
                        <a:pt x="310" y="24"/>
                      </a:lnTo>
                      <a:lnTo>
                        <a:pt x="300" y="12"/>
                      </a:lnTo>
                      <a:lnTo>
                        <a:pt x="290" y="4"/>
                      </a:lnTo>
                      <a:lnTo>
                        <a:pt x="276" y="0"/>
                      </a:lnTo>
                      <a:lnTo>
                        <a:pt x="276" y="0"/>
                      </a:lnTo>
                      <a:lnTo>
                        <a:pt x="292" y="16"/>
                      </a:lnTo>
                      <a:lnTo>
                        <a:pt x="300" y="32"/>
                      </a:lnTo>
                      <a:lnTo>
                        <a:pt x="306" y="44"/>
                      </a:lnTo>
                      <a:lnTo>
                        <a:pt x="306" y="50"/>
                      </a:lnTo>
                      <a:lnTo>
                        <a:pt x="306" y="56"/>
                      </a:lnTo>
                      <a:lnTo>
                        <a:pt x="304" y="60"/>
                      </a:lnTo>
                      <a:lnTo>
                        <a:pt x="300" y="64"/>
                      </a:lnTo>
                      <a:lnTo>
                        <a:pt x="290" y="70"/>
                      </a:lnTo>
                      <a:lnTo>
                        <a:pt x="274" y="74"/>
                      </a:lnTo>
                      <a:lnTo>
                        <a:pt x="254" y="76"/>
                      </a:lnTo>
                      <a:lnTo>
                        <a:pt x="254" y="76"/>
                      </a:lnTo>
                      <a:lnTo>
                        <a:pt x="242" y="80"/>
                      </a:lnTo>
                      <a:lnTo>
                        <a:pt x="240" y="82"/>
                      </a:lnTo>
                      <a:lnTo>
                        <a:pt x="238" y="84"/>
                      </a:lnTo>
                      <a:lnTo>
                        <a:pt x="240" y="88"/>
                      </a:lnTo>
                      <a:lnTo>
                        <a:pt x="246" y="90"/>
                      </a:lnTo>
                      <a:lnTo>
                        <a:pt x="260" y="98"/>
                      </a:lnTo>
                      <a:lnTo>
                        <a:pt x="260" y="98"/>
                      </a:lnTo>
                      <a:lnTo>
                        <a:pt x="274" y="104"/>
                      </a:lnTo>
                      <a:lnTo>
                        <a:pt x="280" y="108"/>
                      </a:lnTo>
                      <a:lnTo>
                        <a:pt x="282" y="110"/>
                      </a:lnTo>
                      <a:lnTo>
                        <a:pt x="280" y="112"/>
                      </a:lnTo>
                      <a:lnTo>
                        <a:pt x="274" y="114"/>
                      </a:lnTo>
                      <a:lnTo>
                        <a:pt x="260" y="116"/>
                      </a:lnTo>
                      <a:lnTo>
                        <a:pt x="240" y="116"/>
                      </a:lnTo>
                      <a:lnTo>
                        <a:pt x="180" y="112"/>
                      </a:lnTo>
                      <a:lnTo>
                        <a:pt x="180" y="112"/>
                      </a:lnTo>
                      <a:lnTo>
                        <a:pt x="170" y="110"/>
                      </a:lnTo>
                      <a:lnTo>
                        <a:pt x="170" y="108"/>
                      </a:lnTo>
                      <a:lnTo>
                        <a:pt x="170" y="106"/>
                      </a:lnTo>
                      <a:lnTo>
                        <a:pt x="180" y="100"/>
                      </a:lnTo>
                      <a:lnTo>
                        <a:pt x="196" y="94"/>
                      </a:lnTo>
                      <a:lnTo>
                        <a:pt x="196" y="94"/>
                      </a:lnTo>
                      <a:lnTo>
                        <a:pt x="180" y="96"/>
                      </a:lnTo>
                      <a:lnTo>
                        <a:pt x="164" y="94"/>
                      </a:lnTo>
                      <a:lnTo>
                        <a:pt x="148" y="88"/>
                      </a:lnTo>
                      <a:lnTo>
                        <a:pt x="130" y="80"/>
                      </a:lnTo>
                      <a:lnTo>
                        <a:pt x="130" y="80"/>
                      </a:lnTo>
                      <a:lnTo>
                        <a:pt x="130" y="88"/>
                      </a:lnTo>
                      <a:lnTo>
                        <a:pt x="132" y="96"/>
                      </a:lnTo>
                      <a:lnTo>
                        <a:pt x="134" y="102"/>
                      </a:lnTo>
                      <a:lnTo>
                        <a:pt x="138" y="110"/>
                      </a:lnTo>
                      <a:lnTo>
                        <a:pt x="138" y="110"/>
                      </a:lnTo>
                      <a:lnTo>
                        <a:pt x="132" y="108"/>
                      </a:lnTo>
                      <a:lnTo>
                        <a:pt x="126" y="102"/>
                      </a:lnTo>
                      <a:lnTo>
                        <a:pt x="124" y="94"/>
                      </a:lnTo>
                      <a:lnTo>
                        <a:pt x="124" y="80"/>
                      </a:lnTo>
                      <a:lnTo>
                        <a:pt x="124" y="80"/>
                      </a:lnTo>
                      <a:lnTo>
                        <a:pt x="32" y="148"/>
                      </a:lnTo>
                      <a:lnTo>
                        <a:pt x="32" y="148"/>
                      </a:lnTo>
                      <a:lnTo>
                        <a:pt x="50" y="142"/>
                      </a:lnTo>
                      <a:lnTo>
                        <a:pt x="70" y="132"/>
                      </a:lnTo>
                      <a:lnTo>
                        <a:pt x="90" y="120"/>
                      </a:lnTo>
                      <a:lnTo>
                        <a:pt x="112" y="104"/>
                      </a:lnTo>
                      <a:lnTo>
                        <a:pt x="112" y="104"/>
                      </a:lnTo>
                      <a:lnTo>
                        <a:pt x="112" y="110"/>
                      </a:lnTo>
                      <a:lnTo>
                        <a:pt x="116" y="114"/>
                      </a:lnTo>
                      <a:lnTo>
                        <a:pt x="122" y="118"/>
                      </a:lnTo>
                      <a:lnTo>
                        <a:pt x="132" y="120"/>
                      </a:lnTo>
                      <a:lnTo>
                        <a:pt x="132" y="120"/>
                      </a:lnTo>
                      <a:lnTo>
                        <a:pt x="126" y="126"/>
                      </a:lnTo>
                      <a:lnTo>
                        <a:pt x="118" y="132"/>
                      </a:lnTo>
                      <a:lnTo>
                        <a:pt x="106" y="138"/>
                      </a:lnTo>
                      <a:lnTo>
                        <a:pt x="92" y="144"/>
                      </a:lnTo>
                      <a:lnTo>
                        <a:pt x="56" y="158"/>
                      </a:lnTo>
                      <a:lnTo>
                        <a:pt x="6" y="172"/>
                      </a:lnTo>
                      <a:lnTo>
                        <a:pt x="6" y="17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</p:grpSp>
      <p:sp>
        <p:nvSpPr>
          <p:cNvPr id="59" name="제목 1"/>
          <p:cNvSpPr>
            <a:spLocks noGrp="1"/>
          </p:cNvSpPr>
          <p:nvPr>
            <p:ph type="ctrTitle" hasCustomPrompt="1"/>
          </p:nvPr>
        </p:nvSpPr>
        <p:spPr>
          <a:xfrm>
            <a:off x="1395369" y="3611565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000" b="1">
                <a:gradFill>
                  <a:gsLst>
                    <a:gs pos="0">
                      <a:srgbClr val="FFFFFF"/>
                    </a:gs>
                    <a:gs pos="40000">
                      <a:srgbClr val="E6E6E6"/>
                    </a:gs>
                    <a:gs pos="55000">
                      <a:srgbClr val="7D8496"/>
                    </a:gs>
                    <a:gs pos="61000">
                      <a:srgbClr val="E6E6E6"/>
                    </a:gs>
                  </a:gsLst>
                  <a:lin ang="5400000" scaled="0"/>
                </a:gra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60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395369" y="3392487"/>
            <a:ext cx="6336000" cy="332399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6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395369" y="4282545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4"/>
          <p:cNvSpPr>
            <a:spLocks noGrp="1"/>
          </p:cNvSpPr>
          <p:nvPr>
            <p:ph type="sldNum" sz="quarter" idx="4"/>
          </p:nvPr>
        </p:nvSpPr>
        <p:spPr>
          <a:xfrm>
            <a:off x="6768244" y="142830"/>
            <a:ext cx="2133600" cy="246221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defRPr sz="1000">
                <a:solidFill>
                  <a:schemeClr val="accent5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71%26v_flag%3d0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0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7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2.jpg"/><Relationship Id="rId16" Type="http://schemas.openxmlformats.org/officeDocument/2006/relationships/image" Target="../media/image19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6.gif"/><Relationship Id="rId4" Type="http://schemas.openxmlformats.org/officeDocument/2006/relationships/image" Target="../media/image13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13" Type="http://schemas.openxmlformats.org/officeDocument/2006/relationships/hyperlink" Target="http://www.bizforms.co.kr/bms/check.asp?code=bs3217338750418&amp;go_url=http%3a%2f%2fpowerpoint.bizforms.co.kr%2fform_view%2fview.asp%3fnumber%3d186474%26v_flag%3d0%0d%0a" TargetMode="External"/><Relationship Id="rId18" Type="http://schemas.openxmlformats.org/officeDocument/2006/relationships/image" Target="../media/image28.gif"/><Relationship Id="rId3" Type="http://schemas.openxmlformats.org/officeDocument/2006/relationships/hyperlink" Target="http://www.bizforms.co.kr/bms/check.asp?code=bs3217338750418&amp;go_url=http%3a%2f%2fpowerpoint.bizforms.co.kr%2fform_view%2fview.asp%3fnumber%3d18655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613%26v_flag%3d0%0d%0a" TargetMode="External"/><Relationship Id="rId12" Type="http://schemas.openxmlformats.org/officeDocument/2006/relationships/image" Target="../media/image25.gif"/><Relationship Id="rId17" Type="http://schemas.openxmlformats.org/officeDocument/2006/relationships/hyperlink" Target="http://www.bizforms.co.kr/bms/check.asp?code=bs3217338750418&amp;go_url=http%3a%2f%2fpowerpoint.bizforms.co.kr%2fform_view%2fview.asp%3fnumber%3d105586%26v_flag%3d0%0d%0a" TargetMode="External"/><Relationship Id="rId2" Type="http://schemas.openxmlformats.org/officeDocument/2006/relationships/image" Target="../media/image12.jpg"/><Relationship Id="rId16" Type="http://schemas.openxmlformats.org/officeDocument/2006/relationships/image" Target="../media/image27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gif"/><Relationship Id="rId11" Type="http://schemas.openxmlformats.org/officeDocument/2006/relationships/hyperlink" Target="http://www.bizforms.co.kr/bms/check.asp?code=bs3217338750418&amp;go_url=http%3a%2f%2fpowerpoint.bizforms.co.kr%2fform_view%2fview.asp%3fnumber%3d186272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028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06%26v_flag%3d0%0d%0a" TargetMode="External"/><Relationship Id="rId10" Type="http://schemas.openxmlformats.org/officeDocument/2006/relationships/image" Target="../media/image24.gif"/><Relationship Id="rId4" Type="http://schemas.openxmlformats.org/officeDocument/2006/relationships/image" Target="../media/image21.gif"/><Relationship Id="rId9" Type="http://schemas.openxmlformats.org/officeDocument/2006/relationships/hyperlink" Target="http://www.bizforms.co.kr/bms/check.asp?code=bs3217338750418&amp;go_url=http%3a%2f%2fpowerpoint.bizforms.co.kr%2fform_view%2fview.asp%3fnumber%3d112831%26v_flag%3d0%0d%0a" TargetMode="External"/><Relationship Id="rId14" Type="http://schemas.openxmlformats.org/officeDocument/2006/relationships/image" Target="../media/image26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947DF5E2-06AA-4B7A-A568-D04C9B8F08BB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38CDB42F-74B7-4A61-84DE-C230423870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7ACDEB82-4144-4DC2-B11C-C547FC48CABC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29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C1B149FC-0D2A-41D9-82FB-46B756CB4D1E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C0739C2-E066-47F1-A3E9-051C98C9965C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http://www.bizforms.co.kr/bms/check.asp?code=bs3217338750418&amp;go_url=http%3a%2f%2fpowerpoint.bizforms.co.kr%2fform_view%2fview.asp%3fnumber%3d105671%26v_flag%3d0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64160B90-4722-43C6-A75F-7463C74C7A4A}"/>
              </a:ext>
            </a:extLst>
          </p:cNvPr>
          <p:cNvSpPr/>
          <p:nvPr/>
        </p:nvSpPr>
        <p:spPr>
          <a:xfrm>
            <a:off x="551623" y="3986545"/>
            <a:ext cx="2456122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자동차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창업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70FE494-043C-4C16-BCC6-D3A89CBC9FE4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003E2A67-AD32-41ED-81EF-EC1F10DA9A3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6334" y="908720"/>
            <a:ext cx="3895682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3926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1-4 </a:t>
            </a:r>
            <a:r>
              <a:rPr lang="ko-KR" altLang="en-US" dirty="0"/>
              <a:t>경영이념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경영이념을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1" name="그룹 40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2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6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07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8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2" name="자유형 7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경영이념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208297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회사가 원하는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경영철학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경영이념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비전 등의 내용을 작성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할 수 있는 부분입니다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경영이념이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회사를 운영하는 이념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정책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가치관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이라면 비전은 우리 회사가 최종적으로 추가하는 목표입니다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경영이념을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시장의 흐름에 발맞추어 설정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한다면 보다 적극적인 모습을 보여줄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80" name="그룹 79"/>
          <p:cNvGrpSpPr/>
          <p:nvPr/>
        </p:nvGrpSpPr>
        <p:grpSpPr>
          <a:xfrm>
            <a:off x="5594364" y="1708322"/>
            <a:ext cx="2774988" cy="841332"/>
            <a:chOff x="6032520" y="1457298"/>
            <a:chExt cx="1620001" cy="841332"/>
          </a:xfrm>
        </p:grpSpPr>
        <p:sp>
          <p:nvSpPr>
            <p:cNvPr id="163" name="Rectangle 117"/>
            <p:cNvSpPr>
              <a:spLocks noChangeArrowheads="1"/>
            </p:cNvSpPr>
            <p:nvPr/>
          </p:nvSpPr>
          <p:spPr bwMode="auto">
            <a:xfrm>
              <a:off x="6032520" y="1457298"/>
              <a:ext cx="1620000" cy="212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2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164" name="Rectangle 117"/>
            <p:cNvSpPr>
              <a:spLocks noChangeArrowheads="1"/>
            </p:cNvSpPr>
            <p:nvPr/>
          </p:nvSpPr>
          <p:spPr bwMode="auto">
            <a:xfrm>
              <a:off x="6032521" y="1720523"/>
              <a:ext cx="1620000" cy="578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49" name="그룹 48"/>
          <p:cNvGrpSpPr/>
          <p:nvPr/>
        </p:nvGrpSpPr>
        <p:grpSpPr>
          <a:xfrm>
            <a:off x="7128484" y="302786"/>
            <a:ext cx="1800000" cy="460765"/>
            <a:chOff x="7128484" y="252369"/>
            <a:chExt cx="1800000" cy="460765"/>
          </a:xfrm>
        </p:grpSpPr>
        <p:sp>
          <p:nvSpPr>
            <p:cNvPr id="50" name="TextBox 49"/>
            <p:cNvSpPr txBox="1"/>
            <p:nvPr/>
          </p:nvSpPr>
          <p:spPr>
            <a:xfrm>
              <a:off x="7128484" y="252369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7128484" y="400741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62" name="그룹 61"/>
          <p:cNvGrpSpPr/>
          <p:nvPr/>
        </p:nvGrpSpPr>
        <p:grpSpPr>
          <a:xfrm>
            <a:off x="3759401" y="2000426"/>
            <a:ext cx="1620000" cy="1610687"/>
            <a:chOff x="3620063" y="1858941"/>
            <a:chExt cx="1620000" cy="1610687"/>
          </a:xfrm>
        </p:grpSpPr>
        <p:sp>
          <p:nvSpPr>
            <p:cNvPr id="54" name="직사각형 53"/>
            <p:cNvSpPr/>
            <p:nvPr/>
          </p:nvSpPr>
          <p:spPr>
            <a:xfrm rot="2700000">
              <a:off x="3626777" y="1863056"/>
              <a:ext cx="1606572" cy="1606572"/>
            </a:xfrm>
            <a:prstGeom prst="rect">
              <a:avLst/>
            </a:prstGeom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052396" y="1858941"/>
              <a:ext cx="755335" cy="8092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342900" indent="-342900" algn="ctr">
                <a:lnSpc>
                  <a:spcPct val="130000"/>
                </a:lnSpc>
                <a:spcBef>
                  <a:spcPct val="0"/>
                </a:spcBef>
              </a:pPr>
              <a:r>
                <a:rPr lang="en-US" altLang="ko-KR" sz="4000" b="1" u="sng" dirty="0">
                  <a:gradFill>
                    <a:gsLst>
                      <a:gs pos="0">
                        <a:srgbClr val="FFFFFF"/>
                      </a:gs>
                      <a:gs pos="40000">
                        <a:srgbClr val="E6E6E6"/>
                      </a:gs>
                      <a:gs pos="55000">
                        <a:srgbClr val="7D8496"/>
                      </a:gs>
                      <a:gs pos="61000">
                        <a:srgbClr val="E6E6E6"/>
                      </a:gs>
                    </a:gsLst>
                    <a:lin ang="5400000" scaled="0"/>
                  </a:gradFill>
                  <a:latin typeface="Arial" pitchFamily="34" charset="0"/>
                  <a:ea typeface="+mj-ea"/>
                  <a:cs typeface="Arial" pitchFamily="34" charset="0"/>
                </a:rPr>
                <a:t>01</a:t>
              </a:r>
              <a:endParaRPr lang="ko-KR" altLang="en-US" sz="4000" b="1" u="sng" dirty="0">
                <a:gradFill>
                  <a:gsLst>
                    <a:gs pos="0">
                      <a:srgbClr val="FFFFFF"/>
                    </a:gs>
                    <a:gs pos="40000">
                      <a:srgbClr val="E6E6E6"/>
                    </a:gs>
                    <a:gs pos="55000">
                      <a:srgbClr val="7D8496"/>
                    </a:gs>
                    <a:gs pos="61000">
                      <a:srgbClr val="E6E6E6"/>
                    </a:gs>
                  </a:gsLst>
                  <a:lin ang="5400000" scaled="0"/>
                </a:gradFill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  <p:sp>
          <p:nvSpPr>
            <p:cNvPr id="57" name="Rectangle 117"/>
            <p:cNvSpPr>
              <a:spLocks noChangeArrowheads="1"/>
            </p:cNvSpPr>
            <p:nvPr/>
          </p:nvSpPr>
          <p:spPr bwMode="auto">
            <a:xfrm>
              <a:off x="3620063" y="2662227"/>
              <a:ext cx="1620000" cy="265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Text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63" name="그룹 62"/>
          <p:cNvGrpSpPr/>
          <p:nvPr/>
        </p:nvGrpSpPr>
        <p:grpSpPr>
          <a:xfrm>
            <a:off x="2557071" y="3205355"/>
            <a:ext cx="1620000" cy="1610687"/>
            <a:chOff x="3620063" y="1858941"/>
            <a:chExt cx="1620000" cy="1610687"/>
          </a:xfrm>
        </p:grpSpPr>
        <p:sp>
          <p:nvSpPr>
            <p:cNvPr id="64" name="직사각형 63"/>
            <p:cNvSpPr/>
            <p:nvPr/>
          </p:nvSpPr>
          <p:spPr>
            <a:xfrm rot="2700000">
              <a:off x="3626777" y="1863056"/>
              <a:ext cx="1606572" cy="1606572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052396" y="1858941"/>
              <a:ext cx="755335" cy="8092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342900" indent="-342900" algn="ctr">
                <a:lnSpc>
                  <a:spcPct val="130000"/>
                </a:lnSpc>
                <a:spcBef>
                  <a:spcPct val="0"/>
                </a:spcBef>
              </a:pPr>
              <a:r>
                <a:rPr lang="en-US" altLang="ko-KR" sz="4000" b="1" u="sng" dirty="0">
                  <a:gradFill>
                    <a:gsLst>
                      <a:gs pos="0">
                        <a:srgbClr val="FFFFFF"/>
                      </a:gs>
                      <a:gs pos="40000">
                        <a:srgbClr val="E6E6E6"/>
                      </a:gs>
                      <a:gs pos="55000">
                        <a:srgbClr val="7D8496"/>
                      </a:gs>
                      <a:gs pos="61000">
                        <a:srgbClr val="E6E6E6"/>
                      </a:gs>
                    </a:gsLst>
                    <a:lin ang="5400000" scaled="0"/>
                  </a:gradFill>
                  <a:latin typeface="Arial" pitchFamily="34" charset="0"/>
                  <a:ea typeface="+mj-ea"/>
                  <a:cs typeface="Arial" pitchFamily="34" charset="0"/>
                </a:rPr>
                <a:t>01</a:t>
              </a:r>
              <a:endParaRPr lang="ko-KR" altLang="en-US" sz="4000" b="1" u="sng" dirty="0">
                <a:gradFill>
                  <a:gsLst>
                    <a:gs pos="0">
                      <a:srgbClr val="FFFFFF"/>
                    </a:gs>
                    <a:gs pos="40000">
                      <a:srgbClr val="E6E6E6"/>
                    </a:gs>
                    <a:gs pos="55000">
                      <a:srgbClr val="7D8496"/>
                    </a:gs>
                    <a:gs pos="61000">
                      <a:srgbClr val="E6E6E6"/>
                    </a:gs>
                  </a:gsLst>
                  <a:lin ang="5400000" scaled="0"/>
                </a:gradFill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  <p:sp>
          <p:nvSpPr>
            <p:cNvPr id="67" name="Rectangle 117"/>
            <p:cNvSpPr>
              <a:spLocks noChangeArrowheads="1"/>
            </p:cNvSpPr>
            <p:nvPr/>
          </p:nvSpPr>
          <p:spPr bwMode="auto">
            <a:xfrm>
              <a:off x="3620063" y="2662227"/>
              <a:ext cx="1620000" cy="265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Text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76" name="그룹 75"/>
          <p:cNvGrpSpPr/>
          <p:nvPr/>
        </p:nvGrpSpPr>
        <p:grpSpPr>
          <a:xfrm>
            <a:off x="4966929" y="3205355"/>
            <a:ext cx="1620000" cy="1610687"/>
            <a:chOff x="3620063" y="1858941"/>
            <a:chExt cx="1620000" cy="1610687"/>
          </a:xfrm>
        </p:grpSpPr>
        <p:sp>
          <p:nvSpPr>
            <p:cNvPr id="77" name="직사각형 76"/>
            <p:cNvSpPr/>
            <p:nvPr/>
          </p:nvSpPr>
          <p:spPr>
            <a:xfrm rot="2700000">
              <a:off x="3626777" y="1863056"/>
              <a:ext cx="1606572" cy="1606572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4052396" y="1858941"/>
              <a:ext cx="755335" cy="8092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342900" indent="-342900" algn="ctr">
                <a:lnSpc>
                  <a:spcPct val="130000"/>
                </a:lnSpc>
                <a:spcBef>
                  <a:spcPct val="0"/>
                </a:spcBef>
              </a:pPr>
              <a:r>
                <a:rPr lang="en-US" altLang="ko-KR" sz="4000" b="1" u="sng" dirty="0">
                  <a:gradFill>
                    <a:gsLst>
                      <a:gs pos="0">
                        <a:srgbClr val="FFFFFF"/>
                      </a:gs>
                      <a:gs pos="40000">
                        <a:srgbClr val="E6E6E6"/>
                      </a:gs>
                      <a:gs pos="55000">
                        <a:srgbClr val="7D8496"/>
                      </a:gs>
                      <a:gs pos="61000">
                        <a:srgbClr val="E6E6E6"/>
                      </a:gs>
                    </a:gsLst>
                    <a:lin ang="5400000" scaled="0"/>
                  </a:gradFill>
                  <a:latin typeface="Arial" pitchFamily="34" charset="0"/>
                  <a:ea typeface="+mj-ea"/>
                  <a:cs typeface="Arial" pitchFamily="34" charset="0"/>
                </a:rPr>
                <a:t>01</a:t>
              </a:r>
              <a:endParaRPr lang="ko-KR" altLang="en-US" sz="4000" b="1" u="sng" dirty="0">
                <a:gradFill>
                  <a:gsLst>
                    <a:gs pos="0">
                      <a:srgbClr val="FFFFFF"/>
                    </a:gs>
                    <a:gs pos="40000">
                      <a:srgbClr val="E6E6E6"/>
                    </a:gs>
                    <a:gs pos="55000">
                      <a:srgbClr val="7D8496"/>
                    </a:gs>
                    <a:gs pos="61000">
                      <a:srgbClr val="E6E6E6"/>
                    </a:gs>
                  </a:gsLst>
                  <a:lin ang="5400000" scaled="0"/>
                </a:gradFill>
                <a:latin typeface="Arial" pitchFamily="34" charset="0"/>
                <a:ea typeface="+mj-ea"/>
                <a:cs typeface="Arial" pitchFamily="34" charset="0"/>
              </a:endParaRPr>
            </a:p>
          </p:txBody>
        </p:sp>
        <p:sp>
          <p:nvSpPr>
            <p:cNvPr id="79" name="Rectangle 117"/>
            <p:cNvSpPr>
              <a:spLocks noChangeArrowheads="1"/>
            </p:cNvSpPr>
            <p:nvPr/>
          </p:nvSpPr>
          <p:spPr bwMode="auto">
            <a:xfrm>
              <a:off x="3620063" y="2662227"/>
              <a:ext cx="1620000" cy="265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5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Text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82" name="그룹 81"/>
          <p:cNvGrpSpPr/>
          <p:nvPr/>
        </p:nvGrpSpPr>
        <p:grpSpPr>
          <a:xfrm>
            <a:off x="6470676" y="4519823"/>
            <a:ext cx="2036853" cy="1041387"/>
            <a:chOff x="6032520" y="1457298"/>
            <a:chExt cx="1620001" cy="1041387"/>
          </a:xfrm>
        </p:grpSpPr>
        <p:sp>
          <p:nvSpPr>
            <p:cNvPr id="83" name="Rectangle 117"/>
            <p:cNvSpPr>
              <a:spLocks noChangeArrowheads="1"/>
            </p:cNvSpPr>
            <p:nvPr/>
          </p:nvSpPr>
          <p:spPr bwMode="auto">
            <a:xfrm>
              <a:off x="6032520" y="1457298"/>
              <a:ext cx="1620000" cy="212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2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84" name="Rectangle 117"/>
            <p:cNvSpPr>
              <a:spLocks noChangeArrowheads="1"/>
            </p:cNvSpPr>
            <p:nvPr/>
          </p:nvSpPr>
          <p:spPr bwMode="auto">
            <a:xfrm>
              <a:off x="6032521" y="1720523"/>
              <a:ext cx="1620000" cy="7781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85" name="그룹 84"/>
          <p:cNvGrpSpPr/>
          <p:nvPr/>
        </p:nvGrpSpPr>
        <p:grpSpPr>
          <a:xfrm>
            <a:off x="628596" y="4519823"/>
            <a:ext cx="2036853" cy="1063444"/>
            <a:chOff x="6032520" y="1457298"/>
            <a:chExt cx="1620001" cy="1063444"/>
          </a:xfrm>
        </p:grpSpPr>
        <p:sp>
          <p:nvSpPr>
            <p:cNvPr id="86" name="Rectangle 117"/>
            <p:cNvSpPr>
              <a:spLocks noChangeArrowheads="1"/>
            </p:cNvSpPr>
            <p:nvPr/>
          </p:nvSpPr>
          <p:spPr bwMode="auto">
            <a:xfrm>
              <a:off x="6032520" y="1457298"/>
              <a:ext cx="1620000" cy="212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2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87" name="Rectangle 117"/>
            <p:cNvSpPr>
              <a:spLocks noChangeArrowheads="1"/>
            </p:cNvSpPr>
            <p:nvPr/>
          </p:nvSpPr>
          <p:spPr bwMode="auto">
            <a:xfrm>
              <a:off x="6032521" y="1720523"/>
              <a:ext cx="1620000" cy="800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오른쪽정렬을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2-2 </a:t>
            </a:r>
            <a:r>
              <a:rPr lang="ko-KR" altLang="en-US" dirty="0"/>
              <a:t>사업소개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사업소개를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6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2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09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7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6" name="자유형 7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사업소개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82357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자사가 진행 중에 있는 서비스 및 사업 영역에 대한 대략적인 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들을 기재합니다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자사가 어떤 사업을 통해 수익을 창출하고 있는지를 한눈에 알아볼 수 있도록 도식화 하고 대표적인 서비스를 나열하는 방법으로 간단히 표현할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54" name="그룹 53"/>
          <p:cNvGrpSpPr/>
          <p:nvPr/>
        </p:nvGrpSpPr>
        <p:grpSpPr>
          <a:xfrm>
            <a:off x="7128484" y="302786"/>
            <a:ext cx="1800000" cy="460765"/>
            <a:chOff x="7128484" y="252369"/>
            <a:chExt cx="1800000" cy="460765"/>
          </a:xfrm>
        </p:grpSpPr>
        <p:sp>
          <p:nvSpPr>
            <p:cNvPr id="55" name="TextBox 54"/>
            <p:cNvSpPr txBox="1"/>
            <p:nvPr/>
          </p:nvSpPr>
          <p:spPr>
            <a:xfrm>
              <a:off x="7128484" y="252369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7128484" y="400741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95" name="그룹 494"/>
          <p:cNvGrpSpPr/>
          <p:nvPr/>
        </p:nvGrpSpPr>
        <p:grpSpPr>
          <a:xfrm>
            <a:off x="884237" y="1514475"/>
            <a:ext cx="2197100" cy="1657350"/>
            <a:chOff x="885825" y="1514475"/>
            <a:chExt cx="2197100" cy="1657350"/>
          </a:xfrm>
        </p:grpSpPr>
        <p:sp>
          <p:nvSpPr>
            <p:cNvPr id="3301" name="Freeform 229"/>
            <p:cNvSpPr>
              <a:spLocks noEditPoints="1"/>
            </p:cNvSpPr>
            <p:nvPr/>
          </p:nvSpPr>
          <p:spPr bwMode="auto">
            <a:xfrm>
              <a:off x="1143000" y="2698750"/>
              <a:ext cx="114300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"/>
                </a:cxn>
                <a:cxn ang="0">
                  <a:pos x="10" y="10"/>
                </a:cxn>
                <a:cxn ang="0">
                  <a:pos x="10" y="54"/>
                </a:cxn>
                <a:cxn ang="0">
                  <a:pos x="20" y="54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72" y="0"/>
                </a:cxn>
                <a:cxn ang="0">
                  <a:pos x="30" y="0"/>
                </a:cxn>
                <a:cxn ang="0">
                  <a:pos x="30" y="54"/>
                </a:cxn>
                <a:cxn ang="0">
                  <a:pos x="72" y="54"/>
                </a:cxn>
                <a:cxn ang="0">
                  <a:pos x="72" y="0"/>
                </a:cxn>
                <a:cxn ang="0">
                  <a:pos x="62" y="42"/>
                </a:cxn>
                <a:cxn ang="0">
                  <a:pos x="40" y="42"/>
                </a:cxn>
                <a:cxn ang="0">
                  <a:pos x="40" y="10"/>
                </a:cxn>
                <a:cxn ang="0">
                  <a:pos x="62" y="10"/>
                </a:cxn>
                <a:cxn ang="0">
                  <a:pos x="62" y="42"/>
                </a:cxn>
              </a:cxnLst>
              <a:rect l="0" t="0" r="r" b="b"/>
              <a:pathLst>
                <a:path w="72" h="54">
                  <a:moveTo>
                    <a:pt x="0" y="0"/>
                  </a:moveTo>
                  <a:lnTo>
                    <a:pt x="0" y="10"/>
                  </a:lnTo>
                  <a:lnTo>
                    <a:pt x="10" y="10"/>
                  </a:lnTo>
                  <a:lnTo>
                    <a:pt x="10" y="54"/>
                  </a:lnTo>
                  <a:lnTo>
                    <a:pt x="20" y="54"/>
                  </a:lnTo>
                  <a:lnTo>
                    <a:pt x="20" y="0"/>
                  </a:lnTo>
                  <a:lnTo>
                    <a:pt x="0" y="0"/>
                  </a:lnTo>
                  <a:close/>
                  <a:moveTo>
                    <a:pt x="72" y="0"/>
                  </a:moveTo>
                  <a:lnTo>
                    <a:pt x="30" y="0"/>
                  </a:lnTo>
                  <a:lnTo>
                    <a:pt x="30" y="54"/>
                  </a:lnTo>
                  <a:lnTo>
                    <a:pt x="72" y="54"/>
                  </a:lnTo>
                  <a:lnTo>
                    <a:pt x="72" y="0"/>
                  </a:lnTo>
                  <a:close/>
                  <a:moveTo>
                    <a:pt x="62" y="42"/>
                  </a:moveTo>
                  <a:lnTo>
                    <a:pt x="40" y="42"/>
                  </a:lnTo>
                  <a:lnTo>
                    <a:pt x="40" y="10"/>
                  </a:lnTo>
                  <a:lnTo>
                    <a:pt x="62" y="10"/>
                  </a:lnTo>
                  <a:lnTo>
                    <a:pt x="6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02" name="Freeform 230"/>
            <p:cNvSpPr>
              <a:spLocks noEditPoints="1"/>
            </p:cNvSpPr>
            <p:nvPr/>
          </p:nvSpPr>
          <p:spPr bwMode="auto">
            <a:xfrm>
              <a:off x="1216025" y="2139950"/>
              <a:ext cx="146050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"/>
                </a:cxn>
                <a:cxn ang="0">
                  <a:pos x="30" y="10"/>
                </a:cxn>
                <a:cxn ang="0">
                  <a:pos x="30" y="22"/>
                </a:cxn>
                <a:cxn ang="0">
                  <a:pos x="10" y="22"/>
                </a:cxn>
                <a:cxn ang="0">
                  <a:pos x="10" y="32"/>
                </a:cxn>
                <a:cxn ang="0">
                  <a:pos x="30" y="32"/>
                </a:cxn>
                <a:cxn ang="0">
                  <a:pos x="30" y="42"/>
                </a:cxn>
                <a:cxn ang="0">
                  <a:pos x="0" y="42"/>
                </a:cxn>
                <a:cxn ang="0">
                  <a:pos x="0" y="54"/>
                </a:cxn>
                <a:cxn ang="0">
                  <a:pos x="42" y="54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92" y="0"/>
                </a:cxn>
                <a:cxn ang="0">
                  <a:pos x="52" y="0"/>
                </a:cxn>
                <a:cxn ang="0">
                  <a:pos x="52" y="54"/>
                </a:cxn>
                <a:cxn ang="0">
                  <a:pos x="92" y="54"/>
                </a:cxn>
                <a:cxn ang="0">
                  <a:pos x="92" y="0"/>
                </a:cxn>
                <a:cxn ang="0">
                  <a:pos x="82" y="42"/>
                </a:cxn>
                <a:cxn ang="0">
                  <a:pos x="62" y="42"/>
                </a:cxn>
                <a:cxn ang="0">
                  <a:pos x="62" y="10"/>
                </a:cxn>
                <a:cxn ang="0">
                  <a:pos x="82" y="10"/>
                </a:cxn>
                <a:cxn ang="0">
                  <a:pos x="82" y="42"/>
                </a:cxn>
              </a:cxnLst>
              <a:rect l="0" t="0" r="r" b="b"/>
              <a:pathLst>
                <a:path w="92" h="54">
                  <a:moveTo>
                    <a:pt x="0" y="0"/>
                  </a:moveTo>
                  <a:lnTo>
                    <a:pt x="0" y="10"/>
                  </a:lnTo>
                  <a:lnTo>
                    <a:pt x="30" y="10"/>
                  </a:lnTo>
                  <a:lnTo>
                    <a:pt x="30" y="22"/>
                  </a:lnTo>
                  <a:lnTo>
                    <a:pt x="10" y="22"/>
                  </a:lnTo>
                  <a:lnTo>
                    <a:pt x="10" y="32"/>
                  </a:lnTo>
                  <a:lnTo>
                    <a:pt x="30" y="32"/>
                  </a:lnTo>
                  <a:lnTo>
                    <a:pt x="30" y="42"/>
                  </a:lnTo>
                  <a:lnTo>
                    <a:pt x="0" y="42"/>
                  </a:lnTo>
                  <a:lnTo>
                    <a:pt x="0" y="54"/>
                  </a:lnTo>
                  <a:lnTo>
                    <a:pt x="42" y="54"/>
                  </a:lnTo>
                  <a:lnTo>
                    <a:pt x="42" y="0"/>
                  </a:lnTo>
                  <a:lnTo>
                    <a:pt x="0" y="0"/>
                  </a:lnTo>
                  <a:close/>
                  <a:moveTo>
                    <a:pt x="92" y="0"/>
                  </a:moveTo>
                  <a:lnTo>
                    <a:pt x="52" y="0"/>
                  </a:lnTo>
                  <a:lnTo>
                    <a:pt x="52" y="54"/>
                  </a:lnTo>
                  <a:lnTo>
                    <a:pt x="92" y="54"/>
                  </a:lnTo>
                  <a:lnTo>
                    <a:pt x="92" y="0"/>
                  </a:lnTo>
                  <a:close/>
                  <a:moveTo>
                    <a:pt x="82" y="42"/>
                  </a:moveTo>
                  <a:lnTo>
                    <a:pt x="62" y="42"/>
                  </a:lnTo>
                  <a:lnTo>
                    <a:pt x="62" y="10"/>
                  </a:lnTo>
                  <a:lnTo>
                    <a:pt x="82" y="10"/>
                  </a:lnTo>
                  <a:lnTo>
                    <a:pt x="8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03" name="Freeform 231"/>
            <p:cNvSpPr>
              <a:spLocks noEditPoints="1"/>
            </p:cNvSpPr>
            <p:nvPr/>
          </p:nvSpPr>
          <p:spPr bwMode="auto">
            <a:xfrm>
              <a:off x="1628775" y="1784350"/>
              <a:ext cx="146050" cy="82550"/>
            </a:xfrm>
            <a:custGeom>
              <a:avLst/>
              <a:gdLst/>
              <a:ahLst/>
              <a:cxnLst>
                <a:cxn ang="0">
                  <a:pos x="12" y="10"/>
                </a:cxn>
                <a:cxn ang="0">
                  <a:pos x="42" y="1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32" y="32"/>
                </a:cxn>
                <a:cxn ang="0">
                  <a:pos x="32" y="42"/>
                </a:cxn>
                <a:cxn ang="0">
                  <a:pos x="0" y="42"/>
                </a:cxn>
                <a:cxn ang="0">
                  <a:pos x="0" y="52"/>
                </a:cxn>
                <a:cxn ang="0">
                  <a:pos x="42" y="52"/>
                </a:cxn>
                <a:cxn ang="0">
                  <a:pos x="42" y="20"/>
                </a:cxn>
                <a:cxn ang="0">
                  <a:pos x="12" y="20"/>
                </a:cxn>
                <a:cxn ang="0">
                  <a:pos x="12" y="10"/>
                </a:cxn>
                <a:cxn ang="0">
                  <a:pos x="92" y="0"/>
                </a:cxn>
                <a:cxn ang="0">
                  <a:pos x="52" y="0"/>
                </a:cxn>
                <a:cxn ang="0">
                  <a:pos x="52" y="52"/>
                </a:cxn>
                <a:cxn ang="0">
                  <a:pos x="92" y="52"/>
                </a:cxn>
                <a:cxn ang="0">
                  <a:pos x="92" y="0"/>
                </a:cxn>
                <a:cxn ang="0">
                  <a:pos x="82" y="42"/>
                </a:cxn>
                <a:cxn ang="0">
                  <a:pos x="62" y="42"/>
                </a:cxn>
                <a:cxn ang="0">
                  <a:pos x="62" y="10"/>
                </a:cxn>
                <a:cxn ang="0">
                  <a:pos x="82" y="10"/>
                </a:cxn>
                <a:cxn ang="0">
                  <a:pos x="82" y="42"/>
                </a:cxn>
              </a:cxnLst>
              <a:rect l="0" t="0" r="r" b="b"/>
              <a:pathLst>
                <a:path w="92" h="52">
                  <a:moveTo>
                    <a:pt x="12" y="10"/>
                  </a:moveTo>
                  <a:lnTo>
                    <a:pt x="42" y="1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32" y="32"/>
                  </a:lnTo>
                  <a:lnTo>
                    <a:pt x="32" y="42"/>
                  </a:lnTo>
                  <a:lnTo>
                    <a:pt x="0" y="42"/>
                  </a:lnTo>
                  <a:lnTo>
                    <a:pt x="0" y="52"/>
                  </a:lnTo>
                  <a:lnTo>
                    <a:pt x="42" y="52"/>
                  </a:lnTo>
                  <a:lnTo>
                    <a:pt x="42" y="20"/>
                  </a:lnTo>
                  <a:lnTo>
                    <a:pt x="12" y="20"/>
                  </a:lnTo>
                  <a:lnTo>
                    <a:pt x="12" y="10"/>
                  </a:lnTo>
                  <a:close/>
                  <a:moveTo>
                    <a:pt x="92" y="0"/>
                  </a:moveTo>
                  <a:lnTo>
                    <a:pt x="52" y="0"/>
                  </a:lnTo>
                  <a:lnTo>
                    <a:pt x="52" y="52"/>
                  </a:lnTo>
                  <a:lnTo>
                    <a:pt x="92" y="52"/>
                  </a:lnTo>
                  <a:lnTo>
                    <a:pt x="92" y="0"/>
                  </a:lnTo>
                  <a:close/>
                  <a:moveTo>
                    <a:pt x="82" y="42"/>
                  </a:moveTo>
                  <a:lnTo>
                    <a:pt x="62" y="42"/>
                  </a:lnTo>
                  <a:lnTo>
                    <a:pt x="62" y="10"/>
                  </a:lnTo>
                  <a:lnTo>
                    <a:pt x="82" y="10"/>
                  </a:lnTo>
                  <a:lnTo>
                    <a:pt x="8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04" name="Freeform 232"/>
            <p:cNvSpPr>
              <a:spLocks noEditPoints="1"/>
            </p:cNvSpPr>
            <p:nvPr/>
          </p:nvSpPr>
          <p:spPr bwMode="auto">
            <a:xfrm>
              <a:off x="2152650" y="1781175"/>
              <a:ext cx="130175" cy="82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"/>
                </a:cxn>
                <a:cxn ang="0">
                  <a:pos x="20" y="10"/>
                </a:cxn>
                <a:cxn ang="0">
                  <a:pos x="20" y="52"/>
                </a:cxn>
                <a:cxn ang="0">
                  <a:pos x="30" y="52"/>
                </a:cxn>
                <a:cxn ang="0">
                  <a:pos x="30" y="0"/>
                </a:cxn>
                <a:cxn ang="0">
                  <a:pos x="0" y="0"/>
                </a:cxn>
                <a:cxn ang="0">
                  <a:pos x="82" y="0"/>
                </a:cxn>
                <a:cxn ang="0">
                  <a:pos x="40" y="0"/>
                </a:cxn>
                <a:cxn ang="0">
                  <a:pos x="40" y="52"/>
                </a:cxn>
                <a:cxn ang="0">
                  <a:pos x="82" y="52"/>
                </a:cxn>
                <a:cxn ang="0">
                  <a:pos x="82" y="0"/>
                </a:cxn>
                <a:cxn ang="0">
                  <a:pos x="72" y="42"/>
                </a:cxn>
                <a:cxn ang="0">
                  <a:pos x="50" y="42"/>
                </a:cxn>
                <a:cxn ang="0">
                  <a:pos x="50" y="10"/>
                </a:cxn>
                <a:cxn ang="0">
                  <a:pos x="72" y="10"/>
                </a:cxn>
                <a:cxn ang="0">
                  <a:pos x="72" y="42"/>
                </a:cxn>
              </a:cxnLst>
              <a:rect l="0" t="0" r="r" b="b"/>
              <a:pathLst>
                <a:path w="82" h="52">
                  <a:moveTo>
                    <a:pt x="0" y="0"/>
                  </a:moveTo>
                  <a:lnTo>
                    <a:pt x="0" y="10"/>
                  </a:lnTo>
                  <a:lnTo>
                    <a:pt x="20" y="10"/>
                  </a:lnTo>
                  <a:lnTo>
                    <a:pt x="20" y="52"/>
                  </a:lnTo>
                  <a:lnTo>
                    <a:pt x="30" y="52"/>
                  </a:lnTo>
                  <a:lnTo>
                    <a:pt x="30" y="0"/>
                  </a:lnTo>
                  <a:lnTo>
                    <a:pt x="0" y="0"/>
                  </a:lnTo>
                  <a:close/>
                  <a:moveTo>
                    <a:pt x="82" y="0"/>
                  </a:moveTo>
                  <a:lnTo>
                    <a:pt x="40" y="0"/>
                  </a:lnTo>
                  <a:lnTo>
                    <a:pt x="40" y="52"/>
                  </a:lnTo>
                  <a:lnTo>
                    <a:pt x="82" y="52"/>
                  </a:lnTo>
                  <a:lnTo>
                    <a:pt x="82" y="0"/>
                  </a:lnTo>
                  <a:close/>
                  <a:moveTo>
                    <a:pt x="72" y="42"/>
                  </a:moveTo>
                  <a:lnTo>
                    <a:pt x="50" y="42"/>
                  </a:lnTo>
                  <a:lnTo>
                    <a:pt x="50" y="10"/>
                  </a:lnTo>
                  <a:lnTo>
                    <a:pt x="72" y="10"/>
                  </a:lnTo>
                  <a:lnTo>
                    <a:pt x="7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05" name="Freeform 233"/>
            <p:cNvSpPr>
              <a:spLocks noEditPoints="1"/>
            </p:cNvSpPr>
            <p:nvPr/>
          </p:nvSpPr>
          <p:spPr bwMode="auto">
            <a:xfrm>
              <a:off x="2571750" y="2136775"/>
              <a:ext cx="146050" cy="85725"/>
            </a:xfrm>
            <a:custGeom>
              <a:avLst/>
              <a:gdLst/>
              <a:ahLst/>
              <a:cxnLst>
                <a:cxn ang="0">
                  <a:pos x="32" y="32"/>
                </a:cxn>
                <a:cxn ang="0">
                  <a:pos x="32" y="44"/>
                </a:cxn>
                <a:cxn ang="0">
                  <a:pos x="0" y="44"/>
                </a:cxn>
                <a:cxn ang="0">
                  <a:pos x="0" y="54"/>
                </a:cxn>
                <a:cxn ang="0">
                  <a:pos x="42" y="54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32" y="32"/>
                </a:cxn>
                <a:cxn ang="0">
                  <a:pos x="12" y="12"/>
                </a:cxn>
                <a:cxn ang="0">
                  <a:pos x="32" y="12"/>
                </a:cxn>
                <a:cxn ang="0">
                  <a:pos x="32" y="22"/>
                </a:cxn>
                <a:cxn ang="0">
                  <a:pos x="12" y="22"/>
                </a:cxn>
                <a:cxn ang="0">
                  <a:pos x="12" y="12"/>
                </a:cxn>
                <a:cxn ang="0">
                  <a:pos x="92" y="0"/>
                </a:cxn>
                <a:cxn ang="0">
                  <a:pos x="52" y="0"/>
                </a:cxn>
                <a:cxn ang="0">
                  <a:pos x="52" y="54"/>
                </a:cxn>
                <a:cxn ang="0">
                  <a:pos x="92" y="54"/>
                </a:cxn>
                <a:cxn ang="0">
                  <a:pos x="92" y="0"/>
                </a:cxn>
                <a:cxn ang="0">
                  <a:pos x="82" y="44"/>
                </a:cxn>
                <a:cxn ang="0">
                  <a:pos x="62" y="44"/>
                </a:cxn>
                <a:cxn ang="0">
                  <a:pos x="62" y="12"/>
                </a:cxn>
                <a:cxn ang="0">
                  <a:pos x="82" y="12"/>
                </a:cxn>
                <a:cxn ang="0">
                  <a:pos x="82" y="44"/>
                </a:cxn>
              </a:cxnLst>
              <a:rect l="0" t="0" r="r" b="b"/>
              <a:pathLst>
                <a:path w="92" h="54">
                  <a:moveTo>
                    <a:pt x="32" y="32"/>
                  </a:moveTo>
                  <a:lnTo>
                    <a:pt x="32" y="44"/>
                  </a:lnTo>
                  <a:lnTo>
                    <a:pt x="0" y="44"/>
                  </a:lnTo>
                  <a:lnTo>
                    <a:pt x="0" y="54"/>
                  </a:lnTo>
                  <a:lnTo>
                    <a:pt x="42" y="54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32" y="32"/>
                  </a:lnTo>
                  <a:close/>
                  <a:moveTo>
                    <a:pt x="12" y="12"/>
                  </a:moveTo>
                  <a:lnTo>
                    <a:pt x="32" y="12"/>
                  </a:lnTo>
                  <a:lnTo>
                    <a:pt x="32" y="22"/>
                  </a:lnTo>
                  <a:lnTo>
                    <a:pt x="12" y="22"/>
                  </a:lnTo>
                  <a:lnTo>
                    <a:pt x="12" y="12"/>
                  </a:lnTo>
                  <a:close/>
                  <a:moveTo>
                    <a:pt x="92" y="0"/>
                  </a:moveTo>
                  <a:lnTo>
                    <a:pt x="52" y="0"/>
                  </a:lnTo>
                  <a:lnTo>
                    <a:pt x="52" y="54"/>
                  </a:lnTo>
                  <a:lnTo>
                    <a:pt x="92" y="54"/>
                  </a:lnTo>
                  <a:lnTo>
                    <a:pt x="92" y="0"/>
                  </a:lnTo>
                  <a:close/>
                  <a:moveTo>
                    <a:pt x="82" y="44"/>
                  </a:moveTo>
                  <a:lnTo>
                    <a:pt x="62" y="44"/>
                  </a:lnTo>
                  <a:lnTo>
                    <a:pt x="62" y="12"/>
                  </a:lnTo>
                  <a:lnTo>
                    <a:pt x="82" y="12"/>
                  </a:lnTo>
                  <a:lnTo>
                    <a:pt x="82" y="4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06" name="Freeform 234"/>
            <p:cNvSpPr>
              <a:spLocks noEditPoints="1"/>
            </p:cNvSpPr>
            <p:nvPr/>
          </p:nvSpPr>
          <p:spPr bwMode="auto">
            <a:xfrm>
              <a:off x="2686050" y="2705100"/>
              <a:ext cx="165100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12" y="12"/>
                </a:cxn>
                <a:cxn ang="0">
                  <a:pos x="12" y="54"/>
                </a:cxn>
                <a:cxn ang="0">
                  <a:pos x="22" y="54"/>
                </a:cxn>
                <a:cxn ang="0">
                  <a:pos x="22" y="0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12"/>
                </a:cxn>
                <a:cxn ang="0">
                  <a:pos x="42" y="12"/>
                </a:cxn>
                <a:cxn ang="0">
                  <a:pos x="42" y="54"/>
                </a:cxn>
                <a:cxn ang="0">
                  <a:pos x="52" y="54"/>
                </a:cxn>
                <a:cxn ang="0">
                  <a:pos x="52" y="0"/>
                </a:cxn>
                <a:cxn ang="0">
                  <a:pos x="32" y="0"/>
                </a:cxn>
                <a:cxn ang="0">
                  <a:pos x="104" y="0"/>
                </a:cxn>
                <a:cxn ang="0">
                  <a:pos x="62" y="0"/>
                </a:cxn>
                <a:cxn ang="0">
                  <a:pos x="62" y="54"/>
                </a:cxn>
                <a:cxn ang="0">
                  <a:pos x="104" y="54"/>
                </a:cxn>
                <a:cxn ang="0">
                  <a:pos x="104" y="0"/>
                </a:cxn>
                <a:cxn ang="0">
                  <a:pos x="92" y="44"/>
                </a:cxn>
                <a:cxn ang="0">
                  <a:pos x="72" y="44"/>
                </a:cxn>
                <a:cxn ang="0">
                  <a:pos x="72" y="12"/>
                </a:cxn>
                <a:cxn ang="0">
                  <a:pos x="92" y="12"/>
                </a:cxn>
                <a:cxn ang="0">
                  <a:pos x="92" y="44"/>
                </a:cxn>
              </a:cxnLst>
              <a:rect l="0" t="0" r="r" b="b"/>
              <a:pathLst>
                <a:path w="104" h="54">
                  <a:moveTo>
                    <a:pt x="0" y="0"/>
                  </a:moveTo>
                  <a:lnTo>
                    <a:pt x="0" y="12"/>
                  </a:lnTo>
                  <a:lnTo>
                    <a:pt x="12" y="12"/>
                  </a:lnTo>
                  <a:lnTo>
                    <a:pt x="12" y="54"/>
                  </a:lnTo>
                  <a:lnTo>
                    <a:pt x="22" y="54"/>
                  </a:lnTo>
                  <a:lnTo>
                    <a:pt x="22" y="0"/>
                  </a:lnTo>
                  <a:lnTo>
                    <a:pt x="0" y="0"/>
                  </a:lnTo>
                  <a:close/>
                  <a:moveTo>
                    <a:pt x="32" y="0"/>
                  </a:moveTo>
                  <a:lnTo>
                    <a:pt x="32" y="12"/>
                  </a:lnTo>
                  <a:lnTo>
                    <a:pt x="42" y="12"/>
                  </a:lnTo>
                  <a:lnTo>
                    <a:pt x="42" y="54"/>
                  </a:lnTo>
                  <a:lnTo>
                    <a:pt x="52" y="54"/>
                  </a:lnTo>
                  <a:lnTo>
                    <a:pt x="52" y="0"/>
                  </a:lnTo>
                  <a:lnTo>
                    <a:pt x="32" y="0"/>
                  </a:lnTo>
                  <a:close/>
                  <a:moveTo>
                    <a:pt x="104" y="0"/>
                  </a:moveTo>
                  <a:lnTo>
                    <a:pt x="62" y="0"/>
                  </a:lnTo>
                  <a:lnTo>
                    <a:pt x="62" y="54"/>
                  </a:lnTo>
                  <a:lnTo>
                    <a:pt x="104" y="54"/>
                  </a:lnTo>
                  <a:lnTo>
                    <a:pt x="104" y="0"/>
                  </a:lnTo>
                  <a:close/>
                  <a:moveTo>
                    <a:pt x="92" y="44"/>
                  </a:moveTo>
                  <a:lnTo>
                    <a:pt x="72" y="44"/>
                  </a:lnTo>
                  <a:lnTo>
                    <a:pt x="72" y="12"/>
                  </a:lnTo>
                  <a:lnTo>
                    <a:pt x="92" y="12"/>
                  </a:lnTo>
                  <a:lnTo>
                    <a:pt x="92" y="4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07" name="Freeform 235"/>
            <p:cNvSpPr>
              <a:spLocks noEditPoints="1"/>
            </p:cNvSpPr>
            <p:nvPr/>
          </p:nvSpPr>
          <p:spPr bwMode="auto">
            <a:xfrm>
              <a:off x="1117600" y="2419350"/>
              <a:ext cx="146050" cy="82550"/>
            </a:xfrm>
            <a:custGeom>
              <a:avLst/>
              <a:gdLst/>
              <a:ahLst/>
              <a:cxnLst>
                <a:cxn ang="0">
                  <a:pos x="30" y="10"/>
                </a:cxn>
                <a:cxn ang="0">
                  <a:pos x="30" y="20"/>
                </a:cxn>
                <a:cxn ang="0">
                  <a:pos x="0" y="20"/>
                </a:cxn>
                <a:cxn ang="0">
                  <a:pos x="0" y="52"/>
                </a:cxn>
                <a:cxn ang="0">
                  <a:pos x="40" y="52"/>
                </a:cxn>
                <a:cxn ang="0">
                  <a:pos x="40" y="42"/>
                </a:cxn>
                <a:cxn ang="0">
                  <a:pos x="10" y="42"/>
                </a:cxn>
                <a:cxn ang="0">
                  <a:pos x="10" y="32"/>
                </a:cxn>
                <a:cxn ang="0">
                  <a:pos x="40" y="3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30" y="10"/>
                </a:cxn>
                <a:cxn ang="0">
                  <a:pos x="92" y="0"/>
                </a:cxn>
                <a:cxn ang="0">
                  <a:pos x="52" y="0"/>
                </a:cxn>
                <a:cxn ang="0">
                  <a:pos x="52" y="52"/>
                </a:cxn>
                <a:cxn ang="0">
                  <a:pos x="92" y="52"/>
                </a:cxn>
                <a:cxn ang="0">
                  <a:pos x="92" y="0"/>
                </a:cxn>
                <a:cxn ang="0">
                  <a:pos x="82" y="42"/>
                </a:cxn>
                <a:cxn ang="0">
                  <a:pos x="62" y="42"/>
                </a:cxn>
                <a:cxn ang="0">
                  <a:pos x="62" y="10"/>
                </a:cxn>
                <a:cxn ang="0">
                  <a:pos x="82" y="10"/>
                </a:cxn>
                <a:cxn ang="0">
                  <a:pos x="82" y="42"/>
                </a:cxn>
              </a:cxnLst>
              <a:rect l="0" t="0" r="r" b="b"/>
              <a:pathLst>
                <a:path w="92" h="52">
                  <a:moveTo>
                    <a:pt x="30" y="10"/>
                  </a:moveTo>
                  <a:lnTo>
                    <a:pt x="30" y="20"/>
                  </a:lnTo>
                  <a:lnTo>
                    <a:pt x="0" y="20"/>
                  </a:lnTo>
                  <a:lnTo>
                    <a:pt x="0" y="52"/>
                  </a:lnTo>
                  <a:lnTo>
                    <a:pt x="40" y="52"/>
                  </a:lnTo>
                  <a:lnTo>
                    <a:pt x="40" y="42"/>
                  </a:lnTo>
                  <a:lnTo>
                    <a:pt x="10" y="42"/>
                  </a:lnTo>
                  <a:lnTo>
                    <a:pt x="10" y="32"/>
                  </a:lnTo>
                  <a:lnTo>
                    <a:pt x="40" y="32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30" y="10"/>
                  </a:lnTo>
                  <a:close/>
                  <a:moveTo>
                    <a:pt x="92" y="0"/>
                  </a:moveTo>
                  <a:lnTo>
                    <a:pt x="52" y="0"/>
                  </a:lnTo>
                  <a:lnTo>
                    <a:pt x="52" y="52"/>
                  </a:lnTo>
                  <a:lnTo>
                    <a:pt x="92" y="52"/>
                  </a:lnTo>
                  <a:lnTo>
                    <a:pt x="92" y="0"/>
                  </a:lnTo>
                  <a:close/>
                  <a:moveTo>
                    <a:pt x="82" y="42"/>
                  </a:moveTo>
                  <a:lnTo>
                    <a:pt x="62" y="42"/>
                  </a:lnTo>
                  <a:lnTo>
                    <a:pt x="62" y="10"/>
                  </a:lnTo>
                  <a:lnTo>
                    <a:pt x="82" y="10"/>
                  </a:lnTo>
                  <a:lnTo>
                    <a:pt x="8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08" name="Freeform 236"/>
            <p:cNvSpPr>
              <a:spLocks noEditPoints="1"/>
            </p:cNvSpPr>
            <p:nvPr/>
          </p:nvSpPr>
          <p:spPr bwMode="auto">
            <a:xfrm>
              <a:off x="1387475" y="1930400"/>
              <a:ext cx="146050" cy="8255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30" y="0"/>
                </a:cxn>
                <a:cxn ang="0">
                  <a:pos x="30" y="20"/>
                </a:cxn>
                <a:cxn ang="0">
                  <a:pos x="10" y="20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30" y="32"/>
                </a:cxn>
                <a:cxn ang="0">
                  <a:pos x="30" y="52"/>
                </a:cxn>
                <a:cxn ang="0">
                  <a:pos x="40" y="52"/>
                </a:cxn>
                <a:cxn ang="0">
                  <a:pos x="40" y="0"/>
                </a:cxn>
                <a:cxn ang="0">
                  <a:pos x="92" y="0"/>
                </a:cxn>
                <a:cxn ang="0">
                  <a:pos x="50" y="0"/>
                </a:cxn>
                <a:cxn ang="0">
                  <a:pos x="50" y="52"/>
                </a:cxn>
                <a:cxn ang="0">
                  <a:pos x="92" y="52"/>
                </a:cxn>
                <a:cxn ang="0">
                  <a:pos x="92" y="0"/>
                </a:cxn>
                <a:cxn ang="0">
                  <a:pos x="82" y="42"/>
                </a:cxn>
                <a:cxn ang="0">
                  <a:pos x="60" y="42"/>
                </a:cxn>
                <a:cxn ang="0">
                  <a:pos x="60" y="10"/>
                </a:cxn>
                <a:cxn ang="0">
                  <a:pos x="82" y="10"/>
                </a:cxn>
                <a:cxn ang="0">
                  <a:pos x="82" y="42"/>
                </a:cxn>
              </a:cxnLst>
              <a:rect l="0" t="0" r="r" b="b"/>
              <a:pathLst>
                <a:path w="92" h="52">
                  <a:moveTo>
                    <a:pt x="40" y="0"/>
                  </a:moveTo>
                  <a:lnTo>
                    <a:pt x="30" y="0"/>
                  </a:lnTo>
                  <a:lnTo>
                    <a:pt x="30" y="20"/>
                  </a:lnTo>
                  <a:lnTo>
                    <a:pt x="10" y="20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30" y="32"/>
                  </a:lnTo>
                  <a:lnTo>
                    <a:pt x="30" y="52"/>
                  </a:lnTo>
                  <a:lnTo>
                    <a:pt x="40" y="52"/>
                  </a:lnTo>
                  <a:lnTo>
                    <a:pt x="40" y="0"/>
                  </a:lnTo>
                  <a:close/>
                  <a:moveTo>
                    <a:pt x="92" y="0"/>
                  </a:moveTo>
                  <a:lnTo>
                    <a:pt x="50" y="0"/>
                  </a:lnTo>
                  <a:lnTo>
                    <a:pt x="50" y="52"/>
                  </a:lnTo>
                  <a:lnTo>
                    <a:pt x="92" y="52"/>
                  </a:lnTo>
                  <a:lnTo>
                    <a:pt x="92" y="0"/>
                  </a:lnTo>
                  <a:close/>
                  <a:moveTo>
                    <a:pt x="82" y="42"/>
                  </a:moveTo>
                  <a:lnTo>
                    <a:pt x="60" y="42"/>
                  </a:lnTo>
                  <a:lnTo>
                    <a:pt x="60" y="10"/>
                  </a:lnTo>
                  <a:lnTo>
                    <a:pt x="82" y="10"/>
                  </a:lnTo>
                  <a:lnTo>
                    <a:pt x="8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09" name="Freeform 237"/>
            <p:cNvSpPr>
              <a:spLocks noEditPoints="1"/>
            </p:cNvSpPr>
            <p:nvPr/>
          </p:nvSpPr>
          <p:spPr bwMode="auto">
            <a:xfrm>
              <a:off x="1895475" y="1736725"/>
              <a:ext cx="146050" cy="82550"/>
            </a:xfrm>
            <a:custGeom>
              <a:avLst/>
              <a:gdLst/>
              <a:ahLst/>
              <a:cxnLst>
                <a:cxn ang="0">
                  <a:pos x="10" y="20"/>
                </a:cxn>
                <a:cxn ang="0">
                  <a:pos x="10" y="10"/>
                </a:cxn>
                <a:cxn ang="0">
                  <a:pos x="40" y="1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52"/>
                </a:cxn>
                <a:cxn ang="0">
                  <a:pos x="40" y="52"/>
                </a:cxn>
                <a:cxn ang="0">
                  <a:pos x="40" y="20"/>
                </a:cxn>
                <a:cxn ang="0">
                  <a:pos x="10" y="20"/>
                </a:cxn>
                <a:cxn ang="0">
                  <a:pos x="30" y="42"/>
                </a:cxn>
                <a:cxn ang="0">
                  <a:pos x="10" y="42"/>
                </a:cxn>
                <a:cxn ang="0">
                  <a:pos x="10" y="32"/>
                </a:cxn>
                <a:cxn ang="0">
                  <a:pos x="30" y="32"/>
                </a:cxn>
                <a:cxn ang="0">
                  <a:pos x="30" y="42"/>
                </a:cxn>
                <a:cxn ang="0">
                  <a:pos x="92" y="0"/>
                </a:cxn>
                <a:cxn ang="0">
                  <a:pos x="50" y="0"/>
                </a:cxn>
                <a:cxn ang="0">
                  <a:pos x="50" y="52"/>
                </a:cxn>
                <a:cxn ang="0">
                  <a:pos x="92" y="52"/>
                </a:cxn>
                <a:cxn ang="0">
                  <a:pos x="92" y="0"/>
                </a:cxn>
                <a:cxn ang="0">
                  <a:pos x="82" y="42"/>
                </a:cxn>
                <a:cxn ang="0">
                  <a:pos x="62" y="42"/>
                </a:cxn>
                <a:cxn ang="0">
                  <a:pos x="62" y="10"/>
                </a:cxn>
                <a:cxn ang="0">
                  <a:pos x="82" y="10"/>
                </a:cxn>
                <a:cxn ang="0">
                  <a:pos x="82" y="42"/>
                </a:cxn>
              </a:cxnLst>
              <a:rect l="0" t="0" r="r" b="b"/>
              <a:pathLst>
                <a:path w="92" h="52">
                  <a:moveTo>
                    <a:pt x="10" y="20"/>
                  </a:moveTo>
                  <a:lnTo>
                    <a:pt x="10" y="10"/>
                  </a:lnTo>
                  <a:lnTo>
                    <a:pt x="40" y="1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52"/>
                  </a:lnTo>
                  <a:lnTo>
                    <a:pt x="40" y="52"/>
                  </a:lnTo>
                  <a:lnTo>
                    <a:pt x="40" y="20"/>
                  </a:lnTo>
                  <a:lnTo>
                    <a:pt x="10" y="20"/>
                  </a:lnTo>
                  <a:close/>
                  <a:moveTo>
                    <a:pt x="30" y="42"/>
                  </a:moveTo>
                  <a:lnTo>
                    <a:pt x="10" y="42"/>
                  </a:lnTo>
                  <a:lnTo>
                    <a:pt x="10" y="32"/>
                  </a:lnTo>
                  <a:lnTo>
                    <a:pt x="30" y="32"/>
                  </a:lnTo>
                  <a:lnTo>
                    <a:pt x="30" y="42"/>
                  </a:lnTo>
                  <a:close/>
                  <a:moveTo>
                    <a:pt x="92" y="0"/>
                  </a:moveTo>
                  <a:lnTo>
                    <a:pt x="50" y="0"/>
                  </a:lnTo>
                  <a:lnTo>
                    <a:pt x="50" y="52"/>
                  </a:lnTo>
                  <a:lnTo>
                    <a:pt x="92" y="52"/>
                  </a:lnTo>
                  <a:lnTo>
                    <a:pt x="92" y="0"/>
                  </a:lnTo>
                  <a:close/>
                  <a:moveTo>
                    <a:pt x="82" y="42"/>
                  </a:moveTo>
                  <a:lnTo>
                    <a:pt x="62" y="42"/>
                  </a:lnTo>
                  <a:lnTo>
                    <a:pt x="62" y="10"/>
                  </a:lnTo>
                  <a:lnTo>
                    <a:pt x="82" y="10"/>
                  </a:lnTo>
                  <a:lnTo>
                    <a:pt x="8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10" name="Freeform 238"/>
            <p:cNvSpPr>
              <a:spLocks noEditPoints="1"/>
            </p:cNvSpPr>
            <p:nvPr/>
          </p:nvSpPr>
          <p:spPr bwMode="auto">
            <a:xfrm>
              <a:off x="2400300" y="1924050"/>
              <a:ext cx="142875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4"/>
                </a:cxn>
                <a:cxn ang="0">
                  <a:pos x="40" y="54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30" y="44"/>
                </a:cxn>
                <a:cxn ang="0">
                  <a:pos x="8" y="44"/>
                </a:cxn>
                <a:cxn ang="0">
                  <a:pos x="8" y="32"/>
                </a:cxn>
                <a:cxn ang="0">
                  <a:pos x="30" y="32"/>
                </a:cxn>
                <a:cxn ang="0">
                  <a:pos x="30" y="44"/>
                </a:cxn>
                <a:cxn ang="0">
                  <a:pos x="10" y="12"/>
                </a:cxn>
                <a:cxn ang="0">
                  <a:pos x="30" y="12"/>
                </a:cxn>
                <a:cxn ang="0">
                  <a:pos x="30" y="22"/>
                </a:cxn>
                <a:cxn ang="0">
                  <a:pos x="10" y="22"/>
                </a:cxn>
                <a:cxn ang="0">
                  <a:pos x="10" y="12"/>
                </a:cxn>
                <a:cxn ang="0">
                  <a:pos x="90" y="0"/>
                </a:cxn>
                <a:cxn ang="0">
                  <a:pos x="50" y="0"/>
                </a:cxn>
                <a:cxn ang="0">
                  <a:pos x="50" y="54"/>
                </a:cxn>
                <a:cxn ang="0">
                  <a:pos x="90" y="54"/>
                </a:cxn>
                <a:cxn ang="0">
                  <a:pos x="90" y="0"/>
                </a:cxn>
                <a:cxn ang="0">
                  <a:pos x="80" y="44"/>
                </a:cxn>
                <a:cxn ang="0">
                  <a:pos x="60" y="44"/>
                </a:cxn>
                <a:cxn ang="0">
                  <a:pos x="60" y="12"/>
                </a:cxn>
                <a:cxn ang="0">
                  <a:pos x="80" y="12"/>
                </a:cxn>
                <a:cxn ang="0">
                  <a:pos x="80" y="44"/>
                </a:cxn>
              </a:cxnLst>
              <a:rect l="0" t="0" r="r" b="b"/>
              <a:pathLst>
                <a:path w="90" h="54">
                  <a:moveTo>
                    <a:pt x="0" y="0"/>
                  </a:moveTo>
                  <a:lnTo>
                    <a:pt x="0" y="54"/>
                  </a:lnTo>
                  <a:lnTo>
                    <a:pt x="40" y="54"/>
                  </a:lnTo>
                  <a:lnTo>
                    <a:pt x="40" y="0"/>
                  </a:lnTo>
                  <a:lnTo>
                    <a:pt x="0" y="0"/>
                  </a:lnTo>
                  <a:close/>
                  <a:moveTo>
                    <a:pt x="30" y="44"/>
                  </a:moveTo>
                  <a:lnTo>
                    <a:pt x="8" y="44"/>
                  </a:lnTo>
                  <a:lnTo>
                    <a:pt x="8" y="32"/>
                  </a:lnTo>
                  <a:lnTo>
                    <a:pt x="30" y="32"/>
                  </a:lnTo>
                  <a:lnTo>
                    <a:pt x="30" y="44"/>
                  </a:lnTo>
                  <a:close/>
                  <a:moveTo>
                    <a:pt x="10" y="12"/>
                  </a:moveTo>
                  <a:lnTo>
                    <a:pt x="30" y="12"/>
                  </a:lnTo>
                  <a:lnTo>
                    <a:pt x="30" y="22"/>
                  </a:lnTo>
                  <a:lnTo>
                    <a:pt x="10" y="22"/>
                  </a:lnTo>
                  <a:lnTo>
                    <a:pt x="10" y="12"/>
                  </a:lnTo>
                  <a:close/>
                  <a:moveTo>
                    <a:pt x="90" y="0"/>
                  </a:moveTo>
                  <a:lnTo>
                    <a:pt x="50" y="0"/>
                  </a:lnTo>
                  <a:lnTo>
                    <a:pt x="50" y="54"/>
                  </a:lnTo>
                  <a:lnTo>
                    <a:pt x="90" y="54"/>
                  </a:lnTo>
                  <a:lnTo>
                    <a:pt x="90" y="0"/>
                  </a:lnTo>
                  <a:close/>
                  <a:moveTo>
                    <a:pt x="80" y="44"/>
                  </a:moveTo>
                  <a:lnTo>
                    <a:pt x="60" y="44"/>
                  </a:lnTo>
                  <a:lnTo>
                    <a:pt x="60" y="12"/>
                  </a:lnTo>
                  <a:lnTo>
                    <a:pt x="80" y="12"/>
                  </a:lnTo>
                  <a:lnTo>
                    <a:pt x="80" y="4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11" name="Freeform 239"/>
            <p:cNvSpPr>
              <a:spLocks noEditPoints="1"/>
            </p:cNvSpPr>
            <p:nvPr/>
          </p:nvSpPr>
          <p:spPr bwMode="auto">
            <a:xfrm>
              <a:off x="2660650" y="2413000"/>
              <a:ext cx="193675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10" y="12"/>
                </a:cxn>
                <a:cxn ang="0">
                  <a:pos x="10" y="54"/>
                </a:cxn>
                <a:cxn ang="0">
                  <a:pos x="20" y="54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72" y="0"/>
                </a:cxn>
                <a:cxn ang="0">
                  <a:pos x="30" y="0"/>
                </a:cxn>
                <a:cxn ang="0">
                  <a:pos x="30" y="54"/>
                </a:cxn>
                <a:cxn ang="0">
                  <a:pos x="72" y="54"/>
                </a:cxn>
                <a:cxn ang="0">
                  <a:pos x="72" y="0"/>
                </a:cxn>
                <a:cxn ang="0">
                  <a:pos x="62" y="44"/>
                </a:cxn>
                <a:cxn ang="0">
                  <a:pos x="42" y="44"/>
                </a:cxn>
                <a:cxn ang="0">
                  <a:pos x="42" y="12"/>
                </a:cxn>
                <a:cxn ang="0">
                  <a:pos x="62" y="12"/>
                </a:cxn>
                <a:cxn ang="0">
                  <a:pos x="62" y="44"/>
                </a:cxn>
                <a:cxn ang="0">
                  <a:pos x="122" y="0"/>
                </a:cxn>
                <a:cxn ang="0">
                  <a:pos x="82" y="0"/>
                </a:cxn>
                <a:cxn ang="0">
                  <a:pos x="82" y="54"/>
                </a:cxn>
                <a:cxn ang="0">
                  <a:pos x="122" y="54"/>
                </a:cxn>
                <a:cxn ang="0">
                  <a:pos x="122" y="0"/>
                </a:cxn>
                <a:cxn ang="0">
                  <a:pos x="112" y="44"/>
                </a:cxn>
                <a:cxn ang="0">
                  <a:pos x="92" y="44"/>
                </a:cxn>
                <a:cxn ang="0">
                  <a:pos x="92" y="12"/>
                </a:cxn>
                <a:cxn ang="0">
                  <a:pos x="112" y="12"/>
                </a:cxn>
                <a:cxn ang="0">
                  <a:pos x="112" y="44"/>
                </a:cxn>
              </a:cxnLst>
              <a:rect l="0" t="0" r="r" b="b"/>
              <a:pathLst>
                <a:path w="122" h="54">
                  <a:moveTo>
                    <a:pt x="0" y="0"/>
                  </a:moveTo>
                  <a:lnTo>
                    <a:pt x="0" y="12"/>
                  </a:lnTo>
                  <a:lnTo>
                    <a:pt x="10" y="12"/>
                  </a:lnTo>
                  <a:lnTo>
                    <a:pt x="10" y="54"/>
                  </a:lnTo>
                  <a:lnTo>
                    <a:pt x="20" y="54"/>
                  </a:lnTo>
                  <a:lnTo>
                    <a:pt x="20" y="0"/>
                  </a:lnTo>
                  <a:lnTo>
                    <a:pt x="0" y="0"/>
                  </a:lnTo>
                  <a:close/>
                  <a:moveTo>
                    <a:pt x="72" y="0"/>
                  </a:moveTo>
                  <a:lnTo>
                    <a:pt x="30" y="0"/>
                  </a:lnTo>
                  <a:lnTo>
                    <a:pt x="30" y="54"/>
                  </a:lnTo>
                  <a:lnTo>
                    <a:pt x="72" y="54"/>
                  </a:lnTo>
                  <a:lnTo>
                    <a:pt x="72" y="0"/>
                  </a:lnTo>
                  <a:close/>
                  <a:moveTo>
                    <a:pt x="62" y="44"/>
                  </a:moveTo>
                  <a:lnTo>
                    <a:pt x="42" y="44"/>
                  </a:lnTo>
                  <a:lnTo>
                    <a:pt x="42" y="12"/>
                  </a:lnTo>
                  <a:lnTo>
                    <a:pt x="62" y="12"/>
                  </a:lnTo>
                  <a:lnTo>
                    <a:pt x="62" y="44"/>
                  </a:lnTo>
                  <a:close/>
                  <a:moveTo>
                    <a:pt x="122" y="0"/>
                  </a:moveTo>
                  <a:lnTo>
                    <a:pt x="82" y="0"/>
                  </a:lnTo>
                  <a:lnTo>
                    <a:pt x="82" y="54"/>
                  </a:lnTo>
                  <a:lnTo>
                    <a:pt x="122" y="54"/>
                  </a:lnTo>
                  <a:lnTo>
                    <a:pt x="122" y="0"/>
                  </a:lnTo>
                  <a:close/>
                  <a:moveTo>
                    <a:pt x="112" y="44"/>
                  </a:moveTo>
                  <a:lnTo>
                    <a:pt x="92" y="44"/>
                  </a:lnTo>
                  <a:lnTo>
                    <a:pt x="92" y="12"/>
                  </a:lnTo>
                  <a:lnTo>
                    <a:pt x="112" y="12"/>
                  </a:lnTo>
                  <a:lnTo>
                    <a:pt x="112" y="4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12" name="Freeform 240"/>
            <p:cNvSpPr>
              <a:spLocks noEditPoints="1"/>
            </p:cNvSpPr>
            <p:nvPr/>
          </p:nvSpPr>
          <p:spPr bwMode="auto">
            <a:xfrm>
              <a:off x="2568575" y="2971800"/>
              <a:ext cx="196850" cy="82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"/>
                </a:cxn>
                <a:cxn ang="0">
                  <a:pos x="12" y="10"/>
                </a:cxn>
                <a:cxn ang="0">
                  <a:pos x="12" y="52"/>
                </a:cxn>
                <a:cxn ang="0">
                  <a:pos x="22" y="52"/>
                </a:cxn>
                <a:cxn ang="0">
                  <a:pos x="22" y="0"/>
                </a:cxn>
                <a:cxn ang="0">
                  <a:pos x="0" y="0"/>
                </a:cxn>
                <a:cxn ang="0">
                  <a:pos x="62" y="10"/>
                </a:cxn>
                <a:cxn ang="0">
                  <a:pos x="62" y="20"/>
                </a:cxn>
                <a:cxn ang="0">
                  <a:pos x="32" y="20"/>
                </a:cxn>
                <a:cxn ang="0">
                  <a:pos x="32" y="52"/>
                </a:cxn>
                <a:cxn ang="0">
                  <a:pos x="72" y="52"/>
                </a:cxn>
                <a:cxn ang="0">
                  <a:pos x="72" y="42"/>
                </a:cxn>
                <a:cxn ang="0">
                  <a:pos x="42" y="42"/>
                </a:cxn>
                <a:cxn ang="0">
                  <a:pos x="42" y="32"/>
                </a:cxn>
                <a:cxn ang="0">
                  <a:pos x="72" y="32"/>
                </a:cxn>
                <a:cxn ang="0">
                  <a:pos x="72" y="0"/>
                </a:cxn>
                <a:cxn ang="0">
                  <a:pos x="32" y="0"/>
                </a:cxn>
                <a:cxn ang="0">
                  <a:pos x="32" y="10"/>
                </a:cxn>
                <a:cxn ang="0">
                  <a:pos x="62" y="10"/>
                </a:cxn>
                <a:cxn ang="0">
                  <a:pos x="124" y="0"/>
                </a:cxn>
                <a:cxn ang="0">
                  <a:pos x="82" y="0"/>
                </a:cxn>
                <a:cxn ang="0">
                  <a:pos x="82" y="52"/>
                </a:cxn>
                <a:cxn ang="0">
                  <a:pos x="124" y="52"/>
                </a:cxn>
                <a:cxn ang="0">
                  <a:pos x="124" y="0"/>
                </a:cxn>
                <a:cxn ang="0">
                  <a:pos x="114" y="42"/>
                </a:cxn>
                <a:cxn ang="0">
                  <a:pos x="92" y="42"/>
                </a:cxn>
                <a:cxn ang="0">
                  <a:pos x="92" y="10"/>
                </a:cxn>
                <a:cxn ang="0">
                  <a:pos x="114" y="10"/>
                </a:cxn>
                <a:cxn ang="0">
                  <a:pos x="114" y="42"/>
                </a:cxn>
              </a:cxnLst>
              <a:rect l="0" t="0" r="r" b="b"/>
              <a:pathLst>
                <a:path w="124" h="52">
                  <a:moveTo>
                    <a:pt x="0" y="0"/>
                  </a:moveTo>
                  <a:lnTo>
                    <a:pt x="0" y="10"/>
                  </a:lnTo>
                  <a:lnTo>
                    <a:pt x="12" y="10"/>
                  </a:lnTo>
                  <a:lnTo>
                    <a:pt x="12" y="52"/>
                  </a:lnTo>
                  <a:lnTo>
                    <a:pt x="22" y="52"/>
                  </a:lnTo>
                  <a:lnTo>
                    <a:pt x="22" y="0"/>
                  </a:lnTo>
                  <a:lnTo>
                    <a:pt x="0" y="0"/>
                  </a:lnTo>
                  <a:close/>
                  <a:moveTo>
                    <a:pt x="62" y="10"/>
                  </a:moveTo>
                  <a:lnTo>
                    <a:pt x="62" y="20"/>
                  </a:lnTo>
                  <a:lnTo>
                    <a:pt x="32" y="20"/>
                  </a:lnTo>
                  <a:lnTo>
                    <a:pt x="32" y="52"/>
                  </a:lnTo>
                  <a:lnTo>
                    <a:pt x="72" y="52"/>
                  </a:lnTo>
                  <a:lnTo>
                    <a:pt x="72" y="42"/>
                  </a:lnTo>
                  <a:lnTo>
                    <a:pt x="42" y="42"/>
                  </a:lnTo>
                  <a:lnTo>
                    <a:pt x="42" y="32"/>
                  </a:lnTo>
                  <a:lnTo>
                    <a:pt x="72" y="32"/>
                  </a:lnTo>
                  <a:lnTo>
                    <a:pt x="72" y="0"/>
                  </a:lnTo>
                  <a:lnTo>
                    <a:pt x="32" y="0"/>
                  </a:lnTo>
                  <a:lnTo>
                    <a:pt x="32" y="10"/>
                  </a:lnTo>
                  <a:lnTo>
                    <a:pt x="62" y="10"/>
                  </a:lnTo>
                  <a:close/>
                  <a:moveTo>
                    <a:pt x="124" y="0"/>
                  </a:moveTo>
                  <a:lnTo>
                    <a:pt x="82" y="0"/>
                  </a:lnTo>
                  <a:lnTo>
                    <a:pt x="82" y="52"/>
                  </a:lnTo>
                  <a:lnTo>
                    <a:pt x="124" y="52"/>
                  </a:lnTo>
                  <a:lnTo>
                    <a:pt x="124" y="0"/>
                  </a:lnTo>
                  <a:close/>
                  <a:moveTo>
                    <a:pt x="114" y="42"/>
                  </a:moveTo>
                  <a:lnTo>
                    <a:pt x="92" y="42"/>
                  </a:lnTo>
                  <a:lnTo>
                    <a:pt x="92" y="10"/>
                  </a:lnTo>
                  <a:lnTo>
                    <a:pt x="114" y="10"/>
                  </a:lnTo>
                  <a:lnTo>
                    <a:pt x="114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13" name="Freeform 241"/>
            <p:cNvSpPr>
              <a:spLocks noEditPoints="1"/>
            </p:cNvSpPr>
            <p:nvPr/>
          </p:nvSpPr>
          <p:spPr bwMode="auto">
            <a:xfrm>
              <a:off x="1257300" y="2987675"/>
              <a:ext cx="63500" cy="8572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40" y="54"/>
                </a:cxn>
                <a:cxn ang="0">
                  <a:pos x="40" y="0"/>
                </a:cxn>
                <a:cxn ang="0">
                  <a:pos x="30" y="42"/>
                </a:cxn>
                <a:cxn ang="0">
                  <a:pos x="10" y="42"/>
                </a:cxn>
                <a:cxn ang="0">
                  <a:pos x="10" y="10"/>
                </a:cxn>
                <a:cxn ang="0">
                  <a:pos x="30" y="10"/>
                </a:cxn>
                <a:cxn ang="0">
                  <a:pos x="30" y="42"/>
                </a:cxn>
              </a:cxnLst>
              <a:rect l="0" t="0" r="r" b="b"/>
              <a:pathLst>
                <a:path w="40" h="54">
                  <a:moveTo>
                    <a:pt x="40" y="0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40" y="54"/>
                  </a:lnTo>
                  <a:lnTo>
                    <a:pt x="40" y="0"/>
                  </a:lnTo>
                  <a:close/>
                  <a:moveTo>
                    <a:pt x="30" y="42"/>
                  </a:moveTo>
                  <a:lnTo>
                    <a:pt x="10" y="42"/>
                  </a:lnTo>
                  <a:lnTo>
                    <a:pt x="10" y="10"/>
                  </a:lnTo>
                  <a:lnTo>
                    <a:pt x="30" y="10"/>
                  </a:lnTo>
                  <a:lnTo>
                    <a:pt x="30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14" name="Rectangle 242"/>
            <p:cNvSpPr>
              <a:spLocks noChangeArrowheads="1"/>
            </p:cNvSpPr>
            <p:nvPr/>
          </p:nvSpPr>
          <p:spPr bwMode="auto">
            <a:xfrm>
              <a:off x="1974850" y="1543050"/>
              <a:ext cx="19050" cy="149225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15" name="Freeform 243"/>
            <p:cNvSpPr>
              <a:spLocks/>
            </p:cNvSpPr>
            <p:nvPr/>
          </p:nvSpPr>
          <p:spPr bwMode="auto">
            <a:xfrm>
              <a:off x="885825" y="1514475"/>
              <a:ext cx="2197100" cy="1657350"/>
            </a:xfrm>
            <a:custGeom>
              <a:avLst/>
              <a:gdLst/>
              <a:ahLst/>
              <a:cxnLst>
                <a:cxn ang="0">
                  <a:pos x="1380" y="622"/>
                </a:cxn>
                <a:cxn ang="0">
                  <a:pos x="1354" y="486"/>
                </a:cxn>
                <a:cxn ang="0">
                  <a:pos x="1300" y="362"/>
                </a:cxn>
                <a:cxn ang="0">
                  <a:pos x="1226" y="252"/>
                </a:cxn>
                <a:cxn ang="0">
                  <a:pos x="1132" y="158"/>
                </a:cxn>
                <a:cxn ang="0">
                  <a:pos x="1022" y="84"/>
                </a:cxn>
                <a:cxn ang="0">
                  <a:pos x="898" y="32"/>
                </a:cxn>
                <a:cxn ang="0">
                  <a:pos x="762" y="4"/>
                </a:cxn>
                <a:cxn ang="0">
                  <a:pos x="656" y="0"/>
                </a:cxn>
                <a:cxn ang="0">
                  <a:pos x="518" y="22"/>
                </a:cxn>
                <a:cxn ang="0">
                  <a:pos x="392" y="68"/>
                </a:cxn>
                <a:cxn ang="0">
                  <a:pos x="278" y="138"/>
                </a:cxn>
                <a:cxn ang="0">
                  <a:pos x="180" y="226"/>
                </a:cxn>
                <a:cxn ang="0">
                  <a:pos x="100" y="334"/>
                </a:cxn>
                <a:cxn ang="0">
                  <a:pos x="42" y="454"/>
                </a:cxn>
                <a:cxn ang="0">
                  <a:pos x="8" y="588"/>
                </a:cxn>
                <a:cxn ang="0">
                  <a:pos x="0" y="692"/>
                </a:cxn>
                <a:cxn ang="0">
                  <a:pos x="24" y="878"/>
                </a:cxn>
                <a:cxn ang="0">
                  <a:pos x="94" y="1044"/>
                </a:cxn>
                <a:cxn ang="0">
                  <a:pos x="186" y="978"/>
                </a:cxn>
                <a:cxn ang="0">
                  <a:pos x="64" y="922"/>
                </a:cxn>
                <a:cxn ang="0">
                  <a:pos x="122" y="798"/>
                </a:cxn>
                <a:cxn ang="0">
                  <a:pos x="26" y="748"/>
                </a:cxn>
                <a:cxn ang="0">
                  <a:pos x="26" y="636"/>
                </a:cxn>
                <a:cxn ang="0">
                  <a:pos x="34" y="572"/>
                </a:cxn>
                <a:cxn ang="0">
                  <a:pos x="86" y="412"/>
                </a:cxn>
                <a:cxn ang="0">
                  <a:pos x="116" y="354"/>
                </a:cxn>
                <a:cxn ang="0">
                  <a:pos x="218" y="222"/>
                </a:cxn>
                <a:cxn ang="0">
                  <a:pos x="266" y="178"/>
                </a:cxn>
                <a:cxn ang="0">
                  <a:pos x="406" y="88"/>
                </a:cxn>
                <a:cxn ang="0">
                  <a:pos x="468" y="62"/>
                </a:cxn>
                <a:cxn ang="0">
                  <a:pos x="630" y="28"/>
                </a:cxn>
                <a:cxn ang="0">
                  <a:pos x="698" y="24"/>
                </a:cxn>
                <a:cxn ang="0">
                  <a:pos x="864" y="46"/>
                </a:cxn>
                <a:cxn ang="0">
                  <a:pos x="926" y="66"/>
                </a:cxn>
                <a:cxn ang="0">
                  <a:pos x="1074" y="144"/>
                </a:cxn>
                <a:cxn ang="0">
                  <a:pos x="1126" y="184"/>
                </a:cxn>
                <a:cxn ang="0">
                  <a:pos x="1238" y="306"/>
                </a:cxn>
                <a:cxn ang="0">
                  <a:pos x="1274" y="364"/>
                </a:cxn>
                <a:cxn ang="0">
                  <a:pos x="1336" y="516"/>
                </a:cxn>
                <a:cxn ang="0">
                  <a:pos x="1350" y="582"/>
                </a:cxn>
                <a:cxn ang="0">
                  <a:pos x="1360" y="692"/>
                </a:cxn>
                <a:cxn ang="0">
                  <a:pos x="1264" y="788"/>
                </a:cxn>
                <a:cxn ang="0">
                  <a:pos x="1344" y="842"/>
                </a:cxn>
                <a:cxn ang="0">
                  <a:pos x="1274" y="1022"/>
                </a:cxn>
                <a:cxn ang="0">
                  <a:pos x="1288" y="1044"/>
                </a:cxn>
                <a:cxn ang="0">
                  <a:pos x="1346" y="920"/>
                </a:cxn>
                <a:cxn ang="0">
                  <a:pos x="1382" y="740"/>
                </a:cxn>
              </a:cxnLst>
              <a:rect l="0" t="0" r="r" b="b"/>
              <a:pathLst>
                <a:path w="1384" h="1044">
                  <a:moveTo>
                    <a:pt x="1384" y="692"/>
                  </a:moveTo>
                  <a:lnTo>
                    <a:pt x="1384" y="692"/>
                  </a:lnTo>
                  <a:lnTo>
                    <a:pt x="1384" y="656"/>
                  </a:lnTo>
                  <a:lnTo>
                    <a:pt x="1380" y="622"/>
                  </a:lnTo>
                  <a:lnTo>
                    <a:pt x="1376" y="588"/>
                  </a:lnTo>
                  <a:lnTo>
                    <a:pt x="1370" y="552"/>
                  </a:lnTo>
                  <a:lnTo>
                    <a:pt x="1362" y="520"/>
                  </a:lnTo>
                  <a:lnTo>
                    <a:pt x="1354" y="486"/>
                  </a:lnTo>
                  <a:lnTo>
                    <a:pt x="1342" y="454"/>
                  </a:lnTo>
                  <a:lnTo>
                    <a:pt x="1330" y="422"/>
                  </a:lnTo>
                  <a:lnTo>
                    <a:pt x="1316" y="392"/>
                  </a:lnTo>
                  <a:lnTo>
                    <a:pt x="1300" y="362"/>
                  </a:lnTo>
                  <a:lnTo>
                    <a:pt x="1284" y="334"/>
                  </a:lnTo>
                  <a:lnTo>
                    <a:pt x="1266" y="306"/>
                  </a:lnTo>
                  <a:lnTo>
                    <a:pt x="1246" y="278"/>
                  </a:lnTo>
                  <a:lnTo>
                    <a:pt x="1226" y="252"/>
                  </a:lnTo>
                  <a:lnTo>
                    <a:pt x="1204" y="226"/>
                  </a:lnTo>
                  <a:lnTo>
                    <a:pt x="1182" y="202"/>
                  </a:lnTo>
                  <a:lnTo>
                    <a:pt x="1158" y="180"/>
                  </a:lnTo>
                  <a:lnTo>
                    <a:pt x="1132" y="158"/>
                  </a:lnTo>
                  <a:lnTo>
                    <a:pt x="1106" y="138"/>
                  </a:lnTo>
                  <a:lnTo>
                    <a:pt x="1078" y="118"/>
                  </a:lnTo>
                  <a:lnTo>
                    <a:pt x="1050" y="100"/>
                  </a:lnTo>
                  <a:lnTo>
                    <a:pt x="1022" y="84"/>
                  </a:lnTo>
                  <a:lnTo>
                    <a:pt x="992" y="68"/>
                  </a:lnTo>
                  <a:lnTo>
                    <a:pt x="962" y="54"/>
                  </a:lnTo>
                  <a:lnTo>
                    <a:pt x="930" y="42"/>
                  </a:lnTo>
                  <a:lnTo>
                    <a:pt x="898" y="32"/>
                  </a:lnTo>
                  <a:lnTo>
                    <a:pt x="864" y="22"/>
                  </a:lnTo>
                  <a:lnTo>
                    <a:pt x="832" y="14"/>
                  </a:lnTo>
                  <a:lnTo>
                    <a:pt x="798" y="8"/>
                  </a:lnTo>
                  <a:lnTo>
                    <a:pt x="762" y="4"/>
                  </a:lnTo>
                  <a:lnTo>
                    <a:pt x="728" y="0"/>
                  </a:lnTo>
                  <a:lnTo>
                    <a:pt x="692" y="0"/>
                  </a:lnTo>
                  <a:lnTo>
                    <a:pt x="692" y="0"/>
                  </a:lnTo>
                  <a:lnTo>
                    <a:pt x="656" y="0"/>
                  </a:lnTo>
                  <a:lnTo>
                    <a:pt x="622" y="4"/>
                  </a:lnTo>
                  <a:lnTo>
                    <a:pt x="586" y="8"/>
                  </a:lnTo>
                  <a:lnTo>
                    <a:pt x="552" y="14"/>
                  </a:lnTo>
                  <a:lnTo>
                    <a:pt x="518" y="22"/>
                  </a:lnTo>
                  <a:lnTo>
                    <a:pt x="486" y="32"/>
                  </a:lnTo>
                  <a:lnTo>
                    <a:pt x="454" y="42"/>
                  </a:lnTo>
                  <a:lnTo>
                    <a:pt x="422" y="54"/>
                  </a:lnTo>
                  <a:lnTo>
                    <a:pt x="392" y="68"/>
                  </a:lnTo>
                  <a:lnTo>
                    <a:pt x="362" y="84"/>
                  </a:lnTo>
                  <a:lnTo>
                    <a:pt x="332" y="100"/>
                  </a:lnTo>
                  <a:lnTo>
                    <a:pt x="304" y="118"/>
                  </a:lnTo>
                  <a:lnTo>
                    <a:pt x="278" y="138"/>
                  </a:lnTo>
                  <a:lnTo>
                    <a:pt x="252" y="158"/>
                  </a:lnTo>
                  <a:lnTo>
                    <a:pt x="226" y="180"/>
                  </a:lnTo>
                  <a:lnTo>
                    <a:pt x="202" y="202"/>
                  </a:lnTo>
                  <a:lnTo>
                    <a:pt x="180" y="226"/>
                  </a:lnTo>
                  <a:lnTo>
                    <a:pt x="158" y="252"/>
                  </a:lnTo>
                  <a:lnTo>
                    <a:pt x="136" y="278"/>
                  </a:lnTo>
                  <a:lnTo>
                    <a:pt x="118" y="306"/>
                  </a:lnTo>
                  <a:lnTo>
                    <a:pt x="100" y="334"/>
                  </a:lnTo>
                  <a:lnTo>
                    <a:pt x="84" y="362"/>
                  </a:lnTo>
                  <a:lnTo>
                    <a:pt x="68" y="392"/>
                  </a:lnTo>
                  <a:lnTo>
                    <a:pt x="54" y="422"/>
                  </a:lnTo>
                  <a:lnTo>
                    <a:pt x="42" y="454"/>
                  </a:lnTo>
                  <a:lnTo>
                    <a:pt x="30" y="486"/>
                  </a:lnTo>
                  <a:lnTo>
                    <a:pt x="22" y="520"/>
                  </a:lnTo>
                  <a:lnTo>
                    <a:pt x="14" y="552"/>
                  </a:lnTo>
                  <a:lnTo>
                    <a:pt x="8" y="588"/>
                  </a:lnTo>
                  <a:lnTo>
                    <a:pt x="4" y="622"/>
                  </a:lnTo>
                  <a:lnTo>
                    <a:pt x="0" y="656"/>
                  </a:lnTo>
                  <a:lnTo>
                    <a:pt x="0" y="692"/>
                  </a:lnTo>
                  <a:lnTo>
                    <a:pt x="0" y="692"/>
                  </a:lnTo>
                  <a:lnTo>
                    <a:pt x="2" y="740"/>
                  </a:lnTo>
                  <a:lnTo>
                    <a:pt x="6" y="786"/>
                  </a:lnTo>
                  <a:lnTo>
                    <a:pt x="14" y="832"/>
                  </a:lnTo>
                  <a:lnTo>
                    <a:pt x="24" y="878"/>
                  </a:lnTo>
                  <a:lnTo>
                    <a:pt x="38" y="920"/>
                  </a:lnTo>
                  <a:lnTo>
                    <a:pt x="54" y="964"/>
                  </a:lnTo>
                  <a:lnTo>
                    <a:pt x="74" y="1004"/>
                  </a:lnTo>
                  <a:lnTo>
                    <a:pt x="94" y="1044"/>
                  </a:lnTo>
                  <a:lnTo>
                    <a:pt x="116" y="1032"/>
                  </a:lnTo>
                  <a:lnTo>
                    <a:pt x="116" y="1032"/>
                  </a:lnTo>
                  <a:lnTo>
                    <a:pt x="192" y="988"/>
                  </a:lnTo>
                  <a:lnTo>
                    <a:pt x="186" y="978"/>
                  </a:lnTo>
                  <a:lnTo>
                    <a:pt x="110" y="1022"/>
                  </a:lnTo>
                  <a:lnTo>
                    <a:pt x="110" y="1022"/>
                  </a:lnTo>
                  <a:lnTo>
                    <a:pt x="86" y="972"/>
                  </a:lnTo>
                  <a:lnTo>
                    <a:pt x="64" y="922"/>
                  </a:lnTo>
                  <a:lnTo>
                    <a:pt x="48" y="868"/>
                  </a:lnTo>
                  <a:lnTo>
                    <a:pt x="40" y="842"/>
                  </a:lnTo>
                  <a:lnTo>
                    <a:pt x="34" y="814"/>
                  </a:lnTo>
                  <a:lnTo>
                    <a:pt x="122" y="798"/>
                  </a:lnTo>
                  <a:lnTo>
                    <a:pt x="120" y="788"/>
                  </a:lnTo>
                  <a:lnTo>
                    <a:pt x="32" y="804"/>
                  </a:lnTo>
                  <a:lnTo>
                    <a:pt x="32" y="804"/>
                  </a:lnTo>
                  <a:lnTo>
                    <a:pt x="26" y="748"/>
                  </a:lnTo>
                  <a:lnTo>
                    <a:pt x="24" y="692"/>
                  </a:lnTo>
                  <a:lnTo>
                    <a:pt x="24" y="692"/>
                  </a:lnTo>
                  <a:lnTo>
                    <a:pt x="24" y="664"/>
                  </a:lnTo>
                  <a:lnTo>
                    <a:pt x="26" y="636"/>
                  </a:lnTo>
                  <a:lnTo>
                    <a:pt x="32" y="582"/>
                  </a:lnTo>
                  <a:lnTo>
                    <a:pt x="120" y="598"/>
                  </a:lnTo>
                  <a:lnTo>
                    <a:pt x="122" y="586"/>
                  </a:lnTo>
                  <a:lnTo>
                    <a:pt x="34" y="572"/>
                  </a:lnTo>
                  <a:lnTo>
                    <a:pt x="34" y="572"/>
                  </a:lnTo>
                  <a:lnTo>
                    <a:pt x="48" y="516"/>
                  </a:lnTo>
                  <a:lnTo>
                    <a:pt x="64" y="464"/>
                  </a:lnTo>
                  <a:lnTo>
                    <a:pt x="86" y="412"/>
                  </a:lnTo>
                  <a:lnTo>
                    <a:pt x="110" y="364"/>
                  </a:lnTo>
                  <a:lnTo>
                    <a:pt x="186" y="408"/>
                  </a:lnTo>
                  <a:lnTo>
                    <a:pt x="192" y="398"/>
                  </a:lnTo>
                  <a:lnTo>
                    <a:pt x="116" y="354"/>
                  </a:lnTo>
                  <a:lnTo>
                    <a:pt x="116" y="354"/>
                  </a:lnTo>
                  <a:lnTo>
                    <a:pt x="146" y="306"/>
                  </a:lnTo>
                  <a:lnTo>
                    <a:pt x="180" y="262"/>
                  </a:lnTo>
                  <a:lnTo>
                    <a:pt x="218" y="222"/>
                  </a:lnTo>
                  <a:lnTo>
                    <a:pt x="258" y="184"/>
                  </a:lnTo>
                  <a:lnTo>
                    <a:pt x="314" y="252"/>
                  </a:lnTo>
                  <a:lnTo>
                    <a:pt x="324" y="244"/>
                  </a:lnTo>
                  <a:lnTo>
                    <a:pt x="266" y="178"/>
                  </a:lnTo>
                  <a:lnTo>
                    <a:pt x="266" y="178"/>
                  </a:lnTo>
                  <a:lnTo>
                    <a:pt x="310" y="144"/>
                  </a:lnTo>
                  <a:lnTo>
                    <a:pt x="358" y="114"/>
                  </a:lnTo>
                  <a:lnTo>
                    <a:pt x="406" y="88"/>
                  </a:lnTo>
                  <a:lnTo>
                    <a:pt x="458" y="66"/>
                  </a:lnTo>
                  <a:lnTo>
                    <a:pt x="488" y="150"/>
                  </a:lnTo>
                  <a:lnTo>
                    <a:pt x="498" y="146"/>
                  </a:lnTo>
                  <a:lnTo>
                    <a:pt x="468" y="62"/>
                  </a:lnTo>
                  <a:lnTo>
                    <a:pt x="468" y="62"/>
                  </a:lnTo>
                  <a:lnTo>
                    <a:pt x="520" y="46"/>
                  </a:lnTo>
                  <a:lnTo>
                    <a:pt x="574" y="34"/>
                  </a:lnTo>
                  <a:lnTo>
                    <a:pt x="630" y="28"/>
                  </a:lnTo>
                  <a:lnTo>
                    <a:pt x="686" y="24"/>
                  </a:lnTo>
                  <a:lnTo>
                    <a:pt x="686" y="112"/>
                  </a:lnTo>
                  <a:lnTo>
                    <a:pt x="698" y="112"/>
                  </a:lnTo>
                  <a:lnTo>
                    <a:pt x="698" y="24"/>
                  </a:lnTo>
                  <a:lnTo>
                    <a:pt x="698" y="24"/>
                  </a:lnTo>
                  <a:lnTo>
                    <a:pt x="754" y="28"/>
                  </a:lnTo>
                  <a:lnTo>
                    <a:pt x="810" y="34"/>
                  </a:lnTo>
                  <a:lnTo>
                    <a:pt x="864" y="46"/>
                  </a:lnTo>
                  <a:lnTo>
                    <a:pt x="916" y="62"/>
                  </a:lnTo>
                  <a:lnTo>
                    <a:pt x="886" y="146"/>
                  </a:lnTo>
                  <a:lnTo>
                    <a:pt x="896" y="150"/>
                  </a:lnTo>
                  <a:lnTo>
                    <a:pt x="926" y="66"/>
                  </a:lnTo>
                  <a:lnTo>
                    <a:pt x="926" y="66"/>
                  </a:lnTo>
                  <a:lnTo>
                    <a:pt x="978" y="88"/>
                  </a:lnTo>
                  <a:lnTo>
                    <a:pt x="1026" y="114"/>
                  </a:lnTo>
                  <a:lnTo>
                    <a:pt x="1074" y="144"/>
                  </a:lnTo>
                  <a:lnTo>
                    <a:pt x="1118" y="178"/>
                  </a:lnTo>
                  <a:lnTo>
                    <a:pt x="1060" y="244"/>
                  </a:lnTo>
                  <a:lnTo>
                    <a:pt x="1068" y="252"/>
                  </a:lnTo>
                  <a:lnTo>
                    <a:pt x="1126" y="184"/>
                  </a:lnTo>
                  <a:lnTo>
                    <a:pt x="1126" y="184"/>
                  </a:lnTo>
                  <a:lnTo>
                    <a:pt x="1166" y="222"/>
                  </a:lnTo>
                  <a:lnTo>
                    <a:pt x="1204" y="262"/>
                  </a:lnTo>
                  <a:lnTo>
                    <a:pt x="1238" y="306"/>
                  </a:lnTo>
                  <a:lnTo>
                    <a:pt x="1268" y="354"/>
                  </a:lnTo>
                  <a:lnTo>
                    <a:pt x="1192" y="398"/>
                  </a:lnTo>
                  <a:lnTo>
                    <a:pt x="1196" y="408"/>
                  </a:lnTo>
                  <a:lnTo>
                    <a:pt x="1274" y="364"/>
                  </a:lnTo>
                  <a:lnTo>
                    <a:pt x="1274" y="364"/>
                  </a:lnTo>
                  <a:lnTo>
                    <a:pt x="1298" y="412"/>
                  </a:lnTo>
                  <a:lnTo>
                    <a:pt x="1320" y="464"/>
                  </a:lnTo>
                  <a:lnTo>
                    <a:pt x="1336" y="516"/>
                  </a:lnTo>
                  <a:lnTo>
                    <a:pt x="1348" y="572"/>
                  </a:lnTo>
                  <a:lnTo>
                    <a:pt x="1262" y="586"/>
                  </a:lnTo>
                  <a:lnTo>
                    <a:pt x="1264" y="598"/>
                  </a:lnTo>
                  <a:lnTo>
                    <a:pt x="1350" y="582"/>
                  </a:lnTo>
                  <a:lnTo>
                    <a:pt x="1350" y="582"/>
                  </a:lnTo>
                  <a:lnTo>
                    <a:pt x="1358" y="636"/>
                  </a:lnTo>
                  <a:lnTo>
                    <a:pt x="1360" y="664"/>
                  </a:lnTo>
                  <a:lnTo>
                    <a:pt x="1360" y="692"/>
                  </a:lnTo>
                  <a:lnTo>
                    <a:pt x="1360" y="692"/>
                  </a:lnTo>
                  <a:lnTo>
                    <a:pt x="1358" y="748"/>
                  </a:lnTo>
                  <a:lnTo>
                    <a:pt x="1350" y="804"/>
                  </a:lnTo>
                  <a:lnTo>
                    <a:pt x="1264" y="788"/>
                  </a:lnTo>
                  <a:lnTo>
                    <a:pt x="1262" y="798"/>
                  </a:lnTo>
                  <a:lnTo>
                    <a:pt x="1348" y="814"/>
                  </a:lnTo>
                  <a:lnTo>
                    <a:pt x="1348" y="814"/>
                  </a:lnTo>
                  <a:lnTo>
                    <a:pt x="1344" y="842"/>
                  </a:lnTo>
                  <a:lnTo>
                    <a:pt x="1336" y="868"/>
                  </a:lnTo>
                  <a:lnTo>
                    <a:pt x="1320" y="922"/>
                  </a:lnTo>
                  <a:lnTo>
                    <a:pt x="1298" y="972"/>
                  </a:lnTo>
                  <a:lnTo>
                    <a:pt x="1274" y="1022"/>
                  </a:lnTo>
                  <a:lnTo>
                    <a:pt x="1196" y="978"/>
                  </a:lnTo>
                  <a:lnTo>
                    <a:pt x="1192" y="988"/>
                  </a:lnTo>
                  <a:lnTo>
                    <a:pt x="1274" y="1034"/>
                  </a:lnTo>
                  <a:lnTo>
                    <a:pt x="1288" y="1044"/>
                  </a:lnTo>
                  <a:lnTo>
                    <a:pt x="1288" y="1044"/>
                  </a:lnTo>
                  <a:lnTo>
                    <a:pt x="1310" y="1004"/>
                  </a:lnTo>
                  <a:lnTo>
                    <a:pt x="1330" y="964"/>
                  </a:lnTo>
                  <a:lnTo>
                    <a:pt x="1346" y="920"/>
                  </a:lnTo>
                  <a:lnTo>
                    <a:pt x="1360" y="878"/>
                  </a:lnTo>
                  <a:lnTo>
                    <a:pt x="1370" y="832"/>
                  </a:lnTo>
                  <a:lnTo>
                    <a:pt x="1378" y="786"/>
                  </a:lnTo>
                  <a:lnTo>
                    <a:pt x="1382" y="740"/>
                  </a:lnTo>
                  <a:lnTo>
                    <a:pt x="1384" y="692"/>
                  </a:lnTo>
                  <a:lnTo>
                    <a:pt x="1384" y="69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16" name="Freeform 244"/>
            <p:cNvSpPr>
              <a:spLocks/>
            </p:cNvSpPr>
            <p:nvPr/>
          </p:nvSpPr>
          <p:spPr bwMode="auto">
            <a:xfrm>
              <a:off x="1901825" y="1571625"/>
              <a:ext cx="25400" cy="984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" y="0"/>
                </a:cxn>
                <a:cxn ang="0">
                  <a:pos x="16" y="60"/>
                </a:cxn>
                <a:cxn ang="0">
                  <a:pos x="4" y="62"/>
                </a:cxn>
                <a:cxn ang="0">
                  <a:pos x="0" y="0"/>
                </a:cxn>
              </a:cxnLst>
              <a:rect l="0" t="0" r="r" b="b"/>
              <a:pathLst>
                <a:path w="16" h="62">
                  <a:moveTo>
                    <a:pt x="0" y="0"/>
                  </a:moveTo>
                  <a:lnTo>
                    <a:pt x="12" y="0"/>
                  </a:lnTo>
                  <a:lnTo>
                    <a:pt x="16" y="60"/>
                  </a:lnTo>
                  <a:lnTo>
                    <a:pt x="4" y="62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17" name="Freeform 245"/>
            <p:cNvSpPr>
              <a:spLocks/>
            </p:cNvSpPr>
            <p:nvPr/>
          </p:nvSpPr>
          <p:spPr bwMode="auto">
            <a:xfrm>
              <a:off x="1828800" y="1577975"/>
              <a:ext cx="31750" cy="9842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2" y="0"/>
                </a:cxn>
                <a:cxn ang="0">
                  <a:pos x="20" y="60"/>
                </a:cxn>
                <a:cxn ang="0">
                  <a:pos x="10" y="62"/>
                </a:cxn>
                <a:cxn ang="0">
                  <a:pos x="0" y="2"/>
                </a:cxn>
              </a:cxnLst>
              <a:rect l="0" t="0" r="r" b="b"/>
              <a:pathLst>
                <a:path w="20" h="62">
                  <a:moveTo>
                    <a:pt x="0" y="2"/>
                  </a:moveTo>
                  <a:lnTo>
                    <a:pt x="12" y="0"/>
                  </a:lnTo>
                  <a:lnTo>
                    <a:pt x="20" y="60"/>
                  </a:lnTo>
                  <a:lnTo>
                    <a:pt x="10" y="62"/>
                  </a:lnTo>
                  <a:lnTo>
                    <a:pt x="0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18" name="Freeform 246"/>
            <p:cNvSpPr>
              <a:spLocks/>
            </p:cNvSpPr>
            <p:nvPr/>
          </p:nvSpPr>
          <p:spPr bwMode="auto">
            <a:xfrm>
              <a:off x="1758950" y="1590675"/>
              <a:ext cx="38100" cy="9842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0" y="0"/>
                </a:cxn>
                <a:cxn ang="0">
                  <a:pos x="24" y="60"/>
                </a:cxn>
                <a:cxn ang="0">
                  <a:pos x="12" y="62"/>
                </a:cxn>
                <a:cxn ang="0">
                  <a:pos x="0" y="2"/>
                </a:cxn>
              </a:cxnLst>
              <a:rect l="0" t="0" r="r" b="b"/>
              <a:pathLst>
                <a:path w="24" h="62">
                  <a:moveTo>
                    <a:pt x="0" y="2"/>
                  </a:moveTo>
                  <a:lnTo>
                    <a:pt x="10" y="0"/>
                  </a:lnTo>
                  <a:lnTo>
                    <a:pt x="24" y="60"/>
                  </a:lnTo>
                  <a:lnTo>
                    <a:pt x="12" y="62"/>
                  </a:lnTo>
                  <a:lnTo>
                    <a:pt x="0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19" name="Freeform 247"/>
            <p:cNvSpPr>
              <a:spLocks/>
            </p:cNvSpPr>
            <p:nvPr/>
          </p:nvSpPr>
          <p:spPr bwMode="auto">
            <a:xfrm>
              <a:off x="1689100" y="1606550"/>
              <a:ext cx="41275" cy="9842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0" y="0"/>
                </a:cxn>
                <a:cxn ang="0">
                  <a:pos x="26" y="60"/>
                </a:cxn>
                <a:cxn ang="0">
                  <a:pos x="16" y="62"/>
                </a:cxn>
                <a:cxn ang="0">
                  <a:pos x="0" y="4"/>
                </a:cxn>
              </a:cxnLst>
              <a:rect l="0" t="0" r="r" b="b"/>
              <a:pathLst>
                <a:path w="26" h="62">
                  <a:moveTo>
                    <a:pt x="0" y="4"/>
                  </a:moveTo>
                  <a:lnTo>
                    <a:pt x="10" y="0"/>
                  </a:lnTo>
                  <a:lnTo>
                    <a:pt x="26" y="60"/>
                  </a:lnTo>
                  <a:lnTo>
                    <a:pt x="16" y="62"/>
                  </a:lnTo>
                  <a:lnTo>
                    <a:pt x="0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20" name="Freeform 248"/>
            <p:cNvSpPr>
              <a:spLocks/>
            </p:cNvSpPr>
            <p:nvPr/>
          </p:nvSpPr>
          <p:spPr bwMode="auto">
            <a:xfrm>
              <a:off x="2238375" y="1606550"/>
              <a:ext cx="41275" cy="984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26" y="4"/>
                </a:cxn>
                <a:cxn ang="0">
                  <a:pos x="10" y="62"/>
                </a:cxn>
                <a:cxn ang="0">
                  <a:pos x="0" y="60"/>
                </a:cxn>
                <a:cxn ang="0">
                  <a:pos x="16" y="0"/>
                </a:cxn>
              </a:cxnLst>
              <a:rect l="0" t="0" r="r" b="b"/>
              <a:pathLst>
                <a:path w="26" h="62">
                  <a:moveTo>
                    <a:pt x="16" y="0"/>
                  </a:moveTo>
                  <a:lnTo>
                    <a:pt x="26" y="4"/>
                  </a:lnTo>
                  <a:lnTo>
                    <a:pt x="10" y="62"/>
                  </a:lnTo>
                  <a:lnTo>
                    <a:pt x="0" y="60"/>
                  </a:lnTo>
                  <a:lnTo>
                    <a:pt x="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21" name="Freeform 249"/>
            <p:cNvSpPr>
              <a:spLocks/>
            </p:cNvSpPr>
            <p:nvPr/>
          </p:nvSpPr>
          <p:spPr bwMode="auto">
            <a:xfrm>
              <a:off x="2171700" y="1590675"/>
              <a:ext cx="38100" cy="9842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24" y="2"/>
                </a:cxn>
                <a:cxn ang="0">
                  <a:pos x="12" y="62"/>
                </a:cxn>
                <a:cxn ang="0">
                  <a:pos x="0" y="60"/>
                </a:cxn>
                <a:cxn ang="0">
                  <a:pos x="14" y="0"/>
                </a:cxn>
              </a:cxnLst>
              <a:rect l="0" t="0" r="r" b="b"/>
              <a:pathLst>
                <a:path w="24" h="62">
                  <a:moveTo>
                    <a:pt x="14" y="0"/>
                  </a:moveTo>
                  <a:lnTo>
                    <a:pt x="24" y="2"/>
                  </a:lnTo>
                  <a:lnTo>
                    <a:pt x="12" y="62"/>
                  </a:lnTo>
                  <a:lnTo>
                    <a:pt x="0" y="60"/>
                  </a:lnTo>
                  <a:lnTo>
                    <a:pt x="1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22" name="Freeform 250"/>
            <p:cNvSpPr>
              <a:spLocks/>
            </p:cNvSpPr>
            <p:nvPr/>
          </p:nvSpPr>
          <p:spPr bwMode="auto">
            <a:xfrm>
              <a:off x="2108200" y="1577975"/>
              <a:ext cx="28575" cy="9842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18" y="2"/>
                </a:cxn>
                <a:cxn ang="0">
                  <a:pos x="10" y="62"/>
                </a:cxn>
                <a:cxn ang="0">
                  <a:pos x="0" y="60"/>
                </a:cxn>
                <a:cxn ang="0">
                  <a:pos x="8" y="0"/>
                </a:cxn>
              </a:cxnLst>
              <a:rect l="0" t="0" r="r" b="b"/>
              <a:pathLst>
                <a:path w="18" h="62">
                  <a:moveTo>
                    <a:pt x="8" y="0"/>
                  </a:moveTo>
                  <a:lnTo>
                    <a:pt x="18" y="2"/>
                  </a:lnTo>
                  <a:lnTo>
                    <a:pt x="10" y="62"/>
                  </a:lnTo>
                  <a:lnTo>
                    <a:pt x="0" y="60"/>
                  </a:lnTo>
                  <a:lnTo>
                    <a:pt x="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23" name="Freeform 251"/>
            <p:cNvSpPr>
              <a:spLocks/>
            </p:cNvSpPr>
            <p:nvPr/>
          </p:nvSpPr>
          <p:spPr bwMode="auto">
            <a:xfrm>
              <a:off x="2041525" y="1571625"/>
              <a:ext cx="25400" cy="9842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16" y="0"/>
                </a:cxn>
                <a:cxn ang="0">
                  <a:pos x="10" y="62"/>
                </a:cxn>
                <a:cxn ang="0">
                  <a:pos x="0" y="60"/>
                </a:cxn>
                <a:cxn ang="0">
                  <a:pos x="4" y="0"/>
                </a:cxn>
              </a:cxnLst>
              <a:rect l="0" t="0" r="r" b="b"/>
              <a:pathLst>
                <a:path w="16" h="62">
                  <a:moveTo>
                    <a:pt x="4" y="0"/>
                  </a:moveTo>
                  <a:lnTo>
                    <a:pt x="16" y="0"/>
                  </a:lnTo>
                  <a:lnTo>
                    <a:pt x="10" y="62"/>
                  </a:lnTo>
                  <a:lnTo>
                    <a:pt x="0" y="60"/>
                  </a:lnTo>
                  <a:lnTo>
                    <a:pt x="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24" name="Freeform 252"/>
            <p:cNvSpPr>
              <a:spLocks/>
            </p:cNvSpPr>
            <p:nvPr/>
          </p:nvSpPr>
          <p:spPr bwMode="auto">
            <a:xfrm>
              <a:off x="2533650" y="1762125"/>
              <a:ext cx="73025" cy="9207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46" y="8"/>
                </a:cxn>
                <a:cxn ang="0">
                  <a:pos x="8" y="58"/>
                </a:cxn>
                <a:cxn ang="0">
                  <a:pos x="0" y="50"/>
                </a:cxn>
                <a:cxn ang="0">
                  <a:pos x="36" y="0"/>
                </a:cxn>
              </a:cxnLst>
              <a:rect l="0" t="0" r="r" b="b"/>
              <a:pathLst>
                <a:path w="46" h="58">
                  <a:moveTo>
                    <a:pt x="36" y="0"/>
                  </a:moveTo>
                  <a:lnTo>
                    <a:pt x="46" y="8"/>
                  </a:lnTo>
                  <a:lnTo>
                    <a:pt x="8" y="58"/>
                  </a:lnTo>
                  <a:lnTo>
                    <a:pt x="0" y="50"/>
                  </a:lnTo>
                  <a:lnTo>
                    <a:pt x="3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25" name="Freeform 253"/>
            <p:cNvSpPr>
              <a:spLocks/>
            </p:cNvSpPr>
            <p:nvPr/>
          </p:nvSpPr>
          <p:spPr bwMode="auto">
            <a:xfrm>
              <a:off x="2479675" y="1724025"/>
              <a:ext cx="66675" cy="9207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42" y="6"/>
                </a:cxn>
                <a:cxn ang="0">
                  <a:pos x="8" y="58"/>
                </a:cxn>
                <a:cxn ang="0">
                  <a:pos x="0" y="52"/>
                </a:cxn>
                <a:cxn ang="0">
                  <a:pos x="32" y="0"/>
                </a:cxn>
              </a:cxnLst>
              <a:rect l="0" t="0" r="r" b="b"/>
              <a:pathLst>
                <a:path w="42" h="58">
                  <a:moveTo>
                    <a:pt x="32" y="0"/>
                  </a:moveTo>
                  <a:lnTo>
                    <a:pt x="42" y="6"/>
                  </a:lnTo>
                  <a:lnTo>
                    <a:pt x="8" y="58"/>
                  </a:lnTo>
                  <a:lnTo>
                    <a:pt x="0" y="52"/>
                  </a:lnTo>
                  <a:lnTo>
                    <a:pt x="32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26" name="Freeform 254"/>
            <p:cNvSpPr>
              <a:spLocks/>
            </p:cNvSpPr>
            <p:nvPr/>
          </p:nvSpPr>
          <p:spPr bwMode="auto">
            <a:xfrm>
              <a:off x="2422525" y="1685925"/>
              <a:ext cx="60325" cy="95250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38" y="6"/>
                </a:cxn>
                <a:cxn ang="0">
                  <a:pos x="8" y="60"/>
                </a:cxn>
                <a:cxn ang="0">
                  <a:pos x="0" y="56"/>
                </a:cxn>
                <a:cxn ang="0">
                  <a:pos x="28" y="0"/>
                </a:cxn>
              </a:cxnLst>
              <a:rect l="0" t="0" r="r" b="b"/>
              <a:pathLst>
                <a:path w="38" h="60">
                  <a:moveTo>
                    <a:pt x="28" y="0"/>
                  </a:moveTo>
                  <a:lnTo>
                    <a:pt x="38" y="6"/>
                  </a:lnTo>
                  <a:lnTo>
                    <a:pt x="8" y="60"/>
                  </a:lnTo>
                  <a:lnTo>
                    <a:pt x="0" y="56"/>
                  </a:lnTo>
                  <a:lnTo>
                    <a:pt x="2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27" name="Freeform 255"/>
            <p:cNvSpPr>
              <a:spLocks/>
            </p:cNvSpPr>
            <p:nvPr/>
          </p:nvSpPr>
          <p:spPr bwMode="auto">
            <a:xfrm>
              <a:off x="2362200" y="1657350"/>
              <a:ext cx="53975" cy="95250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34" y="4"/>
                </a:cxn>
                <a:cxn ang="0">
                  <a:pos x="10" y="60"/>
                </a:cxn>
                <a:cxn ang="0">
                  <a:pos x="0" y="56"/>
                </a:cxn>
                <a:cxn ang="0">
                  <a:pos x="24" y="0"/>
                </a:cxn>
              </a:cxnLst>
              <a:rect l="0" t="0" r="r" b="b"/>
              <a:pathLst>
                <a:path w="34" h="60">
                  <a:moveTo>
                    <a:pt x="24" y="0"/>
                  </a:moveTo>
                  <a:lnTo>
                    <a:pt x="34" y="4"/>
                  </a:lnTo>
                  <a:lnTo>
                    <a:pt x="10" y="60"/>
                  </a:lnTo>
                  <a:lnTo>
                    <a:pt x="0" y="56"/>
                  </a:lnTo>
                  <a:lnTo>
                    <a:pt x="2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28" name="Freeform 256"/>
            <p:cNvSpPr>
              <a:spLocks/>
            </p:cNvSpPr>
            <p:nvPr/>
          </p:nvSpPr>
          <p:spPr bwMode="auto">
            <a:xfrm>
              <a:off x="2765425" y="2022475"/>
              <a:ext cx="88900" cy="69850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56" y="10"/>
                </a:cxn>
                <a:cxn ang="0">
                  <a:pos x="6" y="44"/>
                </a:cxn>
                <a:cxn ang="0">
                  <a:pos x="0" y="34"/>
                </a:cxn>
                <a:cxn ang="0">
                  <a:pos x="50" y="0"/>
                </a:cxn>
              </a:cxnLst>
              <a:rect l="0" t="0" r="r" b="b"/>
              <a:pathLst>
                <a:path w="56" h="44">
                  <a:moveTo>
                    <a:pt x="50" y="0"/>
                  </a:moveTo>
                  <a:lnTo>
                    <a:pt x="56" y="10"/>
                  </a:lnTo>
                  <a:lnTo>
                    <a:pt x="6" y="44"/>
                  </a:lnTo>
                  <a:lnTo>
                    <a:pt x="0" y="34"/>
                  </a:lnTo>
                  <a:lnTo>
                    <a:pt x="5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29" name="Freeform 257"/>
            <p:cNvSpPr>
              <a:spLocks/>
            </p:cNvSpPr>
            <p:nvPr/>
          </p:nvSpPr>
          <p:spPr bwMode="auto">
            <a:xfrm>
              <a:off x="2724150" y="1965325"/>
              <a:ext cx="88900" cy="73025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56" y="8"/>
                </a:cxn>
                <a:cxn ang="0">
                  <a:pos x="8" y="46"/>
                </a:cxn>
                <a:cxn ang="0">
                  <a:pos x="0" y="36"/>
                </a:cxn>
                <a:cxn ang="0">
                  <a:pos x="48" y="0"/>
                </a:cxn>
              </a:cxnLst>
              <a:rect l="0" t="0" r="r" b="b"/>
              <a:pathLst>
                <a:path w="56" h="46">
                  <a:moveTo>
                    <a:pt x="48" y="0"/>
                  </a:moveTo>
                  <a:lnTo>
                    <a:pt x="56" y="8"/>
                  </a:lnTo>
                  <a:lnTo>
                    <a:pt x="8" y="46"/>
                  </a:lnTo>
                  <a:lnTo>
                    <a:pt x="0" y="36"/>
                  </a:lnTo>
                  <a:lnTo>
                    <a:pt x="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30" name="Freeform 258"/>
            <p:cNvSpPr>
              <a:spLocks/>
            </p:cNvSpPr>
            <p:nvPr/>
          </p:nvSpPr>
          <p:spPr bwMode="auto">
            <a:xfrm>
              <a:off x="2682875" y="1908175"/>
              <a:ext cx="82550" cy="79375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52" y="8"/>
                </a:cxn>
                <a:cxn ang="0">
                  <a:pos x="6" y="50"/>
                </a:cxn>
                <a:cxn ang="0">
                  <a:pos x="0" y="42"/>
                </a:cxn>
                <a:cxn ang="0">
                  <a:pos x="46" y="0"/>
                </a:cxn>
              </a:cxnLst>
              <a:rect l="0" t="0" r="r" b="b"/>
              <a:pathLst>
                <a:path w="52" h="50">
                  <a:moveTo>
                    <a:pt x="46" y="0"/>
                  </a:moveTo>
                  <a:lnTo>
                    <a:pt x="52" y="8"/>
                  </a:lnTo>
                  <a:lnTo>
                    <a:pt x="6" y="50"/>
                  </a:lnTo>
                  <a:lnTo>
                    <a:pt x="0" y="42"/>
                  </a:lnTo>
                  <a:lnTo>
                    <a:pt x="4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31" name="Freeform 259"/>
            <p:cNvSpPr>
              <a:spLocks/>
            </p:cNvSpPr>
            <p:nvPr/>
          </p:nvSpPr>
          <p:spPr bwMode="auto">
            <a:xfrm>
              <a:off x="2635250" y="1857375"/>
              <a:ext cx="79375" cy="8255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50" y="8"/>
                </a:cxn>
                <a:cxn ang="0">
                  <a:pos x="8" y="52"/>
                </a:cxn>
                <a:cxn ang="0">
                  <a:pos x="0" y="44"/>
                </a:cxn>
                <a:cxn ang="0">
                  <a:pos x="42" y="0"/>
                </a:cxn>
              </a:cxnLst>
              <a:rect l="0" t="0" r="r" b="b"/>
              <a:pathLst>
                <a:path w="50" h="52">
                  <a:moveTo>
                    <a:pt x="42" y="0"/>
                  </a:moveTo>
                  <a:lnTo>
                    <a:pt x="50" y="8"/>
                  </a:lnTo>
                  <a:lnTo>
                    <a:pt x="8" y="52"/>
                  </a:lnTo>
                  <a:lnTo>
                    <a:pt x="0" y="44"/>
                  </a:lnTo>
                  <a:lnTo>
                    <a:pt x="42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32" name="Freeform 260"/>
            <p:cNvSpPr>
              <a:spLocks/>
            </p:cNvSpPr>
            <p:nvPr/>
          </p:nvSpPr>
          <p:spPr bwMode="auto">
            <a:xfrm>
              <a:off x="2901950" y="2352675"/>
              <a:ext cx="98425" cy="41275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62" y="10"/>
                </a:cxn>
                <a:cxn ang="0">
                  <a:pos x="2" y="26"/>
                </a:cxn>
                <a:cxn ang="0">
                  <a:pos x="0" y="14"/>
                </a:cxn>
                <a:cxn ang="0">
                  <a:pos x="58" y="0"/>
                </a:cxn>
              </a:cxnLst>
              <a:rect l="0" t="0" r="r" b="b"/>
              <a:pathLst>
                <a:path w="62" h="26">
                  <a:moveTo>
                    <a:pt x="58" y="0"/>
                  </a:moveTo>
                  <a:lnTo>
                    <a:pt x="62" y="10"/>
                  </a:lnTo>
                  <a:lnTo>
                    <a:pt x="2" y="26"/>
                  </a:lnTo>
                  <a:lnTo>
                    <a:pt x="0" y="14"/>
                  </a:lnTo>
                  <a:lnTo>
                    <a:pt x="5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33" name="Freeform 261"/>
            <p:cNvSpPr>
              <a:spLocks/>
            </p:cNvSpPr>
            <p:nvPr/>
          </p:nvSpPr>
          <p:spPr bwMode="auto">
            <a:xfrm>
              <a:off x="2882900" y="2282825"/>
              <a:ext cx="98425" cy="47625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62" y="10"/>
                </a:cxn>
                <a:cxn ang="0">
                  <a:pos x="2" y="30"/>
                </a:cxn>
                <a:cxn ang="0">
                  <a:pos x="0" y="18"/>
                </a:cxn>
                <a:cxn ang="0">
                  <a:pos x="58" y="0"/>
                </a:cxn>
              </a:cxnLst>
              <a:rect l="0" t="0" r="r" b="b"/>
              <a:pathLst>
                <a:path w="62" h="30">
                  <a:moveTo>
                    <a:pt x="58" y="0"/>
                  </a:moveTo>
                  <a:lnTo>
                    <a:pt x="62" y="10"/>
                  </a:lnTo>
                  <a:lnTo>
                    <a:pt x="2" y="30"/>
                  </a:lnTo>
                  <a:lnTo>
                    <a:pt x="0" y="18"/>
                  </a:lnTo>
                  <a:lnTo>
                    <a:pt x="5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34" name="Freeform 262"/>
            <p:cNvSpPr>
              <a:spLocks/>
            </p:cNvSpPr>
            <p:nvPr/>
          </p:nvSpPr>
          <p:spPr bwMode="auto">
            <a:xfrm>
              <a:off x="2857500" y="2212975"/>
              <a:ext cx="98425" cy="53975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62" y="12"/>
                </a:cxn>
                <a:cxn ang="0">
                  <a:pos x="6" y="34"/>
                </a:cxn>
                <a:cxn ang="0">
                  <a:pos x="0" y="24"/>
                </a:cxn>
                <a:cxn ang="0">
                  <a:pos x="58" y="0"/>
                </a:cxn>
              </a:cxnLst>
              <a:rect l="0" t="0" r="r" b="b"/>
              <a:pathLst>
                <a:path w="62" h="34">
                  <a:moveTo>
                    <a:pt x="58" y="0"/>
                  </a:moveTo>
                  <a:lnTo>
                    <a:pt x="62" y="12"/>
                  </a:lnTo>
                  <a:lnTo>
                    <a:pt x="6" y="34"/>
                  </a:lnTo>
                  <a:lnTo>
                    <a:pt x="0" y="24"/>
                  </a:lnTo>
                  <a:lnTo>
                    <a:pt x="5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35" name="Freeform 263"/>
            <p:cNvSpPr>
              <a:spLocks/>
            </p:cNvSpPr>
            <p:nvPr/>
          </p:nvSpPr>
          <p:spPr bwMode="auto">
            <a:xfrm>
              <a:off x="2832100" y="2149475"/>
              <a:ext cx="95250" cy="57150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60" y="10"/>
                </a:cxn>
                <a:cxn ang="0">
                  <a:pos x="4" y="36"/>
                </a:cxn>
                <a:cxn ang="0">
                  <a:pos x="0" y="26"/>
                </a:cxn>
                <a:cxn ang="0">
                  <a:pos x="54" y="0"/>
                </a:cxn>
              </a:cxnLst>
              <a:rect l="0" t="0" r="r" b="b"/>
              <a:pathLst>
                <a:path w="60" h="36">
                  <a:moveTo>
                    <a:pt x="54" y="0"/>
                  </a:moveTo>
                  <a:lnTo>
                    <a:pt x="60" y="10"/>
                  </a:lnTo>
                  <a:lnTo>
                    <a:pt x="4" y="36"/>
                  </a:lnTo>
                  <a:lnTo>
                    <a:pt x="0" y="26"/>
                  </a:lnTo>
                  <a:lnTo>
                    <a:pt x="5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36" name="Freeform 264"/>
            <p:cNvSpPr>
              <a:spLocks/>
            </p:cNvSpPr>
            <p:nvPr/>
          </p:nvSpPr>
          <p:spPr bwMode="auto">
            <a:xfrm>
              <a:off x="2924175" y="2705100"/>
              <a:ext cx="98425" cy="25400"/>
            </a:xfrm>
            <a:custGeom>
              <a:avLst/>
              <a:gdLst/>
              <a:ahLst/>
              <a:cxnLst>
                <a:cxn ang="0">
                  <a:pos x="62" y="6"/>
                </a:cxn>
                <a:cxn ang="0">
                  <a:pos x="62" y="16"/>
                </a:cxn>
                <a:cxn ang="0">
                  <a:pos x="0" y="10"/>
                </a:cxn>
                <a:cxn ang="0">
                  <a:pos x="2" y="0"/>
                </a:cxn>
                <a:cxn ang="0">
                  <a:pos x="62" y="6"/>
                </a:cxn>
              </a:cxnLst>
              <a:rect l="0" t="0" r="r" b="b"/>
              <a:pathLst>
                <a:path w="62" h="16">
                  <a:moveTo>
                    <a:pt x="62" y="6"/>
                  </a:moveTo>
                  <a:lnTo>
                    <a:pt x="62" y="16"/>
                  </a:lnTo>
                  <a:lnTo>
                    <a:pt x="0" y="10"/>
                  </a:lnTo>
                  <a:lnTo>
                    <a:pt x="2" y="0"/>
                  </a:lnTo>
                  <a:lnTo>
                    <a:pt x="62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37" name="Freeform 265"/>
            <p:cNvSpPr>
              <a:spLocks/>
            </p:cNvSpPr>
            <p:nvPr/>
          </p:nvSpPr>
          <p:spPr bwMode="auto">
            <a:xfrm>
              <a:off x="2930525" y="2638425"/>
              <a:ext cx="98425" cy="19050"/>
            </a:xfrm>
            <a:custGeom>
              <a:avLst/>
              <a:gdLst/>
              <a:ahLst/>
              <a:cxnLst>
                <a:cxn ang="0">
                  <a:pos x="62" y="2"/>
                </a:cxn>
                <a:cxn ang="0">
                  <a:pos x="62" y="12"/>
                </a:cxn>
                <a:cxn ang="0">
                  <a:pos x="0" y="10"/>
                </a:cxn>
                <a:cxn ang="0">
                  <a:pos x="0" y="0"/>
                </a:cxn>
                <a:cxn ang="0">
                  <a:pos x="62" y="2"/>
                </a:cxn>
              </a:cxnLst>
              <a:rect l="0" t="0" r="r" b="b"/>
              <a:pathLst>
                <a:path w="62" h="12">
                  <a:moveTo>
                    <a:pt x="62" y="2"/>
                  </a:moveTo>
                  <a:lnTo>
                    <a:pt x="62" y="12"/>
                  </a:lnTo>
                  <a:lnTo>
                    <a:pt x="0" y="10"/>
                  </a:lnTo>
                  <a:lnTo>
                    <a:pt x="0" y="0"/>
                  </a:lnTo>
                  <a:lnTo>
                    <a:pt x="62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38" name="Freeform 266"/>
            <p:cNvSpPr>
              <a:spLocks/>
            </p:cNvSpPr>
            <p:nvPr/>
          </p:nvSpPr>
          <p:spPr bwMode="auto">
            <a:xfrm>
              <a:off x="2930525" y="2568575"/>
              <a:ext cx="98425" cy="22225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62" y="12"/>
                </a:cxn>
                <a:cxn ang="0">
                  <a:pos x="0" y="14"/>
                </a:cxn>
                <a:cxn ang="0">
                  <a:pos x="0" y="2"/>
                </a:cxn>
                <a:cxn ang="0">
                  <a:pos x="62" y="0"/>
                </a:cxn>
              </a:cxnLst>
              <a:rect l="0" t="0" r="r" b="b"/>
              <a:pathLst>
                <a:path w="62" h="14">
                  <a:moveTo>
                    <a:pt x="62" y="0"/>
                  </a:moveTo>
                  <a:lnTo>
                    <a:pt x="62" y="12"/>
                  </a:lnTo>
                  <a:lnTo>
                    <a:pt x="0" y="14"/>
                  </a:lnTo>
                  <a:lnTo>
                    <a:pt x="0" y="2"/>
                  </a:lnTo>
                  <a:lnTo>
                    <a:pt x="62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39" name="Freeform 267"/>
            <p:cNvSpPr>
              <a:spLocks/>
            </p:cNvSpPr>
            <p:nvPr/>
          </p:nvSpPr>
          <p:spPr bwMode="auto">
            <a:xfrm>
              <a:off x="2924175" y="2495550"/>
              <a:ext cx="98425" cy="28575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62" y="12"/>
                </a:cxn>
                <a:cxn ang="0">
                  <a:pos x="2" y="18"/>
                </a:cxn>
                <a:cxn ang="0">
                  <a:pos x="0" y="6"/>
                </a:cxn>
                <a:cxn ang="0">
                  <a:pos x="62" y="0"/>
                </a:cxn>
              </a:cxnLst>
              <a:rect l="0" t="0" r="r" b="b"/>
              <a:pathLst>
                <a:path w="62" h="18">
                  <a:moveTo>
                    <a:pt x="62" y="0"/>
                  </a:moveTo>
                  <a:lnTo>
                    <a:pt x="62" y="12"/>
                  </a:lnTo>
                  <a:lnTo>
                    <a:pt x="2" y="18"/>
                  </a:lnTo>
                  <a:lnTo>
                    <a:pt x="0" y="6"/>
                  </a:lnTo>
                  <a:lnTo>
                    <a:pt x="62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40" name="Freeform 268"/>
            <p:cNvSpPr>
              <a:spLocks/>
            </p:cNvSpPr>
            <p:nvPr/>
          </p:nvSpPr>
          <p:spPr bwMode="auto">
            <a:xfrm>
              <a:off x="2832100" y="3022600"/>
              <a:ext cx="95250" cy="57150"/>
            </a:xfrm>
            <a:custGeom>
              <a:avLst/>
              <a:gdLst/>
              <a:ahLst/>
              <a:cxnLst>
                <a:cxn ang="0">
                  <a:pos x="60" y="26"/>
                </a:cxn>
                <a:cxn ang="0">
                  <a:pos x="54" y="36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60" y="26"/>
                </a:cxn>
              </a:cxnLst>
              <a:rect l="0" t="0" r="r" b="b"/>
              <a:pathLst>
                <a:path w="60" h="36">
                  <a:moveTo>
                    <a:pt x="60" y="26"/>
                  </a:moveTo>
                  <a:lnTo>
                    <a:pt x="54" y="36"/>
                  </a:lnTo>
                  <a:lnTo>
                    <a:pt x="0" y="8"/>
                  </a:lnTo>
                  <a:lnTo>
                    <a:pt x="4" y="0"/>
                  </a:lnTo>
                  <a:lnTo>
                    <a:pt x="60" y="2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41" name="Freeform 269"/>
            <p:cNvSpPr>
              <a:spLocks/>
            </p:cNvSpPr>
            <p:nvPr/>
          </p:nvSpPr>
          <p:spPr bwMode="auto">
            <a:xfrm>
              <a:off x="2857500" y="2959100"/>
              <a:ext cx="98425" cy="53975"/>
            </a:xfrm>
            <a:custGeom>
              <a:avLst/>
              <a:gdLst/>
              <a:ahLst/>
              <a:cxnLst>
                <a:cxn ang="0">
                  <a:pos x="62" y="24"/>
                </a:cxn>
                <a:cxn ang="0">
                  <a:pos x="58" y="34"/>
                </a:cxn>
                <a:cxn ang="0">
                  <a:pos x="0" y="12"/>
                </a:cxn>
                <a:cxn ang="0">
                  <a:pos x="6" y="0"/>
                </a:cxn>
                <a:cxn ang="0">
                  <a:pos x="62" y="24"/>
                </a:cxn>
              </a:cxnLst>
              <a:rect l="0" t="0" r="r" b="b"/>
              <a:pathLst>
                <a:path w="62" h="34">
                  <a:moveTo>
                    <a:pt x="62" y="24"/>
                  </a:moveTo>
                  <a:lnTo>
                    <a:pt x="58" y="34"/>
                  </a:lnTo>
                  <a:lnTo>
                    <a:pt x="0" y="12"/>
                  </a:lnTo>
                  <a:lnTo>
                    <a:pt x="6" y="0"/>
                  </a:lnTo>
                  <a:lnTo>
                    <a:pt x="6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42" name="Freeform 270"/>
            <p:cNvSpPr>
              <a:spLocks/>
            </p:cNvSpPr>
            <p:nvPr/>
          </p:nvSpPr>
          <p:spPr bwMode="auto">
            <a:xfrm>
              <a:off x="2882900" y="2898775"/>
              <a:ext cx="98425" cy="47625"/>
            </a:xfrm>
            <a:custGeom>
              <a:avLst/>
              <a:gdLst/>
              <a:ahLst/>
              <a:cxnLst>
                <a:cxn ang="0">
                  <a:pos x="62" y="18"/>
                </a:cxn>
                <a:cxn ang="0">
                  <a:pos x="58" y="30"/>
                </a:cxn>
                <a:cxn ang="0">
                  <a:pos x="0" y="10"/>
                </a:cxn>
                <a:cxn ang="0">
                  <a:pos x="2" y="0"/>
                </a:cxn>
                <a:cxn ang="0">
                  <a:pos x="62" y="18"/>
                </a:cxn>
              </a:cxnLst>
              <a:rect l="0" t="0" r="r" b="b"/>
              <a:pathLst>
                <a:path w="62" h="30">
                  <a:moveTo>
                    <a:pt x="62" y="18"/>
                  </a:moveTo>
                  <a:lnTo>
                    <a:pt x="58" y="30"/>
                  </a:lnTo>
                  <a:lnTo>
                    <a:pt x="0" y="10"/>
                  </a:lnTo>
                  <a:lnTo>
                    <a:pt x="2" y="0"/>
                  </a:lnTo>
                  <a:lnTo>
                    <a:pt x="62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43" name="Freeform 271"/>
            <p:cNvSpPr>
              <a:spLocks/>
            </p:cNvSpPr>
            <p:nvPr/>
          </p:nvSpPr>
          <p:spPr bwMode="auto">
            <a:xfrm>
              <a:off x="2901950" y="2835275"/>
              <a:ext cx="98425" cy="38100"/>
            </a:xfrm>
            <a:custGeom>
              <a:avLst/>
              <a:gdLst/>
              <a:ahLst/>
              <a:cxnLst>
                <a:cxn ang="0">
                  <a:pos x="62" y="14"/>
                </a:cxn>
                <a:cxn ang="0">
                  <a:pos x="58" y="24"/>
                </a:cxn>
                <a:cxn ang="0">
                  <a:pos x="0" y="10"/>
                </a:cxn>
                <a:cxn ang="0">
                  <a:pos x="2" y="0"/>
                </a:cxn>
                <a:cxn ang="0">
                  <a:pos x="62" y="14"/>
                </a:cxn>
              </a:cxnLst>
              <a:rect l="0" t="0" r="r" b="b"/>
              <a:pathLst>
                <a:path w="62" h="24">
                  <a:moveTo>
                    <a:pt x="62" y="14"/>
                  </a:moveTo>
                  <a:lnTo>
                    <a:pt x="58" y="24"/>
                  </a:lnTo>
                  <a:lnTo>
                    <a:pt x="0" y="10"/>
                  </a:lnTo>
                  <a:lnTo>
                    <a:pt x="2" y="0"/>
                  </a:lnTo>
                  <a:lnTo>
                    <a:pt x="62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44" name="Freeform 272"/>
            <p:cNvSpPr>
              <a:spLocks/>
            </p:cNvSpPr>
            <p:nvPr/>
          </p:nvSpPr>
          <p:spPr bwMode="auto">
            <a:xfrm>
              <a:off x="1552575" y="1657350"/>
              <a:ext cx="53975" cy="952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0" y="0"/>
                </a:cxn>
                <a:cxn ang="0">
                  <a:pos x="34" y="56"/>
                </a:cxn>
                <a:cxn ang="0">
                  <a:pos x="24" y="60"/>
                </a:cxn>
                <a:cxn ang="0">
                  <a:pos x="0" y="4"/>
                </a:cxn>
              </a:cxnLst>
              <a:rect l="0" t="0" r="r" b="b"/>
              <a:pathLst>
                <a:path w="34" h="60">
                  <a:moveTo>
                    <a:pt x="0" y="4"/>
                  </a:moveTo>
                  <a:lnTo>
                    <a:pt x="10" y="0"/>
                  </a:lnTo>
                  <a:lnTo>
                    <a:pt x="34" y="56"/>
                  </a:lnTo>
                  <a:lnTo>
                    <a:pt x="24" y="60"/>
                  </a:lnTo>
                  <a:lnTo>
                    <a:pt x="0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45" name="Freeform 273"/>
            <p:cNvSpPr>
              <a:spLocks/>
            </p:cNvSpPr>
            <p:nvPr/>
          </p:nvSpPr>
          <p:spPr bwMode="auto">
            <a:xfrm>
              <a:off x="1485900" y="1685925"/>
              <a:ext cx="60325" cy="9525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10" y="0"/>
                </a:cxn>
                <a:cxn ang="0">
                  <a:pos x="38" y="56"/>
                </a:cxn>
                <a:cxn ang="0">
                  <a:pos x="28" y="60"/>
                </a:cxn>
                <a:cxn ang="0">
                  <a:pos x="0" y="6"/>
                </a:cxn>
              </a:cxnLst>
              <a:rect l="0" t="0" r="r" b="b"/>
              <a:pathLst>
                <a:path w="38" h="60">
                  <a:moveTo>
                    <a:pt x="0" y="6"/>
                  </a:moveTo>
                  <a:lnTo>
                    <a:pt x="10" y="0"/>
                  </a:lnTo>
                  <a:lnTo>
                    <a:pt x="38" y="56"/>
                  </a:lnTo>
                  <a:lnTo>
                    <a:pt x="28" y="60"/>
                  </a:lnTo>
                  <a:lnTo>
                    <a:pt x="0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46" name="Freeform 274"/>
            <p:cNvSpPr>
              <a:spLocks/>
            </p:cNvSpPr>
            <p:nvPr/>
          </p:nvSpPr>
          <p:spPr bwMode="auto">
            <a:xfrm>
              <a:off x="1422400" y="1724025"/>
              <a:ext cx="66675" cy="9207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10" y="0"/>
                </a:cxn>
                <a:cxn ang="0">
                  <a:pos x="42" y="52"/>
                </a:cxn>
                <a:cxn ang="0">
                  <a:pos x="32" y="58"/>
                </a:cxn>
                <a:cxn ang="0">
                  <a:pos x="0" y="6"/>
                </a:cxn>
              </a:cxnLst>
              <a:rect l="0" t="0" r="r" b="b"/>
              <a:pathLst>
                <a:path w="42" h="58">
                  <a:moveTo>
                    <a:pt x="0" y="6"/>
                  </a:moveTo>
                  <a:lnTo>
                    <a:pt x="10" y="0"/>
                  </a:lnTo>
                  <a:lnTo>
                    <a:pt x="42" y="52"/>
                  </a:lnTo>
                  <a:lnTo>
                    <a:pt x="32" y="58"/>
                  </a:lnTo>
                  <a:lnTo>
                    <a:pt x="0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47" name="Freeform 275"/>
            <p:cNvSpPr>
              <a:spLocks/>
            </p:cNvSpPr>
            <p:nvPr/>
          </p:nvSpPr>
          <p:spPr bwMode="auto">
            <a:xfrm>
              <a:off x="1362075" y="1762125"/>
              <a:ext cx="73025" cy="9207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0" y="0"/>
                </a:cxn>
                <a:cxn ang="0">
                  <a:pos x="46" y="50"/>
                </a:cxn>
                <a:cxn ang="0">
                  <a:pos x="36" y="58"/>
                </a:cxn>
                <a:cxn ang="0">
                  <a:pos x="0" y="8"/>
                </a:cxn>
              </a:cxnLst>
              <a:rect l="0" t="0" r="r" b="b"/>
              <a:pathLst>
                <a:path w="46" h="58">
                  <a:moveTo>
                    <a:pt x="0" y="8"/>
                  </a:moveTo>
                  <a:lnTo>
                    <a:pt x="10" y="0"/>
                  </a:lnTo>
                  <a:lnTo>
                    <a:pt x="46" y="50"/>
                  </a:lnTo>
                  <a:lnTo>
                    <a:pt x="36" y="58"/>
                  </a:lnTo>
                  <a:lnTo>
                    <a:pt x="0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48" name="Freeform 276"/>
            <p:cNvSpPr>
              <a:spLocks/>
            </p:cNvSpPr>
            <p:nvPr/>
          </p:nvSpPr>
          <p:spPr bwMode="auto">
            <a:xfrm>
              <a:off x="1250950" y="1857375"/>
              <a:ext cx="82550" cy="8255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8" y="0"/>
                </a:cxn>
                <a:cxn ang="0">
                  <a:pos x="52" y="44"/>
                </a:cxn>
                <a:cxn ang="0">
                  <a:pos x="44" y="52"/>
                </a:cxn>
                <a:cxn ang="0">
                  <a:pos x="0" y="8"/>
                </a:cxn>
              </a:cxnLst>
              <a:rect l="0" t="0" r="r" b="b"/>
              <a:pathLst>
                <a:path w="52" h="52">
                  <a:moveTo>
                    <a:pt x="0" y="8"/>
                  </a:moveTo>
                  <a:lnTo>
                    <a:pt x="8" y="0"/>
                  </a:lnTo>
                  <a:lnTo>
                    <a:pt x="52" y="44"/>
                  </a:lnTo>
                  <a:lnTo>
                    <a:pt x="44" y="52"/>
                  </a:lnTo>
                  <a:lnTo>
                    <a:pt x="0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49" name="Freeform 277"/>
            <p:cNvSpPr>
              <a:spLocks/>
            </p:cNvSpPr>
            <p:nvPr/>
          </p:nvSpPr>
          <p:spPr bwMode="auto">
            <a:xfrm>
              <a:off x="1203325" y="1908175"/>
              <a:ext cx="82550" cy="7937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6" y="0"/>
                </a:cxn>
                <a:cxn ang="0">
                  <a:pos x="52" y="42"/>
                </a:cxn>
                <a:cxn ang="0">
                  <a:pos x="44" y="50"/>
                </a:cxn>
                <a:cxn ang="0">
                  <a:pos x="0" y="8"/>
                </a:cxn>
              </a:cxnLst>
              <a:rect l="0" t="0" r="r" b="b"/>
              <a:pathLst>
                <a:path w="52" h="50">
                  <a:moveTo>
                    <a:pt x="0" y="8"/>
                  </a:moveTo>
                  <a:lnTo>
                    <a:pt x="6" y="0"/>
                  </a:lnTo>
                  <a:lnTo>
                    <a:pt x="52" y="42"/>
                  </a:lnTo>
                  <a:lnTo>
                    <a:pt x="44" y="50"/>
                  </a:lnTo>
                  <a:lnTo>
                    <a:pt x="0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50" name="Freeform 278"/>
            <p:cNvSpPr>
              <a:spLocks/>
            </p:cNvSpPr>
            <p:nvPr/>
          </p:nvSpPr>
          <p:spPr bwMode="auto">
            <a:xfrm>
              <a:off x="1155700" y="1965325"/>
              <a:ext cx="88900" cy="730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6" y="0"/>
                </a:cxn>
                <a:cxn ang="0">
                  <a:pos x="56" y="36"/>
                </a:cxn>
                <a:cxn ang="0">
                  <a:pos x="48" y="46"/>
                </a:cxn>
                <a:cxn ang="0">
                  <a:pos x="0" y="8"/>
                </a:cxn>
              </a:cxnLst>
              <a:rect l="0" t="0" r="r" b="b"/>
              <a:pathLst>
                <a:path w="56" h="46">
                  <a:moveTo>
                    <a:pt x="0" y="8"/>
                  </a:moveTo>
                  <a:lnTo>
                    <a:pt x="6" y="0"/>
                  </a:lnTo>
                  <a:lnTo>
                    <a:pt x="56" y="36"/>
                  </a:lnTo>
                  <a:lnTo>
                    <a:pt x="48" y="46"/>
                  </a:lnTo>
                  <a:lnTo>
                    <a:pt x="0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51" name="Freeform 279"/>
            <p:cNvSpPr>
              <a:spLocks/>
            </p:cNvSpPr>
            <p:nvPr/>
          </p:nvSpPr>
          <p:spPr bwMode="auto">
            <a:xfrm>
              <a:off x="1114425" y="2022475"/>
              <a:ext cx="88900" cy="69850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6" y="0"/>
                </a:cxn>
                <a:cxn ang="0">
                  <a:pos x="56" y="34"/>
                </a:cxn>
                <a:cxn ang="0">
                  <a:pos x="50" y="44"/>
                </a:cxn>
                <a:cxn ang="0">
                  <a:pos x="0" y="10"/>
                </a:cxn>
              </a:cxnLst>
              <a:rect l="0" t="0" r="r" b="b"/>
              <a:pathLst>
                <a:path w="56" h="44">
                  <a:moveTo>
                    <a:pt x="0" y="10"/>
                  </a:moveTo>
                  <a:lnTo>
                    <a:pt x="6" y="0"/>
                  </a:lnTo>
                  <a:lnTo>
                    <a:pt x="56" y="34"/>
                  </a:lnTo>
                  <a:lnTo>
                    <a:pt x="50" y="44"/>
                  </a:lnTo>
                  <a:lnTo>
                    <a:pt x="0" y="1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52" name="Freeform 280"/>
            <p:cNvSpPr>
              <a:spLocks/>
            </p:cNvSpPr>
            <p:nvPr/>
          </p:nvSpPr>
          <p:spPr bwMode="auto">
            <a:xfrm>
              <a:off x="1041400" y="2149475"/>
              <a:ext cx="95250" cy="57150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4" y="0"/>
                </a:cxn>
                <a:cxn ang="0">
                  <a:pos x="60" y="26"/>
                </a:cxn>
                <a:cxn ang="0">
                  <a:pos x="56" y="36"/>
                </a:cxn>
                <a:cxn ang="0">
                  <a:pos x="0" y="10"/>
                </a:cxn>
              </a:cxnLst>
              <a:rect l="0" t="0" r="r" b="b"/>
              <a:pathLst>
                <a:path w="60" h="36">
                  <a:moveTo>
                    <a:pt x="0" y="10"/>
                  </a:moveTo>
                  <a:lnTo>
                    <a:pt x="4" y="0"/>
                  </a:lnTo>
                  <a:lnTo>
                    <a:pt x="60" y="26"/>
                  </a:lnTo>
                  <a:lnTo>
                    <a:pt x="56" y="36"/>
                  </a:lnTo>
                  <a:lnTo>
                    <a:pt x="0" y="1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53" name="Freeform 281"/>
            <p:cNvSpPr>
              <a:spLocks/>
            </p:cNvSpPr>
            <p:nvPr/>
          </p:nvSpPr>
          <p:spPr bwMode="auto">
            <a:xfrm>
              <a:off x="1012825" y="2212975"/>
              <a:ext cx="95250" cy="53975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4" y="0"/>
                </a:cxn>
                <a:cxn ang="0">
                  <a:pos x="60" y="24"/>
                </a:cxn>
                <a:cxn ang="0">
                  <a:pos x="56" y="34"/>
                </a:cxn>
                <a:cxn ang="0">
                  <a:pos x="0" y="12"/>
                </a:cxn>
              </a:cxnLst>
              <a:rect l="0" t="0" r="r" b="b"/>
              <a:pathLst>
                <a:path w="60" h="34">
                  <a:moveTo>
                    <a:pt x="0" y="12"/>
                  </a:moveTo>
                  <a:lnTo>
                    <a:pt x="4" y="0"/>
                  </a:lnTo>
                  <a:lnTo>
                    <a:pt x="60" y="24"/>
                  </a:lnTo>
                  <a:lnTo>
                    <a:pt x="56" y="34"/>
                  </a:lnTo>
                  <a:lnTo>
                    <a:pt x="0" y="1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54" name="Freeform 282"/>
            <p:cNvSpPr>
              <a:spLocks/>
            </p:cNvSpPr>
            <p:nvPr/>
          </p:nvSpPr>
          <p:spPr bwMode="auto">
            <a:xfrm>
              <a:off x="987425" y="2282825"/>
              <a:ext cx="98425" cy="47625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4" y="0"/>
                </a:cxn>
                <a:cxn ang="0">
                  <a:pos x="62" y="18"/>
                </a:cxn>
                <a:cxn ang="0">
                  <a:pos x="58" y="30"/>
                </a:cxn>
                <a:cxn ang="0">
                  <a:pos x="0" y="10"/>
                </a:cxn>
              </a:cxnLst>
              <a:rect l="0" t="0" r="r" b="b"/>
              <a:pathLst>
                <a:path w="62" h="30">
                  <a:moveTo>
                    <a:pt x="0" y="10"/>
                  </a:moveTo>
                  <a:lnTo>
                    <a:pt x="4" y="0"/>
                  </a:lnTo>
                  <a:lnTo>
                    <a:pt x="62" y="18"/>
                  </a:lnTo>
                  <a:lnTo>
                    <a:pt x="58" y="30"/>
                  </a:lnTo>
                  <a:lnTo>
                    <a:pt x="0" y="1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55" name="Freeform 283"/>
            <p:cNvSpPr>
              <a:spLocks/>
            </p:cNvSpPr>
            <p:nvPr/>
          </p:nvSpPr>
          <p:spPr bwMode="auto">
            <a:xfrm>
              <a:off x="968375" y="2352675"/>
              <a:ext cx="98425" cy="41275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2" y="0"/>
                </a:cxn>
                <a:cxn ang="0">
                  <a:pos x="62" y="14"/>
                </a:cxn>
                <a:cxn ang="0">
                  <a:pos x="60" y="26"/>
                </a:cxn>
                <a:cxn ang="0">
                  <a:pos x="0" y="10"/>
                </a:cxn>
              </a:cxnLst>
              <a:rect l="0" t="0" r="r" b="b"/>
              <a:pathLst>
                <a:path w="62" h="26">
                  <a:moveTo>
                    <a:pt x="0" y="10"/>
                  </a:moveTo>
                  <a:lnTo>
                    <a:pt x="2" y="0"/>
                  </a:lnTo>
                  <a:lnTo>
                    <a:pt x="62" y="14"/>
                  </a:lnTo>
                  <a:lnTo>
                    <a:pt x="60" y="26"/>
                  </a:lnTo>
                  <a:lnTo>
                    <a:pt x="0" y="1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56" name="Freeform 284"/>
            <p:cNvSpPr>
              <a:spLocks/>
            </p:cNvSpPr>
            <p:nvPr/>
          </p:nvSpPr>
          <p:spPr bwMode="auto">
            <a:xfrm>
              <a:off x="942975" y="2495550"/>
              <a:ext cx="101600" cy="28575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2" y="0"/>
                </a:cxn>
                <a:cxn ang="0">
                  <a:pos x="64" y="6"/>
                </a:cxn>
                <a:cxn ang="0">
                  <a:pos x="62" y="18"/>
                </a:cxn>
                <a:cxn ang="0">
                  <a:pos x="0" y="12"/>
                </a:cxn>
              </a:cxnLst>
              <a:rect l="0" t="0" r="r" b="b"/>
              <a:pathLst>
                <a:path w="64" h="18">
                  <a:moveTo>
                    <a:pt x="0" y="12"/>
                  </a:moveTo>
                  <a:lnTo>
                    <a:pt x="2" y="0"/>
                  </a:lnTo>
                  <a:lnTo>
                    <a:pt x="64" y="6"/>
                  </a:lnTo>
                  <a:lnTo>
                    <a:pt x="62" y="18"/>
                  </a:lnTo>
                  <a:lnTo>
                    <a:pt x="0" y="1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57" name="Freeform 285"/>
            <p:cNvSpPr>
              <a:spLocks/>
            </p:cNvSpPr>
            <p:nvPr/>
          </p:nvSpPr>
          <p:spPr bwMode="auto">
            <a:xfrm>
              <a:off x="939800" y="2568575"/>
              <a:ext cx="98425" cy="22225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0"/>
                </a:cxn>
                <a:cxn ang="0">
                  <a:pos x="62" y="2"/>
                </a:cxn>
                <a:cxn ang="0">
                  <a:pos x="62" y="14"/>
                </a:cxn>
                <a:cxn ang="0">
                  <a:pos x="0" y="12"/>
                </a:cxn>
              </a:cxnLst>
              <a:rect l="0" t="0" r="r" b="b"/>
              <a:pathLst>
                <a:path w="62" h="14">
                  <a:moveTo>
                    <a:pt x="0" y="12"/>
                  </a:moveTo>
                  <a:lnTo>
                    <a:pt x="0" y="0"/>
                  </a:lnTo>
                  <a:lnTo>
                    <a:pt x="62" y="2"/>
                  </a:lnTo>
                  <a:lnTo>
                    <a:pt x="62" y="14"/>
                  </a:lnTo>
                  <a:lnTo>
                    <a:pt x="0" y="1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58" name="Freeform 286"/>
            <p:cNvSpPr>
              <a:spLocks/>
            </p:cNvSpPr>
            <p:nvPr/>
          </p:nvSpPr>
          <p:spPr bwMode="auto">
            <a:xfrm>
              <a:off x="939800" y="2638425"/>
              <a:ext cx="98425" cy="19050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2"/>
                </a:cxn>
                <a:cxn ang="0">
                  <a:pos x="62" y="0"/>
                </a:cxn>
                <a:cxn ang="0">
                  <a:pos x="62" y="10"/>
                </a:cxn>
                <a:cxn ang="0">
                  <a:pos x="0" y="12"/>
                </a:cxn>
              </a:cxnLst>
              <a:rect l="0" t="0" r="r" b="b"/>
              <a:pathLst>
                <a:path w="62" h="12">
                  <a:moveTo>
                    <a:pt x="0" y="12"/>
                  </a:moveTo>
                  <a:lnTo>
                    <a:pt x="0" y="2"/>
                  </a:lnTo>
                  <a:lnTo>
                    <a:pt x="62" y="0"/>
                  </a:lnTo>
                  <a:lnTo>
                    <a:pt x="62" y="10"/>
                  </a:lnTo>
                  <a:lnTo>
                    <a:pt x="0" y="1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59" name="Freeform 287"/>
            <p:cNvSpPr>
              <a:spLocks/>
            </p:cNvSpPr>
            <p:nvPr/>
          </p:nvSpPr>
          <p:spPr bwMode="auto">
            <a:xfrm>
              <a:off x="942975" y="2705100"/>
              <a:ext cx="101600" cy="25400"/>
            </a:xfrm>
            <a:custGeom>
              <a:avLst/>
              <a:gdLst/>
              <a:ahLst/>
              <a:cxnLst>
                <a:cxn ang="0">
                  <a:pos x="2" y="16"/>
                </a:cxn>
                <a:cxn ang="0">
                  <a:pos x="0" y="6"/>
                </a:cxn>
                <a:cxn ang="0">
                  <a:pos x="62" y="0"/>
                </a:cxn>
                <a:cxn ang="0">
                  <a:pos x="64" y="10"/>
                </a:cxn>
                <a:cxn ang="0">
                  <a:pos x="2" y="16"/>
                </a:cxn>
              </a:cxnLst>
              <a:rect l="0" t="0" r="r" b="b"/>
              <a:pathLst>
                <a:path w="64" h="16">
                  <a:moveTo>
                    <a:pt x="2" y="16"/>
                  </a:moveTo>
                  <a:lnTo>
                    <a:pt x="0" y="6"/>
                  </a:lnTo>
                  <a:lnTo>
                    <a:pt x="62" y="0"/>
                  </a:lnTo>
                  <a:lnTo>
                    <a:pt x="64" y="10"/>
                  </a:lnTo>
                  <a:lnTo>
                    <a:pt x="2" y="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60" name="Freeform 288"/>
            <p:cNvSpPr>
              <a:spLocks/>
            </p:cNvSpPr>
            <p:nvPr/>
          </p:nvSpPr>
          <p:spPr bwMode="auto">
            <a:xfrm>
              <a:off x="968375" y="2835275"/>
              <a:ext cx="98425" cy="38100"/>
            </a:xfrm>
            <a:custGeom>
              <a:avLst/>
              <a:gdLst/>
              <a:ahLst/>
              <a:cxnLst>
                <a:cxn ang="0">
                  <a:pos x="2" y="24"/>
                </a:cxn>
                <a:cxn ang="0">
                  <a:pos x="0" y="14"/>
                </a:cxn>
                <a:cxn ang="0">
                  <a:pos x="60" y="0"/>
                </a:cxn>
                <a:cxn ang="0">
                  <a:pos x="62" y="10"/>
                </a:cxn>
                <a:cxn ang="0">
                  <a:pos x="2" y="24"/>
                </a:cxn>
              </a:cxnLst>
              <a:rect l="0" t="0" r="r" b="b"/>
              <a:pathLst>
                <a:path w="62" h="24">
                  <a:moveTo>
                    <a:pt x="2" y="24"/>
                  </a:moveTo>
                  <a:lnTo>
                    <a:pt x="0" y="14"/>
                  </a:lnTo>
                  <a:lnTo>
                    <a:pt x="60" y="0"/>
                  </a:lnTo>
                  <a:lnTo>
                    <a:pt x="62" y="10"/>
                  </a:lnTo>
                  <a:lnTo>
                    <a:pt x="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61" name="Freeform 289"/>
            <p:cNvSpPr>
              <a:spLocks/>
            </p:cNvSpPr>
            <p:nvPr/>
          </p:nvSpPr>
          <p:spPr bwMode="auto">
            <a:xfrm>
              <a:off x="987425" y="2898775"/>
              <a:ext cx="98425" cy="47625"/>
            </a:xfrm>
            <a:custGeom>
              <a:avLst/>
              <a:gdLst/>
              <a:ahLst/>
              <a:cxnLst>
                <a:cxn ang="0">
                  <a:pos x="4" y="30"/>
                </a:cxn>
                <a:cxn ang="0">
                  <a:pos x="0" y="18"/>
                </a:cxn>
                <a:cxn ang="0">
                  <a:pos x="58" y="0"/>
                </a:cxn>
                <a:cxn ang="0">
                  <a:pos x="62" y="10"/>
                </a:cxn>
                <a:cxn ang="0">
                  <a:pos x="4" y="30"/>
                </a:cxn>
              </a:cxnLst>
              <a:rect l="0" t="0" r="r" b="b"/>
              <a:pathLst>
                <a:path w="62" h="30">
                  <a:moveTo>
                    <a:pt x="4" y="30"/>
                  </a:moveTo>
                  <a:lnTo>
                    <a:pt x="0" y="18"/>
                  </a:lnTo>
                  <a:lnTo>
                    <a:pt x="58" y="0"/>
                  </a:lnTo>
                  <a:lnTo>
                    <a:pt x="62" y="10"/>
                  </a:lnTo>
                  <a:lnTo>
                    <a:pt x="4" y="3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62" name="Freeform 290"/>
            <p:cNvSpPr>
              <a:spLocks/>
            </p:cNvSpPr>
            <p:nvPr/>
          </p:nvSpPr>
          <p:spPr bwMode="auto">
            <a:xfrm>
              <a:off x="1012825" y="2959100"/>
              <a:ext cx="95250" cy="53975"/>
            </a:xfrm>
            <a:custGeom>
              <a:avLst/>
              <a:gdLst/>
              <a:ahLst/>
              <a:cxnLst>
                <a:cxn ang="0">
                  <a:pos x="4" y="34"/>
                </a:cxn>
                <a:cxn ang="0">
                  <a:pos x="0" y="24"/>
                </a:cxn>
                <a:cxn ang="0">
                  <a:pos x="56" y="0"/>
                </a:cxn>
                <a:cxn ang="0">
                  <a:pos x="60" y="12"/>
                </a:cxn>
                <a:cxn ang="0">
                  <a:pos x="4" y="34"/>
                </a:cxn>
              </a:cxnLst>
              <a:rect l="0" t="0" r="r" b="b"/>
              <a:pathLst>
                <a:path w="60" h="34">
                  <a:moveTo>
                    <a:pt x="4" y="34"/>
                  </a:moveTo>
                  <a:lnTo>
                    <a:pt x="0" y="24"/>
                  </a:lnTo>
                  <a:lnTo>
                    <a:pt x="56" y="0"/>
                  </a:lnTo>
                  <a:lnTo>
                    <a:pt x="60" y="12"/>
                  </a:lnTo>
                  <a:lnTo>
                    <a:pt x="4" y="3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63" name="Freeform 291"/>
            <p:cNvSpPr>
              <a:spLocks/>
            </p:cNvSpPr>
            <p:nvPr/>
          </p:nvSpPr>
          <p:spPr bwMode="auto">
            <a:xfrm>
              <a:off x="1041400" y="3022600"/>
              <a:ext cx="95250" cy="57150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0" y="26"/>
                </a:cxn>
                <a:cxn ang="0">
                  <a:pos x="56" y="0"/>
                </a:cxn>
                <a:cxn ang="0">
                  <a:pos x="60" y="8"/>
                </a:cxn>
                <a:cxn ang="0">
                  <a:pos x="4" y="36"/>
                </a:cxn>
              </a:cxnLst>
              <a:rect l="0" t="0" r="r" b="b"/>
              <a:pathLst>
                <a:path w="60" h="36">
                  <a:moveTo>
                    <a:pt x="4" y="36"/>
                  </a:moveTo>
                  <a:lnTo>
                    <a:pt x="0" y="26"/>
                  </a:lnTo>
                  <a:lnTo>
                    <a:pt x="56" y="0"/>
                  </a:lnTo>
                  <a:lnTo>
                    <a:pt x="60" y="8"/>
                  </a:lnTo>
                  <a:lnTo>
                    <a:pt x="4" y="3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</p:grpSp>
      <p:grpSp>
        <p:nvGrpSpPr>
          <p:cNvPr id="496" name="그룹 495"/>
          <p:cNvGrpSpPr/>
          <p:nvPr/>
        </p:nvGrpSpPr>
        <p:grpSpPr>
          <a:xfrm>
            <a:off x="3511550" y="1514475"/>
            <a:ext cx="2197100" cy="1657350"/>
            <a:chOff x="3511550" y="1514475"/>
            <a:chExt cx="2197100" cy="1657350"/>
          </a:xfrm>
        </p:grpSpPr>
        <p:sp>
          <p:nvSpPr>
            <p:cNvPr id="3370" name="Freeform 298"/>
            <p:cNvSpPr>
              <a:spLocks noEditPoints="1"/>
            </p:cNvSpPr>
            <p:nvPr/>
          </p:nvSpPr>
          <p:spPr bwMode="auto">
            <a:xfrm>
              <a:off x="3768725" y="2698750"/>
              <a:ext cx="114300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"/>
                </a:cxn>
                <a:cxn ang="0">
                  <a:pos x="10" y="10"/>
                </a:cxn>
                <a:cxn ang="0">
                  <a:pos x="10" y="54"/>
                </a:cxn>
                <a:cxn ang="0">
                  <a:pos x="20" y="54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72" y="0"/>
                </a:cxn>
                <a:cxn ang="0">
                  <a:pos x="30" y="0"/>
                </a:cxn>
                <a:cxn ang="0">
                  <a:pos x="30" y="54"/>
                </a:cxn>
                <a:cxn ang="0">
                  <a:pos x="72" y="54"/>
                </a:cxn>
                <a:cxn ang="0">
                  <a:pos x="72" y="0"/>
                </a:cxn>
                <a:cxn ang="0">
                  <a:pos x="62" y="42"/>
                </a:cxn>
                <a:cxn ang="0">
                  <a:pos x="40" y="42"/>
                </a:cxn>
                <a:cxn ang="0">
                  <a:pos x="40" y="10"/>
                </a:cxn>
                <a:cxn ang="0">
                  <a:pos x="62" y="10"/>
                </a:cxn>
                <a:cxn ang="0">
                  <a:pos x="62" y="42"/>
                </a:cxn>
              </a:cxnLst>
              <a:rect l="0" t="0" r="r" b="b"/>
              <a:pathLst>
                <a:path w="72" h="54">
                  <a:moveTo>
                    <a:pt x="0" y="0"/>
                  </a:moveTo>
                  <a:lnTo>
                    <a:pt x="0" y="10"/>
                  </a:lnTo>
                  <a:lnTo>
                    <a:pt x="10" y="10"/>
                  </a:lnTo>
                  <a:lnTo>
                    <a:pt x="10" y="54"/>
                  </a:lnTo>
                  <a:lnTo>
                    <a:pt x="20" y="54"/>
                  </a:lnTo>
                  <a:lnTo>
                    <a:pt x="20" y="0"/>
                  </a:lnTo>
                  <a:lnTo>
                    <a:pt x="0" y="0"/>
                  </a:lnTo>
                  <a:close/>
                  <a:moveTo>
                    <a:pt x="72" y="0"/>
                  </a:moveTo>
                  <a:lnTo>
                    <a:pt x="30" y="0"/>
                  </a:lnTo>
                  <a:lnTo>
                    <a:pt x="30" y="54"/>
                  </a:lnTo>
                  <a:lnTo>
                    <a:pt x="72" y="54"/>
                  </a:lnTo>
                  <a:lnTo>
                    <a:pt x="72" y="0"/>
                  </a:lnTo>
                  <a:close/>
                  <a:moveTo>
                    <a:pt x="62" y="42"/>
                  </a:moveTo>
                  <a:lnTo>
                    <a:pt x="40" y="42"/>
                  </a:lnTo>
                  <a:lnTo>
                    <a:pt x="40" y="10"/>
                  </a:lnTo>
                  <a:lnTo>
                    <a:pt x="62" y="10"/>
                  </a:lnTo>
                  <a:lnTo>
                    <a:pt x="6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71" name="Freeform 299"/>
            <p:cNvSpPr>
              <a:spLocks noEditPoints="1"/>
            </p:cNvSpPr>
            <p:nvPr/>
          </p:nvSpPr>
          <p:spPr bwMode="auto">
            <a:xfrm>
              <a:off x="3841750" y="2139950"/>
              <a:ext cx="146050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"/>
                </a:cxn>
                <a:cxn ang="0">
                  <a:pos x="30" y="10"/>
                </a:cxn>
                <a:cxn ang="0">
                  <a:pos x="30" y="22"/>
                </a:cxn>
                <a:cxn ang="0">
                  <a:pos x="10" y="22"/>
                </a:cxn>
                <a:cxn ang="0">
                  <a:pos x="10" y="32"/>
                </a:cxn>
                <a:cxn ang="0">
                  <a:pos x="30" y="32"/>
                </a:cxn>
                <a:cxn ang="0">
                  <a:pos x="30" y="42"/>
                </a:cxn>
                <a:cxn ang="0">
                  <a:pos x="0" y="42"/>
                </a:cxn>
                <a:cxn ang="0">
                  <a:pos x="0" y="54"/>
                </a:cxn>
                <a:cxn ang="0">
                  <a:pos x="40" y="54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92" y="0"/>
                </a:cxn>
                <a:cxn ang="0">
                  <a:pos x="52" y="0"/>
                </a:cxn>
                <a:cxn ang="0">
                  <a:pos x="52" y="54"/>
                </a:cxn>
                <a:cxn ang="0">
                  <a:pos x="92" y="54"/>
                </a:cxn>
                <a:cxn ang="0">
                  <a:pos x="92" y="0"/>
                </a:cxn>
                <a:cxn ang="0">
                  <a:pos x="82" y="42"/>
                </a:cxn>
                <a:cxn ang="0">
                  <a:pos x="62" y="42"/>
                </a:cxn>
                <a:cxn ang="0">
                  <a:pos x="62" y="10"/>
                </a:cxn>
                <a:cxn ang="0">
                  <a:pos x="82" y="10"/>
                </a:cxn>
                <a:cxn ang="0">
                  <a:pos x="82" y="42"/>
                </a:cxn>
              </a:cxnLst>
              <a:rect l="0" t="0" r="r" b="b"/>
              <a:pathLst>
                <a:path w="92" h="54">
                  <a:moveTo>
                    <a:pt x="0" y="0"/>
                  </a:moveTo>
                  <a:lnTo>
                    <a:pt x="0" y="10"/>
                  </a:lnTo>
                  <a:lnTo>
                    <a:pt x="30" y="10"/>
                  </a:lnTo>
                  <a:lnTo>
                    <a:pt x="30" y="22"/>
                  </a:lnTo>
                  <a:lnTo>
                    <a:pt x="10" y="22"/>
                  </a:lnTo>
                  <a:lnTo>
                    <a:pt x="10" y="32"/>
                  </a:lnTo>
                  <a:lnTo>
                    <a:pt x="30" y="32"/>
                  </a:lnTo>
                  <a:lnTo>
                    <a:pt x="30" y="42"/>
                  </a:lnTo>
                  <a:lnTo>
                    <a:pt x="0" y="42"/>
                  </a:lnTo>
                  <a:lnTo>
                    <a:pt x="0" y="54"/>
                  </a:lnTo>
                  <a:lnTo>
                    <a:pt x="40" y="54"/>
                  </a:lnTo>
                  <a:lnTo>
                    <a:pt x="40" y="0"/>
                  </a:lnTo>
                  <a:lnTo>
                    <a:pt x="0" y="0"/>
                  </a:lnTo>
                  <a:close/>
                  <a:moveTo>
                    <a:pt x="92" y="0"/>
                  </a:moveTo>
                  <a:lnTo>
                    <a:pt x="52" y="0"/>
                  </a:lnTo>
                  <a:lnTo>
                    <a:pt x="52" y="54"/>
                  </a:lnTo>
                  <a:lnTo>
                    <a:pt x="92" y="54"/>
                  </a:lnTo>
                  <a:lnTo>
                    <a:pt x="92" y="0"/>
                  </a:lnTo>
                  <a:close/>
                  <a:moveTo>
                    <a:pt x="82" y="42"/>
                  </a:moveTo>
                  <a:lnTo>
                    <a:pt x="62" y="42"/>
                  </a:lnTo>
                  <a:lnTo>
                    <a:pt x="62" y="10"/>
                  </a:lnTo>
                  <a:lnTo>
                    <a:pt x="82" y="10"/>
                  </a:lnTo>
                  <a:lnTo>
                    <a:pt x="8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72" name="Freeform 300"/>
            <p:cNvSpPr>
              <a:spLocks noEditPoints="1"/>
            </p:cNvSpPr>
            <p:nvPr/>
          </p:nvSpPr>
          <p:spPr bwMode="auto">
            <a:xfrm>
              <a:off x="4254500" y="1784350"/>
              <a:ext cx="146050" cy="82550"/>
            </a:xfrm>
            <a:custGeom>
              <a:avLst/>
              <a:gdLst/>
              <a:ahLst/>
              <a:cxnLst>
                <a:cxn ang="0">
                  <a:pos x="12" y="10"/>
                </a:cxn>
                <a:cxn ang="0">
                  <a:pos x="42" y="1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32" y="32"/>
                </a:cxn>
                <a:cxn ang="0">
                  <a:pos x="32" y="42"/>
                </a:cxn>
                <a:cxn ang="0">
                  <a:pos x="0" y="42"/>
                </a:cxn>
                <a:cxn ang="0">
                  <a:pos x="0" y="52"/>
                </a:cxn>
                <a:cxn ang="0">
                  <a:pos x="42" y="52"/>
                </a:cxn>
                <a:cxn ang="0">
                  <a:pos x="42" y="20"/>
                </a:cxn>
                <a:cxn ang="0">
                  <a:pos x="12" y="20"/>
                </a:cxn>
                <a:cxn ang="0">
                  <a:pos x="12" y="10"/>
                </a:cxn>
                <a:cxn ang="0">
                  <a:pos x="92" y="0"/>
                </a:cxn>
                <a:cxn ang="0">
                  <a:pos x="52" y="0"/>
                </a:cxn>
                <a:cxn ang="0">
                  <a:pos x="52" y="52"/>
                </a:cxn>
                <a:cxn ang="0">
                  <a:pos x="92" y="52"/>
                </a:cxn>
                <a:cxn ang="0">
                  <a:pos x="92" y="0"/>
                </a:cxn>
                <a:cxn ang="0">
                  <a:pos x="82" y="42"/>
                </a:cxn>
                <a:cxn ang="0">
                  <a:pos x="62" y="42"/>
                </a:cxn>
                <a:cxn ang="0">
                  <a:pos x="62" y="10"/>
                </a:cxn>
                <a:cxn ang="0">
                  <a:pos x="82" y="10"/>
                </a:cxn>
                <a:cxn ang="0">
                  <a:pos x="82" y="42"/>
                </a:cxn>
              </a:cxnLst>
              <a:rect l="0" t="0" r="r" b="b"/>
              <a:pathLst>
                <a:path w="92" h="52">
                  <a:moveTo>
                    <a:pt x="12" y="10"/>
                  </a:moveTo>
                  <a:lnTo>
                    <a:pt x="42" y="1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32" y="32"/>
                  </a:lnTo>
                  <a:lnTo>
                    <a:pt x="32" y="42"/>
                  </a:lnTo>
                  <a:lnTo>
                    <a:pt x="0" y="42"/>
                  </a:lnTo>
                  <a:lnTo>
                    <a:pt x="0" y="52"/>
                  </a:lnTo>
                  <a:lnTo>
                    <a:pt x="42" y="52"/>
                  </a:lnTo>
                  <a:lnTo>
                    <a:pt x="42" y="20"/>
                  </a:lnTo>
                  <a:lnTo>
                    <a:pt x="12" y="20"/>
                  </a:lnTo>
                  <a:lnTo>
                    <a:pt x="12" y="10"/>
                  </a:lnTo>
                  <a:close/>
                  <a:moveTo>
                    <a:pt x="92" y="0"/>
                  </a:moveTo>
                  <a:lnTo>
                    <a:pt x="52" y="0"/>
                  </a:lnTo>
                  <a:lnTo>
                    <a:pt x="52" y="52"/>
                  </a:lnTo>
                  <a:lnTo>
                    <a:pt x="92" y="52"/>
                  </a:lnTo>
                  <a:lnTo>
                    <a:pt x="92" y="0"/>
                  </a:lnTo>
                  <a:close/>
                  <a:moveTo>
                    <a:pt x="82" y="42"/>
                  </a:moveTo>
                  <a:lnTo>
                    <a:pt x="62" y="42"/>
                  </a:lnTo>
                  <a:lnTo>
                    <a:pt x="62" y="10"/>
                  </a:lnTo>
                  <a:lnTo>
                    <a:pt x="82" y="10"/>
                  </a:lnTo>
                  <a:lnTo>
                    <a:pt x="8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73" name="Freeform 301"/>
            <p:cNvSpPr>
              <a:spLocks noEditPoints="1"/>
            </p:cNvSpPr>
            <p:nvPr/>
          </p:nvSpPr>
          <p:spPr bwMode="auto">
            <a:xfrm>
              <a:off x="4778375" y="1781175"/>
              <a:ext cx="130175" cy="82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"/>
                </a:cxn>
                <a:cxn ang="0">
                  <a:pos x="20" y="10"/>
                </a:cxn>
                <a:cxn ang="0">
                  <a:pos x="20" y="52"/>
                </a:cxn>
                <a:cxn ang="0">
                  <a:pos x="30" y="52"/>
                </a:cxn>
                <a:cxn ang="0">
                  <a:pos x="30" y="0"/>
                </a:cxn>
                <a:cxn ang="0">
                  <a:pos x="0" y="0"/>
                </a:cxn>
                <a:cxn ang="0">
                  <a:pos x="82" y="0"/>
                </a:cxn>
                <a:cxn ang="0">
                  <a:pos x="40" y="0"/>
                </a:cxn>
                <a:cxn ang="0">
                  <a:pos x="40" y="52"/>
                </a:cxn>
                <a:cxn ang="0">
                  <a:pos x="82" y="52"/>
                </a:cxn>
                <a:cxn ang="0">
                  <a:pos x="82" y="0"/>
                </a:cxn>
                <a:cxn ang="0">
                  <a:pos x="72" y="42"/>
                </a:cxn>
                <a:cxn ang="0">
                  <a:pos x="50" y="42"/>
                </a:cxn>
                <a:cxn ang="0">
                  <a:pos x="50" y="10"/>
                </a:cxn>
                <a:cxn ang="0">
                  <a:pos x="72" y="10"/>
                </a:cxn>
                <a:cxn ang="0">
                  <a:pos x="72" y="42"/>
                </a:cxn>
              </a:cxnLst>
              <a:rect l="0" t="0" r="r" b="b"/>
              <a:pathLst>
                <a:path w="82" h="52">
                  <a:moveTo>
                    <a:pt x="0" y="0"/>
                  </a:moveTo>
                  <a:lnTo>
                    <a:pt x="0" y="10"/>
                  </a:lnTo>
                  <a:lnTo>
                    <a:pt x="20" y="10"/>
                  </a:lnTo>
                  <a:lnTo>
                    <a:pt x="20" y="52"/>
                  </a:lnTo>
                  <a:lnTo>
                    <a:pt x="30" y="52"/>
                  </a:lnTo>
                  <a:lnTo>
                    <a:pt x="30" y="0"/>
                  </a:lnTo>
                  <a:lnTo>
                    <a:pt x="0" y="0"/>
                  </a:lnTo>
                  <a:close/>
                  <a:moveTo>
                    <a:pt x="82" y="0"/>
                  </a:moveTo>
                  <a:lnTo>
                    <a:pt x="40" y="0"/>
                  </a:lnTo>
                  <a:lnTo>
                    <a:pt x="40" y="52"/>
                  </a:lnTo>
                  <a:lnTo>
                    <a:pt x="82" y="52"/>
                  </a:lnTo>
                  <a:lnTo>
                    <a:pt x="82" y="0"/>
                  </a:lnTo>
                  <a:close/>
                  <a:moveTo>
                    <a:pt x="72" y="42"/>
                  </a:moveTo>
                  <a:lnTo>
                    <a:pt x="50" y="42"/>
                  </a:lnTo>
                  <a:lnTo>
                    <a:pt x="50" y="10"/>
                  </a:lnTo>
                  <a:lnTo>
                    <a:pt x="72" y="10"/>
                  </a:lnTo>
                  <a:lnTo>
                    <a:pt x="7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74" name="Freeform 302"/>
            <p:cNvSpPr>
              <a:spLocks noEditPoints="1"/>
            </p:cNvSpPr>
            <p:nvPr/>
          </p:nvSpPr>
          <p:spPr bwMode="auto">
            <a:xfrm>
              <a:off x="5197475" y="2136775"/>
              <a:ext cx="146050" cy="85725"/>
            </a:xfrm>
            <a:custGeom>
              <a:avLst/>
              <a:gdLst/>
              <a:ahLst/>
              <a:cxnLst>
                <a:cxn ang="0">
                  <a:pos x="32" y="32"/>
                </a:cxn>
                <a:cxn ang="0">
                  <a:pos x="32" y="44"/>
                </a:cxn>
                <a:cxn ang="0">
                  <a:pos x="0" y="44"/>
                </a:cxn>
                <a:cxn ang="0">
                  <a:pos x="0" y="54"/>
                </a:cxn>
                <a:cxn ang="0">
                  <a:pos x="42" y="54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32" y="32"/>
                </a:cxn>
                <a:cxn ang="0">
                  <a:pos x="10" y="12"/>
                </a:cxn>
                <a:cxn ang="0">
                  <a:pos x="32" y="12"/>
                </a:cxn>
                <a:cxn ang="0">
                  <a:pos x="32" y="22"/>
                </a:cxn>
                <a:cxn ang="0">
                  <a:pos x="10" y="22"/>
                </a:cxn>
                <a:cxn ang="0">
                  <a:pos x="10" y="12"/>
                </a:cxn>
                <a:cxn ang="0">
                  <a:pos x="92" y="0"/>
                </a:cxn>
                <a:cxn ang="0">
                  <a:pos x="52" y="0"/>
                </a:cxn>
                <a:cxn ang="0">
                  <a:pos x="52" y="54"/>
                </a:cxn>
                <a:cxn ang="0">
                  <a:pos x="92" y="54"/>
                </a:cxn>
                <a:cxn ang="0">
                  <a:pos x="92" y="0"/>
                </a:cxn>
                <a:cxn ang="0">
                  <a:pos x="82" y="44"/>
                </a:cxn>
                <a:cxn ang="0">
                  <a:pos x="62" y="44"/>
                </a:cxn>
                <a:cxn ang="0">
                  <a:pos x="62" y="12"/>
                </a:cxn>
                <a:cxn ang="0">
                  <a:pos x="82" y="12"/>
                </a:cxn>
                <a:cxn ang="0">
                  <a:pos x="82" y="44"/>
                </a:cxn>
              </a:cxnLst>
              <a:rect l="0" t="0" r="r" b="b"/>
              <a:pathLst>
                <a:path w="92" h="54">
                  <a:moveTo>
                    <a:pt x="32" y="32"/>
                  </a:moveTo>
                  <a:lnTo>
                    <a:pt x="32" y="44"/>
                  </a:lnTo>
                  <a:lnTo>
                    <a:pt x="0" y="44"/>
                  </a:lnTo>
                  <a:lnTo>
                    <a:pt x="0" y="54"/>
                  </a:lnTo>
                  <a:lnTo>
                    <a:pt x="42" y="54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32" y="32"/>
                  </a:lnTo>
                  <a:close/>
                  <a:moveTo>
                    <a:pt x="10" y="12"/>
                  </a:moveTo>
                  <a:lnTo>
                    <a:pt x="32" y="12"/>
                  </a:lnTo>
                  <a:lnTo>
                    <a:pt x="32" y="22"/>
                  </a:lnTo>
                  <a:lnTo>
                    <a:pt x="10" y="22"/>
                  </a:lnTo>
                  <a:lnTo>
                    <a:pt x="10" y="12"/>
                  </a:lnTo>
                  <a:close/>
                  <a:moveTo>
                    <a:pt x="92" y="0"/>
                  </a:moveTo>
                  <a:lnTo>
                    <a:pt x="52" y="0"/>
                  </a:lnTo>
                  <a:lnTo>
                    <a:pt x="52" y="54"/>
                  </a:lnTo>
                  <a:lnTo>
                    <a:pt x="92" y="54"/>
                  </a:lnTo>
                  <a:lnTo>
                    <a:pt x="92" y="0"/>
                  </a:lnTo>
                  <a:close/>
                  <a:moveTo>
                    <a:pt x="82" y="44"/>
                  </a:moveTo>
                  <a:lnTo>
                    <a:pt x="62" y="44"/>
                  </a:lnTo>
                  <a:lnTo>
                    <a:pt x="62" y="12"/>
                  </a:lnTo>
                  <a:lnTo>
                    <a:pt x="82" y="12"/>
                  </a:lnTo>
                  <a:lnTo>
                    <a:pt x="82" y="4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75" name="Freeform 303"/>
            <p:cNvSpPr>
              <a:spLocks noEditPoints="1"/>
            </p:cNvSpPr>
            <p:nvPr/>
          </p:nvSpPr>
          <p:spPr bwMode="auto">
            <a:xfrm>
              <a:off x="5311775" y="2705100"/>
              <a:ext cx="161925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12" y="12"/>
                </a:cxn>
                <a:cxn ang="0">
                  <a:pos x="12" y="54"/>
                </a:cxn>
                <a:cxn ang="0">
                  <a:pos x="22" y="54"/>
                </a:cxn>
                <a:cxn ang="0">
                  <a:pos x="22" y="0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12"/>
                </a:cxn>
                <a:cxn ang="0">
                  <a:pos x="42" y="12"/>
                </a:cxn>
                <a:cxn ang="0">
                  <a:pos x="42" y="54"/>
                </a:cxn>
                <a:cxn ang="0">
                  <a:pos x="52" y="54"/>
                </a:cxn>
                <a:cxn ang="0">
                  <a:pos x="52" y="0"/>
                </a:cxn>
                <a:cxn ang="0">
                  <a:pos x="32" y="0"/>
                </a:cxn>
                <a:cxn ang="0">
                  <a:pos x="102" y="0"/>
                </a:cxn>
                <a:cxn ang="0">
                  <a:pos x="62" y="0"/>
                </a:cxn>
                <a:cxn ang="0">
                  <a:pos x="62" y="54"/>
                </a:cxn>
                <a:cxn ang="0">
                  <a:pos x="102" y="54"/>
                </a:cxn>
                <a:cxn ang="0">
                  <a:pos x="102" y="0"/>
                </a:cxn>
                <a:cxn ang="0">
                  <a:pos x="92" y="44"/>
                </a:cxn>
                <a:cxn ang="0">
                  <a:pos x="72" y="44"/>
                </a:cxn>
                <a:cxn ang="0">
                  <a:pos x="72" y="12"/>
                </a:cxn>
                <a:cxn ang="0">
                  <a:pos x="92" y="12"/>
                </a:cxn>
                <a:cxn ang="0">
                  <a:pos x="92" y="44"/>
                </a:cxn>
              </a:cxnLst>
              <a:rect l="0" t="0" r="r" b="b"/>
              <a:pathLst>
                <a:path w="102" h="54">
                  <a:moveTo>
                    <a:pt x="0" y="0"/>
                  </a:moveTo>
                  <a:lnTo>
                    <a:pt x="0" y="12"/>
                  </a:lnTo>
                  <a:lnTo>
                    <a:pt x="12" y="12"/>
                  </a:lnTo>
                  <a:lnTo>
                    <a:pt x="12" y="54"/>
                  </a:lnTo>
                  <a:lnTo>
                    <a:pt x="22" y="54"/>
                  </a:lnTo>
                  <a:lnTo>
                    <a:pt x="22" y="0"/>
                  </a:lnTo>
                  <a:lnTo>
                    <a:pt x="0" y="0"/>
                  </a:lnTo>
                  <a:close/>
                  <a:moveTo>
                    <a:pt x="32" y="0"/>
                  </a:moveTo>
                  <a:lnTo>
                    <a:pt x="32" y="12"/>
                  </a:lnTo>
                  <a:lnTo>
                    <a:pt x="42" y="12"/>
                  </a:lnTo>
                  <a:lnTo>
                    <a:pt x="42" y="54"/>
                  </a:lnTo>
                  <a:lnTo>
                    <a:pt x="52" y="54"/>
                  </a:lnTo>
                  <a:lnTo>
                    <a:pt x="52" y="0"/>
                  </a:lnTo>
                  <a:lnTo>
                    <a:pt x="32" y="0"/>
                  </a:lnTo>
                  <a:close/>
                  <a:moveTo>
                    <a:pt x="102" y="0"/>
                  </a:moveTo>
                  <a:lnTo>
                    <a:pt x="62" y="0"/>
                  </a:lnTo>
                  <a:lnTo>
                    <a:pt x="62" y="54"/>
                  </a:lnTo>
                  <a:lnTo>
                    <a:pt x="102" y="54"/>
                  </a:lnTo>
                  <a:lnTo>
                    <a:pt x="102" y="0"/>
                  </a:lnTo>
                  <a:close/>
                  <a:moveTo>
                    <a:pt x="92" y="44"/>
                  </a:moveTo>
                  <a:lnTo>
                    <a:pt x="72" y="44"/>
                  </a:lnTo>
                  <a:lnTo>
                    <a:pt x="72" y="12"/>
                  </a:lnTo>
                  <a:lnTo>
                    <a:pt x="92" y="12"/>
                  </a:lnTo>
                  <a:lnTo>
                    <a:pt x="92" y="4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76" name="Freeform 304"/>
            <p:cNvSpPr>
              <a:spLocks noEditPoints="1"/>
            </p:cNvSpPr>
            <p:nvPr/>
          </p:nvSpPr>
          <p:spPr bwMode="auto">
            <a:xfrm>
              <a:off x="3743325" y="2419350"/>
              <a:ext cx="146050" cy="82550"/>
            </a:xfrm>
            <a:custGeom>
              <a:avLst/>
              <a:gdLst/>
              <a:ahLst/>
              <a:cxnLst>
                <a:cxn ang="0">
                  <a:pos x="30" y="10"/>
                </a:cxn>
                <a:cxn ang="0">
                  <a:pos x="30" y="20"/>
                </a:cxn>
                <a:cxn ang="0">
                  <a:pos x="0" y="20"/>
                </a:cxn>
                <a:cxn ang="0">
                  <a:pos x="0" y="52"/>
                </a:cxn>
                <a:cxn ang="0">
                  <a:pos x="40" y="52"/>
                </a:cxn>
                <a:cxn ang="0">
                  <a:pos x="40" y="42"/>
                </a:cxn>
                <a:cxn ang="0">
                  <a:pos x="10" y="42"/>
                </a:cxn>
                <a:cxn ang="0">
                  <a:pos x="10" y="32"/>
                </a:cxn>
                <a:cxn ang="0">
                  <a:pos x="40" y="32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30" y="10"/>
                </a:cxn>
                <a:cxn ang="0">
                  <a:pos x="92" y="0"/>
                </a:cxn>
                <a:cxn ang="0">
                  <a:pos x="50" y="0"/>
                </a:cxn>
                <a:cxn ang="0">
                  <a:pos x="50" y="52"/>
                </a:cxn>
                <a:cxn ang="0">
                  <a:pos x="92" y="52"/>
                </a:cxn>
                <a:cxn ang="0">
                  <a:pos x="92" y="0"/>
                </a:cxn>
                <a:cxn ang="0">
                  <a:pos x="82" y="42"/>
                </a:cxn>
                <a:cxn ang="0">
                  <a:pos x="62" y="42"/>
                </a:cxn>
                <a:cxn ang="0">
                  <a:pos x="62" y="10"/>
                </a:cxn>
                <a:cxn ang="0">
                  <a:pos x="82" y="10"/>
                </a:cxn>
                <a:cxn ang="0">
                  <a:pos x="82" y="42"/>
                </a:cxn>
              </a:cxnLst>
              <a:rect l="0" t="0" r="r" b="b"/>
              <a:pathLst>
                <a:path w="92" h="52">
                  <a:moveTo>
                    <a:pt x="30" y="10"/>
                  </a:moveTo>
                  <a:lnTo>
                    <a:pt x="30" y="20"/>
                  </a:lnTo>
                  <a:lnTo>
                    <a:pt x="0" y="20"/>
                  </a:lnTo>
                  <a:lnTo>
                    <a:pt x="0" y="52"/>
                  </a:lnTo>
                  <a:lnTo>
                    <a:pt x="40" y="52"/>
                  </a:lnTo>
                  <a:lnTo>
                    <a:pt x="40" y="42"/>
                  </a:lnTo>
                  <a:lnTo>
                    <a:pt x="10" y="42"/>
                  </a:lnTo>
                  <a:lnTo>
                    <a:pt x="10" y="32"/>
                  </a:lnTo>
                  <a:lnTo>
                    <a:pt x="40" y="32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30" y="10"/>
                  </a:lnTo>
                  <a:close/>
                  <a:moveTo>
                    <a:pt x="92" y="0"/>
                  </a:moveTo>
                  <a:lnTo>
                    <a:pt x="50" y="0"/>
                  </a:lnTo>
                  <a:lnTo>
                    <a:pt x="50" y="52"/>
                  </a:lnTo>
                  <a:lnTo>
                    <a:pt x="92" y="52"/>
                  </a:lnTo>
                  <a:lnTo>
                    <a:pt x="92" y="0"/>
                  </a:lnTo>
                  <a:close/>
                  <a:moveTo>
                    <a:pt x="82" y="42"/>
                  </a:moveTo>
                  <a:lnTo>
                    <a:pt x="62" y="42"/>
                  </a:lnTo>
                  <a:lnTo>
                    <a:pt x="62" y="10"/>
                  </a:lnTo>
                  <a:lnTo>
                    <a:pt x="82" y="10"/>
                  </a:lnTo>
                  <a:lnTo>
                    <a:pt x="8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77" name="Freeform 305"/>
            <p:cNvSpPr>
              <a:spLocks noEditPoints="1"/>
            </p:cNvSpPr>
            <p:nvPr/>
          </p:nvSpPr>
          <p:spPr bwMode="auto">
            <a:xfrm>
              <a:off x="4013200" y="1930400"/>
              <a:ext cx="146050" cy="8255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30" y="0"/>
                </a:cxn>
                <a:cxn ang="0">
                  <a:pos x="30" y="20"/>
                </a:cxn>
                <a:cxn ang="0">
                  <a:pos x="10" y="20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30" y="32"/>
                </a:cxn>
                <a:cxn ang="0">
                  <a:pos x="30" y="52"/>
                </a:cxn>
                <a:cxn ang="0">
                  <a:pos x="40" y="52"/>
                </a:cxn>
                <a:cxn ang="0">
                  <a:pos x="40" y="0"/>
                </a:cxn>
                <a:cxn ang="0">
                  <a:pos x="92" y="0"/>
                </a:cxn>
                <a:cxn ang="0">
                  <a:pos x="50" y="0"/>
                </a:cxn>
                <a:cxn ang="0">
                  <a:pos x="50" y="52"/>
                </a:cxn>
                <a:cxn ang="0">
                  <a:pos x="92" y="52"/>
                </a:cxn>
                <a:cxn ang="0">
                  <a:pos x="92" y="0"/>
                </a:cxn>
                <a:cxn ang="0">
                  <a:pos x="82" y="42"/>
                </a:cxn>
                <a:cxn ang="0">
                  <a:pos x="60" y="42"/>
                </a:cxn>
                <a:cxn ang="0">
                  <a:pos x="60" y="10"/>
                </a:cxn>
                <a:cxn ang="0">
                  <a:pos x="82" y="10"/>
                </a:cxn>
                <a:cxn ang="0">
                  <a:pos x="82" y="42"/>
                </a:cxn>
              </a:cxnLst>
              <a:rect l="0" t="0" r="r" b="b"/>
              <a:pathLst>
                <a:path w="92" h="52">
                  <a:moveTo>
                    <a:pt x="40" y="0"/>
                  </a:moveTo>
                  <a:lnTo>
                    <a:pt x="30" y="0"/>
                  </a:lnTo>
                  <a:lnTo>
                    <a:pt x="30" y="20"/>
                  </a:lnTo>
                  <a:lnTo>
                    <a:pt x="10" y="20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30" y="32"/>
                  </a:lnTo>
                  <a:lnTo>
                    <a:pt x="30" y="52"/>
                  </a:lnTo>
                  <a:lnTo>
                    <a:pt x="40" y="52"/>
                  </a:lnTo>
                  <a:lnTo>
                    <a:pt x="40" y="0"/>
                  </a:lnTo>
                  <a:close/>
                  <a:moveTo>
                    <a:pt x="92" y="0"/>
                  </a:moveTo>
                  <a:lnTo>
                    <a:pt x="50" y="0"/>
                  </a:lnTo>
                  <a:lnTo>
                    <a:pt x="50" y="52"/>
                  </a:lnTo>
                  <a:lnTo>
                    <a:pt x="92" y="52"/>
                  </a:lnTo>
                  <a:lnTo>
                    <a:pt x="92" y="0"/>
                  </a:lnTo>
                  <a:close/>
                  <a:moveTo>
                    <a:pt x="82" y="42"/>
                  </a:moveTo>
                  <a:lnTo>
                    <a:pt x="60" y="42"/>
                  </a:lnTo>
                  <a:lnTo>
                    <a:pt x="60" y="10"/>
                  </a:lnTo>
                  <a:lnTo>
                    <a:pt x="82" y="10"/>
                  </a:lnTo>
                  <a:lnTo>
                    <a:pt x="8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78" name="Freeform 306"/>
            <p:cNvSpPr>
              <a:spLocks noEditPoints="1"/>
            </p:cNvSpPr>
            <p:nvPr/>
          </p:nvSpPr>
          <p:spPr bwMode="auto">
            <a:xfrm>
              <a:off x="4521200" y="1736725"/>
              <a:ext cx="146050" cy="82550"/>
            </a:xfrm>
            <a:custGeom>
              <a:avLst/>
              <a:gdLst/>
              <a:ahLst/>
              <a:cxnLst>
                <a:cxn ang="0">
                  <a:pos x="10" y="20"/>
                </a:cxn>
                <a:cxn ang="0">
                  <a:pos x="10" y="10"/>
                </a:cxn>
                <a:cxn ang="0">
                  <a:pos x="40" y="1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52"/>
                </a:cxn>
                <a:cxn ang="0">
                  <a:pos x="40" y="52"/>
                </a:cxn>
                <a:cxn ang="0">
                  <a:pos x="40" y="20"/>
                </a:cxn>
                <a:cxn ang="0">
                  <a:pos x="10" y="20"/>
                </a:cxn>
                <a:cxn ang="0">
                  <a:pos x="30" y="42"/>
                </a:cxn>
                <a:cxn ang="0">
                  <a:pos x="10" y="42"/>
                </a:cxn>
                <a:cxn ang="0">
                  <a:pos x="10" y="32"/>
                </a:cxn>
                <a:cxn ang="0">
                  <a:pos x="30" y="32"/>
                </a:cxn>
                <a:cxn ang="0">
                  <a:pos x="30" y="42"/>
                </a:cxn>
                <a:cxn ang="0">
                  <a:pos x="92" y="0"/>
                </a:cxn>
                <a:cxn ang="0">
                  <a:pos x="50" y="0"/>
                </a:cxn>
                <a:cxn ang="0">
                  <a:pos x="50" y="52"/>
                </a:cxn>
                <a:cxn ang="0">
                  <a:pos x="92" y="52"/>
                </a:cxn>
                <a:cxn ang="0">
                  <a:pos x="92" y="0"/>
                </a:cxn>
                <a:cxn ang="0">
                  <a:pos x="82" y="42"/>
                </a:cxn>
                <a:cxn ang="0">
                  <a:pos x="60" y="42"/>
                </a:cxn>
                <a:cxn ang="0">
                  <a:pos x="60" y="10"/>
                </a:cxn>
                <a:cxn ang="0">
                  <a:pos x="82" y="10"/>
                </a:cxn>
                <a:cxn ang="0">
                  <a:pos x="82" y="42"/>
                </a:cxn>
              </a:cxnLst>
              <a:rect l="0" t="0" r="r" b="b"/>
              <a:pathLst>
                <a:path w="92" h="52">
                  <a:moveTo>
                    <a:pt x="10" y="20"/>
                  </a:moveTo>
                  <a:lnTo>
                    <a:pt x="10" y="10"/>
                  </a:lnTo>
                  <a:lnTo>
                    <a:pt x="40" y="1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52"/>
                  </a:lnTo>
                  <a:lnTo>
                    <a:pt x="40" y="52"/>
                  </a:lnTo>
                  <a:lnTo>
                    <a:pt x="40" y="20"/>
                  </a:lnTo>
                  <a:lnTo>
                    <a:pt x="10" y="20"/>
                  </a:lnTo>
                  <a:close/>
                  <a:moveTo>
                    <a:pt x="30" y="42"/>
                  </a:moveTo>
                  <a:lnTo>
                    <a:pt x="10" y="42"/>
                  </a:lnTo>
                  <a:lnTo>
                    <a:pt x="10" y="32"/>
                  </a:lnTo>
                  <a:lnTo>
                    <a:pt x="30" y="32"/>
                  </a:lnTo>
                  <a:lnTo>
                    <a:pt x="30" y="42"/>
                  </a:lnTo>
                  <a:close/>
                  <a:moveTo>
                    <a:pt x="92" y="0"/>
                  </a:moveTo>
                  <a:lnTo>
                    <a:pt x="50" y="0"/>
                  </a:lnTo>
                  <a:lnTo>
                    <a:pt x="50" y="52"/>
                  </a:lnTo>
                  <a:lnTo>
                    <a:pt x="92" y="52"/>
                  </a:lnTo>
                  <a:lnTo>
                    <a:pt x="92" y="0"/>
                  </a:lnTo>
                  <a:close/>
                  <a:moveTo>
                    <a:pt x="82" y="42"/>
                  </a:moveTo>
                  <a:lnTo>
                    <a:pt x="60" y="42"/>
                  </a:lnTo>
                  <a:lnTo>
                    <a:pt x="60" y="10"/>
                  </a:lnTo>
                  <a:lnTo>
                    <a:pt x="82" y="10"/>
                  </a:lnTo>
                  <a:lnTo>
                    <a:pt x="8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79" name="Freeform 307"/>
            <p:cNvSpPr>
              <a:spLocks noEditPoints="1"/>
            </p:cNvSpPr>
            <p:nvPr/>
          </p:nvSpPr>
          <p:spPr bwMode="auto">
            <a:xfrm>
              <a:off x="5026025" y="1924050"/>
              <a:ext cx="142875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4"/>
                </a:cxn>
                <a:cxn ang="0">
                  <a:pos x="40" y="54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30" y="44"/>
                </a:cxn>
                <a:cxn ang="0">
                  <a:pos x="8" y="44"/>
                </a:cxn>
                <a:cxn ang="0">
                  <a:pos x="8" y="32"/>
                </a:cxn>
                <a:cxn ang="0">
                  <a:pos x="30" y="32"/>
                </a:cxn>
                <a:cxn ang="0">
                  <a:pos x="30" y="44"/>
                </a:cxn>
                <a:cxn ang="0">
                  <a:pos x="10" y="12"/>
                </a:cxn>
                <a:cxn ang="0">
                  <a:pos x="30" y="12"/>
                </a:cxn>
                <a:cxn ang="0">
                  <a:pos x="30" y="22"/>
                </a:cxn>
                <a:cxn ang="0">
                  <a:pos x="10" y="22"/>
                </a:cxn>
                <a:cxn ang="0">
                  <a:pos x="10" y="12"/>
                </a:cxn>
                <a:cxn ang="0">
                  <a:pos x="90" y="0"/>
                </a:cxn>
                <a:cxn ang="0">
                  <a:pos x="50" y="0"/>
                </a:cxn>
                <a:cxn ang="0">
                  <a:pos x="50" y="54"/>
                </a:cxn>
                <a:cxn ang="0">
                  <a:pos x="90" y="54"/>
                </a:cxn>
                <a:cxn ang="0">
                  <a:pos x="90" y="0"/>
                </a:cxn>
                <a:cxn ang="0">
                  <a:pos x="80" y="44"/>
                </a:cxn>
                <a:cxn ang="0">
                  <a:pos x="60" y="44"/>
                </a:cxn>
                <a:cxn ang="0">
                  <a:pos x="60" y="12"/>
                </a:cxn>
                <a:cxn ang="0">
                  <a:pos x="80" y="12"/>
                </a:cxn>
                <a:cxn ang="0">
                  <a:pos x="80" y="44"/>
                </a:cxn>
              </a:cxnLst>
              <a:rect l="0" t="0" r="r" b="b"/>
              <a:pathLst>
                <a:path w="90" h="54">
                  <a:moveTo>
                    <a:pt x="0" y="0"/>
                  </a:moveTo>
                  <a:lnTo>
                    <a:pt x="0" y="54"/>
                  </a:lnTo>
                  <a:lnTo>
                    <a:pt x="40" y="54"/>
                  </a:lnTo>
                  <a:lnTo>
                    <a:pt x="40" y="0"/>
                  </a:lnTo>
                  <a:lnTo>
                    <a:pt x="0" y="0"/>
                  </a:lnTo>
                  <a:close/>
                  <a:moveTo>
                    <a:pt x="30" y="44"/>
                  </a:moveTo>
                  <a:lnTo>
                    <a:pt x="8" y="44"/>
                  </a:lnTo>
                  <a:lnTo>
                    <a:pt x="8" y="32"/>
                  </a:lnTo>
                  <a:lnTo>
                    <a:pt x="30" y="32"/>
                  </a:lnTo>
                  <a:lnTo>
                    <a:pt x="30" y="44"/>
                  </a:lnTo>
                  <a:close/>
                  <a:moveTo>
                    <a:pt x="10" y="12"/>
                  </a:moveTo>
                  <a:lnTo>
                    <a:pt x="30" y="12"/>
                  </a:lnTo>
                  <a:lnTo>
                    <a:pt x="30" y="22"/>
                  </a:lnTo>
                  <a:lnTo>
                    <a:pt x="10" y="22"/>
                  </a:lnTo>
                  <a:lnTo>
                    <a:pt x="10" y="12"/>
                  </a:lnTo>
                  <a:close/>
                  <a:moveTo>
                    <a:pt x="90" y="0"/>
                  </a:moveTo>
                  <a:lnTo>
                    <a:pt x="50" y="0"/>
                  </a:lnTo>
                  <a:lnTo>
                    <a:pt x="50" y="54"/>
                  </a:lnTo>
                  <a:lnTo>
                    <a:pt x="90" y="54"/>
                  </a:lnTo>
                  <a:lnTo>
                    <a:pt x="90" y="0"/>
                  </a:lnTo>
                  <a:close/>
                  <a:moveTo>
                    <a:pt x="80" y="44"/>
                  </a:moveTo>
                  <a:lnTo>
                    <a:pt x="60" y="44"/>
                  </a:lnTo>
                  <a:lnTo>
                    <a:pt x="60" y="12"/>
                  </a:lnTo>
                  <a:lnTo>
                    <a:pt x="80" y="12"/>
                  </a:lnTo>
                  <a:lnTo>
                    <a:pt x="80" y="4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80" name="Freeform 308"/>
            <p:cNvSpPr>
              <a:spLocks noEditPoints="1"/>
            </p:cNvSpPr>
            <p:nvPr/>
          </p:nvSpPr>
          <p:spPr bwMode="auto">
            <a:xfrm>
              <a:off x="5286375" y="2413000"/>
              <a:ext cx="193675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10" y="12"/>
                </a:cxn>
                <a:cxn ang="0">
                  <a:pos x="10" y="54"/>
                </a:cxn>
                <a:cxn ang="0">
                  <a:pos x="20" y="54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72" y="0"/>
                </a:cxn>
                <a:cxn ang="0">
                  <a:pos x="30" y="0"/>
                </a:cxn>
                <a:cxn ang="0">
                  <a:pos x="30" y="54"/>
                </a:cxn>
                <a:cxn ang="0">
                  <a:pos x="72" y="54"/>
                </a:cxn>
                <a:cxn ang="0">
                  <a:pos x="72" y="0"/>
                </a:cxn>
                <a:cxn ang="0">
                  <a:pos x="62" y="44"/>
                </a:cxn>
                <a:cxn ang="0">
                  <a:pos x="40" y="44"/>
                </a:cxn>
                <a:cxn ang="0">
                  <a:pos x="40" y="12"/>
                </a:cxn>
                <a:cxn ang="0">
                  <a:pos x="62" y="12"/>
                </a:cxn>
                <a:cxn ang="0">
                  <a:pos x="62" y="44"/>
                </a:cxn>
                <a:cxn ang="0">
                  <a:pos x="122" y="0"/>
                </a:cxn>
                <a:cxn ang="0">
                  <a:pos x="82" y="0"/>
                </a:cxn>
                <a:cxn ang="0">
                  <a:pos x="82" y="54"/>
                </a:cxn>
                <a:cxn ang="0">
                  <a:pos x="122" y="54"/>
                </a:cxn>
                <a:cxn ang="0">
                  <a:pos x="122" y="0"/>
                </a:cxn>
                <a:cxn ang="0">
                  <a:pos x="112" y="44"/>
                </a:cxn>
                <a:cxn ang="0">
                  <a:pos x="92" y="44"/>
                </a:cxn>
                <a:cxn ang="0">
                  <a:pos x="92" y="12"/>
                </a:cxn>
                <a:cxn ang="0">
                  <a:pos x="112" y="12"/>
                </a:cxn>
                <a:cxn ang="0">
                  <a:pos x="112" y="44"/>
                </a:cxn>
              </a:cxnLst>
              <a:rect l="0" t="0" r="r" b="b"/>
              <a:pathLst>
                <a:path w="122" h="54">
                  <a:moveTo>
                    <a:pt x="0" y="0"/>
                  </a:moveTo>
                  <a:lnTo>
                    <a:pt x="0" y="12"/>
                  </a:lnTo>
                  <a:lnTo>
                    <a:pt x="10" y="12"/>
                  </a:lnTo>
                  <a:lnTo>
                    <a:pt x="10" y="54"/>
                  </a:lnTo>
                  <a:lnTo>
                    <a:pt x="20" y="54"/>
                  </a:lnTo>
                  <a:lnTo>
                    <a:pt x="20" y="0"/>
                  </a:lnTo>
                  <a:lnTo>
                    <a:pt x="0" y="0"/>
                  </a:lnTo>
                  <a:close/>
                  <a:moveTo>
                    <a:pt x="72" y="0"/>
                  </a:moveTo>
                  <a:lnTo>
                    <a:pt x="30" y="0"/>
                  </a:lnTo>
                  <a:lnTo>
                    <a:pt x="30" y="54"/>
                  </a:lnTo>
                  <a:lnTo>
                    <a:pt x="72" y="54"/>
                  </a:lnTo>
                  <a:lnTo>
                    <a:pt x="72" y="0"/>
                  </a:lnTo>
                  <a:close/>
                  <a:moveTo>
                    <a:pt x="62" y="44"/>
                  </a:moveTo>
                  <a:lnTo>
                    <a:pt x="40" y="44"/>
                  </a:lnTo>
                  <a:lnTo>
                    <a:pt x="40" y="12"/>
                  </a:lnTo>
                  <a:lnTo>
                    <a:pt x="62" y="12"/>
                  </a:lnTo>
                  <a:lnTo>
                    <a:pt x="62" y="44"/>
                  </a:lnTo>
                  <a:close/>
                  <a:moveTo>
                    <a:pt x="122" y="0"/>
                  </a:moveTo>
                  <a:lnTo>
                    <a:pt x="82" y="0"/>
                  </a:lnTo>
                  <a:lnTo>
                    <a:pt x="82" y="54"/>
                  </a:lnTo>
                  <a:lnTo>
                    <a:pt x="122" y="54"/>
                  </a:lnTo>
                  <a:lnTo>
                    <a:pt x="122" y="0"/>
                  </a:lnTo>
                  <a:close/>
                  <a:moveTo>
                    <a:pt x="112" y="44"/>
                  </a:moveTo>
                  <a:lnTo>
                    <a:pt x="92" y="44"/>
                  </a:lnTo>
                  <a:lnTo>
                    <a:pt x="92" y="12"/>
                  </a:lnTo>
                  <a:lnTo>
                    <a:pt x="112" y="12"/>
                  </a:lnTo>
                  <a:lnTo>
                    <a:pt x="112" y="4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81" name="Freeform 309"/>
            <p:cNvSpPr>
              <a:spLocks noEditPoints="1"/>
            </p:cNvSpPr>
            <p:nvPr/>
          </p:nvSpPr>
          <p:spPr bwMode="auto">
            <a:xfrm>
              <a:off x="5194300" y="2971800"/>
              <a:ext cx="196850" cy="82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"/>
                </a:cxn>
                <a:cxn ang="0">
                  <a:pos x="10" y="10"/>
                </a:cxn>
                <a:cxn ang="0">
                  <a:pos x="10" y="52"/>
                </a:cxn>
                <a:cxn ang="0">
                  <a:pos x="22" y="52"/>
                </a:cxn>
                <a:cxn ang="0">
                  <a:pos x="22" y="0"/>
                </a:cxn>
                <a:cxn ang="0">
                  <a:pos x="0" y="0"/>
                </a:cxn>
                <a:cxn ang="0">
                  <a:pos x="62" y="10"/>
                </a:cxn>
                <a:cxn ang="0">
                  <a:pos x="62" y="20"/>
                </a:cxn>
                <a:cxn ang="0">
                  <a:pos x="32" y="20"/>
                </a:cxn>
                <a:cxn ang="0">
                  <a:pos x="32" y="52"/>
                </a:cxn>
                <a:cxn ang="0">
                  <a:pos x="72" y="52"/>
                </a:cxn>
                <a:cxn ang="0">
                  <a:pos x="72" y="42"/>
                </a:cxn>
                <a:cxn ang="0">
                  <a:pos x="42" y="42"/>
                </a:cxn>
                <a:cxn ang="0">
                  <a:pos x="42" y="32"/>
                </a:cxn>
                <a:cxn ang="0">
                  <a:pos x="72" y="32"/>
                </a:cxn>
                <a:cxn ang="0">
                  <a:pos x="72" y="0"/>
                </a:cxn>
                <a:cxn ang="0">
                  <a:pos x="32" y="0"/>
                </a:cxn>
                <a:cxn ang="0">
                  <a:pos x="32" y="10"/>
                </a:cxn>
                <a:cxn ang="0">
                  <a:pos x="62" y="10"/>
                </a:cxn>
                <a:cxn ang="0">
                  <a:pos x="124" y="0"/>
                </a:cxn>
                <a:cxn ang="0">
                  <a:pos x="82" y="0"/>
                </a:cxn>
                <a:cxn ang="0">
                  <a:pos x="82" y="52"/>
                </a:cxn>
                <a:cxn ang="0">
                  <a:pos x="124" y="52"/>
                </a:cxn>
                <a:cxn ang="0">
                  <a:pos x="124" y="0"/>
                </a:cxn>
                <a:cxn ang="0">
                  <a:pos x="114" y="42"/>
                </a:cxn>
                <a:cxn ang="0">
                  <a:pos x="92" y="42"/>
                </a:cxn>
                <a:cxn ang="0">
                  <a:pos x="92" y="10"/>
                </a:cxn>
                <a:cxn ang="0">
                  <a:pos x="114" y="10"/>
                </a:cxn>
                <a:cxn ang="0">
                  <a:pos x="114" y="42"/>
                </a:cxn>
              </a:cxnLst>
              <a:rect l="0" t="0" r="r" b="b"/>
              <a:pathLst>
                <a:path w="124" h="52">
                  <a:moveTo>
                    <a:pt x="0" y="0"/>
                  </a:moveTo>
                  <a:lnTo>
                    <a:pt x="0" y="10"/>
                  </a:lnTo>
                  <a:lnTo>
                    <a:pt x="10" y="10"/>
                  </a:lnTo>
                  <a:lnTo>
                    <a:pt x="10" y="52"/>
                  </a:lnTo>
                  <a:lnTo>
                    <a:pt x="22" y="52"/>
                  </a:lnTo>
                  <a:lnTo>
                    <a:pt x="22" y="0"/>
                  </a:lnTo>
                  <a:lnTo>
                    <a:pt x="0" y="0"/>
                  </a:lnTo>
                  <a:close/>
                  <a:moveTo>
                    <a:pt x="62" y="10"/>
                  </a:moveTo>
                  <a:lnTo>
                    <a:pt x="62" y="20"/>
                  </a:lnTo>
                  <a:lnTo>
                    <a:pt x="32" y="20"/>
                  </a:lnTo>
                  <a:lnTo>
                    <a:pt x="32" y="52"/>
                  </a:lnTo>
                  <a:lnTo>
                    <a:pt x="72" y="52"/>
                  </a:lnTo>
                  <a:lnTo>
                    <a:pt x="72" y="42"/>
                  </a:lnTo>
                  <a:lnTo>
                    <a:pt x="42" y="42"/>
                  </a:lnTo>
                  <a:lnTo>
                    <a:pt x="42" y="32"/>
                  </a:lnTo>
                  <a:lnTo>
                    <a:pt x="72" y="32"/>
                  </a:lnTo>
                  <a:lnTo>
                    <a:pt x="72" y="0"/>
                  </a:lnTo>
                  <a:lnTo>
                    <a:pt x="32" y="0"/>
                  </a:lnTo>
                  <a:lnTo>
                    <a:pt x="32" y="10"/>
                  </a:lnTo>
                  <a:lnTo>
                    <a:pt x="62" y="10"/>
                  </a:lnTo>
                  <a:close/>
                  <a:moveTo>
                    <a:pt x="124" y="0"/>
                  </a:moveTo>
                  <a:lnTo>
                    <a:pt x="82" y="0"/>
                  </a:lnTo>
                  <a:lnTo>
                    <a:pt x="82" y="52"/>
                  </a:lnTo>
                  <a:lnTo>
                    <a:pt x="124" y="52"/>
                  </a:lnTo>
                  <a:lnTo>
                    <a:pt x="124" y="0"/>
                  </a:lnTo>
                  <a:close/>
                  <a:moveTo>
                    <a:pt x="114" y="42"/>
                  </a:moveTo>
                  <a:lnTo>
                    <a:pt x="92" y="42"/>
                  </a:lnTo>
                  <a:lnTo>
                    <a:pt x="92" y="10"/>
                  </a:lnTo>
                  <a:lnTo>
                    <a:pt x="114" y="10"/>
                  </a:lnTo>
                  <a:lnTo>
                    <a:pt x="114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82" name="Freeform 310"/>
            <p:cNvSpPr>
              <a:spLocks noEditPoints="1"/>
            </p:cNvSpPr>
            <p:nvPr/>
          </p:nvSpPr>
          <p:spPr bwMode="auto">
            <a:xfrm>
              <a:off x="3883025" y="2987675"/>
              <a:ext cx="63500" cy="85725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40" y="54"/>
                </a:cxn>
                <a:cxn ang="0">
                  <a:pos x="40" y="0"/>
                </a:cxn>
                <a:cxn ang="0">
                  <a:pos x="30" y="42"/>
                </a:cxn>
                <a:cxn ang="0">
                  <a:pos x="10" y="42"/>
                </a:cxn>
                <a:cxn ang="0">
                  <a:pos x="10" y="10"/>
                </a:cxn>
                <a:cxn ang="0">
                  <a:pos x="30" y="10"/>
                </a:cxn>
                <a:cxn ang="0">
                  <a:pos x="30" y="42"/>
                </a:cxn>
              </a:cxnLst>
              <a:rect l="0" t="0" r="r" b="b"/>
              <a:pathLst>
                <a:path w="40" h="54">
                  <a:moveTo>
                    <a:pt x="40" y="0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40" y="54"/>
                  </a:lnTo>
                  <a:lnTo>
                    <a:pt x="40" y="0"/>
                  </a:lnTo>
                  <a:close/>
                  <a:moveTo>
                    <a:pt x="30" y="42"/>
                  </a:moveTo>
                  <a:lnTo>
                    <a:pt x="10" y="42"/>
                  </a:lnTo>
                  <a:lnTo>
                    <a:pt x="10" y="10"/>
                  </a:lnTo>
                  <a:lnTo>
                    <a:pt x="30" y="10"/>
                  </a:lnTo>
                  <a:lnTo>
                    <a:pt x="30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83" name="Rectangle 311"/>
            <p:cNvSpPr>
              <a:spLocks noChangeArrowheads="1"/>
            </p:cNvSpPr>
            <p:nvPr/>
          </p:nvSpPr>
          <p:spPr bwMode="auto">
            <a:xfrm>
              <a:off x="4600575" y="1543050"/>
              <a:ext cx="19050" cy="149225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84" name="Freeform 312"/>
            <p:cNvSpPr>
              <a:spLocks/>
            </p:cNvSpPr>
            <p:nvPr/>
          </p:nvSpPr>
          <p:spPr bwMode="auto">
            <a:xfrm>
              <a:off x="3511550" y="1514475"/>
              <a:ext cx="2197100" cy="1657350"/>
            </a:xfrm>
            <a:custGeom>
              <a:avLst/>
              <a:gdLst/>
              <a:ahLst/>
              <a:cxnLst>
                <a:cxn ang="0">
                  <a:pos x="1380" y="622"/>
                </a:cxn>
                <a:cxn ang="0">
                  <a:pos x="1352" y="486"/>
                </a:cxn>
                <a:cxn ang="0">
                  <a:pos x="1300" y="362"/>
                </a:cxn>
                <a:cxn ang="0">
                  <a:pos x="1226" y="252"/>
                </a:cxn>
                <a:cxn ang="0">
                  <a:pos x="1132" y="158"/>
                </a:cxn>
                <a:cxn ang="0">
                  <a:pos x="1022" y="84"/>
                </a:cxn>
                <a:cxn ang="0">
                  <a:pos x="898" y="32"/>
                </a:cxn>
                <a:cxn ang="0">
                  <a:pos x="762" y="4"/>
                </a:cxn>
                <a:cxn ang="0">
                  <a:pos x="656" y="0"/>
                </a:cxn>
                <a:cxn ang="0">
                  <a:pos x="518" y="22"/>
                </a:cxn>
                <a:cxn ang="0">
                  <a:pos x="392" y="68"/>
                </a:cxn>
                <a:cxn ang="0">
                  <a:pos x="278" y="138"/>
                </a:cxn>
                <a:cxn ang="0">
                  <a:pos x="180" y="226"/>
                </a:cxn>
                <a:cxn ang="0">
                  <a:pos x="100" y="334"/>
                </a:cxn>
                <a:cxn ang="0">
                  <a:pos x="42" y="454"/>
                </a:cxn>
                <a:cxn ang="0">
                  <a:pos x="8" y="588"/>
                </a:cxn>
                <a:cxn ang="0">
                  <a:pos x="0" y="692"/>
                </a:cxn>
                <a:cxn ang="0">
                  <a:pos x="24" y="878"/>
                </a:cxn>
                <a:cxn ang="0">
                  <a:pos x="94" y="1044"/>
                </a:cxn>
                <a:cxn ang="0">
                  <a:pos x="186" y="978"/>
                </a:cxn>
                <a:cxn ang="0">
                  <a:pos x="64" y="922"/>
                </a:cxn>
                <a:cxn ang="0">
                  <a:pos x="122" y="798"/>
                </a:cxn>
                <a:cxn ang="0">
                  <a:pos x="26" y="748"/>
                </a:cxn>
                <a:cxn ang="0">
                  <a:pos x="26" y="636"/>
                </a:cxn>
                <a:cxn ang="0">
                  <a:pos x="34" y="572"/>
                </a:cxn>
                <a:cxn ang="0">
                  <a:pos x="86" y="412"/>
                </a:cxn>
                <a:cxn ang="0">
                  <a:pos x="116" y="354"/>
                </a:cxn>
                <a:cxn ang="0">
                  <a:pos x="218" y="222"/>
                </a:cxn>
                <a:cxn ang="0">
                  <a:pos x="266" y="178"/>
                </a:cxn>
                <a:cxn ang="0">
                  <a:pos x="406" y="88"/>
                </a:cxn>
                <a:cxn ang="0">
                  <a:pos x="468" y="62"/>
                </a:cxn>
                <a:cxn ang="0">
                  <a:pos x="630" y="28"/>
                </a:cxn>
                <a:cxn ang="0">
                  <a:pos x="698" y="24"/>
                </a:cxn>
                <a:cxn ang="0">
                  <a:pos x="864" y="46"/>
                </a:cxn>
                <a:cxn ang="0">
                  <a:pos x="926" y="66"/>
                </a:cxn>
                <a:cxn ang="0">
                  <a:pos x="1072" y="144"/>
                </a:cxn>
                <a:cxn ang="0">
                  <a:pos x="1126" y="184"/>
                </a:cxn>
                <a:cxn ang="0">
                  <a:pos x="1238" y="306"/>
                </a:cxn>
                <a:cxn ang="0">
                  <a:pos x="1274" y="364"/>
                </a:cxn>
                <a:cxn ang="0">
                  <a:pos x="1336" y="516"/>
                </a:cxn>
                <a:cxn ang="0">
                  <a:pos x="1350" y="582"/>
                </a:cxn>
                <a:cxn ang="0">
                  <a:pos x="1360" y="692"/>
                </a:cxn>
                <a:cxn ang="0">
                  <a:pos x="1264" y="788"/>
                </a:cxn>
                <a:cxn ang="0">
                  <a:pos x="1344" y="842"/>
                </a:cxn>
                <a:cxn ang="0">
                  <a:pos x="1274" y="1022"/>
                </a:cxn>
                <a:cxn ang="0">
                  <a:pos x="1288" y="1044"/>
                </a:cxn>
                <a:cxn ang="0">
                  <a:pos x="1346" y="920"/>
                </a:cxn>
                <a:cxn ang="0">
                  <a:pos x="1382" y="740"/>
                </a:cxn>
              </a:cxnLst>
              <a:rect l="0" t="0" r="r" b="b"/>
              <a:pathLst>
                <a:path w="1384" h="1044">
                  <a:moveTo>
                    <a:pt x="1384" y="692"/>
                  </a:moveTo>
                  <a:lnTo>
                    <a:pt x="1384" y="692"/>
                  </a:lnTo>
                  <a:lnTo>
                    <a:pt x="1384" y="656"/>
                  </a:lnTo>
                  <a:lnTo>
                    <a:pt x="1380" y="622"/>
                  </a:lnTo>
                  <a:lnTo>
                    <a:pt x="1376" y="588"/>
                  </a:lnTo>
                  <a:lnTo>
                    <a:pt x="1370" y="552"/>
                  </a:lnTo>
                  <a:lnTo>
                    <a:pt x="1362" y="520"/>
                  </a:lnTo>
                  <a:lnTo>
                    <a:pt x="1352" y="486"/>
                  </a:lnTo>
                  <a:lnTo>
                    <a:pt x="1342" y="454"/>
                  </a:lnTo>
                  <a:lnTo>
                    <a:pt x="1330" y="422"/>
                  </a:lnTo>
                  <a:lnTo>
                    <a:pt x="1316" y="392"/>
                  </a:lnTo>
                  <a:lnTo>
                    <a:pt x="1300" y="362"/>
                  </a:lnTo>
                  <a:lnTo>
                    <a:pt x="1284" y="334"/>
                  </a:lnTo>
                  <a:lnTo>
                    <a:pt x="1266" y="306"/>
                  </a:lnTo>
                  <a:lnTo>
                    <a:pt x="1246" y="278"/>
                  </a:lnTo>
                  <a:lnTo>
                    <a:pt x="1226" y="252"/>
                  </a:lnTo>
                  <a:lnTo>
                    <a:pt x="1204" y="226"/>
                  </a:lnTo>
                  <a:lnTo>
                    <a:pt x="1182" y="202"/>
                  </a:lnTo>
                  <a:lnTo>
                    <a:pt x="1158" y="180"/>
                  </a:lnTo>
                  <a:lnTo>
                    <a:pt x="1132" y="158"/>
                  </a:lnTo>
                  <a:lnTo>
                    <a:pt x="1106" y="138"/>
                  </a:lnTo>
                  <a:lnTo>
                    <a:pt x="1078" y="118"/>
                  </a:lnTo>
                  <a:lnTo>
                    <a:pt x="1050" y="100"/>
                  </a:lnTo>
                  <a:lnTo>
                    <a:pt x="1022" y="84"/>
                  </a:lnTo>
                  <a:lnTo>
                    <a:pt x="992" y="68"/>
                  </a:lnTo>
                  <a:lnTo>
                    <a:pt x="962" y="54"/>
                  </a:lnTo>
                  <a:lnTo>
                    <a:pt x="930" y="42"/>
                  </a:lnTo>
                  <a:lnTo>
                    <a:pt x="898" y="32"/>
                  </a:lnTo>
                  <a:lnTo>
                    <a:pt x="864" y="22"/>
                  </a:lnTo>
                  <a:lnTo>
                    <a:pt x="832" y="14"/>
                  </a:lnTo>
                  <a:lnTo>
                    <a:pt x="798" y="8"/>
                  </a:lnTo>
                  <a:lnTo>
                    <a:pt x="762" y="4"/>
                  </a:lnTo>
                  <a:lnTo>
                    <a:pt x="728" y="0"/>
                  </a:lnTo>
                  <a:lnTo>
                    <a:pt x="692" y="0"/>
                  </a:lnTo>
                  <a:lnTo>
                    <a:pt x="692" y="0"/>
                  </a:lnTo>
                  <a:lnTo>
                    <a:pt x="656" y="0"/>
                  </a:lnTo>
                  <a:lnTo>
                    <a:pt x="620" y="4"/>
                  </a:lnTo>
                  <a:lnTo>
                    <a:pt x="586" y="8"/>
                  </a:lnTo>
                  <a:lnTo>
                    <a:pt x="552" y="14"/>
                  </a:lnTo>
                  <a:lnTo>
                    <a:pt x="518" y="22"/>
                  </a:lnTo>
                  <a:lnTo>
                    <a:pt x="486" y="32"/>
                  </a:lnTo>
                  <a:lnTo>
                    <a:pt x="454" y="42"/>
                  </a:lnTo>
                  <a:lnTo>
                    <a:pt x="422" y="54"/>
                  </a:lnTo>
                  <a:lnTo>
                    <a:pt x="392" y="68"/>
                  </a:lnTo>
                  <a:lnTo>
                    <a:pt x="362" y="84"/>
                  </a:lnTo>
                  <a:lnTo>
                    <a:pt x="332" y="100"/>
                  </a:lnTo>
                  <a:lnTo>
                    <a:pt x="304" y="118"/>
                  </a:lnTo>
                  <a:lnTo>
                    <a:pt x="278" y="138"/>
                  </a:lnTo>
                  <a:lnTo>
                    <a:pt x="252" y="158"/>
                  </a:lnTo>
                  <a:lnTo>
                    <a:pt x="226" y="180"/>
                  </a:lnTo>
                  <a:lnTo>
                    <a:pt x="202" y="202"/>
                  </a:lnTo>
                  <a:lnTo>
                    <a:pt x="180" y="226"/>
                  </a:lnTo>
                  <a:lnTo>
                    <a:pt x="158" y="252"/>
                  </a:lnTo>
                  <a:lnTo>
                    <a:pt x="136" y="278"/>
                  </a:lnTo>
                  <a:lnTo>
                    <a:pt x="118" y="306"/>
                  </a:lnTo>
                  <a:lnTo>
                    <a:pt x="100" y="334"/>
                  </a:lnTo>
                  <a:lnTo>
                    <a:pt x="82" y="362"/>
                  </a:lnTo>
                  <a:lnTo>
                    <a:pt x="68" y="392"/>
                  </a:lnTo>
                  <a:lnTo>
                    <a:pt x="54" y="422"/>
                  </a:lnTo>
                  <a:lnTo>
                    <a:pt x="42" y="454"/>
                  </a:lnTo>
                  <a:lnTo>
                    <a:pt x="30" y="486"/>
                  </a:lnTo>
                  <a:lnTo>
                    <a:pt x="22" y="520"/>
                  </a:lnTo>
                  <a:lnTo>
                    <a:pt x="14" y="552"/>
                  </a:lnTo>
                  <a:lnTo>
                    <a:pt x="8" y="588"/>
                  </a:lnTo>
                  <a:lnTo>
                    <a:pt x="2" y="622"/>
                  </a:lnTo>
                  <a:lnTo>
                    <a:pt x="0" y="656"/>
                  </a:lnTo>
                  <a:lnTo>
                    <a:pt x="0" y="692"/>
                  </a:lnTo>
                  <a:lnTo>
                    <a:pt x="0" y="692"/>
                  </a:lnTo>
                  <a:lnTo>
                    <a:pt x="0" y="740"/>
                  </a:lnTo>
                  <a:lnTo>
                    <a:pt x="6" y="786"/>
                  </a:lnTo>
                  <a:lnTo>
                    <a:pt x="14" y="832"/>
                  </a:lnTo>
                  <a:lnTo>
                    <a:pt x="24" y="878"/>
                  </a:lnTo>
                  <a:lnTo>
                    <a:pt x="38" y="920"/>
                  </a:lnTo>
                  <a:lnTo>
                    <a:pt x="54" y="964"/>
                  </a:lnTo>
                  <a:lnTo>
                    <a:pt x="74" y="1004"/>
                  </a:lnTo>
                  <a:lnTo>
                    <a:pt x="94" y="1044"/>
                  </a:lnTo>
                  <a:lnTo>
                    <a:pt x="116" y="1032"/>
                  </a:lnTo>
                  <a:lnTo>
                    <a:pt x="116" y="1032"/>
                  </a:lnTo>
                  <a:lnTo>
                    <a:pt x="192" y="988"/>
                  </a:lnTo>
                  <a:lnTo>
                    <a:pt x="186" y="978"/>
                  </a:lnTo>
                  <a:lnTo>
                    <a:pt x="110" y="1022"/>
                  </a:lnTo>
                  <a:lnTo>
                    <a:pt x="110" y="1022"/>
                  </a:lnTo>
                  <a:lnTo>
                    <a:pt x="86" y="972"/>
                  </a:lnTo>
                  <a:lnTo>
                    <a:pt x="64" y="922"/>
                  </a:lnTo>
                  <a:lnTo>
                    <a:pt x="48" y="868"/>
                  </a:lnTo>
                  <a:lnTo>
                    <a:pt x="40" y="842"/>
                  </a:lnTo>
                  <a:lnTo>
                    <a:pt x="34" y="814"/>
                  </a:lnTo>
                  <a:lnTo>
                    <a:pt x="122" y="798"/>
                  </a:lnTo>
                  <a:lnTo>
                    <a:pt x="120" y="788"/>
                  </a:lnTo>
                  <a:lnTo>
                    <a:pt x="32" y="804"/>
                  </a:lnTo>
                  <a:lnTo>
                    <a:pt x="32" y="804"/>
                  </a:lnTo>
                  <a:lnTo>
                    <a:pt x="26" y="748"/>
                  </a:lnTo>
                  <a:lnTo>
                    <a:pt x="24" y="692"/>
                  </a:lnTo>
                  <a:lnTo>
                    <a:pt x="24" y="692"/>
                  </a:lnTo>
                  <a:lnTo>
                    <a:pt x="24" y="664"/>
                  </a:lnTo>
                  <a:lnTo>
                    <a:pt x="26" y="636"/>
                  </a:lnTo>
                  <a:lnTo>
                    <a:pt x="32" y="582"/>
                  </a:lnTo>
                  <a:lnTo>
                    <a:pt x="120" y="598"/>
                  </a:lnTo>
                  <a:lnTo>
                    <a:pt x="122" y="586"/>
                  </a:lnTo>
                  <a:lnTo>
                    <a:pt x="34" y="572"/>
                  </a:lnTo>
                  <a:lnTo>
                    <a:pt x="34" y="572"/>
                  </a:lnTo>
                  <a:lnTo>
                    <a:pt x="48" y="516"/>
                  </a:lnTo>
                  <a:lnTo>
                    <a:pt x="64" y="464"/>
                  </a:lnTo>
                  <a:lnTo>
                    <a:pt x="86" y="412"/>
                  </a:lnTo>
                  <a:lnTo>
                    <a:pt x="110" y="364"/>
                  </a:lnTo>
                  <a:lnTo>
                    <a:pt x="186" y="408"/>
                  </a:lnTo>
                  <a:lnTo>
                    <a:pt x="192" y="398"/>
                  </a:lnTo>
                  <a:lnTo>
                    <a:pt x="116" y="354"/>
                  </a:lnTo>
                  <a:lnTo>
                    <a:pt x="116" y="354"/>
                  </a:lnTo>
                  <a:lnTo>
                    <a:pt x="146" y="306"/>
                  </a:lnTo>
                  <a:lnTo>
                    <a:pt x="180" y="262"/>
                  </a:lnTo>
                  <a:lnTo>
                    <a:pt x="218" y="222"/>
                  </a:lnTo>
                  <a:lnTo>
                    <a:pt x="258" y="184"/>
                  </a:lnTo>
                  <a:lnTo>
                    <a:pt x="314" y="252"/>
                  </a:lnTo>
                  <a:lnTo>
                    <a:pt x="324" y="244"/>
                  </a:lnTo>
                  <a:lnTo>
                    <a:pt x="266" y="178"/>
                  </a:lnTo>
                  <a:lnTo>
                    <a:pt x="266" y="178"/>
                  </a:lnTo>
                  <a:lnTo>
                    <a:pt x="310" y="144"/>
                  </a:lnTo>
                  <a:lnTo>
                    <a:pt x="358" y="114"/>
                  </a:lnTo>
                  <a:lnTo>
                    <a:pt x="406" y="88"/>
                  </a:lnTo>
                  <a:lnTo>
                    <a:pt x="458" y="66"/>
                  </a:lnTo>
                  <a:lnTo>
                    <a:pt x="488" y="150"/>
                  </a:lnTo>
                  <a:lnTo>
                    <a:pt x="498" y="146"/>
                  </a:lnTo>
                  <a:lnTo>
                    <a:pt x="468" y="62"/>
                  </a:lnTo>
                  <a:lnTo>
                    <a:pt x="468" y="62"/>
                  </a:lnTo>
                  <a:lnTo>
                    <a:pt x="520" y="46"/>
                  </a:lnTo>
                  <a:lnTo>
                    <a:pt x="574" y="34"/>
                  </a:lnTo>
                  <a:lnTo>
                    <a:pt x="630" y="28"/>
                  </a:lnTo>
                  <a:lnTo>
                    <a:pt x="686" y="24"/>
                  </a:lnTo>
                  <a:lnTo>
                    <a:pt x="686" y="112"/>
                  </a:lnTo>
                  <a:lnTo>
                    <a:pt x="698" y="112"/>
                  </a:lnTo>
                  <a:lnTo>
                    <a:pt x="698" y="24"/>
                  </a:lnTo>
                  <a:lnTo>
                    <a:pt x="698" y="24"/>
                  </a:lnTo>
                  <a:lnTo>
                    <a:pt x="754" y="28"/>
                  </a:lnTo>
                  <a:lnTo>
                    <a:pt x="810" y="34"/>
                  </a:lnTo>
                  <a:lnTo>
                    <a:pt x="864" y="46"/>
                  </a:lnTo>
                  <a:lnTo>
                    <a:pt x="916" y="62"/>
                  </a:lnTo>
                  <a:lnTo>
                    <a:pt x="884" y="146"/>
                  </a:lnTo>
                  <a:lnTo>
                    <a:pt x="896" y="150"/>
                  </a:lnTo>
                  <a:lnTo>
                    <a:pt x="926" y="66"/>
                  </a:lnTo>
                  <a:lnTo>
                    <a:pt x="926" y="66"/>
                  </a:lnTo>
                  <a:lnTo>
                    <a:pt x="976" y="88"/>
                  </a:lnTo>
                  <a:lnTo>
                    <a:pt x="1026" y="114"/>
                  </a:lnTo>
                  <a:lnTo>
                    <a:pt x="1072" y="144"/>
                  </a:lnTo>
                  <a:lnTo>
                    <a:pt x="1116" y="178"/>
                  </a:lnTo>
                  <a:lnTo>
                    <a:pt x="1060" y="244"/>
                  </a:lnTo>
                  <a:lnTo>
                    <a:pt x="1068" y="252"/>
                  </a:lnTo>
                  <a:lnTo>
                    <a:pt x="1126" y="184"/>
                  </a:lnTo>
                  <a:lnTo>
                    <a:pt x="1126" y="184"/>
                  </a:lnTo>
                  <a:lnTo>
                    <a:pt x="1166" y="222"/>
                  </a:lnTo>
                  <a:lnTo>
                    <a:pt x="1204" y="262"/>
                  </a:lnTo>
                  <a:lnTo>
                    <a:pt x="1238" y="306"/>
                  </a:lnTo>
                  <a:lnTo>
                    <a:pt x="1268" y="354"/>
                  </a:lnTo>
                  <a:lnTo>
                    <a:pt x="1192" y="398"/>
                  </a:lnTo>
                  <a:lnTo>
                    <a:pt x="1196" y="408"/>
                  </a:lnTo>
                  <a:lnTo>
                    <a:pt x="1274" y="364"/>
                  </a:lnTo>
                  <a:lnTo>
                    <a:pt x="1274" y="364"/>
                  </a:lnTo>
                  <a:lnTo>
                    <a:pt x="1298" y="412"/>
                  </a:lnTo>
                  <a:lnTo>
                    <a:pt x="1320" y="464"/>
                  </a:lnTo>
                  <a:lnTo>
                    <a:pt x="1336" y="516"/>
                  </a:lnTo>
                  <a:lnTo>
                    <a:pt x="1348" y="572"/>
                  </a:lnTo>
                  <a:lnTo>
                    <a:pt x="1262" y="586"/>
                  </a:lnTo>
                  <a:lnTo>
                    <a:pt x="1264" y="598"/>
                  </a:lnTo>
                  <a:lnTo>
                    <a:pt x="1350" y="582"/>
                  </a:lnTo>
                  <a:lnTo>
                    <a:pt x="1350" y="582"/>
                  </a:lnTo>
                  <a:lnTo>
                    <a:pt x="1358" y="636"/>
                  </a:lnTo>
                  <a:lnTo>
                    <a:pt x="1360" y="664"/>
                  </a:lnTo>
                  <a:lnTo>
                    <a:pt x="1360" y="692"/>
                  </a:lnTo>
                  <a:lnTo>
                    <a:pt x="1360" y="692"/>
                  </a:lnTo>
                  <a:lnTo>
                    <a:pt x="1358" y="748"/>
                  </a:lnTo>
                  <a:lnTo>
                    <a:pt x="1350" y="804"/>
                  </a:lnTo>
                  <a:lnTo>
                    <a:pt x="1264" y="788"/>
                  </a:lnTo>
                  <a:lnTo>
                    <a:pt x="1262" y="798"/>
                  </a:lnTo>
                  <a:lnTo>
                    <a:pt x="1348" y="814"/>
                  </a:lnTo>
                  <a:lnTo>
                    <a:pt x="1348" y="814"/>
                  </a:lnTo>
                  <a:lnTo>
                    <a:pt x="1344" y="842"/>
                  </a:lnTo>
                  <a:lnTo>
                    <a:pt x="1336" y="868"/>
                  </a:lnTo>
                  <a:lnTo>
                    <a:pt x="1320" y="922"/>
                  </a:lnTo>
                  <a:lnTo>
                    <a:pt x="1298" y="972"/>
                  </a:lnTo>
                  <a:lnTo>
                    <a:pt x="1274" y="1022"/>
                  </a:lnTo>
                  <a:lnTo>
                    <a:pt x="1196" y="978"/>
                  </a:lnTo>
                  <a:lnTo>
                    <a:pt x="1192" y="988"/>
                  </a:lnTo>
                  <a:lnTo>
                    <a:pt x="1274" y="1034"/>
                  </a:lnTo>
                  <a:lnTo>
                    <a:pt x="1288" y="1044"/>
                  </a:lnTo>
                  <a:lnTo>
                    <a:pt x="1288" y="1044"/>
                  </a:lnTo>
                  <a:lnTo>
                    <a:pt x="1310" y="1004"/>
                  </a:lnTo>
                  <a:lnTo>
                    <a:pt x="1330" y="964"/>
                  </a:lnTo>
                  <a:lnTo>
                    <a:pt x="1346" y="920"/>
                  </a:lnTo>
                  <a:lnTo>
                    <a:pt x="1360" y="878"/>
                  </a:lnTo>
                  <a:lnTo>
                    <a:pt x="1370" y="832"/>
                  </a:lnTo>
                  <a:lnTo>
                    <a:pt x="1378" y="786"/>
                  </a:lnTo>
                  <a:lnTo>
                    <a:pt x="1382" y="740"/>
                  </a:lnTo>
                  <a:lnTo>
                    <a:pt x="1384" y="692"/>
                  </a:lnTo>
                  <a:lnTo>
                    <a:pt x="1384" y="69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85" name="Freeform 313"/>
            <p:cNvSpPr>
              <a:spLocks/>
            </p:cNvSpPr>
            <p:nvPr/>
          </p:nvSpPr>
          <p:spPr bwMode="auto">
            <a:xfrm>
              <a:off x="4527550" y="1571625"/>
              <a:ext cx="25400" cy="984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" y="0"/>
                </a:cxn>
                <a:cxn ang="0">
                  <a:pos x="16" y="60"/>
                </a:cxn>
                <a:cxn ang="0">
                  <a:pos x="4" y="62"/>
                </a:cxn>
                <a:cxn ang="0">
                  <a:pos x="0" y="0"/>
                </a:cxn>
              </a:cxnLst>
              <a:rect l="0" t="0" r="r" b="b"/>
              <a:pathLst>
                <a:path w="16" h="62">
                  <a:moveTo>
                    <a:pt x="0" y="0"/>
                  </a:moveTo>
                  <a:lnTo>
                    <a:pt x="12" y="0"/>
                  </a:lnTo>
                  <a:lnTo>
                    <a:pt x="16" y="60"/>
                  </a:lnTo>
                  <a:lnTo>
                    <a:pt x="4" y="62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86" name="Freeform 314"/>
            <p:cNvSpPr>
              <a:spLocks/>
            </p:cNvSpPr>
            <p:nvPr/>
          </p:nvSpPr>
          <p:spPr bwMode="auto">
            <a:xfrm>
              <a:off x="4454525" y="1577975"/>
              <a:ext cx="31750" cy="9842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2" y="0"/>
                </a:cxn>
                <a:cxn ang="0">
                  <a:pos x="20" y="60"/>
                </a:cxn>
                <a:cxn ang="0">
                  <a:pos x="10" y="62"/>
                </a:cxn>
                <a:cxn ang="0">
                  <a:pos x="0" y="2"/>
                </a:cxn>
              </a:cxnLst>
              <a:rect l="0" t="0" r="r" b="b"/>
              <a:pathLst>
                <a:path w="20" h="62">
                  <a:moveTo>
                    <a:pt x="0" y="2"/>
                  </a:moveTo>
                  <a:lnTo>
                    <a:pt x="12" y="0"/>
                  </a:lnTo>
                  <a:lnTo>
                    <a:pt x="20" y="60"/>
                  </a:lnTo>
                  <a:lnTo>
                    <a:pt x="10" y="62"/>
                  </a:lnTo>
                  <a:lnTo>
                    <a:pt x="0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87" name="Freeform 315"/>
            <p:cNvSpPr>
              <a:spLocks/>
            </p:cNvSpPr>
            <p:nvPr/>
          </p:nvSpPr>
          <p:spPr bwMode="auto">
            <a:xfrm>
              <a:off x="4384675" y="1590675"/>
              <a:ext cx="38100" cy="9842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0" y="0"/>
                </a:cxn>
                <a:cxn ang="0">
                  <a:pos x="24" y="60"/>
                </a:cxn>
                <a:cxn ang="0">
                  <a:pos x="12" y="62"/>
                </a:cxn>
                <a:cxn ang="0">
                  <a:pos x="0" y="2"/>
                </a:cxn>
              </a:cxnLst>
              <a:rect l="0" t="0" r="r" b="b"/>
              <a:pathLst>
                <a:path w="24" h="62">
                  <a:moveTo>
                    <a:pt x="0" y="2"/>
                  </a:moveTo>
                  <a:lnTo>
                    <a:pt x="10" y="0"/>
                  </a:lnTo>
                  <a:lnTo>
                    <a:pt x="24" y="60"/>
                  </a:lnTo>
                  <a:lnTo>
                    <a:pt x="12" y="62"/>
                  </a:lnTo>
                  <a:lnTo>
                    <a:pt x="0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88" name="Freeform 316"/>
            <p:cNvSpPr>
              <a:spLocks/>
            </p:cNvSpPr>
            <p:nvPr/>
          </p:nvSpPr>
          <p:spPr bwMode="auto">
            <a:xfrm>
              <a:off x="4314825" y="1606550"/>
              <a:ext cx="41275" cy="9842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0" y="0"/>
                </a:cxn>
                <a:cxn ang="0">
                  <a:pos x="26" y="60"/>
                </a:cxn>
                <a:cxn ang="0">
                  <a:pos x="16" y="62"/>
                </a:cxn>
                <a:cxn ang="0">
                  <a:pos x="0" y="4"/>
                </a:cxn>
              </a:cxnLst>
              <a:rect l="0" t="0" r="r" b="b"/>
              <a:pathLst>
                <a:path w="26" h="62">
                  <a:moveTo>
                    <a:pt x="0" y="4"/>
                  </a:moveTo>
                  <a:lnTo>
                    <a:pt x="10" y="0"/>
                  </a:lnTo>
                  <a:lnTo>
                    <a:pt x="26" y="60"/>
                  </a:lnTo>
                  <a:lnTo>
                    <a:pt x="16" y="62"/>
                  </a:lnTo>
                  <a:lnTo>
                    <a:pt x="0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89" name="Freeform 317"/>
            <p:cNvSpPr>
              <a:spLocks/>
            </p:cNvSpPr>
            <p:nvPr/>
          </p:nvSpPr>
          <p:spPr bwMode="auto">
            <a:xfrm>
              <a:off x="4860925" y="1606550"/>
              <a:ext cx="44450" cy="9842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28" y="4"/>
                </a:cxn>
                <a:cxn ang="0">
                  <a:pos x="12" y="62"/>
                </a:cxn>
                <a:cxn ang="0">
                  <a:pos x="0" y="60"/>
                </a:cxn>
                <a:cxn ang="0">
                  <a:pos x="18" y="0"/>
                </a:cxn>
              </a:cxnLst>
              <a:rect l="0" t="0" r="r" b="b"/>
              <a:pathLst>
                <a:path w="28" h="62">
                  <a:moveTo>
                    <a:pt x="18" y="0"/>
                  </a:moveTo>
                  <a:lnTo>
                    <a:pt x="28" y="4"/>
                  </a:lnTo>
                  <a:lnTo>
                    <a:pt x="12" y="62"/>
                  </a:lnTo>
                  <a:lnTo>
                    <a:pt x="0" y="60"/>
                  </a:lnTo>
                  <a:lnTo>
                    <a:pt x="1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90" name="Freeform 318"/>
            <p:cNvSpPr>
              <a:spLocks/>
            </p:cNvSpPr>
            <p:nvPr/>
          </p:nvSpPr>
          <p:spPr bwMode="auto">
            <a:xfrm>
              <a:off x="4797425" y="1590675"/>
              <a:ext cx="38100" cy="9842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24" y="2"/>
                </a:cxn>
                <a:cxn ang="0">
                  <a:pos x="12" y="62"/>
                </a:cxn>
                <a:cxn ang="0">
                  <a:pos x="0" y="60"/>
                </a:cxn>
                <a:cxn ang="0">
                  <a:pos x="14" y="0"/>
                </a:cxn>
              </a:cxnLst>
              <a:rect l="0" t="0" r="r" b="b"/>
              <a:pathLst>
                <a:path w="24" h="62">
                  <a:moveTo>
                    <a:pt x="14" y="0"/>
                  </a:moveTo>
                  <a:lnTo>
                    <a:pt x="24" y="2"/>
                  </a:lnTo>
                  <a:lnTo>
                    <a:pt x="12" y="62"/>
                  </a:lnTo>
                  <a:lnTo>
                    <a:pt x="0" y="60"/>
                  </a:lnTo>
                  <a:lnTo>
                    <a:pt x="1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91" name="Freeform 319"/>
            <p:cNvSpPr>
              <a:spLocks/>
            </p:cNvSpPr>
            <p:nvPr/>
          </p:nvSpPr>
          <p:spPr bwMode="auto">
            <a:xfrm>
              <a:off x="4733925" y="1577975"/>
              <a:ext cx="28575" cy="9842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18" y="2"/>
                </a:cxn>
                <a:cxn ang="0">
                  <a:pos x="10" y="62"/>
                </a:cxn>
                <a:cxn ang="0">
                  <a:pos x="0" y="60"/>
                </a:cxn>
                <a:cxn ang="0">
                  <a:pos x="8" y="0"/>
                </a:cxn>
              </a:cxnLst>
              <a:rect l="0" t="0" r="r" b="b"/>
              <a:pathLst>
                <a:path w="18" h="62">
                  <a:moveTo>
                    <a:pt x="8" y="0"/>
                  </a:moveTo>
                  <a:lnTo>
                    <a:pt x="18" y="2"/>
                  </a:lnTo>
                  <a:lnTo>
                    <a:pt x="10" y="62"/>
                  </a:lnTo>
                  <a:lnTo>
                    <a:pt x="0" y="60"/>
                  </a:lnTo>
                  <a:lnTo>
                    <a:pt x="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92" name="Freeform 320"/>
            <p:cNvSpPr>
              <a:spLocks/>
            </p:cNvSpPr>
            <p:nvPr/>
          </p:nvSpPr>
          <p:spPr bwMode="auto">
            <a:xfrm>
              <a:off x="4667250" y="1571625"/>
              <a:ext cx="25400" cy="9842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16" y="0"/>
                </a:cxn>
                <a:cxn ang="0">
                  <a:pos x="10" y="62"/>
                </a:cxn>
                <a:cxn ang="0">
                  <a:pos x="0" y="60"/>
                </a:cxn>
                <a:cxn ang="0">
                  <a:pos x="4" y="0"/>
                </a:cxn>
              </a:cxnLst>
              <a:rect l="0" t="0" r="r" b="b"/>
              <a:pathLst>
                <a:path w="16" h="62">
                  <a:moveTo>
                    <a:pt x="4" y="0"/>
                  </a:moveTo>
                  <a:lnTo>
                    <a:pt x="16" y="0"/>
                  </a:lnTo>
                  <a:lnTo>
                    <a:pt x="10" y="62"/>
                  </a:lnTo>
                  <a:lnTo>
                    <a:pt x="0" y="60"/>
                  </a:lnTo>
                  <a:lnTo>
                    <a:pt x="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93" name="Freeform 321"/>
            <p:cNvSpPr>
              <a:spLocks/>
            </p:cNvSpPr>
            <p:nvPr/>
          </p:nvSpPr>
          <p:spPr bwMode="auto">
            <a:xfrm>
              <a:off x="5159375" y="1762125"/>
              <a:ext cx="69850" cy="9207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44" y="8"/>
                </a:cxn>
                <a:cxn ang="0">
                  <a:pos x="8" y="58"/>
                </a:cxn>
                <a:cxn ang="0">
                  <a:pos x="0" y="50"/>
                </a:cxn>
                <a:cxn ang="0">
                  <a:pos x="36" y="0"/>
                </a:cxn>
              </a:cxnLst>
              <a:rect l="0" t="0" r="r" b="b"/>
              <a:pathLst>
                <a:path w="44" h="58">
                  <a:moveTo>
                    <a:pt x="36" y="0"/>
                  </a:moveTo>
                  <a:lnTo>
                    <a:pt x="44" y="8"/>
                  </a:lnTo>
                  <a:lnTo>
                    <a:pt x="8" y="58"/>
                  </a:lnTo>
                  <a:lnTo>
                    <a:pt x="0" y="50"/>
                  </a:lnTo>
                  <a:lnTo>
                    <a:pt x="3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94" name="Freeform 322"/>
            <p:cNvSpPr>
              <a:spLocks/>
            </p:cNvSpPr>
            <p:nvPr/>
          </p:nvSpPr>
          <p:spPr bwMode="auto">
            <a:xfrm>
              <a:off x="5105400" y="1724025"/>
              <a:ext cx="66675" cy="9207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42" y="6"/>
                </a:cxn>
                <a:cxn ang="0">
                  <a:pos x="8" y="58"/>
                </a:cxn>
                <a:cxn ang="0">
                  <a:pos x="0" y="52"/>
                </a:cxn>
                <a:cxn ang="0">
                  <a:pos x="32" y="0"/>
                </a:cxn>
              </a:cxnLst>
              <a:rect l="0" t="0" r="r" b="b"/>
              <a:pathLst>
                <a:path w="42" h="58">
                  <a:moveTo>
                    <a:pt x="32" y="0"/>
                  </a:moveTo>
                  <a:lnTo>
                    <a:pt x="42" y="6"/>
                  </a:lnTo>
                  <a:lnTo>
                    <a:pt x="8" y="58"/>
                  </a:lnTo>
                  <a:lnTo>
                    <a:pt x="0" y="52"/>
                  </a:lnTo>
                  <a:lnTo>
                    <a:pt x="32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95" name="Freeform 323"/>
            <p:cNvSpPr>
              <a:spLocks/>
            </p:cNvSpPr>
            <p:nvPr/>
          </p:nvSpPr>
          <p:spPr bwMode="auto">
            <a:xfrm>
              <a:off x="5045075" y="1685925"/>
              <a:ext cx="63500" cy="95250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0" y="6"/>
                </a:cxn>
                <a:cxn ang="0">
                  <a:pos x="10" y="60"/>
                </a:cxn>
                <a:cxn ang="0">
                  <a:pos x="0" y="56"/>
                </a:cxn>
                <a:cxn ang="0">
                  <a:pos x="30" y="0"/>
                </a:cxn>
              </a:cxnLst>
              <a:rect l="0" t="0" r="r" b="b"/>
              <a:pathLst>
                <a:path w="40" h="60">
                  <a:moveTo>
                    <a:pt x="30" y="0"/>
                  </a:moveTo>
                  <a:lnTo>
                    <a:pt x="40" y="6"/>
                  </a:lnTo>
                  <a:lnTo>
                    <a:pt x="10" y="60"/>
                  </a:lnTo>
                  <a:lnTo>
                    <a:pt x="0" y="56"/>
                  </a:lnTo>
                  <a:lnTo>
                    <a:pt x="3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96" name="Freeform 324"/>
            <p:cNvSpPr>
              <a:spLocks/>
            </p:cNvSpPr>
            <p:nvPr/>
          </p:nvSpPr>
          <p:spPr bwMode="auto">
            <a:xfrm>
              <a:off x="4987925" y="1657350"/>
              <a:ext cx="53975" cy="95250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34" y="4"/>
                </a:cxn>
                <a:cxn ang="0">
                  <a:pos x="10" y="60"/>
                </a:cxn>
                <a:cxn ang="0">
                  <a:pos x="0" y="56"/>
                </a:cxn>
                <a:cxn ang="0">
                  <a:pos x="24" y="0"/>
                </a:cxn>
              </a:cxnLst>
              <a:rect l="0" t="0" r="r" b="b"/>
              <a:pathLst>
                <a:path w="34" h="60">
                  <a:moveTo>
                    <a:pt x="24" y="0"/>
                  </a:moveTo>
                  <a:lnTo>
                    <a:pt x="34" y="4"/>
                  </a:lnTo>
                  <a:lnTo>
                    <a:pt x="10" y="60"/>
                  </a:lnTo>
                  <a:lnTo>
                    <a:pt x="0" y="56"/>
                  </a:lnTo>
                  <a:lnTo>
                    <a:pt x="2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97" name="Freeform 325"/>
            <p:cNvSpPr>
              <a:spLocks/>
            </p:cNvSpPr>
            <p:nvPr/>
          </p:nvSpPr>
          <p:spPr bwMode="auto">
            <a:xfrm>
              <a:off x="5391150" y="2022475"/>
              <a:ext cx="88900" cy="69850"/>
            </a:xfrm>
            <a:custGeom>
              <a:avLst/>
              <a:gdLst/>
              <a:ahLst/>
              <a:cxnLst>
                <a:cxn ang="0">
                  <a:pos x="50" y="0"/>
                </a:cxn>
                <a:cxn ang="0">
                  <a:pos x="56" y="10"/>
                </a:cxn>
                <a:cxn ang="0">
                  <a:pos x="6" y="44"/>
                </a:cxn>
                <a:cxn ang="0">
                  <a:pos x="0" y="34"/>
                </a:cxn>
                <a:cxn ang="0">
                  <a:pos x="50" y="0"/>
                </a:cxn>
              </a:cxnLst>
              <a:rect l="0" t="0" r="r" b="b"/>
              <a:pathLst>
                <a:path w="56" h="44">
                  <a:moveTo>
                    <a:pt x="50" y="0"/>
                  </a:moveTo>
                  <a:lnTo>
                    <a:pt x="56" y="10"/>
                  </a:lnTo>
                  <a:lnTo>
                    <a:pt x="6" y="44"/>
                  </a:lnTo>
                  <a:lnTo>
                    <a:pt x="0" y="34"/>
                  </a:lnTo>
                  <a:lnTo>
                    <a:pt x="5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98" name="Freeform 326"/>
            <p:cNvSpPr>
              <a:spLocks/>
            </p:cNvSpPr>
            <p:nvPr/>
          </p:nvSpPr>
          <p:spPr bwMode="auto">
            <a:xfrm>
              <a:off x="5349875" y="1965325"/>
              <a:ext cx="88900" cy="73025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56" y="8"/>
                </a:cxn>
                <a:cxn ang="0">
                  <a:pos x="8" y="46"/>
                </a:cxn>
                <a:cxn ang="0">
                  <a:pos x="0" y="36"/>
                </a:cxn>
                <a:cxn ang="0">
                  <a:pos x="48" y="0"/>
                </a:cxn>
              </a:cxnLst>
              <a:rect l="0" t="0" r="r" b="b"/>
              <a:pathLst>
                <a:path w="56" h="46">
                  <a:moveTo>
                    <a:pt x="48" y="0"/>
                  </a:moveTo>
                  <a:lnTo>
                    <a:pt x="56" y="8"/>
                  </a:lnTo>
                  <a:lnTo>
                    <a:pt x="8" y="46"/>
                  </a:lnTo>
                  <a:lnTo>
                    <a:pt x="0" y="36"/>
                  </a:lnTo>
                  <a:lnTo>
                    <a:pt x="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399" name="Freeform 327"/>
            <p:cNvSpPr>
              <a:spLocks/>
            </p:cNvSpPr>
            <p:nvPr/>
          </p:nvSpPr>
          <p:spPr bwMode="auto">
            <a:xfrm>
              <a:off x="5308600" y="1908175"/>
              <a:ext cx="82550" cy="79375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52" y="8"/>
                </a:cxn>
                <a:cxn ang="0">
                  <a:pos x="6" y="50"/>
                </a:cxn>
                <a:cxn ang="0">
                  <a:pos x="0" y="42"/>
                </a:cxn>
                <a:cxn ang="0">
                  <a:pos x="44" y="0"/>
                </a:cxn>
              </a:cxnLst>
              <a:rect l="0" t="0" r="r" b="b"/>
              <a:pathLst>
                <a:path w="52" h="50">
                  <a:moveTo>
                    <a:pt x="44" y="0"/>
                  </a:moveTo>
                  <a:lnTo>
                    <a:pt x="52" y="8"/>
                  </a:lnTo>
                  <a:lnTo>
                    <a:pt x="6" y="50"/>
                  </a:lnTo>
                  <a:lnTo>
                    <a:pt x="0" y="42"/>
                  </a:lnTo>
                  <a:lnTo>
                    <a:pt x="4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00" name="Freeform 328"/>
            <p:cNvSpPr>
              <a:spLocks/>
            </p:cNvSpPr>
            <p:nvPr/>
          </p:nvSpPr>
          <p:spPr bwMode="auto">
            <a:xfrm>
              <a:off x="5260975" y="1857375"/>
              <a:ext cx="79375" cy="8255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50" y="8"/>
                </a:cxn>
                <a:cxn ang="0">
                  <a:pos x="8" y="52"/>
                </a:cxn>
                <a:cxn ang="0">
                  <a:pos x="0" y="44"/>
                </a:cxn>
                <a:cxn ang="0">
                  <a:pos x="42" y="0"/>
                </a:cxn>
              </a:cxnLst>
              <a:rect l="0" t="0" r="r" b="b"/>
              <a:pathLst>
                <a:path w="50" h="52">
                  <a:moveTo>
                    <a:pt x="42" y="0"/>
                  </a:moveTo>
                  <a:lnTo>
                    <a:pt x="50" y="8"/>
                  </a:lnTo>
                  <a:lnTo>
                    <a:pt x="8" y="52"/>
                  </a:lnTo>
                  <a:lnTo>
                    <a:pt x="0" y="44"/>
                  </a:lnTo>
                  <a:lnTo>
                    <a:pt x="42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01" name="Freeform 329"/>
            <p:cNvSpPr>
              <a:spLocks/>
            </p:cNvSpPr>
            <p:nvPr/>
          </p:nvSpPr>
          <p:spPr bwMode="auto">
            <a:xfrm>
              <a:off x="5527675" y="2352675"/>
              <a:ext cx="98425" cy="41275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62" y="10"/>
                </a:cxn>
                <a:cxn ang="0">
                  <a:pos x="2" y="26"/>
                </a:cxn>
                <a:cxn ang="0">
                  <a:pos x="0" y="14"/>
                </a:cxn>
                <a:cxn ang="0">
                  <a:pos x="58" y="0"/>
                </a:cxn>
              </a:cxnLst>
              <a:rect l="0" t="0" r="r" b="b"/>
              <a:pathLst>
                <a:path w="62" h="26">
                  <a:moveTo>
                    <a:pt x="58" y="0"/>
                  </a:moveTo>
                  <a:lnTo>
                    <a:pt x="62" y="10"/>
                  </a:lnTo>
                  <a:lnTo>
                    <a:pt x="2" y="26"/>
                  </a:lnTo>
                  <a:lnTo>
                    <a:pt x="0" y="14"/>
                  </a:lnTo>
                  <a:lnTo>
                    <a:pt x="5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02" name="Freeform 330"/>
            <p:cNvSpPr>
              <a:spLocks/>
            </p:cNvSpPr>
            <p:nvPr/>
          </p:nvSpPr>
          <p:spPr bwMode="auto">
            <a:xfrm>
              <a:off x="5508625" y="2282825"/>
              <a:ext cx="98425" cy="47625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62" y="10"/>
                </a:cxn>
                <a:cxn ang="0">
                  <a:pos x="2" y="30"/>
                </a:cxn>
                <a:cxn ang="0">
                  <a:pos x="0" y="18"/>
                </a:cxn>
                <a:cxn ang="0">
                  <a:pos x="58" y="0"/>
                </a:cxn>
              </a:cxnLst>
              <a:rect l="0" t="0" r="r" b="b"/>
              <a:pathLst>
                <a:path w="62" h="30">
                  <a:moveTo>
                    <a:pt x="58" y="0"/>
                  </a:moveTo>
                  <a:lnTo>
                    <a:pt x="62" y="10"/>
                  </a:lnTo>
                  <a:lnTo>
                    <a:pt x="2" y="30"/>
                  </a:lnTo>
                  <a:lnTo>
                    <a:pt x="0" y="18"/>
                  </a:lnTo>
                  <a:lnTo>
                    <a:pt x="5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03" name="Freeform 331"/>
            <p:cNvSpPr>
              <a:spLocks/>
            </p:cNvSpPr>
            <p:nvPr/>
          </p:nvSpPr>
          <p:spPr bwMode="auto">
            <a:xfrm>
              <a:off x="5483225" y="2212975"/>
              <a:ext cx="98425" cy="53975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62" y="12"/>
                </a:cxn>
                <a:cxn ang="0">
                  <a:pos x="6" y="34"/>
                </a:cxn>
                <a:cxn ang="0">
                  <a:pos x="0" y="24"/>
                </a:cxn>
                <a:cxn ang="0">
                  <a:pos x="58" y="0"/>
                </a:cxn>
              </a:cxnLst>
              <a:rect l="0" t="0" r="r" b="b"/>
              <a:pathLst>
                <a:path w="62" h="34">
                  <a:moveTo>
                    <a:pt x="58" y="0"/>
                  </a:moveTo>
                  <a:lnTo>
                    <a:pt x="62" y="12"/>
                  </a:lnTo>
                  <a:lnTo>
                    <a:pt x="6" y="34"/>
                  </a:lnTo>
                  <a:lnTo>
                    <a:pt x="0" y="24"/>
                  </a:lnTo>
                  <a:lnTo>
                    <a:pt x="5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04" name="Freeform 332"/>
            <p:cNvSpPr>
              <a:spLocks/>
            </p:cNvSpPr>
            <p:nvPr/>
          </p:nvSpPr>
          <p:spPr bwMode="auto">
            <a:xfrm>
              <a:off x="5457825" y="2149475"/>
              <a:ext cx="95250" cy="57150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60" y="10"/>
                </a:cxn>
                <a:cxn ang="0">
                  <a:pos x="4" y="36"/>
                </a:cxn>
                <a:cxn ang="0">
                  <a:pos x="0" y="26"/>
                </a:cxn>
                <a:cxn ang="0">
                  <a:pos x="54" y="0"/>
                </a:cxn>
              </a:cxnLst>
              <a:rect l="0" t="0" r="r" b="b"/>
              <a:pathLst>
                <a:path w="60" h="36">
                  <a:moveTo>
                    <a:pt x="54" y="0"/>
                  </a:moveTo>
                  <a:lnTo>
                    <a:pt x="60" y="10"/>
                  </a:lnTo>
                  <a:lnTo>
                    <a:pt x="4" y="36"/>
                  </a:lnTo>
                  <a:lnTo>
                    <a:pt x="0" y="26"/>
                  </a:lnTo>
                  <a:lnTo>
                    <a:pt x="5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05" name="Freeform 333"/>
            <p:cNvSpPr>
              <a:spLocks/>
            </p:cNvSpPr>
            <p:nvPr/>
          </p:nvSpPr>
          <p:spPr bwMode="auto">
            <a:xfrm>
              <a:off x="5549900" y="2705100"/>
              <a:ext cx="98425" cy="25400"/>
            </a:xfrm>
            <a:custGeom>
              <a:avLst/>
              <a:gdLst/>
              <a:ahLst/>
              <a:cxnLst>
                <a:cxn ang="0">
                  <a:pos x="62" y="6"/>
                </a:cxn>
                <a:cxn ang="0">
                  <a:pos x="62" y="16"/>
                </a:cxn>
                <a:cxn ang="0">
                  <a:pos x="0" y="10"/>
                </a:cxn>
                <a:cxn ang="0">
                  <a:pos x="2" y="0"/>
                </a:cxn>
                <a:cxn ang="0">
                  <a:pos x="62" y="6"/>
                </a:cxn>
              </a:cxnLst>
              <a:rect l="0" t="0" r="r" b="b"/>
              <a:pathLst>
                <a:path w="62" h="16">
                  <a:moveTo>
                    <a:pt x="62" y="6"/>
                  </a:moveTo>
                  <a:lnTo>
                    <a:pt x="62" y="16"/>
                  </a:lnTo>
                  <a:lnTo>
                    <a:pt x="0" y="10"/>
                  </a:lnTo>
                  <a:lnTo>
                    <a:pt x="2" y="0"/>
                  </a:lnTo>
                  <a:lnTo>
                    <a:pt x="62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06" name="Freeform 334"/>
            <p:cNvSpPr>
              <a:spLocks/>
            </p:cNvSpPr>
            <p:nvPr/>
          </p:nvSpPr>
          <p:spPr bwMode="auto">
            <a:xfrm>
              <a:off x="5556250" y="2638425"/>
              <a:ext cx="98425" cy="19050"/>
            </a:xfrm>
            <a:custGeom>
              <a:avLst/>
              <a:gdLst/>
              <a:ahLst/>
              <a:cxnLst>
                <a:cxn ang="0">
                  <a:pos x="62" y="2"/>
                </a:cxn>
                <a:cxn ang="0">
                  <a:pos x="62" y="12"/>
                </a:cxn>
                <a:cxn ang="0">
                  <a:pos x="0" y="10"/>
                </a:cxn>
                <a:cxn ang="0">
                  <a:pos x="0" y="0"/>
                </a:cxn>
                <a:cxn ang="0">
                  <a:pos x="62" y="2"/>
                </a:cxn>
              </a:cxnLst>
              <a:rect l="0" t="0" r="r" b="b"/>
              <a:pathLst>
                <a:path w="62" h="12">
                  <a:moveTo>
                    <a:pt x="62" y="2"/>
                  </a:moveTo>
                  <a:lnTo>
                    <a:pt x="62" y="12"/>
                  </a:lnTo>
                  <a:lnTo>
                    <a:pt x="0" y="10"/>
                  </a:lnTo>
                  <a:lnTo>
                    <a:pt x="0" y="0"/>
                  </a:lnTo>
                  <a:lnTo>
                    <a:pt x="62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07" name="Freeform 335"/>
            <p:cNvSpPr>
              <a:spLocks/>
            </p:cNvSpPr>
            <p:nvPr/>
          </p:nvSpPr>
          <p:spPr bwMode="auto">
            <a:xfrm>
              <a:off x="5556250" y="2568575"/>
              <a:ext cx="98425" cy="22225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62" y="12"/>
                </a:cxn>
                <a:cxn ang="0">
                  <a:pos x="0" y="14"/>
                </a:cxn>
                <a:cxn ang="0">
                  <a:pos x="0" y="2"/>
                </a:cxn>
                <a:cxn ang="0">
                  <a:pos x="62" y="0"/>
                </a:cxn>
              </a:cxnLst>
              <a:rect l="0" t="0" r="r" b="b"/>
              <a:pathLst>
                <a:path w="62" h="14">
                  <a:moveTo>
                    <a:pt x="62" y="0"/>
                  </a:moveTo>
                  <a:lnTo>
                    <a:pt x="62" y="12"/>
                  </a:lnTo>
                  <a:lnTo>
                    <a:pt x="0" y="14"/>
                  </a:lnTo>
                  <a:lnTo>
                    <a:pt x="0" y="2"/>
                  </a:lnTo>
                  <a:lnTo>
                    <a:pt x="62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08" name="Freeform 336"/>
            <p:cNvSpPr>
              <a:spLocks/>
            </p:cNvSpPr>
            <p:nvPr/>
          </p:nvSpPr>
          <p:spPr bwMode="auto">
            <a:xfrm>
              <a:off x="5549900" y="2495550"/>
              <a:ext cx="98425" cy="28575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62" y="12"/>
                </a:cxn>
                <a:cxn ang="0">
                  <a:pos x="2" y="18"/>
                </a:cxn>
                <a:cxn ang="0">
                  <a:pos x="0" y="6"/>
                </a:cxn>
                <a:cxn ang="0">
                  <a:pos x="62" y="0"/>
                </a:cxn>
              </a:cxnLst>
              <a:rect l="0" t="0" r="r" b="b"/>
              <a:pathLst>
                <a:path w="62" h="18">
                  <a:moveTo>
                    <a:pt x="62" y="0"/>
                  </a:moveTo>
                  <a:lnTo>
                    <a:pt x="62" y="12"/>
                  </a:lnTo>
                  <a:lnTo>
                    <a:pt x="2" y="18"/>
                  </a:lnTo>
                  <a:lnTo>
                    <a:pt x="0" y="6"/>
                  </a:lnTo>
                  <a:lnTo>
                    <a:pt x="62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09" name="Freeform 337"/>
            <p:cNvSpPr>
              <a:spLocks/>
            </p:cNvSpPr>
            <p:nvPr/>
          </p:nvSpPr>
          <p:spPr bwMode="auto">
            <a:xfrm>
              <a:off x="5457825" y="3022600"/>
              <a:ext cx="95250" cy="57150"/>
            </a:xfrm>
            <a:custGeom>
              <a:avLst/>
              <a:gdLst/>
              <a:ahLst/>
              <a:cxnLst>
                <a:cxn ang="0">
                  <a:pos x="60" y="26"/>
                </a:cxn>
                <a:cxn ang="0">
                  <a:pos x="54" y="36"/>
                </a:cxn>
                <a:cxn ang="0">
                  <a:pos x="0" y="8"/>
                </a:cxn>
                <a:cxn ang="0">
                  <a:pos x="4" y="0"/>
                </a:cxn>
                <a:cxn ang="0">
                  <a:pos x="60" y="26"/>
                </a:cxn>
              </a:cxnLst>
              <a:rect l="0" t="0" r="r" b="b"/>
              <a:pathLst>
                <a:path w="60" h="36">
                  <a:moveTo>
                    <a:pt x="60" y="26"/>
                  </a:moveTo>
                  <a:lnTo>
                    <a:pt x="54" y="36"/>
                  </a:lnTo>
                  <a:lnTo>
                    <a:pt x="0" y="8"/>
                  </a:lnTo>
                  <a:lnTo>
                    <a:pt x="4" y="0"/>
                  </a:lnTo>
                  <a:lnTo>
                    <a:pt x="60" y="2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10" name="Freeform 338"/>
            <p:cNvSpPr>
              <a:spLocks/>
            </p:cNvSpPr>
            <p:nvPr/>
          </p:nvSpPr>
          <p:spPr bwMode="auto">
            <a:xfrm>
              <a:off x="5483225" y="2959100"/>
              <a:ext cx="98425" cy="53975"/>
            </a:xfrm>
            <a:custGeom>
              <a:avLst/>
              <a:gdLst/>
              <a:ahLst/>
              <a:cxnLst>
                <a:cxn ang="0">
                  <a:pos x="62" y="24"/>
                </a:cxn>
                <a:cxn ang="0">
                  <a:pos x="58" y="34"/>
                </a:cxn>
                <a:cxn ang="0">
                  <a:pos x="0" y="12"/>
                </a:cxn>
                <a:cxn ang="0">
                  <a:pos x="6" y="0"/>
                </a:cxn>
                <a:cxn ang="0">
                  <a:pos x="62" y="24"/>
                </a:cxn>
              </a:cxnLst>
              <a:rect l="0" t="0" r="r" b="b"/>
              <a:pathLst>
                <a:path w="62" h="34">
                  <a:moveTo>
                    <a:pt x="62" y="24"/>
                  </a:moveTo>
                  <a:lnTo>
                    <a:pt x="58" y="34"/>
                  </a:lnTo>
                  <a:lnTo>
                    <a:pt x="0" y="12"/>
                  </a:lnTo>
                  <a:lnTo>
                    <a:pt x="6" y="0"/>
                  </a:lnTo>
                  <a:lnTo>
                    <a:pt x="6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11" name="Freeform 339"/>
            <p:cNvSpPr>
              <a:spLocks/>
            </p:cNvSpPr>
            <p:nvPr/>
          </p:nvSpPr>
          <p:spPr bwMode="auto">
            <a:xfrm>
              <a:off x="5508625" y="2898775"/>
              <a:ext cx="98425" cy="47625"/>
            </a:xfrm>
            <a:custGeom>
              <a:avLst/>
              <a:gdLst/>
              <a:ahLst/>
              <a:cxnLst>
                <a:cxn ang="0">
                  <a:pos x="62" y="18"/>
                </a:cxn>
                <a:cxn ang="0">
                  <a:pos x="58" y="30"/>
                </a:cxn>
                <a:cxn ang="0">
                  <a:pos x="0" y="10"/>
                </a:cxn>
                <a:cxn ang="0">
                  <a:pos x="2" y="0"/>
                </a:cxn>
                <a:cxn ang="0">
                  <a:pos x="62" y="18"/>
                </a:cxn>
              </a:cxnLst>
              <a:rect l="0" t="0" r="r" b="b"/>
              <a:pathLst>
                <a:path w="62" h="30">
                  <a:moveTo>
                    <a:pt x="62" y="18"/>
                  </a:moveTo>
                  <a:lnTo>
                    <a:pt x="58" y="30"/>
                  </a:lnTo>
                  <a:lnTo>
                    <a:pt x="0" y="10"/>
                  </a:lnTo>
                  <a:lnTo>
                    <a:pt x="2" y="0"/>
                  </a:lnTo>
                  <a:lnTo>
                    <a:pt x="62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12" name="Freeform 340"/>
            <p:cNvSpPr>
              <a:spLocks/>
            </p:cNvSpPr>
            <p:nvPr/>
          </p:nvSpPr>
          <p:spPr bwMode="auto">
            <a:xfrm>
              <a:off x="5527675" y="2835275"/>
              <a:ext cx="98425" cy="38100"/>
            </a:xfrm>
            <a:custGeom>
              <a:avLst/>
              <a:gdLst/>
              <a:ahLst/>
              <a:cxnLst>
                <a:cxn ang="0">
                  <a:pos x="62" y="14"/>
                </a:cxn>
                <a:cxn ang="0">
                  <a:pos x="58" y="24"/>
                </a:cxn>
                <a:cxn ang="0">
                  <a:pos x="0" y="10"/>
                </a:cxn>
                <a:cxn ang="0">
                  <a:pos x="2" y="0"/>
                </a:cxn>
                <a:cxn ang="0">
                  <a:pos x="62" y="14"/>
                </a:cxn>
              </a:cxnLst>
              <a:rect l="0" t="0" r="r" b="b"/>
              <a:pathLst>
                <a:path w="62" h="24">
                  <a:moveTo>
                    <a:pt x="62" y="14"/>
                  </a:moveTo>
                  <a:lnTo>
                    <a:pt x="58" y="24"/>
                  </a:lnTo>
                  <a:lnTo>
                    <a:pt x="0" y="10"/>
                  </a:lnTo>
                  <a:lnTo>
                    <a:pt x="2" y="0"/>
                  </a:lnTo>
                  <a:lnTo>
                    <a:pt x="62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13" name="Freeform 341"/>
            <p:cNvSpPr>
              <a:spLocks/>
            </p:cNvSpPr>
            <p:nvPr/>
          </p:nvSpPr>
          <p:spPr bwMode="auto">
            <a:xfrm>
              <a:off x="4178300" y="1657350"/>
              <a:ext cx="53975" cy="952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0" y="0"/>
                </a:cxn>
                <a:cxn ang="0">
                  <a:pos x="34" y="56"/>
                </a:cxn>
                <a:cxn ang="0">
                  <a:pos x="24" y="60"/>
                </a:cxn>
                <a:cxn ang="0">
                  <a:pos x="0" y="4"/>
                </a:cxn>
              </a:cxnLst>
              <a:rect l="0" t="0" r="r" b="b"/>
              <a:pathLst>
                <a:path w="34" h="60">
                  <a:moveTo>
                    <a:pt x="0" y="4"/>
                  </a:moveTo>
                  <a:lnTo>
                    <a:pt x="10" y="0"/>
                  </a:lnTo>
                  <a:lnTo>
                    <a:pt x="34" y="56"/>
                  </a:lnTo>
                  <a:lnTo>
                    <a:pt x="24" y="60"/>
                  </a:lnTo>
                  <a:lnTo>
                    <a:pt x="0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14" name="Freeform 342"/>
            <p:cNvSpPr>
              <a:spLocks/>
            </p:cNvSpPr>
            <p:nvPr/>
          </p:nvSpPr>
          <p:spPr bwMode="auto">
            <a:xfrm>
              <a:off x="4111625" y="1685925"/>
              <a:ext cx="60325" cy="9525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10" y="0"/>
                </a:cxn>
                <a:cxn ang="0">
                  <a:pos x="38" y="56"/>
                </a:cxn>
                <a:cxn ang="0">
                  <a:pos x="28" y="60"/>
                </a:cxn>
                <a:cxn ang="0">
                  <a:pos x="0" y="6"/>
                </a:cxn>
              </a:cxnLst>
              <a:rect l="0" t="0" r="r" b="b"/>
              <a:pathLst>
                <a:path w="38" h="60">
                  <a:moveTo>
                    <a:pt x="0" y="6"/>
                  </a:moveTo>
                  <a:lnTo>
                    <a:pt x="10" y="0"/>
                  </a:lnTo>
                  <a:lnTo>
                    <a:pt x="38" y="56"/>
                  </a:lnTo>
                  <a:lnTo>
                    <a:pt x="28" y="60"/>
                  </a:lnTo>
                  <a:lnTo>
                    <a:pt x="0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15" name="Freeform 343"/>
            <p:cNvSpPr>
              <a:spLocks/>
            </p:cNvSpPr>
            <p:nvPr/>
          </p:nvSpPr>
          <p:spPr bwMode="auto">
            <a:xfrm>
              <a:off x="4048125" y="1724025"/>
              <a:ext cx="66675" cy="9207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10" y="0"/>
                </a:cxn>
                <a:cxn ang="0">
                  <a:pos x="42" y="52"/>
                </a:cxn>
                <a:cxn ang="0">
                  <a:pos x="32" y="58"/>
                </a:cxn>
                <a:cxn ang="0">
                  <a:pos x="0" y="6"/>
                </a:cxn>
              </a:cxnLst>
              <a:rect l="0" t="0" r="r" b="b"/>
              <a:pathLst>
                <a:path w="42" h="58">
                  <a:moveTo>
                    <a:pt x="0" y="6"/>
                  </a:moveTo>
                  <a:lnTo>
                    <a:pt x="10" y="0"/>
                  </a:lnTo>
                  <a:lnTo>
                    <a:pt x="42" y="52"/>
                  </a:lnTo>
                  <a:lnTo>
                    <a:pt x="32" y="58"/>
                  </a:lnTo>
                  <a:lnTo>
                    <a:pt x="0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16" name="Freeform 344"/>
            <p:cNvSpPr>
              <a:spLocks/>
            </p:cNvSpPr>
            <p:nvPr/>
          </p:nvSpPr>
          <p:spPr bwMode="auto">
            <a:xfrm>
              <a:off x="3987800" y="1762125"/>
              <a:ext cx="73025" cy="9207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0" y="0"/>
                </a:cxn>
                <a:cxn ang="0">
                  <a:pos x="46" y="50"/>
                </a:cxn>
                <a:cxn ang="0">
                  <a:pos x="36" y="58"/>
                </a:cxn>
                <a:cxn ang="0">
                  <a:pos x="0" y="8"/>
                </a:cxn>
              </a:cxnLst>
              <a:rect l="0" t="0" r="r" b="b"/>
              <a:pathLst>
                <a:path w="46" h="58">
                  <a:moveTo>
                    <a:pt x="0" y="8"/>
                  </a:moveTo>
                  <a:lnTo>
                    <a:pt x="10" y="0"/>
                  </a:lnTo>
                  <a:lnTo>
                    <a:pt x="46" y="50"/>
                  </a:lnTo>
                  <a:lnTo>
                    <a:pt x="36" y="58"/>
                  </a:lnTo>
                  <a:lnTo>
                    <a:pt x="0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17" name="Freeform 345"/>
            <p:cNvSpPr>
              <a:spLocks/>
            </p:cNvSpPr>
            <p:nvPr/>
          </p:nvSpPr>
          <p:spPr bwMode="auto">
            <a:xfrm>
              <a:off x="3876675" y="1857375"/>
              <a:ext cx="82550" cy="8255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8" y="0"/>
                </a:cxn>
                <a:cxn ang="0">
                  <a:pos x="52" y="44"/>
                </a:cxn>
                <a:cxn ang="0">
                  <a:pos x="44" y="52"/>
                </a:cxn>
                <a:cxn ang="0">
                  <a:pos x="0" y="8"/>
                </a:cxn>
              </a:cxnLst>
              <a:rect l="0" t="0" r="r" b="b"/>
              <a:pathLst>
                <a:path w="52" h="52">
                  <a:moveTo>
                    <a:pt x="0" y="8"/>
                  </a:moveTo>
                  <a:lnTo>
                    <a:pt x="8" y="0"/>
                  </a:lnTo>
                  <a:lnTo>
                    <a:pt x="52" y="44"/>
                  </a:lnTo>
                  <a:lnTo>
                    <a:pt x="44" y="52"/>
                  </a:lnTo>
                  <a:lnTo>
                    <a:pt x="0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18" name="Freeform 346"/>
            <p:cNvSpPr>
              <a:spLocks/>
            </p:cNvSpPr>
            <p:nvPr/>
          </p:nvSpPr>
          <p:spPr bwMode="auto">
            <a:xfrm>
              <a:off x="3829050" y="1908175"/>
              <a:ext cx="82550" cy="7937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6" y="0"/>
                </a:cxn>
                <a:cxn ang="0">
                  <a:pos x="52" y="42"/>
                </a:cxn>
                <a:cxn ang="0">
                  <a:pos x="44" y="50"/>
                </a:cxn>
                <a:cxn ang="0">
                  <a:pos x="0" y="8"/>
                </a:cxn>
              </a:cxnLst>
              <a:rect l="0" t="0" r="r" b="b"/>
              <a:pathLst>
                <a:path w="52" h="50">
                  <a:moveTo>
                    <a:pt x="0" y="8"/>
                  </a:moveTo>
                  <a:lnTo>
                    <a:pt x="6" y="0"/>
                  </a:lnTo>
                  <a:lnTo>
                    <a:pt x="52" y="42"/>
                  </a:lnTo>
                  <a:lnTo>
                    <a:pt x="44" y="50"/>
                  </a:lnTo>
                  <a:lnTo>
                    <a:pt x="0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19" name="Freeform 347"/>
            <p:cNvSpPr>
              <a:spLocks/>
            </p:cNvSpPr>
            <p:nvPr/>
          </p:nvSpPr>
          <p:spPr bwMode="auto">
            <a:xfrm>
              <a:off x="3781425" y="1965325"/>
              <a:ext cx="85725" cy="730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6" y="0"/>
                </a:cxn>
                <a:cxn ang="0">
                  <a:pos x="54" y="36"/>
                </a:cxn>
                <a:cxn ang="0">
                  <a:pos x="48" y="46"/>
                </a:cxn>
                <a:cxn ang="0">
                  <a:pos x="0" y="8"/>
                </a:cxn>
              </a:cxnLst>
              <a:rect l="0" t="0" r="r" b="b"/>
              <a:pathLst>
                <a:path w="54" h="46">
                  <a:moveTo>
                    <a:pt x="0" y="8"/>
                  </a:moveTo>
                  <a:lnTo>
                    <a:pt x="6" y="0"/>
                  </a:lnTo>
                  <a:lnTo>
                    <a:pt x="54" y="36"/>
                  </a:lnTo>
                  <a:lnTo>
                    <a:pt x="48" y="46"/>
                  </a:lnTo>
                  <a:lnTo>
                    <a:pt x="0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20" name="Freeform 348"/>
            <p:cNvSpPr>
              <a:spLocks/>
            </p:cNvSpPr>
            <p:nvPr/>
          </p:nvSpPr>
          <p:spPr bwMode="auto">
            <a:xfrm>
              <a:off x="3740150" y="2022475"/>
              <a:ext cx="88900" cy="69850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6" y="0"/>
                </a:cxn>
                <a:cxn ang="0">
                  <a:pos x="56" y="34"/>
                </a:cxn>
                <a:cxn ang="0">
                  <a:pos x="50" y="44"/>
                </a:cxn>
                <a:cxn ang="0">
                  <a:pos x="0" y="10"/>
                </a:cxn>
              </a:cxnLst>
              <a:rect l="0" t="0" r="r" b="b"/>
              <a:pathLst>
                <a:path w="56" h="44">
                  <a:moveTo>
                    <a:pt x="0" y="10"/>
                  </a:moveTo>
                  <a:lnTo>
                    <a:pt x="6" y="0"/>
                  </a:lnTo>
                  <a:lnTo>
                    <a:pt x="56" y="34"/>
                  </a:lnTo>
                  <a:lnTo>
                    <a:pt x="50" y="44"/>
                  </a:lnTo>
                  <a:lnTo>
                    <a:pt x="0" y="1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21" name="Freeform 349"/>
            <p:cNvSpPr>
              <a:spLocks/>
            </p:cNvSpPr>
            <p:nvPr/>
          </p:nvSpPr>
          <p:spPr bwMode="auto">
            <a:xfrm>
              <a:off x="3667125" y="2149475"/>
              <a:ext cx="95250" cy="57150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4" y="0"/>
                </a:cxn>
                <a:cxn ang="0">
                  <a:pos x="60" y="26"/>
                </a:cxn>
                <a:cxn ang="0">
                  <a:pos x="56" y="36"/>
                </a:cxn>
                <a:cxn ang="0">
                  <a:pos x="0" y="10"/>
                </a:cxn>
              </a:cxnLst>
              <a:rect l="0" t="0" r="r" b="b"/>
              <a:pathLst>
                <a:path w="60" h="36">
                  <a:moveTo>
                    <a:pt x="0" y="10"/>
                  </a:moveTo>
                  <a:lnTo>
                    <a:pt x="4" y="0"/>
                  </a:lnTo>
                  <a:lnTo>
                    <a:pt x="60" y="26"/>
                  </a:lnTo>
                  <a:lnTo>
                    <a:pt x="56" y="36"/>
                  </a:lnTo>
                  <a:lnTo>
                    <a:pt x="0" y="1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22" name="Freeform 350"/>
            <p:cNvSpPr>
              <a:spLocks/>
            </p:cNvSpPr>
            <p:nvPr/>
          </p:nvSpPr>
          <p:spPr bwMode="auto">
            <a:xfrm>
              <a:off x="3638550" y="2212975"/>
              <a:ext cx="95250" cy="53975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4" y="0"/>
                </a:cxn>
                <a:cxn ang="0">
                  <a:pos x="60" y="24"/>
                </a:cxn>
                <a:cxn ang="0">
                  <a:pos x="56" y="34"/>
                </a:cxn>
                <a:cxn ang="0">
                  <a:pos x="0" y="12"/>
                </a:cxn>
              </a:cxnLst>
              <a:rect l="0" t="0" r="r" b="b"/>
              <a:pathLst>
                <a:path w="60" h="34">
                  <a:moveTo>
                    <a:pt x="0" y="12"/>
                  </a:moveTo>
                  <a:lnTo>
                    <a:pt x="4" y="0"/>
                  </a:lnTo>
                  <a:lnTo>
                    <a:pt x="60" y="24"/>
                  </a:lnTo>
                  <a:lnTo>
                    <a:pt x="56" y="34"/>
                  </a:lnTo>
                  <a:lnTo>
                    <a:pt x="0" y="1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23" name="Freeform 351"/>
            <p:cNvSpPr>
              <a:spLocks/>
            </p:cNvSpPr>
            <p:nvPr/>
          </p:nvSpPr>
          <p:spPr bwMode="auto">
            <a:xfrm>
              <a:off x="3613150" y="2282825"/>
              <a:ext cx="98425" cy="47625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4" y="0"/>
                </a:cxn>
                <a:cxn ang="0">
                  <a:pos x="62" y="18"/>
                </a:cxn>
                <a:cxn ang="0">
                  <a:pos x="58" y="30"/>
                </a:cxn>
                <a:cxn ang="0">
                  <a:pos x="0" y="10"/>
                </a:cxn>
              </a:cxnLst>
              <a:rect l="0" t="0" r="r" b="b"/>
              <a:pathLst>
                <a:path w="62" h="30">
                  <a:moveTo>
                    <a:pt x="0" y="10"/>
                  </a:moveTo>
                  <a:lnTo>
                    <a:pt x="4" y="0"/>
                  </a:lnTo>
                  <a:lnTo>
                    <a:pt x="62" y="18"/>
                  </a:lnTo>
                  <a:lnTo>
                    <a:pt x="58" y="30"/>
                  </a:lnTo>
                  <a:lnTo>
                    <a:pt x="0" y="1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24" name="Freeform 352"/>
            <p:cNvSpPr>
              <a:spLocks/>
            </p:cNvSpPr>
            <p:nvPr/>
          </p:nvSpPr>
          <p:spPr bwMode="auto">
            <a:xfrm>
              <a:off x="3594100" y="2352675"/>
              <a:ext cx="98425" cy="41275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2" y="0"/>
                </a:cxn>
                <a:cxn ang="0">
                  <a:pos x="62" y="14"/>
                </a:cxn>
                <a:cxn ang="0">
                  <a:pos x="60" y="26"/>
                </a:cxn>
                <a:cxn ang="0">
                  <a:pos x="0" y="10"/>
                </a:cxn>
              </a:cxnLst>
              <a:rect l="0" t="0" r="r" b="b"/>
              <a:pathLst>
                <a:path w="62" h="26">
                  <a:moveTo>
                    <a:pt x="0" y="10"/>
                  </a:moveTo>
                  <a:lnTo>
                    <a:pt x="2" y="0"/>
                  </a:lnTo>
                  <a:lnTo>
                    <a:pt x="62" y="14"/>
                  </a:lnTo>
                  <a:lnTo>
                    <a:pt x="60" y="26"/>
                  </a:lnTo>
                  <a:lnTo>
                    <a:pt x="0" y="1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25" name="Freeform 353"/>
            <p:cNvSpPr>
              <a:spLocks/>
            </p:cNvSpPr>
            <p:nvPr/>
          </p:nvSpPr>
          <p:spPr bwMode="auto">
            <a:xfrm>
              <a:off x="3568700" y="2495550"/>
              <a:ext cx="98425" cy="28575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2" y="0"/>
                </a:cxn>
                <a:cxn ang="0">
                  <a:pos x="62" y="6"/>
                </a:cxn>
                <a:cxn ang="0">
                  <a:pos x="62" y="18"/>
                </a:cxn>
                <a:cxn ang="0">
                  <a:pos x="0" y="12"/>
                </a:cxn>
              </a:cxnLst>
              <a:rect l="0" t="0" r="r" b="b"/>
              <a:pathLst>
                <a:path w="62" h="18">
                  <a:moveTo>
                    <a:pt x="0" y="12"/>
                  </a:moveTo>
                  <a:lnTo>
                    <a:pt x="2" y="0"/>
                  </a:lnTo>
                  <a:lnTo>
                    <a:pt x="62" y="6"/>
                  </a:lnTo>
                  <a:lnTo>
                    <a:pt x="62" y="18"/>
                  </a:lnTo>
                  <a:lnTo>
                    <a:pt x="0" y="1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26" name="Freeform 354"/>
            <p:cNvSpPr>
              <a:spLocks/>
            </p:cNvSpPr>
            <p:nvPr/>
          </p:nvSpPr>
          <p:spPr bwMode="auto">
            <a:xfrm>
              <a:off x="3565525" y="2568575"/>
              <a:ext cx="98425" cy="22225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0"/>
                </a:cxn>
                <a:cxn ang="0">
                  <a:pos x="62" y="2"/>
                </a:cxn>
                <a:cxn ang="0">
                  <a:pos x="62" y="14"/>
                </a:cxn>
                <a:cxn ang="0">
                  <a:pos x="0" y="12"/>
                </a:cxn>
              </a:cxnLst>
              <a:rect l="0" t="0" r="r" b="b"/>
              <a:pathLst>
                <a:path w="62" h="14">
                  <a:moveTo>
                    <a:pt x="0" y="12"/>
                  </a:moveTo>
                  <a:lnTo>
                    <a:pt x="0" y="0"/>
                  </a:lnTo>
                  <a:lnTo>
                    <a:pt x="62" y="2"/>
                  </a:lnTo>
                  <a:lnTo>
                    <a:pt x="62" y="14"/>
                  </a:lnTo>
                  <a:lnTo>
                    <a:pt x="0" y="1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27" name="Freeform 355"/>
            <p:cNvSpPr>
              <a:spLocks/>
            </p:cNvSpPr>
            <p:nvPr/>
          </p:nvSpPr>
          <p:spPr bwMode="auto">
            <a:xfrm>
              <a:off x="3565525" y="2638425"/>
              <a:ext cx="98425" cy="19050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2"/>
                </a:cxn>
                <a:cxn ang="0">
                  <a:pos x="62" y="0"/>
                </a:cxn>
                <a:cxn ang="0">
                  <a:pos x="62" y="10"/>
                </a:cxn>
                <a:cxn ang="0">
                  <a:pos x="0" y="12"/>
                </a:cxn>
              </a:cxnLst>
              <a:rect l="0" t="0" r="r" b="b"/>
              <a:pathLst>
                <a:path w="62" h="12">
                  <a:moveTo>
                    <a:pt x="0" y="12"/>
                  </a:moveTo>
                  <a:lnTo>
                    <a:pt x="0" y="2"/>
                  </a:lnTo>
                  <a:lnTo>
                    <a:pt x="62" y="0"/>
                  </a:lnTo>
                  <a:lnTo>
                    <a:pt x="62" y="10"/>
                  </a:lnTo>
                  <a:lnTo>
                    <a:pt x="0" y="1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28" name="Freeform 356"/>
            <p:cNvSpPr>
              <a:spLocks/>
            </p:cNvSpPr>
            <p:nvPr/>
          </p:nvSpPr>
          <p:spPr bwMode="auto">
            <a:xfrm>
              <a:off x="3568700" y="2705100"/>
              <a:ext cx="98425" cy="25400"/>
            </a:xfrm>
            <a:custGeom>
              <a:avLst/>
              <a:gdLst/>
              <a:ahLst/>
              <a:cxnLst>
                <a:cxn ang="0">
                  <a:pos x="2" y="16"/>
                </a:cxn>
                <a:cxn ang="0">
                  <a:pos x="0" y="6"/>
                </a:cxn>
                <a:cxn ang="0">
                  <a:pos x="62" y="0"/>
                </a:cxn>
                <a:cxn ang="0">
                  <a:pos x="62" y="10"/>
                </a:cxn>
                <a:cxn ang="0">
                  <a:pos x="2" y="16"/>
                </a:cxn>
              </a:cxnLst>
              <a:rect l="0" t="0" r="r" b="b"/>
              <a:pathLst>
                <a:path w="62" h="16">
                  <a:moveTo>
                    <a:pt x="2" y="16"/>
                  </a:moveTo>
                  <a:lnTo>
                    <a:pt x="0" y="6"/>
                  </a:lnTo>
                  <a:lnTo>
                    <a:pt x="62" y="0"/>
                  </a:lnTo>
                  <a:lnTo>
                    <a:pt x="62" y="10"/>
                  </a:lnTo>
                  <a:lnTo>
                    <a:pt x="2" y="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29" name="Freeform 357"/>
            <p:cNvSpPr>
              <a:spLocks/>
            </p:cNvSpPr>
            <p:nvPr/>
          </p:nvSpPr>
          <p:spPr bwMode="auto">
            <a:xfrm>
              <a:off x="3594100" y="2835275"/>
              <a:ext cx="98425" cy="38100"/>
            </a:xfrm>
            <a:custGeom>
              <a:avLst/>
              <a:gdLst/>
              <a:ahLst/>
              <a:cxnLst>
                <a:cxn ang="0">
                  <a:pos x="2" y="24"/>
                </a:cxn>
                <a:cxn ang="0">
                  <a:pos x="0" y="14"/>
                </a:cxn>
                <a:cxn ang="0">
                  <a:pos x="60" y="0"/>
                </a:cxn>
                <a:cxn ang="0">
                  <a:pos x="62" y="10"/>
                </a:cxn>
                <a:cxn ang="0">
                  <a:pos x="2" y="24"/>
                </a:cxn>
              </a:cxnLst>
              <a:rect l="0" t="0" r="r" b="b"/>
              <a:pathLst>
                <a:path w="62" h="24">
                  <a:moveTo>
                    <a:pt x="2" y="24"/>
                  </a:moveTo>
                  <a:lnTo>
                    <a:pt x="0" y="14"/>
                  </a:lnTo>
                  <a:lnTo>
                    <a:pt x="60" y="0"/>
                  </a:lnTo>
                  <a:lnTo>
                    <a:pt x="62" y="10"/>
                  </a:lnTo>
                  <a:lnTo>
                    <a:pt x="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30" name="Freeform 358"/>
            <p:cNvSpPr>
              <a:spLocks/>
            </p:cNvSpPr>
            <p:nvPr/>
          </p:nvSpPr>
          <p:spPr bwMode="auto">
            <a:xfrm>
              <a:off x="3613150" y="2898775"/>
              <a:ext cx="98425" cy="47625"/>
            </a:xfrm>
            <a:custGeom>
              <a:avLst/>
              <a:gdLst/>
              <a:ahLst/>
              <a:cxnLst>
                <a:cxn ang="0">
                  <a:pos x="4" y="30"/>
                </a:cxn>
                <a:cxn ang="0">
                  <a:pos x="0" y="18"/>
                </a:cxn>
                <a:cxn ang="0">
                  <a:pos x="58" y="0"/>
                </a:cxn>
                <a:cxn ang="0">
                  <a:pos x="62" y="10"/>
                </a:cxn>
                <a:cxn ang="0">
                  <a:pos x="4" y="30"/>
                </a:cxn>
              </a:cxnLst>
              <a:rect l="0" t="0" r="r" b="b"/>
              <a:pathLst>
                <a:path w="62" h="30">
                  <a:moveTo>
                    <a:pt x="4" y="30"/>
                  </a:moveTo>
                  <a:lnTo>
                    <a:pt x="0" y="18"/>
                  </a:lnTo>
                  <a:lnTo>
                    <a:pt x="58" y="0"/>
                  </a:lnTo>
                  <a:lnTo>
                    <a:pt x="62" y="10"/>
                  </a:lnTo>
                  <a:lnTo>
                    <a:pt x="4" y="3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31" name="Freeform 359"/>
            <p:cNvSpPr>
              <a:spLocks/>
            </p:cNvSpPr>
            <p:nvPr/>
          </p:nvSpPr>
          <p:spPr bwMode="auto">
            <a:xfrm>
              <a:off x="3638550" y="2959100"/>
              <a:ext cx="95250" cy="53975"/>
            </a:xfrm>
            <a:custGeom>
              <a:avLst/>
              <a:gdLst/>
              <a:ahLst/>
              <a:cxnLst>
                <a:cxn ang="0">
                  <a:pos x="4" y="34"/>
                </a:cxn>
                <a:cxn ang="0">
                  <a:pos x="0" y="24"/>
                </a:cxn>
                <a:cxn ang="0">
                  <a:pos x="56" y="0"/>
                </a:cxn>
                <a:cxn ang="0">
                  <a:pos x="60" y="12"/>
                </a:cxn>
                <a:cxn ang="0">
                  <a:pos x="4" y="34"/>
                </a:cxn>
              </a:cxnLst>
              <a:rect l="0" t="0" r="r" b="b"/>
              <a:pathLst>
                <a:path w="60" h="34">
                  <a:moveTo>
                    <a:pt x="4" y="34"/>
                  </a:moveTo>
                  <a:lnTo>
                    <a:pt x="0" y="24"/>
                  </a:lnTo>
                  <a:lnTo>
                    <a:pt x="56" y="0"/>
                  </a:lnTo>
                  <a:lnTo>
                    <a:pt x="60" y="12"/>
                  </a:lnTo>
                  <a:lnTo>
                    <a:pt x="4" y="3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32" name="Freeform 360"/>
            <p:cNvSpPr>
              <a:spLocks/>
            </p:cNvSpPr>
            <p:nvPr/>
          </p:nvSpPr>
          <p:spPr bwMode="auto">
            <a:xfrm>
              <a:off x="3667125" y="3022600"/>
              <a:ext cx="95250" cy="57150"/>
            </a:xfrm>
            <a:custGeom>
              <a:avLst/>
              <a:gdLst/>
              <a:ahLst/>
              <a:cxnLst>
                <a:cxn ang="0">
                  <a:pos x="4" y="36"/>
                </a:cxn>
                <a:cxn ang="0">
                  <a:pos x="0" y="26"/>
                </a:cxn>
                <a:cxn ang="0">
                  <a:pos x="56" y="0"/>
                </a:cxn>
                <a:cxn ang="0">
                  <a:pos x="60" y="8"/>
                </a:cxn>
                <a:cxn ang="0">
                  <a:pos x="4" y="36"/>
                </a:cxn>
              </a:cxnLst>
              <a:rect l="0" t="0" r="r" b="b"/>
              <a:pathLst>
                <a:path w="60" h="36">
                  <a:moveTo>
                    <a:pt x="4" y="36"/>
                  </a:moveTo>
                  <a:lnTo>
                    <a:pt x="0" y="26"/>
                  </a:lnTo>
                  <a:lnTo>
                    <a:pt x="56" y="0"/>
                  </a:lnTo>
                  <a:lnTo>
                    <a:pt x="60" y="8"/>
                  </a:lnTo>
                  <a:lnTo>
                    <a:pt x="4" y="3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</p:grpSp>
      <p:grpSp>
        <p:nvGrpSpPr>
          <p:cNvPr id="497" name="그룹 496"/>
          <p:cNvGrpSpPr/>
          <p:nvPr/>
        </p:nvGrpSpPr>
        <p:grpSpPr>
          <a:xfrm>
            <a:off x="6105525" y="1514475"/>
            <a:ext cx="2200275" cy="1657350"/>
            <a:chOff x="6105525" y="1514475"/>
            <a:chExt cx="2200275" cy="1657350"/>
          </a:xfrm>
        </p:grpSpPr>
        <p:sp>
          <p:nvSpPr>
            <p:cNvPr id="3439" name="Freeform 367"/>
            <p:cNvSpPr>
              <a:spLocks noEditPoints="1"/>
            </p:cNvSpPr>
            <p:nvPr/>
          </p:nvSpPr>
          <p:spPr bwMode="auto">
            <a:xfrm>
              <a:off x="6362700" y="2698750"/>
              <a:ext cx="114300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"/>
                </a:cxn>
                <a:cxn ang="0">
                  <a:pos x="10" y="10"/>
                </a:cxn>
                <a:cxn ang="0">
                  <a:pos x="10" y="54"/>
                </a:cxn>
                <a:cxn ang="0">
                  <a:pos x="22" y="54"/>
                </a:cxn>
                <a:cxn ang="0">
                  <a:pos x="22" y="0"/>
                </a:cxn>
                <a:cxn ang="0">
                  <a:pos x="0" y="0"/>
                </a:cxn>
                <a:cxn ang="0">
                  <a:pos x="72" y="0"/>
                </a:cxn>
                <a:cxn ang="0">
                  <a:pos x="32" y="0"/>
                </a:cxn>
                <a:cxn ang="0">
                  <a:pos x="32" y="54"/>
                </a:cxn>
                <a:cxn ang="0">
                  <a:pos x="72" y="54"/>
                </a:cxn>
                <a:cxn ang="0">
                  <a:pos x="72" y="0"/>
                </a:cxn>
                <a:cxn ang="0">
                  <a:pos x="62" y="42"/>
                </a:cxn>
                <a:cxn ang="0">
                  <a:pos x="42" y="42"/>
                </a:cxn>
                <a:cxn ang="0">
                  <a:pos x="42" y="10"/>
                </a:cxn>
                <a:cxn ang="0">
                  <a:pos x="62" y="10"/>
                </a:cxn>
                <a:cxn ang="0">
                  <a:pos x="62" y="42"/>
                </a:cxn>
              </a:cxnLst>
              <a:rect l="0" t="0" r="r" b="b"/>
              <a:pathLst>
                <a:path w="72" h="54">
                  <a:moveTo>
                    <a:pt x="0" y="0"/>
                  </a:moveTo>
                  <a:lnTo>
                    <a:pt x="0" y="10"/>
                  </a:lnTo>
                  <a:lnTo>
                    <a:pt x="10" y="10"/>
                  </a:lnTo>
                  <a:lnTo>
                    <a:pt x="10" y="54"/>
                  </a:lnTo>
                  <a:lnTo>
                    <a:pt x="22" y="54"/>
                  </a:lnTo>
                  <a:lnTo>
                    <a:pt x="22" y="0"/>
                  </a:lnTo>
                  <a:lnTo>
                    <a:pt x="0" y="0"/>
                  </a:lnTo>
                  <a:close/>
                  <a:moveTo>
                    <a:pt x="72" y="0"/>
                  </a:moveTo>
                  <a:lnTo>
                    <a:pt x="32" y="0"/>
                  </a:lnTo>
                  <a:lnTo>
                    <a:pt x="32" y="54"/>
                  </a:lnTo>
                  <a:lnTo>
                    <a:pt x="72" y="54"/>
                  </a:lnTo>
                  <a:lnTo>
                    <a:pt x="72" y="0"/>
                  </a:lnTo>
                  <a:close/>
                  <a:moveTo>
                    <a:pt x="62" y="42"/>
                  </a:moveTo>
                  <a:lnTo>
                    <a:pt x="42" y="42"/>
                  </a:lnTo>
                  <a:lnTo>
                    <a:pt x="42" y="10"/>
                  </a:lnTo>
                  <a:lnTo>
                    <a:pt x="62" y="10"/>
                  </a:lnTo>
                  <a:lnTo>
                    <a:pt x="6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40" name="Freeform 368"/>
            <p:cNvSpPr>
              <a:spLocks noEditPoints="1"/>
            </p:cNvSpPr>
            <p:nvPr/>
          </p:nvSpPr>
          <p:spPr bwMode="auto">
            <a:xfrm>
              <a:off x="6438900" y="2139950"/>
              <a:ext cx="142875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"/>
                </a:cxn>
                <a:cxn ang="0">
                  <a:pos x="30" y="10"/>
                </a:cxn>
                <a:cxn ang="0">
                  <a:pos x="30" y="22"/>
                </a:cxn>
                <a:cxn ang="0">
                  <a:pos x="10" y="22"/>
                </a:cxn>
                <a:cxn ang="0">
                  <a:pos x="10" y="32"/>
                </a:cxn>
                <a:cxn ang="0">
                  <a:pos x="30" y="32"/>
                </a:cxn>
                <a:cxn ang="0">
                  <a:pos x="30" y="42"/>
                </a:cxn>
                <a:cxn ang="0">
                  <a:pos x="0" y="42"/>
                </a:cxn>
                <a:cxn ang="0">
                  <a:pos x="0" y="54"/>
                </a:cxn>
                <a:cxn ang="0">
                  <a:pos x="40" y="54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90" y="0"/>
                </a:cxn>
                <a:cxn ang="0">
                  <a:pos x="50" y="0"/>
                </a:cxn>
                <a:cxn ang="0">
                  <a:pos x="50" y="54"/>
                </a:cxn>
                <a:cxn ang="0">
                  <a:pos x="90" y="54"/>
                </a:cxn>
                <a:cxn ang="0">
                  <a:pos x="90" y="0"/>
                </a:cxn>
                <a:cxn ang="0">
                  <a:pos x="80" y="42"/>
                </a:cxn>
                <a:cxn ang="0">
                  <a:pos x="60" y="42"/>
                </a:cxn>
                <a:cxn ang="0">
                  <a:pos x="60" y="10"/>
                </a:cxn>
                <a:cxn ang="0">
                  <a:pos x="80" y="10"/>
                </a:cxn>
                <a:cxn ang="0">
                  <a:pos x="80" y="42"/>
                </a:cxn>
              </a:cxnLst>
              <a:rect l="0" t="0" r="r" b="b"/>
              <a:pathLst>
                <a:path w="90" h="54">
                  <a:moveTo>
                    <a:pt x="0" y="0"/>
                  </a:moveTo>
                  <a:lnTo>
                    <a:pt x="0" y="10"/>
                  </a:lnTo>
                  <a:lnTo>
                    <a:pt x="30" y="10"/>
                  </a:lnTo>
                  <a:lnTo>
                    <a:pt x="30" y="22"/>
                  </a:lnTo>
                  <a:lnTo>
                    <a:pt x="10" y="22"/>
                  </a:lnTo>
                  <a:lnTo>
                    <a:pt x="10" y="32"/>
                  </a:lnTo>
                  <a:lnTo>
                    <a:pt x="30" y="32"/>
                  </a:lnTo>
                  <a:lnTo>
                    <a:pt x="30" y="42"/>
                  </a:lnTo>
                  <a:lnTo>
                    <a:pt x="0" y="42"/>
                  </a:lnTo>
                  <a:lnTo>
                    <a:pt x="0" y="54"/>
                  </a:lnTo>
                  <a:lnTo>
                    <a:pt x="40" y="54"/>
                  </a:lnTo>
                  <a:lnTo>
                    <a:pt x="40" y="0"/>
                  </a:lnTo>
                  <a:lnTo>
                    <a:pt x="0" y="0"/>
                  </a:lnTo>
                  <a:close/>
                  <a:moveTo>
                    <a:pt x="90" y="0"/>
                  </a:moveTo>
                  <a:lnTo>
                    <a:pt x="50" y="0"/>
                  </a:lnTo>
                  <a:lnTo>
                    <a:pt x="50" y="54"/>
                  </a:lnTo>
                  <a:lnTo>
                    <a:pt x="90" y="54"/>
                  </a:lnTo>
                  <a:lnTo>
                    <a:pt x="90" y="0"/>
                  </a:lnTo>
                  <a:close/>
                  <a:moveTo>
                    <a:pt x="80" y="42"/>
                  </a:moveTo>
                  <a:lnTo>
                    <a:pt x="60" y="42"/>
                  </a:lnTo>
                  <a:lnTo>
                    <a:pt x="60" y="10"/>
                  </a:lnTo>
                  <a:lnTo>
                    <a:pt x="80" y="10"/>
                  </a:lnTo>
                  <a:lnTo>
                    <a:pt x="80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41" name="Freeform 369"/>
            <p:cNvSpPr>
              <a:spLocks noEditPoints="1"/>
            </p:cNvSpPr>
            <p:nvPr/>
          </p:nvSpPr>
          <p:spPr bwMode="auto">
            <a:xfrm>
              <a:off x="6851650" y="1784350"/>
              <a:ext cx="146050" cy="82550"/>
            </a:xfrm>
            <a:custGeom>
              <a:avLst/>
              <a:gdLst/>
              <a:ahLst/>
              <a:cxnLst>
                <a:cxn ang="0">
                  <a:pos x="10" y="10"/>
                </a:cxn>
                <a:cxn ang="0">
                  <a:pos x="40" y="10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30" y="32"/>
                </a:cxn>
                <a:cxn ang="0">
                  <a:pos x="30" y="42"/>
                </a:cxn>
                <a:cxn ang="0">
                  <a:pos x="0" y="42"/>
                </a:cxn>
                <a:cxn ang="0">
                  <a:pos x="0" y="52"/>
                </a:cxn>
                <a:cxn ang="0">
                  <a:pos x="40" y="52"/>
                </a:cxn>
                <a:cxn ang="0">
                  <a:pos x="40" y="20"/>
                </a:cxn>
                <a:cxn ang="0">
                  <a:pos x="10" y="20"/>
                </a:cxn>
                <a:cxn ang="0">
                  <a:pos x="10" y="10"/>
                </a:cxn>
                <a:cxn ang="0">
                  <a:pos x="92" y="0"/>
                </a:cxn>
                <a:cxn ang="0">
                  <a:pos x="50" y="0"/>
                </a:cxn>
                <a:cxn ang="0">
                  <a:pos x="50" y="52"/>
                </a:cxn>
                <a:cxn ang="0">
                  <a:pos x="92" y="52"/>
                </a:cxn>
                <a:cxn ang="0">
                  <a:pos x="92" y="0"/>
                </a:cxn>
                <a:cxn ang="0">
                  <a:pos x="82" y="42"/>
                </a:cxn>
                <a:cxn ang="0">
                  <a:pos x="62" y="42"/>
                </a:cxn>
                <a:cxn ang="0">
                  <a:pos x="62" y="10"/>
                </a:cxn>
                <a:cxn ang="0">
                  <a:pos x="82" y="10"/>
                </a:cxn>
                <a:cxn ang="0">
                  <a:pos x="82" y="42"/>
                </a:cxn>
              </a:cxnLst>
              <a:rect l="0" t="0" r="r" b="b"/>
              <a:pathLst>
                <a:path w="92" h="52">
                  <a:moveTo>
                    <a:pt x="10" y="10"/>
                  </a:moveTo>
                  <a:lnTo>
                    <a:pt x="40" y="10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30" y="32"/>
                  </a:lnTo>
                  <a:lnTo>
                    <a:pt x="30" y="42"/>
                  </a:lnTo>
                  <a:lnTo>
                    <a:pt x="0" y="42"/>
                  </a:lnTo>
                  <a:lnTo>
                    <a:pt x="0" y="52"/>
                  </a:lnTo>
                  <a:lnTo>
                    <a:pt x="40" y="52"/>
                  </a:lnTo>
                  <a:lnTo>
                    <a:pt x="40" y="20"/>
                  </a:lnTo>
                  <a:lnTo>
                    <a:pt x="10" y="20"/>
                  </a:lnTo>
                  <a:lnTo>
                    <a:pt x="10" y="10"/>
                  </a:lnTo>
                  <a:close/>
                  <a:moveTo>
                    <a:pt x="92" y="0"/>
                  </a:moveTo>
                  <a:lnTo>
                    <a:pt x="50" y="0"/>
                  </a:lnTo>
                  <a:lnTo>
                    <a:pt x="50" y="52"/>
                  </a:lnTo>
                  <a:lnTo>
                    <a:pt x="92" y="52"/>
                  </a:lnTo>
                  <a:lnTo>
                    <a:pt x="92" y="0"/>
                  </a:lnTo>
                  <a:close/>
                  <a:moveTo>
                    <a:pt x="82" y="42"/>
                  </a:moveTo>
                  <a:lnTo>
                    <a:pt x="62" y="42"/>
                  </a:lnTo>
                  <a:lnTo>
                    <a:pt x="62" y="10"/>
                  </a:lnTo>
                  <a:lnTo>
                    <a:pt x="82" y="10"/>
                  </a:lnTo>
                  <a:lnTo>
                    <a:pt x="8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42" name="Freeform 370"/>
            <p:cNvSpPr>
              <a:spLocks noEditPoints="1"/>
            </p:cNvSpPr>
            <p:nvPr/>
          </p:nvSpPr>
          <p:spPr bwMode="auto">
            <a:xfrm>
              <a:off x="7372350" y="1781175"/>
              <a:ext cx="130175" cy="82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"/>
                </a:cxn>
                <a:cxn ang="0">
                  <a:pos x="22" y="10"/>
                </a:cxn>
                <a:cxn ang="0">
                  <a:pos x="22" y="52"/>
                </a:cxn>
                <a:cxn ang="0">
                  <a:pos x="32" y="52"/>
                </a:cxn>
                <a:cxn ang="0">
                  <a:pos x="32" y="0"/>
                </a:cxn>
                <a:cxn ang="0">
                  <a:pos x="0" y="0"/>
                </a:cxn>
                <a:cxn ang="0">
                  <a:pos x="82" y="0"/>
                </a:cxn>
                <a:cxn ang="0">
                  <a:pos x="42" y="0"/>
                </a:cxn>
                <a:cxn ang="0">
                  <a:pos x="42" y="52"/>
                </a:cxn>
                <a:cxn ang="0">
                  <a:pos x="82" y="52"/>
                </a:cxn>
                <a:cxn ang="0">
                  <a:pos x="82" y="0"/>
                </a:cxn>
                <a:cxn ang="0">
                  <a:pos x="72" y="42"/>
                </a:cxn>
                <a:cxn ang="0">
                  <a:pos x="52" y="42"/>
                </a:cxn>
                <a:cxn ang="0">
                  <a:pos x="52" y="10"/>
                </a:cxn>
                <a:cxn ang="0">
                  <a:pos x="72" y="10"/>
                </a:cxn>
                <a:cxn ang="0">
                  <a:pos x="72" y="42"/>
                </a:cxn>
              </a:cxnLst>
              <a:rect l="0" t="0" r="r" b="b"/>
              <a:pathLst>
                <a:path w="82" h="52">
                  <a:moveTo>
                    <a:pt x="0" y="0"/>
                  </a:moveTo>
                  <a:lnTo>
                    <a:pt x="0" y="10"/>
                  </a:lnTo>
                  <a:lnTo>
                    <a:pt x="22" y="10"/>
                  </a:lnTo>
                  <a:lnTo>
                    <a:pt x="22" y="52"/>
                  </a:lnTo>
                  <a:lnTo>
                    <a:pt x="32" y="52"/>
                  </a:lnTo>
                  <a:lnTo>
                    <a:pt x="32" y="0"/>
                  </a:lnTo>
                  <a:lnTo>
                    <a:pt x="0" y="0"/>
                  </a:lnTo>
                  <a:close/>
                  <a:moveTo>
                    <a:pt x="82" y="0"/>
                  </a:moveTo>
                  <a:lnTo>
                    <a:pt x="42" y="0"/>
                  </a:lnTo>
                  <a:lnTo>
                    <a:pt x="42" y="52"/>
                  </a:lnTo>
                  <a:lnTo>
                    <a:pt x="82" y="52"/>
                  </a:lnTo>
                  <a:lnTo>
                    <a:pt x="82" y="0"/>
                  </a:lnTo>
                  <a:close/>
                  <a:moveTo>
                    <a:pt x="72" y="42"/>
                  </a:moveTo>
                  <a:lnTo>
                    <a:pt x="52" y="42"/>
                  </a:lnTo>
                  <a:lnTo>
                    <a:pt x="52" y="10"/>
                  </a:lnTo>
                  <a:lnTo>
                    <a:pt x="72" y="10"/>
                  </a:lnTo>
                  <a:lnTo>
                    <a:pt x="7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43" name="Freeform 371"/>
            <p:cNvSpPr>
              <a:spLocks noEditPoints="1"/>
            </p:cNvSpPr>
            <p:nvPr/>
          </p:nvSpPr>
          <p:spPr bwMode="auto">
            <a:xfrm>
              <a:off x="7794625" y="2136775"/>
              <a:ext cx="146050" cy="85725"/>
            </a:xfrm>
            <a:custGeom>
              <a:avLst/>
              <a:gdLst/>
              <a:ahLst/>
              <a:cxnLst>
                <a:cxn ang="0">
                  <a:pos x="30" y="32"/>
                </a:cxn>
                <a:cxn ang="0">
                  <a:pos x="30" y="44"/>
                </a:cxn>
                <a:cxn ang="0">
                  <a:pos x="0" y="44"/>
                </a:cxn>
                <a:cxn ang="0">
                  <a:pos x="0" y="54"/>
                </a:cxn>
                <a:cxn ang="0">
                  <a:pos x="40" y="54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30" y="32"/>
                </a:cxn>
                <a:cxn ang="0">
                  <a:pos x="10" y="12"/>
                </a:cxn>
                <a:cxn ang="0">
                  <a:pos x="30" y="12"/>
                </a:cxn>
                <a:cxn ang="0">
                  <a:pos x="30" y="22"/>
                </a:cxn>
                <a:cxn ang="0">
                  <a:pos x="10" y="22"/>
                </a:cxn>
                <a:cxn ang="0">
                  <a:pos x="10" y="12"/>
                </a:cxn>
                <a:cxn ang="0">
                  <a:pos x="92" y="0"/>
                </a:cxn>
                <a:cxn ang="0">
                  <a:pos x="50" y="0"/>
                </a:cxn>
                <a:cxn ang="0">
                  <a:pos x="50" y="54"/>
                </a:cxn>
                <a:cxn ang="0">
                  <a:pos x="92" y="54"/>
                </a:cxn>
                <a:cxn ang="0">
                  <a:pos x="92" y="0"/>
                </a:cxn>
                <a:cxn ang="0">
                  <a:pos x="82" y="44"/>
                </a:cxn>
                <a:cxn ang="0">
                  <a:pos x="60" y="44"/>
                </a:cxn>
                <a:cxn ang="0">
                  <a:pos x="60" y="12"/>
                </a:cxn>
                <a:cxn ang="0">
                  <a:pos x="82" y="12"/>
                </a:cxn>
                <a:cxn ang="0">
                  <a:pos x="82" y="44"/>
                </a:cxn>
              </a:cxnLst>
              <a:rect l="0" t="0" r="r" b="b"/>
              <a:pathLst>
                <a:path w="92" h="54">
                  <a:moveTo>
                    <a:pt x="30" y="32"/>
                  </a:moveTo>
                  <a:lnTo>
                    <a:pt x="30" y="44"/>
                  </a:lnTo>
                  <a:lnTo>
                    <a:pt x="0" y="44"/>
                  </a:lnTo>
                  <a:lnTo>
                    <a:pt x="0" y="54"/>
                  </a:lnTo>
                  <a:lnTo>
                    <a:pt x="40" y="54"/>
                  </a:lnTo>
                  <a:lnTo>
                    <a:pt x="40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30" y="32"/>
                  </a:lnTo>
                  <a:close/>
                  <a:moveTo>
                    <a:pt x="10" y="12"/>
                  </a:moveTo>
                  <a:lnTo>
                    <a:pt x="30" y="12"/>
                  </a:lnTo>
                  <a:lnTo>
                    <a:pt x="30" y="22"/>
                  </a:lnTo>
                  <a:lnTo>
                    <a:pt x="10" y="22"/>
                  </a:lnTo>
                  <a:lnTo>
                    <a:pt x="10" y="12"/>
                  </a:lnTo>
                  <a:close/>
                  <a:moveTo>
                    <a:pt x="92" y="0"/>
                  </a:moveTo>
                  <a:lnTo>
                    <a:pt x="50" y="0"/>
                  </a:lnTo>
                  <a:lnTo>
                    <a:pt x="50" y="54"/>
                  </a:lnTo>
                  <a:lnTo>
                    <a:pt x="92" y="54"/>
                  </a:lnTo>
                  <a:lnTo>
                    <a:pt x="92" y="0"/>
                  </a:lnTo>
                  <a:close/>
                  <a:moveTo>
                    <a:pt x="82" y="44"/>
                  </a:moveTo>
                  <a:lnTo>
                    <a:pt x="60" y="44"/>
                  </a:lnTo>
                  <a:lnTo>
                    <a:pt x="60" y="12"/>
                  </a:lnTo>
                  <a:lnTo>
                    <a:pt x="82" y="12"/>
                  </a:lnTo>
                  <a:lnTo>
                    <a:pt x="82" y="4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44" name="Freeform 372"/>
            <p:cNvSpPr>
              <a:spLocks noEditPoints="1"/>
            </p:cNvSpPr>
            <p:nvPr/>
          </p:nvSpPr>
          <p:spPr bwMode="auto">
            <a:xfrm>
              <a:off x="7908925" y="2705100"/>
              <a:ext cx="161925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10" y="12"/>
                </a:cxn>
                <a:cxn ang="0">
                  <a:pos x="10" y="54"/>
                </a:cxn>
                <a:cxn ang="0">
                  <a:pos x="20" y="54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12"/>
                </a:cxn>
                <a:cxn ang="0">
                  <a:pos x="40" y="12"/>
                </a:cxn>
                <a:cxn ang="0">
                  <a:pos x="40" y="54"/>
                </a:cxn>
                <a:cxn ang="0">
                  <a:pos x="50" y="54"/>
                </a:cxn>
                <a:cxn ang="0">
                  <a:pos x="50" y="0"/>
                </a:cxn>
                <a:cxn ang="0">
                  <a:pos x="30" y="0"/>
                </a:cxn>
                <a:cxn ang="0">
                  <a:pos x="102" y="0"/>
                </a:cxn>
                <a:cxn ang="0">
                  <a:pos x="62" y="0"/>
                </a:cxn>
                <a:cxn ang="0">
                  <a:pos x="62" y="54"/>
                </a:cxn>
                <a:cxn ang="0">
                  <a:pos x="102" y="54"/>
                </a:cxn>
                <a:cxn ang="0">
                  <a:pos x="102" y="0"/>
                </a:cxn>
                <a:cxn ang="0">
                  <a:pos x="92" y="44"/>
                </a:cxn>
                <a:cxn ang="0">
                  <a:pos x="72" y="44"/>
                </a:cxn>
                <a:cxn ang="0">
                  <a:pos x="72" y="12"/>
                </a:cxn>
                <a:cxn ang="0">
                  <a:pos x="92" y="12"/>
                </a:cxn>
                <a:cxn ang="0">
                  <a:pos x="92" y="44"/>
                </a:cxn>
              </a:cxnLst>
              <a:rect l="0" t="0" r="r" b="b"/>
              <a:pathLst>
                <a:path w="102" h="54">
                  <a:moveTo>
                    <a:pt x="0" y="0"/>
                  </a:moveTo>
                  <a:lnTo>
                    <a:pt x="0" y="12"/>
                  </a:lnTo>
                  <a:lnTo>
                    <a:pt x="10" y="12"/>
                  </a:lnTo>
                  <a:lnTo>
                    <a:pt x="10" y="54"/>
                  </a:lnTo>
                  <a:lnTo>
                    <a:pt x="20" y="54"/>
                  </a:lnTo>
                  <a:lnTo>
                    <a:pt x="20" y="0"/>
                  </a:lnTo>
                  <a:lnTo>
                    <a:pt x="0" y="0"/>
                  </a:lnTo>
                  <a:close/>
                  <a:moveTo>
                    <a:pt x="30" y="0"/>
                  </a:moveTo>
                  <a:lnTo>
                    <a:pt x="30" y="12"/>
                  </a:lnTo>
                  <a:lnTo>
                    <a:pt x="40" y="12"/>
                  </a:lnTo>
                  <a:lnTo>
                    <a:pt x="40" y="54"/>
                  </a:lnTo>
                  <a:lnTo>
                    <a:pt x="50" y="54"/>
                  </a:lnTo>
                  <a:lnTo>
                    <a:pt x="50" y="0"/>
                  </a:lnTo>
                  <a:lnTo>
                    <a:pt x="30" y="0"/>
                  </a:lnTo>
                  <a:close/>
                  <a:moveTo>
                    <a:pt x="102" y="0"/>
                  </a:moveTo>
                  <a:lnTo>
                    <a:pt x="62" y="0"/>
                  </a:lnTo>
                  <a:lnTo>
                    <a:pt x="62" y="54"/>
                  </a:lnTo>
                  <a:lnTo>
                    <a:pt x="102" y="54"/>
                  </a:lnTo>
                  <a:lnTo>
                    <a:pt x="102" y="0"/>
                  </a:lnTo>
                  <a:close/>
                  <a:moveTo>
                    <a:pt x="92" y="44"/>
                  </a:moveTo>
                  <a:lnTo>
                    <a:pt x="72" y="44"/>
                  </a:lnTo>
                  <a:lnTo>
                    <a:pt x="72" y="12"/>
                  </a:lnTo>
                  <a:lnTo>
                    <a:pt x="92" y="12"/>
                  </a:lnTo>
                  <a:lnTo>
                    <a:pt x="92" y="4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45" name="Freeform 373"/>
            <p:cNvSpPr>
              <a:spLocks noEditPoints="1"/>
            </p:cNvSpPr>
            <p:nvPr/>
          </p:nvSpPr>
          <p:spPr bwMode="auto">
            <a:xfrm>
              <a:off x="6337300" y="2419350"/>
              <a:ext cx="146050" cy="82550"/>
            </a:xfrm>
            <a:custGeom>
              <a:avLst/>
              <a:gdLst/>
              <a:ahLst/>
              <a:cxnLst>
                <a:cxn ang="0">
                  <a:pos x="32" y="10"/>
                </a:cxn>
                <a:cxn ang="0">
                  <a:pos x="32" y="20"/>
                </a:cxn>
                <a:cxn ang="0">
                  <a:pos x="0" y="20"/>
                </a:cxn>
                <a:cxn ang="0">
                  <a:pos x="0" y="52"/>
                </a:cxn>
                <a:cxn ang="0">
                  <a:pos x="42" y="52"/>
                </a:cxn>
                <a:cxn ang="0">
                  <a:pos x="42" y="42"/>
                </a:cxn>
                <a:cxn ang="0">
                  <a:pos x="12" y="42"/>
                </a:cxn>
                <a:cxn ang="0">
                  <a:pos x="12" y="32"/>
                </a:cxn>
                <a:cxn ang="0">
                  <a:pos x="42" y="32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10"/>
                </a:cxn>
                <a:cxn ang="0">
                  <a:pos x="32" y="10"/>
                </a:cxn>
                <a:cxn ang="0">
                  <a:pos x="92" y="0"/>
                </a:cxn>
                <a:cxn ang="0">
                  <a:pos x="52" y="0"/>
                </a:cxn>
                <a:cxn ang="0">
                  <a:pos x="52" y="52"/>
                </a:cxn>
                <a:cxn ang="0">
                  <a:pos x="92" y="52"/>
                </a:cxn>
                <a:cxn ang="0">
                  <a:pos x="92" y="0"/>
                </a:cxn>
                <a:cxn ang="0">
                  <a:pos x="82" y="42"/>
                </a:cxn>
                <a:cxn ang="0">
                  <a:pos x="62" y="42"/>
                </a:cxn>
                <a:cxn ang="0">
                  <a:pos x="62" y="10"/>
                </a:cxn>
                <a:cxn ang="0">
                  <a:pos x="82" y="10"/>
                </a:cxn>
                <a:cxn ang="0">
                  <a:pos x="82" y="42"/>
                </a:cxn>
              </a:cxnLst>
              <a:rect l="0" t="0" r="r" b="b"/>
              <a:pathLst>
                <a:path w="92" h="52">
                  <a:moveTo>
                    <a:pt x="32" y="10"/>
                  </a:moveTo>
                  <a:lnTo>
                    <a:pt x="32" y="20"/>
                  </a:lnTo>
                  <a:lnTo>
                    <a:pt x="0" y="20"/>
                  </a:lnTo>
                  <a:lnTo>
                    <a:pt x="0" y="52"/>
                  </a:lnTo>
                  <a:lnTo>
                    <a:pt x="42" y="52"/>
                  </a:lnTo>
                  <a:lnTo>
                    <a:pt x="42" y="42"/>
                  </a:lnTo>
                  <a:lnTo>
                    <a:pt x="12" y="42"/>
                  </a:lnTo>
                  <a:lnTo>
                    <a:pt x="12" y="32"/>
                  </a:lnTo>
                  <a:lnTo>
                    <a:pt x="42" y="32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10"/>
                  </a:lnTo>
                  <a:lnTo>
                    <a:pt x="32" y="10"/>
                  </a:lnTo>
                  <a:close/>
                  <a:moveTo>
                    <a:pt x="92" y="0"/>
                  </a:moveTo>
                  <a:lnTo>
                    <a:pt x="52" y="0"/>
                  </a:lnTo>
                  <a:lnTo>
                    <a:pt x="52" y="52"/>
                  </a:lnTo>
                  <a:lnTo>
                    <a:pt x="92" y="52"/>
                  </a:lnTo>
                  <a:lnTo>
                    <a:pt x="92" y="0"/>
                  </a:lnTo>
                  <a:close/>
                  <a:moveTo>
                    <a:pt x="82" y="42"/>
                  </a:moveTo>
                  <a:lnTo>
                    <a:pt x="62" y="42"/>
                  </a:lnTo>
                  <a:lnTo>
                    <a:pt x="62" y="10"/>
                  </a:lnTo>
                  <a:lnTo>
                    <a:pt x="82" y="10"/>
                  </a:lnTo>
                  <a:lnTo>
                    <a:pt x="8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46" name="Freeform 374"/>
            <p:cNvSpPr>
              <a:spLocks noEditPoints="1"/>
            </p:cNvSpPr>
            <p:nvPr/>
          </p:nvSpPr>
          <p:spPr bwMode="auto">
            <a:xfrm>
              <a:off x="6607175" y="1930400"/>
              <a:ext cx="146050" cy="8255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32" y="0"/>
                </a:cxn>
                <a:cxn ang="0">
                  <a:pos x="32" y="20"/>
                </a:cxn>
                <a:cxn ang="0">
                  <a:pos x="10" y="20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32" y="32"/>
                </a:cxn>
                <a:cxn ang="0">
                  <a:pos x="32" y="52"/>
                </a:cxn>
                <a:cxn ang="0">
                  <a:pos x="42" y="52"/>
                </a:cxn>
                <a:cxn ang="0">
                  <a:pos x="42" y="0"/>
                </a:cxn>
                <a:cxn ang="0">
                  <a:pos x="92" y="0"/>
                </a:cxn>
                <a:cxn ang="0">
                  <a:pos x="52" y="0"/>
                </a:cxn>
                <a:cxn ang="0">
                  <a:pos x="52" y="52"/>
                </a:cxn>
                <a:cxn ang="0">
                  <a:pos x="92" y="52"/>
                </a:cxn>
                <a:cxn ang="0">
                  <a:pos x="92" y="0"/>
                </a:cxn>
                <a:cxn ang="0">
                  <a:pos x="82" y="42"/>
                </a:cxn>
                <a:cxn ang="0">
                  <a:pos x="62" y="42"/>
                </a:cxn>
                <a:cxn ang="0">
                  <a:pos x="62" y="10"/>
                </a:cxn>
                <a:cxn ang="0">
                  <a:pos x="82" y="10"/>
                </a:cxn>
                <a:cxn ang="0">
                  <a:pos x="82" y="42"/>
                </a:cxn>
              </a:cxnLst>
              <a:rect l="0" t="0" r="r" b="b"/>
              <a:pathLst>
                <a:path w="92" h="52">
                  <a:moveTo>
                    <a:pt x="42" y="0"/>
                  </a:moveTo>
                  <a:lnTo>
                    <a:pt x="32" y="0"/>
                  </a:lnTo>
                  <a:lnTo>
                    <a:pt x="32" y="20"/>
                  </a:lnTo>
                  <a:lnTo>
                    <a:pt x="10" y="20"/>
                  </a:lnTo>
                  <a:lnTo>
                    <a:pt x="10" y="0"/>
                  </a:lnTo>
                  <a:lnTo>
                    <a:pt x="0" y="0"/>
                  </a:lnTo>
                  <a:lnTo>
                    <a:pt x="0" y="32"/>
                  </a:lnTo>
                  <a:lnTo>
                    <a:pt x="32" y="32"/>
                  </a:lnTo>
                  <a:lnTo>
                    <a:pt x="32" y="52"/>
                  </a:lnTo>
                  <a:lnTo>
                    <a:pt x="42" y="52"/>
                  </a:lnTo>
                  <a:lnTo>
                    <a:pt x="42" y="0"/>
                  </a:lnTo>
                  <a:close/>
                  <a:moveTo>
                    <a:pt x="92" y="0"/>
                  </a:moveTo>
                  <a:lnTo>
                    <a:pt x="52" y="0"/>
                  </a:lnTo>
                  <a:lnTo>
                    <a:pt x="52" y="52"/>
                  </a:lnTo>
                  <a:lnTo>
                    <a:pt x="92" y="52"/>
                  </a:lnTo>
                  <a:lnTo>
                    <a:pt x="92" y="0"/>
                  </a:lnTo>
                  <a:close/>
                  <a:moveTo>
                    <a:pt x="82" y="42"/>
                  </a:moveTo>
                  <a:lnTo>
                    <a:pt x="62" y="42"/>
                  </a:lnTo>
                  <a:lnTo>
                    <a:pt x="62" y="10"/>
                  </a:lnTo>
                  <a:lnTo>
                    <a:pt x="82" y="10"/>
                  </a:lnTo>
                  <a:lnTo>
                    <a:pt x="8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47" name="Freeform 375"/>
            <p:cNvSpPr>
              <a:spLocks noEditPoints="1"/>
            </p:cNvSpPr>
            <p:nvPr/>
          </p:nvSpPr>
          <p:spPr bwMode="auto">
            <a:xfrm>
              <a:off x="7115175" y="1736725"/>
              <a:ext cx="146050" cy="82550"/>
            </a:xfrm>
            <a:custGeom>
              <a:avLst/>
              <a:gdLst/>
              <a:ahLst/>
              <a:cxnLst>
                <a:cxn ang="0">
                  <a:pos x="10" y="20"/>
                </a:cxn>
                <a:cxn ang="0">
                  <a:pos x="10" y="10"/>
                </a:cxn>
                <a:cxn ang="0">
                  <a:pos x="42" y="10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52"/>
                </a:cxn>
                <a:cxn ang="0">
                  <a:pos x="42" y="52"/>
                </a:cxn>
                <a:cxn ang="0">
                  <a:pos x="42" y="20"/>
                </a:cxn>
                <a:cxn ang="0">
                  <a:pos x="10" y="20"/>
                </a:cxn>
                <a:cxn ang="0">
                  <a:pos x="32" y="42"/>
                </a:cxn>
                <a:cxn ang="0">
                  <a:pos x="10" y="42"/>
                </a:cxn>
                <a:cxn ang="0">
                  <a:pos x="10" y="32"/>
                </a:cxn>
                <a:cxn ang="0">
                  <a:pos x="32" y="32"/>
                </a:cxn>
                <a:cxn ang="0">
                  <a:pos x="32" y="42"/>
                </a:cxn>
                <a:cxn ang="0">
                  <a:pos x="92" y="0"/>
                </a:cxn>
                <a:cxn ang="0">
                  <a:pos x="52" y="0"/>
                </a:cxn>
                <a:cxn ang="0">
                  <a:pos x="52" y="52"/>
                </a:cxn>
                <a:cxn ang="0">
                  <a:pos x="92" y="52"/>
                </a:cxn>
                <a:cxn ang="0">
                  <a:pos x="92" y="0"/>
                </a:cxn>
                <a:cxn ang="0">
                  <a:pos x="82" y="42"/>
                </a:cxn>
                <a:cxn ang="0">
                  <a:pos x="62" y="42"/>
                </a:cxn>
                <a:cxn ang="0">
                  <a:pos x="62" y="10"/>
                </a:cxn>
                <a:cxn ang="0">
                  <a:pos x="82" y="10"/>
                </a:cxn>
                <a:cxn ang="0">
                  <a:pos x="82" y="42"/>
                </a:cxn>
              </a:cxnLst>
              <a:rect l="0" t="0" r="r" b="b"/>
              <a:pathLst>
                <a:path w="92" h="52">
                  <a:moveTo>
                    <a:pt x="10" y="20"/>
                  </a:moveTo>
                  <a:lnTo>
                    <a:pt x="10" y="10"/>
                  </a:lnTo>
                  <a:lnTo>
                    <a:pt x="42" y="10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52"/>
                  </a:lnTo>
                  <a:lnTo>
                    <a:pt x="42" y="52"/>
                  </a:lnTo>
                  <a:lnTo>
                    <a:pt x="42" y="20"/>
                  </a:lnTo>
                  <a:lnTo>
                    <a:pt x="10" y="20"/>
                  </a:lnTo>
                  <a:close/>
                  <a:moveTo>
                    <a:pt x="32" y="42"/>
                  </a:moveTo>
                  <a:lnTo>
                    <a:pt x="10" y="42"/>
                  </a:lnTo>
                  <a:lnTo>
                    <a:pt x="10" y="32"/>
                  </a:lnTo>
                  <a:lnTo>
                    <a:pt x="32" y="32"/>
                  </a:lnTo>
                  <a:lnTo>
                    <a:pt x="32" y="42"/>
                  </a:lnTo>
                  <a:close/>
                  <a:moveTo>
                    <a:pt x="92" y="0"/>
                  </a:moveTo>
                  <a:lnTo>
                    <a:pt x="52" y="0"/>
                  </a:lnTo>
                  <a:lnTo>
                    <a:pt x="52" y="52"/>
                  </a:lnTo>
                  <a:lnTo>
                    <a:pt x="92" y="52"/>
                  </a:lnTo>
                  <a:lnTo>
                    <a:pt x="92" y="0"/>
                  </a:lnTo>
                  <a:close/>
                  <a:moveTo>
                    <a:pt x="82" y="42"/>
                  </a:moveTo>
                  <a:lnTo>
                    <a:pt x="62" y="42"/>
                  </a:lnTo>
                  <a:lnTo>
                    <a:pt x="62" y="10"/>
                  </a:lnTo>
                  <a:lnTo>
                    <a:pt x="82" y="10"/>
                  </a:lnTo>
                  <a:lnTo>
                    <a:pt x="8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48" name="Freeform 376"/>
            <p:cNvSpPr>
              <a:spLocks noEditPoints="1"/>
            </p:cNvSpPr>
            <p:nvPr/>
          </p:nvSpPr>
          <p:spPr bwMode="auto">
            <a:xfrm>
              <a:off x="7620000" y="1924050"/>
              <a:ext cx="146050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54"/>
                </a:cxn>
                <a:cxn ang="0">
                  <a:pos x="40" y="54"/>
                </a:cxn>
                <a:cxn ang="0">
                  <a:pos x="40" y="0"/>
                </a:cxn>
                <a:cxn ang="0">
                  <a:pos x="0" y="0"/>
                </a:cxn>
                <a:cxn ang="0">
                  <a:pos x="30" y="44"/>
                </a:cxn>
                <a:cxn ang="0">
                  <a:pos x="10" y="44"/>
                </a:cxn>
                <a:cxn ang="0">
                  <a:pos x="10" y="32"/>
                </a:cxn>
                <a:cxn ang="0">
                  <a:pos x="30" y="32"/>
                </a:cxn>
                <a:cxn ang="0">
                  <a:pos x="30" y="44"/>
                </a:cxn>
                <a:cxn ang="0">
                  <a:pos x="10" y="12"/>
                </a:cxn>
                <a:cxn ang="0">
                  <a:pos x="30" y="12"/>
                </a:cxn>
                <a:cxn ang="0">
                  <a:pos x="30" y="22"/>
                </a:cxn>
                <a:cxn ang="0">
                  <a:pos x="10" y="22"/>
                </a:cxn>
                <a:cxn ang="0">
                  <a:pos x="10" y="12"/>
                </a:cxn>
                <a:cxn ang="0">
                  <a:pos x="92" y="0"/>
                </a:cxn>
                <a:cxn ang="0">
                  <a:pos x="52" y="0"/>
                </a:cxn>
                <a:cxn ang="0">
                  <a:pos x="52" y="54"/>
                </a:cxn>
                <a:cxn ang="0">
                  <a:pos x="92" y="54"/>
                </a:cxn>
                <a:cxn ang="0">
                  <a:pos x="92" y="0"/>
                </a:cxn>
                <a:cxn ang="0">
                  <a:pos x="82" y="44"/>
                </a:cxn>
                <a:cxn ang="0">
                  <a:pos x="62" y="44"/>
                </a:cxn>
                <a:cxn ang="0">
                  <a:pos x="62" y="12"/>
                </a:cxn>
                <a:cxn ang="0">
                  <a:pos x="82" y="12"/>
                </a:cxn>
                <a:cxn ang="0">
                  <a:pos x="82" y="44"/>
                </a:cxn>
              </a:cxnLst>
              <a:rect l="0" t="0" r="r" b="b"/>
              <a:pathLst>
                <a:path w="92" h="54">
                  <a:moveTo>
                    <a:pt x="0" y="0"/>
                  </a:moveTo>
                  <a:lnTo>
                    <a:pt x="0" y="54"/>
                  </a:lnTo>
                  <a:lnTo>
                    <a:pt x="40" y="54"/>
                  </a:lnTo>
                  <a:lnTo>
                    <a:pt x="40" y="0"/>
                  </a:lnTo>
                  <a:lnTo>
                    <a:pt x="0" y="0"/>
                  </a:lnTo>
                  <a:close/>
                  <a:moveTo>
                    <a:pt x="30" y="44"/>
                  </a:moveTo>
                  <a:lnTo>
                    <a:pt x="10" y="44"/>
                  </a:lnTo>
                  <a:lnTo>
                    <a:pt x="10" y="32"/>
                  </a:lnTo>
                  <a:lnTo>
                    <a:pt x="30" y="32"/>
                  </a:lnTo>
                  <a:lnTo>
                    <a:pt x="30" y="44"/>
                  </a:lnTo>
                  <a:close/>
                  <a:moveTo>
                    <a:pt x="10" y="12"/>
                  </a:moveTo>
                  <a:lnTo>
                    <a:pt x="30" y="12"/>
                  </a:lnTo>
                  <a:lnTo>
                    <a:pt x="30" y="22"/>
                  </a:lnTo>
                  <a:lnTo>
                    <a:pt x="10" y="22"/>
                  </a:lnTo>
                  <a:lnTo>
                    <a:pt x="10" y="12"/>
                  </a:lnTo>
                  <a:close/>
                  <a:moveTo>
                    <a:pt x="92" y="0"/>
                  </a:moveTo>
                  <a:lnTo>
                    <a:pt x="52" y="0"/>
                  </a:lnTo>
                  <a:lnTo>
                    <a:pt x="52" y="54"/>
                  </a:lnTo>
                  <a:lnTo>
                    <a:pt x="92" y="54"/>
                  </a:lnTo>
                  <a:lnTo>
                    <a:pt x="92" y="0"/>
                  </a:lnTo>
                  <a:close/>
                  <a:moveTo>
                    <a:pt x="82" y="44"/>
                  </a:moveTo>
                  <a:lnTo>
                    <a:pt x="62" y="44"/>
                  </a:lnTo>
                  <a:lnTo>
                    <a:pt x="62" y="12"/>
                  </a:lnTo>
                  <a:lnTo>
                    <a:pt x="82" y="12"/>
                  </a:lnTo>
                  <a:lnTo>
                    <a:pt x="82" y="4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49" name="Freeform 377"/>
            <p:cNvSpPr>
              <a:spLocks noEditPoints="1"/>
            </p:cNvSpPr>
            <p:nvPr/>
          </p:nvSpPr>
          <p:spPr bwMode="auto">
            <a:xfrm>
              <a:off x="7883525" y="2413000"/>
              <a:ext cx="193675" cy="85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10" y="12"/>
                </a:cxn>
                <a:cxn ang="0">
                  <a:pos x="10" y="54"/>
                </a:cxn>
                <a:cxn ang="0">
                  <a:pos x="20" y="54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70" y="0"/>
                </a:cxn>
                <a:cxn ang="0">
                  <a:pos x="30" y="0"/>
                </a:cxn>
                <a:cxn ang="0">
                  <a:pos x="30" y="54"/>
                </a:cxn>
                <a:cxn ang="0">
                  <a:pos x="70" y="54"/>
                </a:cxn>
                <a:cxn ang="0">
                  <a:pos x="70" y="0"/>
                </a:cxn>
                <a:cxn ang="0">
                  <a:pos x="60" y="44"/>
                </a:cxn>
                <a:cxn ang="0">
                  <a:pos x="40" y="44"/>
                </a:cxn>
                <a:cxn ang="0">
                  <a:pos x="40" y="12"/>
                </a:cxn>
                <a:cxn ang="0">
                  <a:pos x="60" y="12"/>
                </a:cxn>
                <a:cxn ang="0">
                  <a:pos x="60" y="44"/>
                </a:cxn>
                <a:cxn ang="0">
                  <a:pos x="122" y="0"/>
                </a:cxn>
                <a:cxn ang="0">
                  <a:pos x="80" y="0"/>
                </a:cxn>
                <a:cxn ang="0">
                  <a:pos x="80" y="54"/>
                </a:cxn>
                <a:cxn ang="0">
                  <a:pos x="122" y="54"/>
                </a:cxn>
                <a:cxn ang="0">
                  <a:pos x="122" y="0"/>
                </a:cxn>
                <a:cxn ang="0">
                  <a:pos x="112" y="44"/>
                </a:cxn>
                <a:cxn ang="0">
                  <a:pos x="90" y="44"/>
                </a:cxn>
                <a:cxn ang="0">
                  <a:pos x="90" y="12"/>
                </a:cxn>
                <a:cxn ang="0">
                  <a:pos x="112" y="12"/>
                </a:cxn>
                <a:cxn ang="0">
                  <a:pos x="112" y="44"/>
                </a:cxn>
              </a:cxnLst>
              <a:rect l="0" t="0" r="r" b="b"/>
              <a:pathLst>
                <a:path w="122" h="54">
                  <a:moveTo>
                    <a:pt x="0" y="0"/>
                  </a:moveTo>
                  <a:lnTo>
                    <a:pt x="0" y="12"/>
                  </a:lnTo>
                  <a:lnTo>
                    <a:pt x="10" y="12"/>
                  </a:lnTo>
                  <a:lnTo>
                    <a:pt x="10" y="54"/>
                  </a:lnTo>
                  <a:lnTo>
                    <a:pt x="20" y="54"/>
                  </a:lnTo>
                  <a:lnTo>
                    <a:pt x="20" y="0"/>
                  </a:lnTo>
                  <a:lnTo>
                    <a:pt x="0" y="0"/>
                  </a:lnTo>
                  <a:close/>
                  <a:moveTo>
                    <a:pt x="70" y="0"/>
                  </a:moveTo>
                  <a:lnTo>
                    <a:pt x="30" y="0"/>
                  </a:lnTo>
                  <a:lnTo>
                    <a:pt x="30" y="54"/>
                  </a:lnTo>
                  <a:lnTo>
                    <a:pt x="70" y="54"/>
                  </a:lnTo>
                  <a:lnTo>
                    <a:pt x="70" y="0"/>
                  </a:lnTo>
                  <a:close/>
                  <a:moveTo>
                    <a:pt x="60" y="44"/>
                  </a:moveTo>
                  <a:lnTo>
                    <a:pt x="40" y="44"/>
                  </a:lnTo>
                  <a:lnTo>
                    <a:pt x="40" y="12"/>
                  </a:lnTo>
                  <a:lnTo>
                    <a:pt x="60" y="12"/>
                  </a:lnTo>
                  <a:lnTo>
                    <a:pt x="60" y="44"/>
                  </a:lnTo>
                  <a:close/>
                  <a:moveTo>
                    <a:pt x="122" y="0"/>
                  </a:moveTo>
                  <a:lnTo>
                    <a:pt x="80" y="0"/>
                  </a:lnTo>
                  <a:lnTo>
                    <a:pt x="80" y="54"/>
                  </a:lnTo>
                  <a:lnTo>
                    <a:pt x="122" y="54"/>
                  </a:lnTo>
                  <a:lnTo>
                    <a:pt x="122" y="0"/>
                  </a:lnTo>
                  <a:close/>
                  <a:moveTo>
                    <a:pt x="112" y="44"/>
                  </a:moveTo>
                  <a:lnTo>
                    <a:pt x="90" y="44"/>
                  </a:lnTo>
                  <a:lnTo>
                    <a:pt x="90" y="12"/>
                  </a:lnTo>
                  <a:lnTo>
                    <a:pt x="112" y="12"/>
                  </a:lnTo>
                  <a:lnTo>
                    <a:pt x="112" y="4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50" name="Freeform 378"/>
            <p:cNvSpPr>
              <a:spLocks noEditPoints="1"/>
            </p:cNvSpPr>
            <p:nvPr/>
          </p:nvSpPr>
          <p:spPr bwMode="auto">
            <a:xfrm>
              <a:off x="7791450" y="2971800"/>
              <a:ext cx="193675" cy="82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0"/>
                </a:cxn>
                <a:cxn ang="0">
                  <a:pos x="10" y="10"/>
                </a:cxn>
                <a:cxn ang="0">
                  <a:pos x="10" y="52"/>
                </a:cxn>
                <a:cxn ang="0">
                  <a:pos x="20" y="52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60" y="10"/>
                </a:cxn>
                <a:cxn ang="0">
                  <a:pos x="60" y="20"/>
                </a:cxn>
                <a:cxn ang="0">
                  <a:pos x="30" y="20"/>
                </a:cxn>
                <a:cxn ang="0">
                  <a:pos x="30" y="52"/>
                </a:cxn>
                <a:cxn ang="0">
                  <a:pos x="72" y="52"/>
                </a:cxn>
                <a:cxn ang="0">
                  <a:pos x="72" y="42"/>
                </a:cxn>
                <a:cxn ang="0">
                  <a:pos x="40" y="42"/>
                </a:cxn>
                <a:cxn ang="0">
                  <a:pos x="40" y="32"/>
                </a:cxn>
                <a:cxn ang="0">
                  <a:pos x="72" y="32"/>
                </a:cxn>
                <a:cxn ang="0">
                  <a:pos x="72" y="0"/>
                </a:cxn>
                <a:cxn ang="0">
                  <a:pos x="30" y="0"/>
                </a:cxn>
                <a:cxn ang="0">
                  <a:pos x="30" y="10"/>
                </a:cxn>
                <a:cxn ang="0">
                  <a:pos x="60" y="10"/>
                </a:cxn>
                <a:cxn ang="0">
                  <a:pos x="122" y="0"/>
                </a:cxn>
                <a:cxn ang="0">
                  <a:pos x="82" y="0"/>
                </a:cxn>
                <a:cxn ang="0">
                  <a:pos x="82" y="52"/>
                </a:cxn>
                <a:cxn ang="0">
                  <a:pos x="122" y="52"/>
                </a:cxn>
                <a:cxn ang="0">
                  <a:pos x="122" y="0"/>
                </a:cxn>
                <a:cxn ang="0">
                  <a:pos x="112" y="42"/>
                </a:cxn>
                <a:cxn ang="0">
                  <a:pos x="92" y="42"/>
                </a:cxn>
                <a:cxn ang="0">
                  <a:pos x="92" y="10"/>
                </a:cxn>
                <a:cxn ang="0">
                  <a:pos x="112" y="10"/>
                </a:cxn>
                <a:cxn ang="0">
                  <a:pos x="112" y="42"/>
                </a:cxn>
              </a:cxnLst>
              <a:rect l="0" t="0" r="r" b="b"/>
              <a:pathLst>
                <a:path w="122" h="52">
                  <a:moveTo>
                    <a:pt x="0" y="0"/>
                  </a:moveTo>
                  <a:lnTo>
                    <a:pt x="0" y="10"/>
                  </a:lnTo>
                  <a:lnTo>
                    <a:pt x="10" y="10"/>
                  </a:lnTo>
                  <a:lnTo>
                    <a:pt x="10" y="52"/>
                  </a:lnTo>
                  <a:lnTo>
                    <a:pt x="20" y="52"/>
                  </a:lnTo>
                  <a:lnTo>
                    <a:pt x="20" y="0"/>
                  </a:lnTo>
                  <a:lnTo>
                    <a:pt x="0" y="0"/>
                  </a:lnTo>
                  <a:close/>
                  <a:moveTo>
                    <a:pt x="60" y="10"/>
                  </a:moveTo>
                  <a:lnTo>
                    <a:pt x="60" y="20"/>
                  </a:lnTo>
                  <a:lnTo>
                    <a:pt x="30" y="20"/>
                  </a:lnTo>
                  <a:lnTo>
                    <a:pt x="30" y="52"/>
                  </a:lnTo>
                  <a:lnTo>
                    <a:pt x="72" y="52"/>
                  </a:lnTo>
                  <a:lnTo>
                    <a:pt x="72" y="42"/>
                  </a:lnTo>
                  <a:lnTo>
                    <a:pt x="40" y="42"/>
                  </a:lnTo>
                  <a:lnTo>
                    <a:pt x="40" y="32"/>
                  </a:lnTo>
                  <a:lnTo>
                    <a:pt x="72" y="32"/>
                  </a:lnTo>
                  <a:lnTo>
                    <a:pt x="72" y="0"/>
                  </a:lnTo>
                  <a:lnTo>
                    <a:pt x="30" y="0"/>
                  </a:lnTo>
                  <a:lnTo>
                    <a:pt x="30" y="10"/>
                  </a:lnTo>
                  <a:lnTo>
                    <a:pt x="60" y="10"/>
                  </a:lnTo>
                  <a:close/>
                  <a:moveTo>
                    <a:pt x="122" y="0"/>
                  </a:moveTo>
                  <a:lnTo>
                    <a:pt x="82" y="0"/>
                  </a:lnTo>
                  <a:lnTo>
                    <a:pt x="82" y="52"/>
                  </a:lnTo>
                  <a:lnTo>
                    <a:pt x="122" y="52"/>
                  </a:lnTo>
                  <a:lnTo>
                    <a:pt x="122" y="0"/>
                  </a:lnTo>
                  <a:close/>
                  <a:moveTo>
                    <a:pt x="112" y="42"/>
                  </a:moveTo>
                  <a:lnTo>
                    <a:pt x="92" y="42"/>
                  </a:lnTo>
                  <a:lnTo>
                    <a:pt x="92" y="10"/>
                  </a:lnTo>
                  <a:lnTo>
                    <a:pt x="112" y="10"/>
                  </a:lnTo>
                  <a:lnTo>
                    <a:pt x="112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51" name="Freeform 379"/>
            <p:cNvSpPr>
              <a:spLocks noEditPoints="1"/>
            </p:cNvSpPr>
            <p:nvPr/>
          </p:nvSpPr>
          <p:spPr bwMode="auto">
            <a:xfrm>
              <a:off x="6477000" y="2987675"/>
              <a:ext cx="66675" cy="8572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42" y="54"/>
                </a:cxn>
                <a:cxn ang="0">
                  <a:pos x="42" y="0"/>
                </a:cxn>
                <a:cxn ang="0">
                  <a:pos x="30" y="42"/>
                </a:cxn>
                <a:cxn ang="0">
                  <a:pos x="10" y="42"/>
                </a:cxn>
                <a:cxn ang="0">
                  <a:pos x="10" y="10"/>
                </a:cxn>
                <a:cxn ang="0">
                  <a:pos x="30" y="10"/>
                </a:cxn>
                <a:cxn ang="0">
                  <a:pos x="30" y="42"/>
                </a:cxn>
              </a:cxnLst>
              <a:rect l="0" t="0" r="r" b="b"/>
              <a:pathLst>
                <a:path w="42" h="54">
                  <a:moveTo>
                    <a:pt x="42" y="0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42" y="54"/>
                  </a:lnTo>
                  <a:lnTo>
                    <a:pt x="42" y="0"/>
                  </a:lnTo>
                  <a:close/>
                  <a:moveTo>
                    <a:pt x="30" y="42"/>
                  </a:moveTo>
                  <a:lnTo>
                    <a:pt x="10" y="42"/>
                  </a:lnTo>
                  <a:lnTo>
                    <a:pt x="10" y="10"/>
                  </a:lnTo>
                  <a:lnTo>
                    <a:pt x="30" y="10"/>
                  </a:lnTo>
                  <a:lnTo>
                    <a:pt x="30" y="4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52" name="Rectangle 380"/>
            <p:cNvSpPr>
              <a:spLocks noChangeArrowheads="1"/>
            </p:cNvSpPr>
            <p:nvPr/>
          </p:nvSpPr>
          <p:spPr bwMode="auto">
            <a:xfrm>
              <a:off x="7197725" y="1543050"/>
              <a:ext cx="15875" cy="149225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53" name="Freeform 381"/>
            <p:cNvSpPr>
              <a:spLocks/>
            </p:cNvSpPr>
            <p:nvPr/>
          </p:nvSpPr>
          <p:spPr bwMode="auto">
            <a:xfrm>
              <a:off x="6105525" y="1514475"/>
              <a:ext cx="2200275" cy="1657350"/>
            </a:xfrm>
            <a:custGeom>
              <a:avLst/>
              <a:gdLst/>
              <a:ahLst/>
              <a:cxnLst>
                <a:cxn ang="0">
                  <a:pos x="1382" y="622"/>
                </a:cxn>
                <a:cxn ang="0">
                  <a:pos x="1354" y="486"/>
                </a:cxn>
                <a:cxn ang="0">
                  <a:pos x="1302" y="362"/>
                </a:cxn>
                <a:cxn ang="0">
                  <a:pos x="1226" y="252"/>
                </a:cxn>
                <a:cxn ang="0">
                  <a:pos x="1134" y="158"/>
                </a:cxn>
                <a:cxn ang="0">
                  <a:pos x="1022" y="84"/>
                </a:cxn>
                <a:cxn ang="0">
                  <a:pos x="898" y="32"/>
                </a:cxn>
                <a:cxn ang="0">
                  <a:pos x="764" y="4"/>
                </a:cxn>
                <a:cxn ang="0">
                  <a:pos x="658" y="0"/>
                </a:cxn>
                <a:cxn ang="0">
                  <a:pos x="520" y="22"/>
                </a:cxn>
                <a:cxn ang="0">
                  <a:pos x="392" y="68"/>
                </a:cxn>
                <a:cxn ang="0">
                  <a:pos x="278" y="138"/>
                </a:cxn>
                <a:cxn ang="0">
                  <a:pos x="180" y="226"/>
                </a:cxn>
                <a:cxn ang="0">
                  <a:pos x="100" y="334"/>
                </a:cxn>
                <a:cxn ang="0">
                  <a:pos x="42" y="454"/>
                </a:cxn>
                <a:cxn ang="0">
                  <a:pos x="8" y="588"/>
                </a:cxn>
                <a:cxn ang="0">
                  <a:pos x="0" y="692"/>
                </a:cxn>
                <a:cxn ang="0">
                  <a:pos x="26" y="878"/>
                </a:cxn>
                <a:cxn ang="0">
                  <a:pos x="96" y="1044"/>
                </a:cxn>
                <a:cxn ang="0">
                  <a:pos x="188" y="978"/>
                </a:cxn>
                <a:cxn ang="0">
                  <a:pos x="66" y="922"/>
                </a:cxn>
                <a:cxn ang="0">
                  <a:pos x="122" y="798"/>
                </a:cxn>
                <a:cxn ang="0">
                  <a:pos x="26" y="748"/>
                </a:cxn>
                <a:cxn ang="0">
                  <a:pos x="26" y="636"/>
                </a:cxn>
                <a:cxn ang="0">
                  <a:pos x="36" y="572"/>
                </a:cxn>
                <a:cxn ang="0">
                  <a:pos x="86" y="412"/>
                </a:cxn>
                <a:cxn ang="0">
                  <a:pos x="116" y="354"/>
                </a:cxn>
                <a:cxn ang="0">
                  <a:pos x="218" y="222"/>
                </a:cxn>
                <a:cxn ang="0">
                  <a:pos x="268" y="178"/>
                </a:cxn>
                <a:cxn ang="0">
                  <a:pos x="408" y="88"/>
                </a:cxn>
                <a:cxn ang="0">
                  <a:pos x="470" y="62"/>
                </a:cxn>
                <a:cxn ang="0">
                  <a:pos x="630" y="28"/>
                </a:cxn>
                <a:cxn ang="0">
                  <a:pos x="698" y="24"/>
                </a:cxn>
                <a:cxn ang="0">
                  <a:pos x="864" y="46"/>
                </a:cxn>
                <a:cxn ang="0">
                  <a:pos x="926" y="66"/>
                </a:cxn>
                <a:cxn ang="0">
                  <a:pos x="1074" y="144"/>
                </a:cxn>
                <a:cxn ang="0">
                  <a:pos x="1126" y="184"/>
                </a:cxn>
                <a:cxn ang="0">
                  <a:pos x="1238" y="306"/>
                </a:cxn>
                <a:cxn ang="0">
                  <a:pos x="1274" y="364"/>
                </a:cxn>
                <a:cxn ang="0">
                  <a:pos x="1338" y="516"/>
                </a:cxn>
                <a:cxn ang="0">
                  <a:pos x="1352" y="582"/>
                </a:cxn>
                <a:cxn ang="0">
                  <a:pos x="1360" y="692"/>
                </a:cxn>
                <a:cxn ang="0">
                  <a:pos x="1264" y="788"/>
                </a:cxn>
                <a:cxn ang="0">
                  <a:pos x="1344" y="842"/>
                </a:cxn>
                <a:cxn ang="0">
                  <a:pos x="1274" y="1022"/>
                </a:cxn>
                <a:cxn ang="0">
                  <a:pos x="1290" y="1044"/>
                </a:cxn>
                <a:cxn ang="0">
                  <a:pos x="1346" y="920"/>
                </a:cxn>
                <a:cxn ang="0">
                  <a:pos x="1384" y="740"/>
                </a:cxn>
              </a:cxnLst>
              <a:rect l="0" t="0" r="r" b="b"/>
              <a:pathLst>
                <a:path w="1386" h="1044">
                  <a:moveTo>
                    <a:pt x="1386" y="692"/>
                  </a:moveTo>
                  <a:lnTo>
                    <a:pt x="1386" y="692"/>
                  </a:lnTo>
                  <a:lnTo>
                    <a:pt x="1384" y="656"/>
                  </a:lnTo>
                  <a:lnTo>
                    <a:pt x="1382" y="622"/>
                  </a:lnTo>
                  <a:lnTo>
                    <a:pt x="1378" y="588"/>
                  </a:lnTo>
                  <a:lnTo>
                    <a:pt x="1372" y="552"/>
                  </a:lnTo>
                  <a:lnTo>
                    <a:pt x="1364" y="520"/>
                  </a:lnTo>
                  <a:lnTo>
                    <a:pt x="1354" y="486"/>
                  </a:lnTo>
                  <a:lnTo>
                    <a:pt x="1344" y="454"/>
                  </a:lnTo>
                  <a:lnTo>
                    <a:pt x="1330" y="422"/>
                  </a:lnTo>
                  <a:lnTo>
                    <a:pt x="1316" y="392"/>
                  </a:lnTo>
                  <a:lnTo>
                    <a:pt x="1302" y="362"/>
                  </a:lnTo>
                  <a:lnTo>
                    <a:pt x="1284" y="334"/>
                  </a:lnTo>
                  <a:lnTo>
                    <a:pt x="1266" y="306"/>
                  </a:lnTo>
                  <a:lnTo>
                    <a:pt x="1248" y="278"/>
                  </a:lnTo>
                  <a:lnTo>
                    <a:pt x="1226" y="252"/>
                  </a:lnTo>
                  <a:lnTo>
                    <a:pt x="1206" y="226"/>
                  </a:lnTo>
                  <a:lnTo>
                    <a:pt x="1182" y="202"/>
                  </a:lnTo>
                  <a:lnTo>
                    <a:pt x="1158" y="180"/>
                  </a:lnTo>
                  <a:lnTo>
                    <a:pt x="1134" y="158"/>
                  </a:lnTo>
                  <a:lnTo>
                    <a:pt x="1106" y="138"/>
                  </a:lnTo>
                  <a:lnTo>
                    <a:pt x="1080" y="118"/>
                  </a:lnTo>
                  <a:lnTo>
                    <a:pt x="1052" y="100"/>
                  </a:lnTo>
                  <a:lnTo>
                    <a:pt x="1022" y="84"/>
                  </a:lnTo>
                  <a:lnTo>
                    <a:pt x="992" y="68"/>
                  </a:lnTo>
                  <a:lnTo>
                    <a:pt x="962" y="54"/>
                  </a:lnTo>
                  <a:lnTo>
                    <a:pt x="930" y="42"/>
                  </a:lnTo>
                  <a:lnTo>
                    <a:pt x="898" y="32"/>
                  </a:lnTo>
                  <a:lnTo>
                    <a:pt x="866" y="22"/>
                  </a:lnTo>
                  <a:lnTo>
                    <a:pt x="832" y="14"/>
                  </a:lnTo>
                  <a:lnTo>
                    <a:pt x="798" y="8"/>
                  </a:lnTo>
                  <a:lnTo>
                    <a:pt x="764" y="4"/>
                  </a:lnTo>
                  <a:lnTo>
                    <a:pt x="728" y="0"/>
                  </a:lnTo>
                  <a:lnTo>
                    <a:pt x="692" y="0"/>
                  </a:lnTo>
                  <a:lnTo>
                    <a:pt x="692" y="0"/>
                  </a:lnTo>
                  <a:lnTo>
                    <a:pt x="658" y="0"/>
                  </a:lnTo>
                  <a:lnTo>
                    <a:pt x="622" y="4"/>
                  </a:lnTo>
                  <a:lnTo>
                    <a:pt x="588" y="8"/>
                  </a:lnTo>
                  <a:lnTo>
                    <a:pt x="554" y="14"/>
                  </a:lnTo>
                  <a:lnTo>
                    <a:pt x="520" y="22"/>
                  </a:lnTo>
                  <a:lnTo>
                    <a:pt x="486" y="32"/>
                  </a:lnTo>
                  <a:lnTo>
                    <a:pt x="454" y="42"/>
                  </a:lnTo>
                  <a:lnTo>
                    <a:pt x="424" y="54"/>
                  </a:lnTo>
                  <a:lnTo>
                    <a:pt x="392" y="68"/>
                  </a:lnTo>
                  <a:lnTo>
                    <a:pt x="362" y="84"/>
                  </a:lnTo>
                  <a:lnTo>
                    <a:pt x="334" y="100"/>
                  </a:lnTo>
                  <a:lnTo>
                    <a:pt x="306" y="118"/>
                  </a:lnTo>
                  <a:lnTo>
                    <a:pt x="278" y="138"/>
                  </a:lnTo>
                  <a:lnTo>
                    <a:pt x="252" y="158"/>
                  </a:lnTo>
                  <a:lnTo>
                    <a:pt x="228" y="180"/>
                  </a:lnTo>
                  <a:lnTo>
                    <a:pt x="204" y="202"/>
                  </a:lnTo>
                  <a:lnTo>
                    <a:pt x="180" y="226"/>
                  </a:lnTo>
                  <a:lnTo>
                    <a:pt x="158" y="252"/>
                  </a:lnTo>
                  <a:lnTo>
                    <a:pt x="138" y="278"/>
                  </a:lnTo>
                  <a:lnTo>
                    <a:pt x="118" y="306"/>
                  </a:lnTo>
                  <a:lnTo>
                    <a:pt x="100" y="334"/>
                  </a:lnTo>
                  <a:lnTo>
                    <a:pt x="84" y="362"/>
                  </a:lnTo>
                  <a:lnTo>
                    <a:pt x="68" y="392"/>
                  </a:lnTo>
                  <a:lnTo>
                    <a:pt x="54" y="422"/>
                  </a:lnTo>
                  <a:lnTo>
                    <a:pt x="42" y="454"/>
                  </a:lnTo>
                  <a:lnTo>
                    <a:pt x="32" y="486"/>
                  </a:lnTo>
                  <a:lnTo>
                    <a:pt x="22" y="520"/>
                  </a:lnTo>
                  <a:lnTo>
                    <a:pt x="14" y="552"/>
                  </a:lnTo>
                  <a:lnTo>
                    <a:pt x="8" y="588"/>
                  </a:lnTo>
                  <a:lnTo>
                    <a:pt x="4" y="622"/>
                  </a:lnTo>
                  <a:lnTo>
                    <a:pt x="2" y="656"/>
                  </a:lnTo>
                  <a:lnTo>
                    <a:pt x="0" y="692"/>
                  </a:lnTo>
                  <a:lnTo>
                    <a:pt x="0" y="692"/>
                  </a:lnTo>
                  <a:lnTo>
                    <a:pt x="2" y="740"/>
                  </a:lnTo>
                  <a:lnTo>
                    <a:pt x="6" y="786"/>
                  </a:lnTo>
                  <a:lnTo>
                    <a:pt x="14" y="832"/>
                  </a:lnTo>
                  <a:lnTo>
                    <a:pt x="26" y="878"/>
                  </a:lnTo>
                  <a:lnTo>
                    <a:pt x="38" y="920"/>
                  </a:lnTo>
                  <a:lnTo>
                    <a:pt x="56" y="964"/>
                  </a:lnTo>
                  <a:lnTo>
                    <a:pt x="74" y="1004"/>
                  </a:lnTo>
                  <a:lnTo>
                    <a:pt x="96" y="1044"/>
                  </a:lnTo>
                  <a:lnTo>
                    <a:pt x="116" y="1032"/>
                  </a:lnTo>
                  <a:lnTo>
                    <a:pt x="116" y="1032"/>
                  </a:lnTo>
                  <a:lnTo>
                    <a:pt x="194" y="988"/>
                  </a:lnTo>
                  <a:lnTo>
                    <a:pt x="188" y="978"/>
                  </a:lnTo>
                  <a:lnTo>
                    <a:pt x="112" y="1022"/>
                  </a:lnTo>
                  <a:lnTo>
                    <a:pt x="112" y="1022"/>
                  </a:lnTo>
                  <a:lnTo>
                    <a:pt x="86" y="972"/>
                  </a:lnTo>
                  <a:lnTo>
                    <a:pt x="66" y="922"/>
                  </a:lnTo>
                  <a:lnTo>
                    <a:pt x="48" y="868"/>
                  </a:lnTo>
                  <a:lnTo>
                    <a:pt x="42" y="842"/>
                  </a:lnTo>
                  <a:lnTo>
                    <a:pt x="36" y="814"/>
                  </a:lnTo>
                  <a:lnTo>
                    <a:pt x="122" y="798"/>
                  </a:lnTo>
                  <a:lnTo>
                    <a:pt x="120" y="788"/>
                  </a:lnTo>
                  <a:lnTo>
                    <a:pt x="34" y="804"/>
                  </a:lnTo>
                  <a:lnTo>
                    <a:pt x="34" y="804"/>
                  </a:lnTo>
                  <a:lnTo>
                    <a:pt x="26" y="748"/>
                  </a:lnTo>
                  <a:lnTo>
                    <a:pt x="24" y="692"/>
                  </a:lnTo>
                  <a:lnTo>
                    <a:pt x="24" y="692"/>
                  </a:lnTo>
                  <a:lnTo>
                    <a:pt x="26" y="664"/>
                  </a:lnTo>
                  <a:lnTo>
                    <a:pt x="26" y="636"/>
                  </a:lnTo>
                  <a:lnTo>
                    <a:pt x="34" y="582"/>
                  </a:lnTo>
                  <a:lnTo>
                    <a:pt x="120" y="598"/>
                  </a:lnTo>
                  <a:lnTo>
                    <a:pt x="122" y="586"/>
                  </a:lnTo>
                  <a:lnTo>
                    <a:pt x="36" y="572"/>
                  </a:lnTo>
                  <a:lnTo>
                    <a:pt x="36" y="572"/>
                  </a:lnTo>
                  <a:lnTo>
                    <a:pt x="48" y="516"/>
                  </a:lnTo>
                  <a:lnTo>
                    <a:pt x="66" y="464"/>
                  </a:lnTo>
                  <a:lnTo>
                    <a:pt x="86" y="412"/>
                  </a:lnTo>
                  <a:lnTo>
                    <a:pt x="112" y="364"/>
                  </a:lnTo>
                  <a:lnTo>
                    <a:pt x="188" y="408"/>
                  </a:lnTo>
                  <a:lnTo>
                    <a:pt x="194" y="398"/>
                  </a:lnTo>
                  <a:lnTo>
                    <a:pt x="116" y="354"/>
                  </a:lnTo>
                  <a:lnTo>
                    <a:pt x="116" y="354"/>
                  </a:lnTo>
                  <a:lnTo>
                    <a:pt x="148" y="306"/>
                  </a:lnTo>
                  <a:lnTo>
                    <a:pt x="182" y="262"/>
                  </a:lnTo>
                  <a:lnTo>
                    <a:pt x="218" y="222"/>
                  </a:lnTo>
                  <a:lnTo>
                    <a:pt x="260" y="184"/>
                  </a:lnTo>
                  <a:lnTo>
                    <a:pt x="316" y="252"/>
                  </a:lnTo>
                  <a:lnTo>
                    <a:pt x="324" y="244"/>
                  </a:lnTo>
                  <a:lnTo>
                    <a:pt x="268" y="178"/>
                  </a:lnTo>
                  <a:lnTo>
                    <a:pt x="268" y="178"/>
                  </a:lnTo>
                  <a:lnTo>
                    <a:pt x="312" y="144"/>
                  </a:lnTo>
                  <a:lnTo>
                    <a:pt x="358" y="114"/>
                  </a:lnTo>
                  <a:lnTo>
                    <a:pt x="408" y="88"/>
                  </a:lnTo>
                  <a:lnTo>
                    <a:pt x="460" y="66"/>
                  </a:lnTo>
                  <a:lnTo>
                    <a:pt x="490" y="150"/>
                  </a:lnTo>
                  <a:lnTo>
                    <a:pt x="500" y="146"/>
                  </a:lnTo>
                  <a:lnTo>
                    <a:pt x="470" y="62"/>
                  </a:lnTo>
                  <a:lnTo>
                    <a:pt x="470" y="62"/>
                  </a:lnTo>
                  <a:lnTo>
                    <a:pt x="522" y="46"/>
                  </a:lnTo>
                  <a:lnTo>
                    <a:pt x="576" y="34"/>
                  </a:lnTo>
                  <a:lnTo>
                    <a:pt x="630" y="28"/>
                  </a:lnTo>
                  <a:lnTo>
                    <a:pt x="688" y="24"/>
                  </a:lnTo>
                  <a:lnTo>
                    <a:pt x="688" y="112"/>
                  </a:lnTo>
                  <a:lnTo>
                    <a:pt x="698" y="112"/>
                  </a:lnTo>
                  <a:lnTo>
                    <a:pt x="698" y="24"/>
                  </a:lnTo>
                  <a:lnTo>
                    <a:pt x="698" y="24"/>
                  </a:lnTo>
                  <a:lnTo>
                    <a:pt x="754" y="28"/>
                  </a:lnTo>
                  <a:lnTo>
                    <a:pt x="810" y="34"/>
                  </a:lnTo>
                  <a:lnTo>
                    <a:pt x="864" y="46"/>
                  </a:lnTo>
                  <a:lnTo>
                    <a:pt x="916" y="62"/>
                  </a:lnTo>
                  <a:lnTo>
                    <a:pt x="886" y="146"/>
                  </a:lnTo>
                  <a:lnTo>
                    <a:pt x="896" y="150"/>
                  </a:lnTo>
                  <a:lnTo>
                    <a:pt x="926" y="66"/>
                  </a:lnTo>
                  <a:lnTo>
                    <a:pt x="926" y="66"/>
                  </a:lnTo>
                  <a:lnTo>
                    <a:pt x="978" y="88"/>
                  </a:lnTo>
                  <a:lnTo>
                    <a:pt x="1028" y="114"/>
                  </a:lnTo>
                  <a:lnTo>
                    <a:pt x="1074" y="144"/>
                  </a:lnTo>
                  <a:lnTo>
                    <a:pt x="1118" y="178"/>
                  </a:lnTo>
                  <a:lnTo>
                    <a:pt x="1062" y="244"/>
                  </a:lnTo>
                  <a:lnTo>
                    <a:pt x="1070" y="252"/>
                  </a:lnTo>
                  <a:lnTo>
                    <a:pt x="1126" y="184"/>
                  </a:lnTo>
                  <a:lnTo>
                    <a:pt x="1126" y="184"/>
                  </a:lnTo>
                  <a:lnTo>
                    <a:pt x="1166" y="222"/>
                  </a:lnTo>
                  <a:lnTo>
                    <a:pt x="1204" y="262"/>
                  </a:lnTo>
                  <a:lnTo>
                    <a:pt x="1238" y="306"/>
                  </a:lnTo>
                  <a:lnTo>
                    <a:pt x="1268" y="354"/>
                  </a:lnTo>
                  <a:lnTo>
                    <a:pt x="1192" y="398"/>
                  </a:lnTo>
                  <a:lnTo>
                    <a:pt x="1198" y="408"/>
                  </a:lnTo>
                  <a:lnTo>
                    <a:pt x="1274" y="364"/>
                  </a:lnTo>
                  <a:lnTo>
                    <a:pt x="1274" y="364"/>
                  </a:lnTo>
                  <a:lnTo>
                    <a:pt x="1300" y="412"/>
                  </a:lnTo>
                  <a:lnTo>
                    <a:pt x="1320" y="464"/>
                  </a:lnTo>
                  <a:lnTo>
                    <a:pt x="1338" y="516"/>
                  </a:lnTo>
                  <a:lnTo>
                    <a:pt x="1350" y="572"/>
                  </a:lnTo>
                  <a:lnTo>
                    <a:pt x="1262" y="586"/>
                  </a:lnTo>
                  <a:lnTo>
                    <a:pt x="1264" y="598"/>
                  </a:lnTo>
                  <a:lnTo>
                    <a:pt x="1352" y="582"/>
                  </a:lnTo>
                  <a:lnTo>
                    <a:pt x="1352" y="582"/>
                  </a:lnTo>
                  <a:lnTo>
                    <a:pt x="1358" y="636"/>
                  </a:lnTo>
                  <a:lnTo>
                    <a:pt x="1360" y="664"/>
                  </a:lnTo>
                  <a:lnTo>
                    <a:pt x="1360" y="692"/>
                  </a:lnTo>
                  <a:lnTo>
                    <a:pt x="1360" y="692"/>
                  </a:lnTo>
                  <a:lnTo>
                    <a:pt x="1358" y="748"/>
                  </a:lnTo>
                  <a:lnTo>
                    <a:pt x="1352" y="804"/>
                  </a:lnTo>
                  <a:lnTo>
                    <a:pt x="1264" y="788"/>
                  </a:lnTo>
                  <a:lnTo>
                    <a:pt x="1262" y="798"/>
                  </a:lnTo>
                  <a:lnTo>
                    <a:pt x="1350" y="814"/>
                  </a:lnTo>
                  <a:lnTo>
                    <a:pt x="1350" y="814"/>
                  </a:lnTo>
                  <a:lnTo>
                    <a:pt x="1344" y="842"/>
                  </a:lnTo>
                  <a:lnTo>
                    <a:pt x="1338" y="868"/>
                  </a:lnTo>
                  <a:lnTo>
                    <a:pt x="1320" y="922"/>
                  </a:lnTo>
                  <a:lnTo>
                    <a:pt x="1300" y="972"/>
                  </a:lnTo>
                  <a:lnTo>
                    <a:pt x="1274" y="1022"/>
                  </a:lnTo>
                  <a:lnTo>
                    <a:pt x="1198" y="978"/>
                  </a:lnTo>
                  <a:lnTo>
                    <a:pt x="1192" y="988"/>
                  </a:lnTo>
                  <a:lnTo>
                    <a:pt x="1274" y="1034"/>
                  </a:lnTo>
                  <a:lnTo>
                    <a:pt x="1290" y="1044"/>
                  </a:lnTo>
                  <a:lnTo>
                    <a:pt x="1290" y="1044"/>
                  </a:lnTo>
                  <a:lnTo>
                    <a:pt x="1312" y="1004"/>
                  </a:lnTo>
                  <a:lnTo>
                    <a:pt x="1330" y="964"/>
                  </a:lnTo>
                  <a:lnTo>
                    <a:pt x="1346" y="920"/>
                  </a:lnTo>
                  <a:lnTo>
                    <a:pt x="1360" y="878"/>
                  </a:lnTo>
                  <a:lnTo>
                    <a:pt x="1370" y="832"/>
                  </a:lnTo>
                  <a:lnTo>
                    <a:pt x="1378" y="786"/>
                  </a:lnTo>
                  <a:lnTo>
                    <a:pt x="1384" y="740"/>
                  </a:lnTo>
                  <a:lnTo>
                    <a:pt x="1386" y="692"/>
                  </a:lnTo>
                  <a:lnTo>
                    <a:pt x="1386" y="69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54" name="Freeform 382"/>
            <p:cNvSpPr>
              <a:spLocks/>
            </p:cNvSpPr>
            <p:nvPr/>
          </p:nvSpPr>
          <p:spPr bwMode="auto">
            <a:xfrm>
              <a:off x="7124700" y="1571625"/>
              <a:ext cx="22225" cy="984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" y="0"/>
                </a:cxn>
                <a:cxn ang="0">
                  <a:pos x="14" y="60"/>
                </a:cxn>
                <a:cxn ang="0">
                  <a:pos x="4" y="62"/>
                </a:cxn>
                <a:cxn ang="0">
                  <a:pos x="0" y="0"/>
                </a:cxn>
              </a:cxnLst>
              <a:rect l="0" t="0" r="r" b="b"/>
              <a:pathLst>
                <a:path w="14" h="62">
                  <a:moveTo>
                    <a:pt x="0" y="0"/>
                  </a:moveTo>
                  <a:lnTo>
                    <a:pt x="10" y="0"/>
                  </a:lnTo>
                  <a:lnTo>
                    <a:pt x="14" y="60"/>
                  </a:lnTo>
                  <a:lnTo>
                    <a:pt x="4" y="62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55" name="Freeform 383"/>
            <p:cNvSpPr>
              <a:spLocks/>
            </p:cNvSpPr>
            <p:nvPr/>
          </p:nvSpPr>
          <p:spPr bwMode="auto">
            <a:xfrm>
              <a:off x="7051675" y="1577975"/>
              <a:ext cx="31750" cy="9842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0" y="0"/>
                </a:cxn>
                <a:cxn ang="0">
                  <a:pos x="20" y="60"/>
                </a:cxn>
                <a:cxn ang="0">
                  <a:pos x="8" y="62"/>
                </a:cxn>
                <a:cxn ang="0">
                  <a:pos x="0" y="2"/>
                </a:cxn>
              </a:cxnLst>
              <a:rect l="0" t="0" r="r" b="b"/>
              <a:pathLst>
                <a:path w="20" h="62">
                  <a:moveTo>
                    <a:pt x="0" y="2"/>
                  </a:moveTo>
                  <a:lnTo>
                    <a:pt x="10" y="0"/>
                  </a:lnTo>
                  <a:lnTo>
                    <a:pt x="20" y="60"/>
                  </a:lnTo>
                  <a:lnTo>
                    <a:pt x="8" y="62"/>
                  </a:lnTo>
                  <a:lnTo>
                    <a:pt x="0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56" name="Freeform 384"/>
            <p:cNvSpPr>
              <a:spLocks/>
            </p:cNvSpPr>
            <p:nvPr/>
          </p:nvSpPr>
          <p:spPr bwMode="auto">
            <a:xfrm>
              <a:off x="6978650" y="1590675"/>
              <a:ext cx="38100" cy="9842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12" y="0"/>
                </a:cxn>
                <a:cxn ang="0">
                  <a:pos x="24" y="60"/>
                </a:cxn>
                <a:cxn ang="0">
                  <a:pos x="14" y="62"/>
                </a:cxn>
                <a:cxn ang="0">
                  <a:pos x="0" y="2"/>
                </a:cxn>
              </a:cxnLst>
              <a:rect l="0" t="0" r="r" b="b"/>
              <a:pathLst>
                <a:path w="24" h="62">
                  <a:moveTo>
                    <a:pt x="0" y="2"/>
                  </a:moveTo>
                  <a:lnTo>
                    <a:pt x="12" y="0"/>
                  </a:lnTo>
                  <a:lnTo>
                    <a:pt x="24" y="60"/>
                  </a:lnTo>
                  <a:lnTo>
                    <a:pt x="14" y="62"/>
                  </a:lnTo>
                  <a:lnTo>
                    <a:pt x="0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57" name="Freeform 385"/>
            <p:cNvSpPr>
              <a:spLocks/>
            </p:cNvSpPr>
            <p:nvPr/>
          </p:nvSpPr>
          <p:spPr bwMode="auto">
            <a:xfrm>
              <a:off x="6908800" y="1606550"/>
              <a:ext cx="44450" cy="9842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0" y="0"/>
                </a:cxn>
                <a:cxn ang="0">
                  <a:pos x="28" y="60"/>
                </a:cxn>
                <a:cxn ang="0">
                  <a:pos x="16" y="62"/>
                </a:cxn>
                <a:cxn ang="0">
                  <a:pos x="0" y="4"/>
                </a:cxn>
              </a:cxnLst>
              <a:rect l="0" t="0" r="r" b="b"/>
              <a:pathLst>
                <a:path w="28" h="62">
                  <a:moveTo>
                    <a:pt x="0" y="4"/>
                  </a:moveTo>
                  <a:lnTo>
                    <a:pt x="10" y="0"/>
                  </a:lnTo>
                  <a:lnTo>
                    <a:pt x="28" y="60"/>
                  </a:lnTo>
                  <a:lnTo>
                    <a:pt x="16" y="62"/>
                  </a:lnTo>
                  <a:lnTo>
                    <a:pt x="0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58" name="Freeform 386"/>
            <p:cNvSpPr>
              <a:spLocks/>
            </p:cNvSpPr>
            <p:nvPr/>
          </p:nvSpPr>
          <p:spPr bwMode="auto">
            <a:xfrm>
              <a:off x="7458075" y="1606550"/>
              <a:ext cx="44450" cy="98425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28" y="4"/>
                </a:cxn>
                <a:cxn ang="0">
                  <a:pos x="10" y="62"/>
                </a:cxn>
                <a:cxn ang="0">
                  <a:pos x="0" y="60"/>
                </a:cxn>
                <a:cxn ang="0">
                  <a:pos x="16" y="0"/>
                </a:cxn>
              </a:cxnLst>
              <a:rect l="0" t="0" r="r" b="b"/>
              <a:pathLst>
                <a:path w="28" h="62">
                  <a:moveTo>
                    <a:pt x="16" y="0"/>
                  </a:moveTo>
                  <a:lnTo>
                    <a:pt x="28" y="4"/>
                  </a:lnTo>
                  <a:lnTo>
                    <a:pt x="10" y="62"/>
                  </a:lnTo>
                  <a:lnTo>
                    <a:pt x="0" y="60"/>
                  </a:lnTo>
                  <a:lnTo>
                    <a:pt x="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59" name="Freeform 387"/>
            <p:cNvSpPr>
              <a:spLocks/>
            </p:cNvSpPr>
            <p:nvPr/>
          </p:nvSpPr>
          <p:spPr bwMode="auto">
            <a:xfrm>
              <a:off x="7394575" y="1590675"/>
              <a:ext cx="34925" cy="984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22" y="2"/>
                </a:cxn>
                <a:cxn ang="0">
                  <a:pos x="10" y="62"/>
                </a:cxn>
                <a:cxn ang="0">
                  <a:pos x="0" y="60"/>
                </a:cxn>
                <a:cxn ang="0">
                  <a:pos x="12" y="0"/>
                </a:cxn>
              </a:cxnLst>
              <a:rect l="0" t="0" r="r" b="b"/>
              <a:pathLst>
                <a:path w="22" h="62">
                  <a:moveTo>
                    <a:pt x="12" y="0"/>
                  </a:moveTo>
                  <a:lnTo>
                    <a:pt x="22" y="2"/>
                  </a:lnTo>
                  <a:lnTo>
                    <a:pt x="10" y="62"/>
                  </a:lnTo>
                  <a:lnTo>
                    <a:pt x="0" y="60"/>
                  </a:lnTo>
                  <a:lnTo>
                    <a:pt x="12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60" name="Freeform 388"/>
            <p:cNvSpPr>
              <a:spLocks/>
            </p:cNvSpPr>
            <p:nvPr/>
          </p:nvSpPr>
          <p:spPr bwMode="auto">
            <a:xfrm>
              <a:off x="7327900" y="1577975"/>
              <a:ext cx="31750" cy="9842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20" y="2"/>
                </a:cxn>
                <a:cxn ang="0">
                  <a:pos x="12" y="62"/>
                </a:cxn>
                <a:cxn ang="0">
                  <a:pos x="0" y="60"/>
                </a:cxn>
                <a:cxn ang="0">
                  <a:pos x="8" y="0"/>
                </a:cxn>
              </a:cxnLst>
              <a:rect l="0" t="0" r="r" b="b"/>
              <a:pathLst>
                <a:path w="20" h="62">
                  <a:moveTo>
                    <a:pt x="8" y="0"/>
                  </a:moveTo>
                  <a:lnTo>
                    <a:pt x="20" y="2"/>
                  </a:lnTo>
                  <a:lnTo>
                    <a:pt x="12" y="62"/>
                  </a:lnTo>
                  <a:lnTo>
                    <a:pt x="0" y="60"/>
                  </a:lnTo>
                  <a:lnTo>
                    <a:pt x="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61" name="Freeform 389"/>
            <p:cNvSpPr>
              <a:spLocks/>
            </p:cNvSpPr>
            <p:nvPr/>
          </p:nvSpPr>
          <p:spPr bwMode="auto">
            <a:xfrm>
              <a:off x="7261225" y="1571625"/>
              <a:ext cx="25400" cy="98425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16" y="0"/>
                </a:cxn>
                <a:cxn ang="0">
                  <a:pos x="12" y="62"/>
                </a:cxn>
                <a:cxn ang="0">
                  <a:pos x="0" y="60"/>
                </a:cxn>
                <a:cxn ang="0">
                  <a:pos x="6" y="0"/>
                </a:cxn>
              </a:cxnLst>
              <a:rect l="0" t="0" r="r" b="b"/>
              <a:pathLst>
                <a:path w="16" h="62">
                  <a:moveTo>
                    <a:pt x="6" y="0"/>
                  </a:moveTo>
                  <a:lnTo>
                    <a:pt x="16" y="0"/>
                  </a:lnTo>
                  <a:lnTo>
                    <a:pt x="12" y="62"/>
                  </a:lnTo>
                  <a:lnTo>
                    <a:pt x="0" y="60"/>
                  </a:lnTo>
                  <a:lnTo>
                    <a:pt x="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62" name="Freeform 390"/>
            <p:cNvSpPr>
              <a:spLocks/>
            </p:cNvSpPr>
            <p:nvPr/>
          </p:nvSpPr>
          <p:spPr bwMode="auto">
            <a:xfrm>
              <a:off x="7753350" y="1762125"/>
              <a:ext cx="73025" cy="92075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46" y="8"/>
                </a:cxn>
                <a:cxn ang="0">
                  <a:pos x="10" y="58"/>
                </a:cxn>
                <a:cxn ang="0">
                  <a:pos x="0" y="50"/>
                </a:cxn>
                <a:cxn ang="0">
                  <a:pos x="36" y="0"/>
                </a:cxn>
              </a:cxnLst>
              <a:rect l="0" t="0" r="r" b="b"/>
              <a:pathLst>
                <a:path w="46" h="58">
                  <a:moveTo>
                    <a:pt x="36" y="0"/>
                  </a:moveTo>
                  <a:lnTo>
                    <a:pt x="46" y="8"/>
                  </a:lnTo>
                  <a:lnTo>
                    <a:pt x="10" y="58"/>
                  </a:lnTo>
                  <a:lnTo>
                    <a:pt x="0" y="50"/>
                  </a:lnTo>
                  <a:lnTo>
                    <a:pt x="3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63" name="Freeform 391"/>
            <p:cNvSpPr>
              <a:spLocks/>
            </p:cNvSpPr>
            <p:nvPr/>
          </p:nvSpPr>
          <p:spPr bwMode="auto">
            <a:xfrm>
              <a:off x="7699375" y="1724025"/>
              <a:ext cx="66675" cy="92075"/>
            </a:xfrm>
            <a:custGeom>
              <a:avLst/>
              <a:gdLst/>
              <a:ahLst/>
              <a:cxnLst>
                <a:cxn ang="0">
                  <a:pos x="32" y="0"/>
                </a:cxn>
                <a:cxn ang="0">
                  <a:pos x="42" y="6"/>
                </a:cxn>
                <a:cxn ang="0">
                  <a:pos x="10" y="58"/>
                </a:cxn>
                <a:cxn ang="0">
                  <a:pos x="0" y="52"/>
                </a:cxn>
                <a:cxn ang="0">
                  <a:pos x="32" y="0"/>
                </a:cxn>
              </a:cxnLst>
              <a:rect l="0" t="0" r="r" b="b"/>
              <a:pathLst>
                <a:path w="42" h="58">
                  <a:moveTo>
                    <a:pt x="32" y="0"/>
                  </a:moveTo>
                  <a:lnTo>
                    <a:pt x="42" y="6"/>
                  </a:lnTo>
                  <a:lnTo>
                    <a:pt x="10" y="58"/>
                  </a:lnTo>
                  <a:lnTo>
                    <a:pt x="0" y="52"/>
                  </a:lnTo>
                  <a:lnTo>
                    <a:pt x="32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64" name="Freeform 392"/>
            <p:cNvSpPr>
              <a:spLocks/>
            </p:cNvSpPr>
            <p:nvPr/>
          </p:nvSpPr>
          <p:spPr bwMode="auto">
            <a:xfrm>
              <a:off x="7642225" y="1685925"/>
              <a:ext cx="60325" cy="95250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38" y="6"/>
                </a:cxn>
                <a:cxn ang="0">
                  <a:pos x="10" y="60"/>
                </a:cxn>
                <a:cxn ang="0">
                  <a:pos x="0" y="56"/>
                </a:cxn>
                <a:cxn ang="0">
                  <a:pos x="28" y="0"/>
                </a:cxn>
              </a:cxnLst>
              <a:rect l="0" t="0" r="r" b="b"/>
              <a:pathLst>
                <a:path w="38" h="60">
                  <a:moveTo>
                    <a:pt x="28" y="0"/>
                  </a:moveTo>
                  <a:lnTo>
                    <a:pt x="38" y="6"/>
                  </a:lnTo>
                  <a:lnTo>
                    <a:pt x="10" y="60"/>
                  </a:lnTo>
                  <a:lnTo>
                    <a:pt x="0" y="56"/>
                  </a:lnTo>
                  <a:lnTo>
                    <a:pt x="2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65" name="Freeform 393"/>
            <p:cNvSpPr>
              <a:spLocks/>
            </p:cNvSpPr>
            <p:nvPr/>
          </p:nvSpPr>
          <p:spPr bwMode="auto">
            <a:xfrm>
              <a:off x="7581900" y="1657350"/>
              <a:ext cx="57150" cy="9525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36" y="4"/>
                </a:cxn>
                <a:cxn ang="0">
                  <a:pos x="10" y="60"/>
                </a:cxn>
                <a:cxn ang="0">
                  <a:pos x="0" y="56"/>
                </a:cxn>
                <a:cxn ang="0">
                  <a:pos x="26" y="0"/>
                </a:cxn>
              </a:cxnLst>
              <a:rect l="0" t="0" r="r" b="b"/>
              <a:pathLst>
                <a:path w="36" h="60">
                  <a:moveTo>
                    <a:pt x="26" y="0"/>
                  </a:moveTo>
                  <a:lnTo>
                    <a:pt x="36" y="4"/>
                  </a:lnTo>
                  <a:lnTo>
                    <a:pt x="10" y="60"/>
                  </a:lnTo>
                  <a:lnTo>
                    <a:pt x="0" y="56"/>
                  </a:lnTo>
                  <a:lnTo>
                    <a:pt x="2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66" name="Freeform 394"/>
            <p:cNvSpPr>
              <a:spLocks/>
            </p:cNvSpPr>
            <p:nvPr/>
          </p:nvSpPr>
          <p:spPr bwMode="auto">
            <a:xfrm>
              <a:off x="7985125" y="2022475"/>
              <a:ext cx="92075" cy="69850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58" y="10"/>
                </a:cxn>
                <a:cxn ang="0">
                  <a:pos x="6" y="44"/>
                </a:cxn>
                <a:cxn ang="0">
                  <a:pos x="0" y="34"/>
                </a:cxn>
                <a:cxn ang="0">
                  <a:pos x="52" y="0"/>
                </a:cxn>
              </a:cxnLst>
              <a:rect l="0" t="0" r="r" b="b"/>
              <a:pathLst>
                <a:path w="58" h="44">
                  <a:moveTo>
                    <a:pt x="52" y="0"/>
                  </a:moveTo>
                  <a:lnTo>
                    <a:pt x="58" y="10"/>
                  </a:lnTo>
                  <a:lnTo>
                    <a:pt x="6" y="44"/>
                  </a:lnTo>
                  <a:lnTo>
                    <a:pt x="0" y="34"/>
                  </a:lnTo>
                  <a:lnTo>
                    <a:pt x="52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67" name="Freeform 395"/>
            <p:cNvSpPr>
              <a:spLocks/>
            </p:cNvSpPr>
            <p:nvPr/>
          </p:nvSpPr>
          <p:spPr bwMode="auto">
            <a:xfrm>
              <a:off x="7947025" y="1965325"/>
              <a:ext cx="85725" cy="73025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54" y="8"/>
                </a:cxn>
                <a:cxn ang="0">
                  <a:pos x="6" y="46"/>
                </a:cxn>
                <a:cxn ang="0">
                  <a:pos x="0" y="36"/>
                </a:cxn>
                <a:cxn ang="0">
                  <a:pos x="48" y="0"/>
                </a:cxn>
              </a:cxnLst>
              <a:rect l="0" t="0" r="r" b="b"/>
              <a:pathLst>
                <a:path w="54" h="46">
                  <a:moveTo>
                    <a:pt x="48" y="0"/>
                  </a:moveTo>
                  <a:lnTo>
                    <a:pt x="54" y="8"/>
                  </a:lnTo>
                  <a:lnTo>
                    <a:pt x="6" y="46"/>
                  </a:lnTo>
                  <a:lnTo>
                    <a:pt x="0" y="36"/>
                  </a:lnTo>
                  <a:lnTo>
                    <a:pt x="4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68" name="Freeform 396"/>
            <p:cNvSpPr>
              <a:spLocks/>
            </p:cNvSpPr>
            <p:nvPr/>
          </p:nvSpPr>
          <p:spPr bwMode="auto">
            <a:xfrm>
              <a:off x="7902575" y="1908175"/>
              <a:ext cx="85725" cy="79375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54" y="8"/>
                </a:cxn>
                <a:cxn ang="0">
                  <a:pos x="8" y="50"/>
                </a:cxn>
                <a:cxn ang="0">
                  <a:pos x="0" y="42"/>
                </a:cxn>
                <a:cxn ang="0">
                  <a:pos x="46" y="0"/>
                </a:cxn>
              </a:cxnLst>
              <a:rect l="0" t="0" r="r" b="b"/>
              <a:pathLst>
                <a:path w="54" h="50">
                  <a:moveTo>
                    <a:pt x="46" y="0"/>
                  </a:moveTo>
                  <a:lnTo>
                    <a:pt x="54" y="8"/>
                  </a:lnTo>
                  <a:lnTo>
                    <a:pt x="8" y="50"/>
                  </a:lnTo>
                  <a:lnTo>
                    <a:pt x="0" y="42"/>
                  </a:lnTo>
                  <a:lnTo>
                    <a:pt x="4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69" name="Freeform 397"/>
            <p:cNvSpPr>
              <a:spLocks/>
            </p:cNvSpPr>
            <p:nvPr/>
          </p:nvSpPr>
          <p:spPr bwMode="auto">
            <a:xfrm>
              <a:off x="7858125" y="1857375"/>
              <a:ext cx="79375" cy="82550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50" y="8"/>
                </a:cxn>
                <a:cxn ang="0">
                  <a:pos x="8" y="52"/>
                </a:cxn>
                <a:cxn ang="0">
                  <a:pos x="0" y="44"/>
                </a:cxn>
                <a:cxn ang="0">
                  <a:pos x="42" y="0"/>
                </a:cxn>
              </a:cxnLst>
              <a:rect l="0" t="0" r="r" b="b"/>
              <a:pathLst>
                <a:path w="50" h="52">
                  <a:moveTo>
                    <a:pt x="42" y="0"/>
                  </a:moveTo>
                  <a:lnTo>
                    <a:pt x="50" y="8"/>
                  </a:lnTo>
                  <a:lnTo>
                    <a:pt x="8" y="52"/>
                  </a:lnTo>
                  <a:lnTo>
                    <a:pt x="0" y="44"/>
                  </a:lnTo>
                  <a:lnTo>
                    <a:pt x="42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70" name="Freeform 398"/>
            <p:cNvSpPr>
              <a:spLocks/>
            </p:cNvSpPr>
            <p:nvPr/>
          </p:nvSpPr>
          <p:spPr bwMode="auto">
            <a:xfrm>
              <a:off x="8121650" y="2352675"/>
              <a:ext cx="98425" cy="4127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2" y="10"/>
                </a:cxn>
                <a:cxn ang="0">
                  <a:pos x="2" y="26"/>
                </a:cxn>
                <a:cxn ang="0">
                  <a:pos x="0" y="14"/>
                </a:cxn>
                <a:cxn ang="0">
                  <a:pos x="60" y="0"/>
                </a:cxn>
              </a:cxnLst>
              <a:rect l="0" t="0" r="r" b="b"/>
              <a:pathLst>
                <a:path w="62" h="26">
                  <a:moveTo>
                    <a:pt x="60" y="0"/>
                  </a:moveTo>
                  <a:lnTo>
                    <a:pt x="62" y="10"/>
                  </a:lnTo>
                  <a:lnTo>
                    <a:pt x="2" y="26"/>
                  </a:lnTo>
                  <a:lnTo>
                    <a:pt x="0" y="14"/>
                  </a:lnTo>
                  <a:lnTo>
                    <a:pt x="6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71" name="Freeform 399"/>
            <p:cNvSpPr>
              <a:spLocks/>
            </p:cNvSpPr>
            <p:nvPr/>
          </p:nvSpPr>
          <p:spPr bwMode="auto">
            <a:xfrm>
              <a:off x="8102600" y="2282825"/>
              <a:ext cx="98425" cy="47625"/>
            </a:xfrm>
            <a:custGeom>
              <a:avLst/>
              <a:gdLst/>
              <a:ahLst/>
              <a:cxnLst>
                <a:cxn ang="0">
                  <a:pos x="58" y="0"/>
                </a:cxn>
                <a:cxn ang="0">
                  <a:pos x="62" y="10"/>
                </a:cxn>
                <a:cxn ang="0">
                  <a:pos x="4" y="30"/>
                </a:cxn>
                <a:cxn ang="0">
                  <a:pos x="0" y="18"/>
                </a:cxn>
                <a:cxn ang="0">
                  <a:pos x="58" y="0"/>
                </a:cxn>
              </a:cxnLst>
              <a:rect l="0" t="0" r="r" b="b"/>
              <a:pathLst>
                <a:path w="62" h="30">
                  <a:moveTo>
                    <a:pt x="58" y="0"/>
                  </a:moveTo>
                  <a:lnTo>
                    <a:pt x="62" y="10"/>
                  </a:lnTo>
                  <a:lnTo>
                    <a:pt x="4" y="30"/>
                  </a:lnTo>
                  <a:lnTo>
                    <a:pt x="0" y="18"/>
                  </a:lnTo>
                  <a:lnTo>
                    <a:pt x="58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72" name="Freeform 400"/>
            <p:cNvSpPr>
              <a:spLocks/>
            </p:cNvSpPr>
            <p:nvPr/>
          </p:nvSpPr>
          <p:spPr bwMode="auto">
            <a:xfrm>
              <a:off x="8080375" y="2212975"/>
              <a:ext cx="95250" cy="53975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60" y="12"/>
                </a:cxn>
                <a:cxn ang="0">
                  <a:pos x="4" y="34"/>
                </a:cxn>
                <a:cxn ang="0">
                  <a:pos x="0" y="24"/>
                </a:cxn>
                <a:cxn ang="0">
                  <a:pos x="56" y="0"/>
                </a:cxn>
              </a:cxnLst>
              <a:rect l="0" t="0" r="r" b="b"/>
              <a:pathLst>
                <a:path w="60" h="34">
                  <a:moveTo>
                    <a:pt x="56" y="0"/>
                  </a:moveTo>
                  <a:lnTo>
                    <a:pt x="60" y="12"/>
                  </a:lnTo>
                  <a:lnTo>
                    <a:pt x="4" y="34"/>
                  </a:lnTo>
                  <a:lnTo>
                    <a:pt x="0" y="24"/>
                  </a:lnTo>
                  <a:lnTo>
                    <a:pt x="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73" name="Freeform 401"/>
            <p:cNvSpPr>
              <a:spLocks/>
            </p:cNvSpPr>
            <p:nvPr/>
          </p:nvSpPr>
          <p:spPr bwMode="auto">
            <a:xfrm>
              <a:off x="8051800" y="2149475"/>
              <a:ext cx="95250" cy="57150"/>
            </a:xfrm>
            <a:custGeom>
              <a:avLst/>
              <a:gdLst/>
              <a:ahLst/>
              <a:cxnLst>
                <a:cxn ang="0">
                  <a:pos x="56" y="0"/>
                </a:cxn>
                <a:cxn ang="0">
                  <a:pos x="60" y="10"/>
                </a:cxn>
                <a:cxn ang="0">
                  <a:pos x="6" y="36"/>
                </a:cxn>
                <a:cxn ang="0">
                  <a:pos x="0" y="26"/>
                </a:cxn>
                <a:cxn ang="0">
                  <a:pos x="56" y="0"/>
                </a:cxn>
              </a:cxnLst>
              <a:rect l="0" t="0" r="r" b="b"/>
              <a:pathLst>
                <a:path w="60" h="36">
                  <a:moveTo>
                    <a:pt x="56" y="0"/>
                  </a:moveTo>
                  <a:lnTo>
                    <a:pt x="60" y="10"/>
                  </a:lnTo>
                  <a:lnTo>
                    <a:pt x="6" y="36"/>
                  </a:lnTo>
                  <a:lnTo>
                    <a:pt x="0" y="26"/>
                  </a:lnTo>
                  <a:lnTo>
                    <a:pt x="5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74" name="Freeform 402"/>
            <p:cNvSpPr>
              <a:spLocks/>
            </p:cNvSpPr>
            <p:nvPr/>
          </p:nvSpPr>
          <p:spPr bwMode="auto">
            <a:xfrm>
              <a:off x="8147050" y="2705100"/>
              <a:ext cx="98425" cy="25400"/>
            </a:xfrm>
            <a:custGeom>
              <a:avLst/>
              <a:gdLst/>
              <a:ahLst/>
              <a:cxnLst>
                <a:cxn ang="0">
                  <a:pos x="62" y="6"/>
                </a:cxn>
                <a:cxn ang="0">
                  <a:pos x="60" y="16"/>
                </a:cxn>
                <a:cxn ang="0">
                  <a:pos x="0" y="10"/>
                </a:cxn>
                <a:cxn ang="0">
                  <a:pos x="0" y="0"/>
                </a:cxn>
                <a:cxn ang="0">
                  <a:pos x="62" y="6"/>
                </a:cxn>
              </a:cxnLst>
              <a:rect l="0" t="0" r="r" b="b"/>
              <a:pathLst>
                <a:path w="62" h="16">
                  <a:moveTo>
                    <a:pt x="62" y="6"/>
                  </a:moveTo>
                  <a:lnTo>
                    <a:pt x="60" y="16"/>
                  </a:lnTo>
                  <a:lnTo>
                    <a:pt x="0" y="10"/>
                  </a:lnTo>
                  <a:lnTo>
                    <a:pt x="0" y="0"/>
                  </a:lnTo>
                  <a:lnTo>
                    <a:pt x="62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75" name="Freeform 403"/>
            <p:cNvSpPr>
              <a:spLocks/>
            </p:cNvSpPr>
            <p:nvPr/>
          </p:nvSpPr>
          <p:spPr bwMode="auto">
            <a:xfrm>
              <a:off x="8150225" y="2638425"/>
              <a:ext cx="98425" cy="19050"/>
            </a:xfrm>
            <a:custGeom>
              <a:avLst/>
              <a:gdLst/>
              <a:ahLst/>
              <a:cxnLst>
                <a:cxn ang="0">
                  <a:pos x="62" y="2"/>
                </a:cxn>
                <a:cxn ang="0">
                  <a:pos x="62" y="12"/>
                </a:cxn>
                <a:cxn ang="0">
                  <a:pos x="0" y="10"/>
                </a:cxn>
                <a:cxn ang="0">
                  <a:pos x="2" y="0"/>
                </a:cxn>
                <a:cxn ang="0">
                  <a:pos x="62" y="2"/>
                </a:cxn>
              </a:cxnLst>
              <a:rect l="0" t="0" r="r" b="b"/>
              <a:pathLst>
                <a:path w="62" h="12">
                  <a:moveTo>
                    <a:pt x="62" y="2"/>
                  </a:moveTo>
                  <a:lnTo>
                    <a:pt x="62" y="12"/>
                  </a:lnTo>
                  <a:lnTo>
                    <a:pt x="0" y="10"/>
                  </a:lnTo>
                  <a:lnTo>
                    <a:pt x="2" y="0"/>
                  </a:lnTo>
                  <a:lnTo>
                    <a:pt x="62" y="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76" name="Freeform 404"/>
            <p:cNvSpPr>
              <a:spLocks/>
            </p:cNvSpPr>
            <p:nvPr/>
          </p:nvSpPr>
          <p:spPr bwMode="auto">
            <a:xfrm>
              <a:off x="8150225" y="2568575"/>
              <a:ext cx="98425" cy="22225"/>
            </a:xfrm>
            <a:custGeom>
              <a:avLst/>
              <a:gdLst/>
              <a:ahLst/>
              <a:cxnLst>
                <a:cxn ang="0">
                  <a:pos x="62" y="0"/>
                </a:cxn>
                <a:cxn ang="0">
                  <a:pos x="62" y="12"/>
                </a:cxn>
                <a:cxn ang="0">
                  <a:pos x="2" y="14"/>
                </a:cxn>
                <a:cxn ang="0">
                  <a:pos x="0" y="2"/>
                </a:cxn>
                <a:cxn ang="0">
                  <a:pos x="62" y="0"/>
                </a:cxn>
              </a:cxnLst>
              <a:rect l="0" t="0" r="r" b="b"/>
              <a:pathLst>
                <a:path w="62" h="14">
                  <a:moveTo>
                    <a:pt x="62" y="0"/>
                  </a:moveTo>
                  <a:lnTo>
                    <a:pt x="62" y="12"/>
                  </a:lnTo>
                  <a:lnTo>
                    <a:pt x="2" y="14"/>
                  </a:lnTo>
                  <a:lnTo>
                    <a:pt x="0" y="2"/>
                  </a:lnTo>
                  <a:lnTo>
                    <a:pt x="62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77" name="Freeform 405"/>
            <p:cNvSpPr>
              <a:spLocks/>
            </p:cNvSpPr>
            <p:nvPr/>
          </p:nvSpPr>
          <p:spPr bwMode="auto">
            <a:xfrm>
              <a:off x="8147050" y="2495550"/>
              <a:ext cx="98425" cy="2857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2" y="12"/>
                </a:cxn>
                <a:cxn ang="0">
                  <a:pos x="0" y="18"/>
                </a:cxn>
                <a:cxn ang="0">
                  <a:pos x="0" y="6"/>
                </a:cxn>
                <a:cxn ang="0">
                  <a:pos x="60" y="0"/>
                </a:cxn>
              </a:cxnLst>
              <a:rect l="0" t="0" r="r" b="b"/>
              <a:pathLst>
                <a:path w="62" h="18">
                  <a:moveTo>
                    <a:pt x="60" y="0"/>
                  </a:moveTo>
                  <a:lnTo>
                    <a:pt x="62" y="12"/>
                  </a:lnTo>
                  <a:lnTo>
                    <a:pt x="0" y="18"/>
                  </a:lnTo>
                  <a:lnTo>
                    <a:pt x="0" y="6"/>
                  </a:lnTo>
                  <a:lnTo>
                    <a:pt x="6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78" name="Freeform 406"/>
            <p:cNvSpPr>
              <a:spLocks/>
            </p:cNvSpPr>
            <p:nvPr/>
          </p:nvSpPr>
          <p:spPr bwMode="auto">
            <a:xfrm>
              <a:off x="8051800" y="3022600"/>
              <a:ext cx="95250" cy="57150"/>
            </a:xfrm>
            <a:custGeom>
              <a:avLst/>
              <a:gdLst/>
              <a:ahLst/>
              <a:cxnLst>
                <a:cxn ang="0">
                  <a:pos x="60" y="26"/>
                </a:cxn>
                <a:cxn ang="0">
                  <a:pos x="56" y="36"/>
                </a:cxn>
                <a:cxn ang="0">
                  <a:pos x="0" y="8"/>
                </a:cxn>
                <a:cxn ang="0">
                  <a:pos x="6" y="0"/>
                </a:cxn>
                <a:cxn ang="0">
                  <a:pos x="60" y="26"/>
                </a:cxn>
              </a:cxnLst>
              <a:rect l="0" t="0" r="r" b="b"/>
              <a:pathLst>
                <a:path w="60" h="36">
                  <a:moveTo>
                    <a:pt x="60" y="26"/>
                  </a:moveTo>
                  <a:lnTo>
                    <a:pt x="56" y="36"/>
                  </a:lnTo>
                  <a:lnTo>
                    <a:pt x="0" y="8"/>
                  </a:lnTo>
                  <a:lnTo>
                    <a:pt x="6" y="0"/>
                  </a:lnTo>
                  <a:lnTo>
                    <a:pt x="60" y="2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79" name="Freeform 407"/>
            <p:cNvSpPr>
              <a:spLocks/>
            </p:cNvSpPr>
            <p:nvPr/>
          </p:nvSpPr>
          <p:spPr bwMode="auto">
            <a:xfrm>
              <a:off x="8080375" y="2959100"/>
              <a:ext cx="95250" cy="53975"/>
            </a:xfrm>
            <a:custGeom>
              <a:avLst/>
              <a:gdLst/>
              <a:ahLst/>
              <a:cxnLst>
                <a:cxn ang="0">
                  <a:pos x="60" y="24"/>
                </a:cxn>
                <a:cxn ang="0">
                  <a:pos x="56" y="34"/>
                </a:cxn>
                <a:cxn ang="0">
                  <a:pos x="0" y="12"/>
                </a:cxn>
                <a:cxn ang="0">
                  <a:pos x="4" y="0"/>
                </a:cxn>
                <a:cxn ang="0">
                  <a:pos x="60" y="24"/>
                </a:cxn>
              </a:cxnLst>
              <a:rect l="0" t="0" r="r" b="b"/>
              <a:pathLst>
                <a:path w="60" h="34">
                  <a:moveTo>
                    <a:pt x="60" y="24"/>
                  </a:moveTo>
                  <a:lnTo>
                    <a:pt x="56" y="34"/>
                  </a:lnTo>
                  <a:lnTo>
                    <a:pt x="0" y="12"/>
                  </a:lnTo>
                  <a:lnTo>
                    <a:pt x="4" y="0"/>
                  </a:lnTo>
                  <a:lnTo>
                    <a:pt x="60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80" name="Freeform 408"/>
            <p:cNvSpPr>
              <a:spLocks/>
            </p:cNvSpPr>
            <p:nvPr/>
          </p:nvSpPr>
          <p:spPr bwMode="auto">
            <a:xfrm>
              <a:off x="8102600" y="2898775"/>
              <a:ext cx="98425" cy="47625"/>
            </a:xfrm>
            <a:custGeom>
              <a:avLst/>
              <a:gdLst/>
              <a:ahLst/>
              <a:cxnLst>
                <a:cxn ang="0">
                  <a:pos x="62" y="18"/>
                </a:cxn>
                <a:cxn ang="0">
                  <a:pos x="58" y="30"/>
                </a:cxn>
                <a:cxn ang="0">
                  <a:pos x="0" y="10"/>
                </a:cxn>
                <a:cxn ang="0">
                  <a:pos x="4" y="0"/>
                </a:cxn>
                <a:cxn ang="0">
                  <a:pos x="62" y="18"/>
                </a:cxn>
              </a:cxnLst>
              <a:rect l="0" t="0" r="r" b="b"/>
              <a:pathLst>
                <a:path w="62" h="30">
                  <a:moveTo>
                    <a:pt x="62" y="18"/>
                  </a:moveTo>
                  <a:lnTo>
                    <a:pt x="58" y="30"/>
                  </a:lnTo>
                  <a:lnTo>
                    <a:pt x="0" y="10"/>
                  </a:lnTo>
                  <a:lnTo>
                    <a:pt x="4" y="0"/>
                  </a:lnTo>
                  <a:lnTo>
                    <a:pt x="62" y="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81" name="Freeform 409"/>
            <p:cNvSpPr>
              <a:spLocks/>
            </p:cNvSpPr>
            <p:nvPr/>
          </p:nvSpPr>
          <p:spPr bwMode="auto">
            <a:xfrm>
              <a:off x="8121650" y="2835275"/>
              <a:ext cx="98425" cy="38100"/>
            </a:xfrm>
            <a:custGeom>
              <a:avLst/>
              <a:gdLst/>
              <a:ahLst/>
              <a:cxnLst>
                <a:cxn ang="0">
                  <a:pos x="62" y="14"/>
                </a:cxn>
                <a:cxn ang="0">
                  <a:pos x="60" y="24"/>
                </a:cxn>
                <a:cxn ang="0">
                  <a:pos x="0" y="10"/>
                </a:cxn>
                <a:cxn ang="0">
                  <a:pos x="2" y="0"/>
                </a:cxn>
                <a:cxn ang="0">
                  <a:pos x="62" y="14"/>
                </a:cxn>
              </a:cxnLst>
              <a:rect l="0" t="0" r="r" b="b"/>
              <a:pathLst>
                <a:path w="62" h="24">
                  <a:moveTo>
                    <a:pt x="62" y="14"/>
                  </a:moveTo>
                  <a:lnTo>
                    <a:pt x="60" y="24"/>
                  </a:lnTo>
                  <a:lnTo>
                    <a:pt x="0" y="10"/>
                  </a:lnTo>
                  <a:lnTo>
                    <a:pt x="2" y="0"/>
                  </a:lnTo>
                  <a:lnTo>
                    <a:pt x="62" y="1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82" name="Freeform 410"/>
            <p:cNvSpPr>
              <a:spLocks/>
            </p:cNvSpPr>
            <p:nvPr/>
          </p:nvSpPr>
          <p:spPr bwMode="auto">
            <a:xfrm>
              <a:off x="6772275" y="1657350"/>
              <a:ext cx="57150" cy="952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0" y="0"/>
                </a:cxn>
                <a:cxn ang="0">
                  <a:pos x="36" y="56"/>
                </a:cxn>
                <a:cxn ang="0">
                  <a:pos x="26" y="60"/>
                </a:cxn>
                <a:cxn ang="0">
                  <a:pos x="0" y="4"/>
                </a:cxn>
              </a:cxnLst>
              <a:rect l="0" t="0" r="r" b="b"/>
              <a:pathLst>
                <a:path w="36" h="60">
                  <a:moveTo>
                    <a:pt x="0" y="4"/>
                  </a:moveTo>
                  <a:lnTo>
                    <a:pt x="10" y="0"/>
                  </a:lnTo>
                  <a:lnTo>
                    <a:pt x="36" y="56"/>
                  </a:lnTo>
                  <a:lnTo>
                    <a:pt x="26" y="60"/>
                  </a:lnTo>
                  <a:lnTo>
                    <a:pt x="0" y="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83" name="Freeform 411"/>
            <p:cNvSpPr>
              <a:spLocks/>
            </p:cNvSpPr>
            <p:nvPr/>
          </p:nvSpPr>
          <p:spPr bwMode="auto">
            <a:xfrm>
              <a:off x="6705600" y="1685925"/>
              <a:ext cx="63500" cy="9525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10" y="0"/>
                </a:cxn>
                <a:cxn ang="0">
                  <a:pos x="40" y="56"/>
                </a:cxn>
                <a:cxn ang="0">
                  <a:pos x="30" y="60"/>
                </a:cxn>
                <a:cxn ang="0">
                  <a:pos x="0" y="6"/>
                </a:cxn>
              </a:cxnLst>
              <a:rect l="0" t="0" r="r" b="b"/>
              <a:pathLst>
                <a:path w="40" h="60">
                  <a:moveTo>
                    <a:pt x="0" y="6"/>
                  </a:moveTo>
                  <a:lnTo>
                    <a:pt x="10" y="0"/>
                  </a:lnTo>
                  <a:lnTo>
                    <a:pt x="40" y="56"/>
                  </a:lnTo>
                  <a:lnTo>
                    <a:pt x="30" y="60"/>
                  </a:lnTo>
                  <a:lnTo>
                    <a:pt x="0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84" name="Freeform 412"/>
            <p:cNvSpPr>
              <a:spLocks/>
            </p:cNvSpPr>
            <p:nvPr/>
          </p:nvSpPr>
          <p:spPr bwMode="auto">
            <a:xfrm>
              <a:off x="6645275" y="1724025"/>
              <a:ext cx="66675" cy="9207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8" y="0"/>
                </a:cxn>
                <a:cxn ang="0">
                  <a:pos x="42" y="52"/>
                </a:cxn>
                <a:cxn ang="0">
                  <a:pos x="32" y="58"/>
                </a:cxn>
                <a:cxn ang="0">
                  <a:pos x="0" y="6"/>
                </a:cxn>
              </a:cxnLst>
              <a:rect l="0" t="0" r="r" b="b"/>
              <a:pathLst>
                <a:path w="42" h="58">
                  <a:moveTo>
                    <a:pt x="0" y="6"/>
                  </a:moveTo>
                  <a:lnTo>
                    <a:pt x="8" y="0"/>
                  </a:lnTo>
                  <a:lnTo>
                    <a:pt x="42" y="52"/>
                  </a:lnTo>
                  <a:lnTo>
                    <a:pt x="32" y="58"/>
                  </a:lnTo>
                  <a:lnTo>
                    <a:pt x="0" y="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85" name="Freeform 413"/>
            <p:cNvSpPr>
              <a:spLocks/>
            </p:cNvSpPr>
            <p:nvPr/>
          </p:nvSpPr>
          <p:spPr bwMode="auto">
            <a:xfrm>
              <a:off x="6584950" y="1762125"/>
              <a:ext cx="69850" cy="9207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8" y="0"/>
                </a:cxn>
                <a:cxn ang="0">
                  <a:pos x="44" y="50"/>
                </a:cxn>
                <a:cxn ang="0">
                  <a:pos x="36" y="58"/>
                </a:cxn>
                <a:cxn ang="0">
                  <a:pos x="0" y="8"/>
                </a:cxn>
              </a:cxnLst>
              <a:rect l="0" t="0" r="r" b="b"/>
              <a:pathLst>
                <a:path w="44" h="58">
                  <a:moveTo>
                    <a:pt x="0" y="8"/>
                  </a:moveTo>
                  <a:lnTo>
                    <a:pt x="8" y="0"/>
                  </a:lnTo>
                  <a:lnTo>
                    <a:pt x="44" y="50"/>
                  </a:lnTo>
                  <a:lnTo>
                    <a:pt x="36" y="58"/>
                  </a:lnTo>
                  <a:lnTo>
                    <a:pt x="0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86" name="Freeform 414"/>
            <p:cNvSpPr>
              <a:spLocks/>
            </p:cNvSpPr>
            <p:nvPr/>
          </p:nvSpPr>
          <p:spPr bwMode="auto">
            <a:xfrm>
              <a:off x="6473825" y="1857375"/>
              <a:ext cx="79375" cy="8255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8" y="0"/>
                </a:cxn>
                <a:cxn ang="0">
                  <a:pos x="50" y="44"/>
                </a:cxn>
                <a:cxn ang="0">
                  <a:pos x="42" y="52"/>
                </a:cxn>
                <a:cxn ang="0">
                  <a:pos x="0" y="8"/>
                </a:cxn>
              </a:cxnLst>
              <a:rect l="0" t="0" r="r" b="b"/>
              <a:pathLst>
                <a:path w="50" h="52">
                  <a:moveTo>
                    <a:pt x="0" y="8"/>
                  </a:moveTo>
                  <a:lnTo>
                    <a:pt x="8" y="0"/>
                  </a:lnTo>
                  <a:lnTo>
                    <a:pt x="50" y="44"/>
                  </a:lnTo>
                  <a:lnTo>
                    <a:pt x="42" y="52"/>
                  </a:lnTo>
                  <a:lnTo>
                    <a:pt x="0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87" name="Freeform 415"/>
            <p:cNvSpPr>
              <a:spLocks/>
            </p:cNvSpPr>
            <p:nvPr/>
          </p:nvSpPr>
          <p:spPr bwMode="auto">
            <a:xfrm>
              <a:off x="6423025" y="1908175"/>
              <a:ext cx="85725" cy="7937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8" y="0"/>
                </a:cxn>
                <a:cxn ang="0">
                  <a:pos x="54" y="42"/>
                </a:cxn>
                <a:cxn ang="0">
                  <a:pos x="46" y="50"/>
                </a:cxn>
                <a:cxn ang="0">
                  <a:pos x="0" y="8"/>
                </a:cxn>
              </a:cxnLst>
              <a:rect l="0" t="0" r="r" b="b"/>
              <a:pathLst>
                <a:path w="54" h="50">
                  <a:moveTo>
                    <a:pt x="0" y="8"/>
                  </a:moveTo>
                  <a:lnTo>
                    <a:pt x="8" y="0"/>
                  </a:lnTo>
                  <a:lnTo>
                    <a:pt x="54" y="42"/>
                  </a:lnTo>
                  <a:lnTo>
                    <a:pt x="46" y="50"/>
                  </a:lnTo>
                  <a:lnTo>
                    <a:pt x="0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88" name="Freeform 416"/>
            <p:cNvSpPr>
              <a:spLocks/>
            </p:cNvSpPr>
            <p:nvPr/>
          </p:nvSpPr>
          <p:spPr bwMode="auto">
            <a:xfrm>
              <a:off x="6375400" y="1965325"/>
              <a:ext cx="88900" cy="73025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8" y="0"/>
                </a:cxn>
                <a:cxn ang="0">
                  <a:pos x="56" y="36"/>
                </a:cxn>
                <a:cxn ang="0">
                  <a:pos x="50" y="46"/>
                </a:cxn>
                <a:cxn ang="0">
                  <a:pos x="0" y="8"/>
                </a:cxn>
              </a:cxnLst>
              <a:rect l="0" t="0" r="r" b="b"/>
              <a:pathLst>
                <a:path w="56" h="46">
                  <a:moveTo>
                    <a:pt x="0" y="8"/>
                  </a:moveTo>
                  <a:lnTo>
                    <a:pt x="8" y="0"/>
                  </a:lnTo>
                  <a:lnTo>
                    <a:pt x="56" y="36"/>
                  </a:lnTo>
                  <a:lnTo>
                    <a:pt x="50" y="46"/>
                  </a:lnTo>
                  <a:lnTo>
                    <a:pt x="0" y="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89" name="Freeform 417"/>
            <p:cNvSpPr>
              <a:spLocks/>
            </p:cNvSpPr>
            <p:nvPr/>
          </p:nvSpPr>
          <p:spPr bwMode="auto">
            <a:xfrm>
              <a:off x="6334125" y="2022475"/>
              <a:ext cx="92075" cy="69850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6" y="0"/>
                </a:cxn>
                <a:cxn ang="0">
                  <a:pos x="58" y="34"/>
                </a:cxn>
                <a:cxn ang="0">
                  <a:pos x="52" y="44"/>
                </a:cxn>
                <a:cxn ang="0">
                  <a:pos x="0" y="10"/>
                </a:cxn>
              </a:cxnLst>
              <a:rect l="0" t="0" r="r" b="b"/>
              <a:pathLst>
                <a:path w="58" h="44">
                  <a:moveTo>
                    <a:pt x="0" y="10"/>
                  </a:moveTo>
                  <a:lnTo>
                    <a:pt x="6" y="0"/>
                  </a:lnTo>
                  <a:lnTo>
                    <a:pt x="58" y="34"/>
                  </a:lnTo>
                  <a:lnTo>
                    <a:pt x="52" y="44"/>
                  </a:lnTo>
                  <a:lnTo>
                    <a:pt x="0" y="1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90" name="Freeform 418"/>
            <p:cNvSpPr>
              <a:spLocks/>
            </p:cNvSpPr>
            <p:nvPr/>
          </p:nvSpPr>
          <p:spPr bwMode="auto">
            <a:xfrm>
              <a:off x="6261100" y="2149475"/>
              <a:ext cx="95250" cy="57150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6" y="0"/>
                </a:cxn>
                <a:cxn ang="0">
                  <a:pos x="60" y="26"/>
                </a:cxn>
                <a:cxn ang="0">
                  <a:pos x="56" y="36"/>
                </a:cxn>
                <a:cxn ang="0">
                  <a:pos x="0" y="10"/>
                </a:cxn>
              </a:cxnLst>
              <a:rect l="0" t="0" r="r" b="b"/>
              <a:pathLst>
                <a:path w="60" h="36">
                  <a:moveTo>
                    <a:pt x="0" y="10"/>
                  </a:moveTo>
                  <a:lnTo>
                    <a:pt x="6" y="0"/>
                  </a:lnTo>
                  <a:lnTo>
                    <a:pt x="60" y="26"/>
                  </a:lnTo>
                  <a:lnTo>
                    <a:pt x="56" y="36"/>
                  </a:lnTo>
                  <a:lnTo>
                    <a:pt x="0" y="1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91" name="Freeform 419"/>
            <p:cNvSpPr>
              <a:spLocks/>
            </p:cNvSpPr>
            <p:nvPr/>
          </p:nvSpPr>
          <p:spPr bwMode="auto">
            <a:xfrm>
              <a:off x="6232525" y="2212975"/>
              <a:ext cx="98425" cy="53975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4" y="0"/>
                </a:cxn>
                <a:cxn ang="0">
                  <a:pos x="62" y="24"/>
                </a:cxn>
                <a:cxn ang="0">
                  <a:pos x="58" y="34"/>
                </a:cxn>
                <a:cxn ang="0">
                  <a:pos x="0" y="12"/>
                </a:cxn>
              </a:cxnLst>
              <a:rect l="0" t="0" r="r" b="b"/>
              <a:pathLst>
                <a:path w="62" h="34">
                  <a:moveTo>
                    <a:pt x="0" y="12"/>
                  </a:moveTo>
                  <a:lnTo>
                    <a:pt x="4" y="0"/>
                  </a:lnTo>
                  <a:lnTo>
                    <a:pt x="62" y="24"/>
                  </a:lnTo>
                  <a:lnTo>
                    <a:pt x="58" y="34"/>
                  </a:lnTo>
                  <a:lnTo>
                    <a:pt x="0" y="1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92" name="Freeform 420"/>
            <p:cNvSpPr>
              <a:spLocks/>
            </p:cNvSpPr>
            <p:nvPr/>
          </p:nvSpPr>
          <p:spPr bwMode="auto">
            <a:xfrm>
              <a:off x="6210300" y="2282825"/>
              <a:ext cx="95250" cy="47625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2" y="0"/>
                </a:cxn>
                <a:cxn ang="0">
                  <a:pos x="60" y="18"/>
                </a:cxn>
                <a:cxn ang="0">
                  <a:pos x="58" y="30"/>
                </a:cxn>
                <a:cxn ang="0">
                  <a:pos x="0" y="10"/>
                </a:cxn>
              </a:cxnLst>
              <a:rect l="0" t="0" r="r" b="b"/>
              <a:pathLst>
                <a:path w="60" h="30">
                  <a:moveTo>
                    <a:pt x="0" y="10"/>
                  </a:moveTo>
                  <a:lnTo>
                    <a:pt x="2" y="0"/>
                  </a:lnTo>
                  <a:lnTo>
                    <a:pt x="60" y="18"/>
                  </a:lnTo>
                  <a:lnTo>
                    <a:pt x="58" y="30"/>
                  </a:lnTo>
                  <a:lnTo>
                    <a:pt x="0" y="1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93" name="Freeform 421"/>
            <p:cNvSpPr>
              <a:spLocks/>
            </p:cNvSpPr>
            <p:nvPr/>
          </p:nvSpPr>
          <p:spPr bwMode="auto">
            <a:xfrm>
              <a:off x="6191250" y="2352675"/>
              <a:ext cx="98425" cy="41275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2" y="0"/>
                </a:cxn>
                <a:cxn ang="0">
                  <a:pos x="62" y="14"/>
                </a:cxn>
                <a:cxn ang="0">
                  <a:pos x="58" y="26"/>
                </a:cxn>
                <a:cxn ang="0">
                  <a:pos x="0" y="10"/>
                </a:cxn>
              </a:cxnLst>
              <a:rect l="0" t="0" r="r" b="b"/>
              <a:pathLst>
                <a:path w="62" h="26">
                  <a:moveTo>
                    <a:pt x="0" y="10"/>
                  </a:moveTo>
                  <a:lnTo>
                    <a:pt x="2" y="0"/>
                  </a:lnTo>
                  <a:lnTo>
                    <a:pt x="62" y="14"/>
                  </a:lnTo>
                  <a:lnTo>
                    <a:pt x="58" y="26"/>
                  </a:lnTo>
                  <a:lnTo>
                    <a:pt x="0" y="1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94" name="Freeform 422"/>
            <p:cNvSpPr>
              <a:spLocks/>
            </p:cNvSpPr>
            <p:nvPr/>
          </p:nvSpPr>
          <p:spPr bwMode="auto">
            <a:xfrm>
              <a:off x="6165850" y="2495550"/>
              <a:ext cx="98425" cy="28575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0"/>
                </a:cxn>
                <a:cxn ang="0">
                  <a:pos x="62" y="6"/>
                </a:cxn>
                <a:cxn ang="0">
                  <a:pos x="60" y="18"/>
                </a:cxn>
                <a:cxn ang="0">
                  <a:pos x="0" y="12"/>
                </a:cxn>
              </a:cxnLst>
              <a:rect l="0" t="0" r="r" b="b"/>
              <a:pathLst>
                <a:path w="62" h="18">
                  <a:moveTo>
                    <a:pt x="0" y="12"/>
                  </a:moveTo>
                  <a:lnTo>
                    <a:pt x="0" y="0"/>
                  </a:lnTo>
                  <a:lnTo>
                    <a:pt x="62" y="6"/>
                  </a:lnTo>
                  <a:lnTo>
                    <a:pt x="60" y="18"/>
                  </a:lnTo>
                  <a:lnTo>
                    <a:pt x="0" y="1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96" name="Freeform 424"/>
            <p:cNvSpPr>
              <a:spLocks/>
            </p:cNvSpPr>
            <p:nvPr/>
          </p:nvSpPr>
          <p:spPr bwMode="auto">
            <a:xfrm>
              <a:off x="6162675" y="2568575"/>
              <a:ext cx="95250" cy="22225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0"/>
                </a:cxn>
                <a:cxn ang="0">
                  <a:pos x="60" y="2"/>
                </a:cxn>
                <a:cxn ang="0">
                  <a:pos x="60" y="14"/>
                </a:cxn>
                <a:cxn ang="0">
                  <a:pos x="0" y="12"/>
                </a:cxn>
              </a:cxnLst>
              <a:rect l="0" t="0" r="r" b="b"/>
              <a:pathLst>
                <a:path w="60" h="14">
                  <a:moveTo>
                    <a:pt x="0" y="12"/>
                  </a:moveTo>
                  <a:lnTo>
                    <a:pt x="0" y="0"/>
                  </a:lnTo>
                  <a:lnTo>
                    <a:pt x="60" y="2"/>
                  </a:lnTo>
                  <a:lnTo>
                    <a:pt x="60" y="14"/>
                  </a:lnTo>
                  <a:lnTo>
                    <a:pt x="0" y="1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97" name="Freeform 425"/>
            <p:cNvSpPr>
              <a:spLocks/>
            </p:cNvSpPr>
            <p:nvPr/>
          </p:nvSpPr>
          <p:spPr bwMode="auto">
            <a:xfrm>
              <a:off x="6162675" y="2638425"/>
              <a:ext cx="95250" cy="19050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2"/>
                </a:cxn>
                <a:cxn ang="0">
                  <a:pos x="60" y="0"/>
                </a:cxn>
                <a:cxn ang="0">
                  <a:pos x="60" y="10"/>
                </a:cxn>
                <a:cxn ang="0">
                  <a:pos x="0" y="12"/>
                </a:cxn>
              </a:cxnLst>
              <a:rect l="0" t="0" r="r" b="b"/>
              <a:pathLst>
                <a:path w="60" h="12">
                  <a:moveTo>
                    <a:pt x="0" y="12"/>
                  </a:moveTo>
                  <a:lnTo>
                    <a:pt x="0" y="2"/>
                  </a:lnTo>
                  <a:lnTo>
                    <a:pt x="60" y="0"/>
                  </a:lnTo>
                  <a:lnTo>
                    <a:pt x="60" y="10"/>
                  </a:lnTo>
                  <a:lnTo>
                    <a:pt x="0" y="12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98" name="Freeform 426"/>
            <p:cNvSpPr>
              <a:spLocks/>
            </p:cNvSpPr>
            <p:nvPr/>
          </p:nvSpPr>
          <p:spPr bwMode="auto">
            <a:xfrm>
              <a:off x="6165850" y="2705100"/>
              <a:ext cx="98425" cy="2540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6"/>
                </a:cxn>
                <a:cxn ang="0">
                  <a:pos x="60" y="0"/>
                </a:cxn>
                <a:cxn ang="0">
                  <a:pos x="62" y="10"/>
                </a:cxn>
                <a:cxn ang="0">
                  <a:pos x="0" y="16"/>
                </a:cxn>
              </a:cxnLst>
              <a:rect l="0" t="0" r="r" b="b"/>
              <a:pathLst>
                <a:path w="62" h="16">
                  <a:moveTo>
                    <a:pt x="0" y="16"/>
                  </a:moveTo>
                  <a:lnTo>
                    <a:pt x="0" y="6"/>
                  </a:lnTo>
                  <a:lnTo>
                    <a:pt x="60" y="0"/>
                  </a:lnTo>
                  <a:lnTo>
                    <a:pt x="62" y="10"/>
                  </a:lnTo>
                  <a:lnTo>
                    <a:pt x="0" y="1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499" name="Freeform 427"/>
            <p:cNvSpPr>
              <a:spLocks/>
            </p:cNvSpPr>
            <p:nvPr/>
          </p:nvSpPr>
          <p:spPr bwMode="auto">
            <a:xfrm>
              <a:off x="6191250" y="2835275"/>
              <a:ext cx="98425" cy="38100"/>
            </a:xfrm>
            <a:custGeom>
              <a:avLst/>
              <a:gdLst/>
              <a:ahLst/>
              <a:cxnLst>
                <a:cxn ang="0">
                  <a:pos x="2" y="24"/>
                </a:cxn>
                <a:cxn ang="0">
                  <a:pos x="0" y="14"/>
                </a:cxn>
                <a:cxn ang="0">
                  <a:pos x="58" y="0"/>
                </a:cxn>
                <a:cxn ang="0">
                  <a:pos x="62" y="10"/>
                </a:cxn>
                <a:cxn ang="0">
                  <a:pos x="2" y="24"/>
                </a:cxn>
              </a:cxnLst>
              <a:rect l="0" t="0" r="r" b="b"/>
              <a:pathLst>
                <a:path w="62" h="24">
                  <a:moveTo>
                    <a:pt x="2" y="24"/>
                  </a:moveTo>
                  <a:lnTo>
                    <a:pt x="0" y="14"/>
                  </a:lnTo>
                  <a:lnTo>
                    <a:pt x="58" y="0"/>
                  </a:lnTo>
                  <a:lnTo>
                    <a:pt x="62" y="10"/>
                  </a:lnTo>
                  <a:lnTo>
                    <a:pt x="2" y="2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500" name="Freeform 428"/>
            <p:cNvSpPr>
              <a:spLocks/>
            </p:cNvSpPr>
            <p:nvPr/>
          </p:nvSpPr>
          <p:spPr bwMode="auto">
            <a:xfrm>
              <a:off x="6210300" y="2898775"/>
              <a:ext cx="95250" cy="47625"/>
            </a:xfrm>
            <a:custGeom>
              <a:avLst/>
              <a:gdLst/>
              <a:ahLst/>
              <a:cxnLst>
                <a:cxn ang="0">
                  <a:pos x="2" y="30"/>
                </a:cxn>
                <a:cxn ang="0">
                  <a:pos x="0" y="18"/>
                </a:cxn>
                <a:cxn ang="0">
                  <a:pos x="58" y="0"/>
                </a:cxn>
                <a:cxn ang="0">
                  <a:pos x="60" y="10"/>
                </a:cxn>
                <a:cxn ang="0">
                  <a:pos x="2" y="30"/>
                </a:cxn>
              </a:cxnLst>
              <a:rect l="0" t="0" r="r" b="b"/>
              <a:pathLst>
                <a:path w="60" h="30">
                  <a:moveTo>
                    <a:pt x="2" y="30"/>
                  </a:moveTo>
                  <a:lnTo>
                    <a:pt x="0" y="18"/>
                  </a:lnTo>
                  <a:lnTo>
                    <a:pt x="58" y="0"/>
                  </a:lnTo>
                  <a:lnTo>
                    <a:pt x="60" y="10"/>
                  </a:lnTo>
                  <a:lnTo>
                    <a:pt x="2" y="3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501" name="Freeform 429"/>
            <p:cNvSpPr>
              <a:spLocks/>
            </p:cNvSpPr>
            <p:nvPr/>
          </p:nvSpPr>
          <p:spPr bwMode="auto">
            <a:xfrm>
              <a:off x="6232525" y="2959100"/>
              <a:ext cx="98425" cy="53975"/>
            </a:xfrm>
            <a:custGeom>
              <a:avLst/>
              <a:gdLst/>
              <a:ahLst/>
              <a:cxnLst>
                <a:cxn ang="0">
                  <a:pos x="4" y="34"/>
                </a:cxn>
                <a:cxn ang="0">
                  <a:pos x="0" y="24"/>
                </a:cxn>
                <a:cxn ang="0">
                  <a:pos x="58" y="0"/>
                </a:cxn>
                <a:cxn ang="0">
                  <a:pos x="62" y="12"/>
                </a:cxn>
                <a:cxn ang="0">
                  <a:pos x="4" y="34"/>
                </a:cxn>
              </a:cxnLst>
              <a:rect l="0" t="0" r="r" b="b"/>
              <a:pathLst>
                <a:path w="62" h="34">
                  <a:moveTo>
                    <a:pt x="4" y="34"/>
                  </a:moveTo>
                  <a:lnTo>
                    <a:pt x="0" y="24"/>
                  </a:lnTo>
                  <a:lnTo>
                    <a:pt x="58" y="0"/>
                  </a:lnTo>
                  <a:lnTo>
                    <a:pt x="62" y="12"/>
                  </a:lnTo>
                  <a:lnTo>
                    <a:pt x="4" y="34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  <p:sp>
          <p:nvSpPr>
            <p:cNvPr id="3502" name="Freeform 430"/>
            <p:cNvSpPr>
              <a:spLocks/>
            </p:cNvSpPr>
            <p:nvPr/>
          </p:nvSpPr>
          <p:spPr bwMode="auto">
            <a:xfrm>
              <a:off x="6261100" y="3022600"/>
              <a:ext cx="95250" cy="57150"/>
            </a:xfrm>
            <a:custGeom>
              <a:avLst/>
              <a:gdLst/>
              <a:ahLst/>
              <a:cxnLst>
                <a:cxn ang="0">
                  <a:pos x="6" y="36"/>
                </a:cxn>
                <a:cxn ang="0">
                  <a:pos x="0" y="26"/>
                </a:cxn>
                <a:cxn ang="0">
                  <a:pos x="56" y="0"/>
                </a:cxn>
                <a:cxn ang="0">
                  <a:pos x="60" y="8"/>
                </a:cxn>
                <a:cxn ang="0">
                  <a:pos x="6" y="36"/>
                </a:cxn>
              </a:cxnLst>
              <a:rect l="0" t="0" r="r" b="b"/>
              <a:pathLst>
                <a:path w="60" h="36">
                  <a:moveTo>
                    <a:pt x="6" y="36"/>
                  </a:moveTo>
                  <a:lnTo>
                    <a:pt x="0" y="26"/>
                  </a:lnTo>
                  <a:lnTo>
                    <a:pt x="56" y="0"/>
                  </a:lnTo>
                  <a:lnTo>
                    <a:pt x="60" y="8"/>
                  </a:lnTo>
                  <a:lnTo>
                    <a:pt x="6" y="3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/>
                </a:gs>
                <a:gs pos="29000">
                  <a:schemeClr val="accent2">
                    <a:lumMod val="50000"/>
                  </a:schemeClr>
                </a:gs>
                <a:gs pos="65000">
                  <a:schemeClr val="tx1"/>
                </a:gs>
              </a:gsLst>
              <a:path path="circle">
                <a:fillToRect l="100000" b="100000"/>
              </a:path>
              <a:tileRect t="-100000" r="-100000"/>
            </a:gradFill>
            <a:ln>
              <a:noFill/>
            </a:ln>
            <a:effectLst>
              <a:outerShdw blurRad="40005" dist="22860" dir="5400000" algn="ctr" rotWithShape="0">
                <a:srgbClr val="000000">
                  <a:alpha val="35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u="sng" dirty="0">
                <a:solidFill>
                  <a:schemeClr val="lt1"/>
                </a:solidFill>
              </a:endParaRPr>
            </a:p>
          </p:txBody>
        </p:sp>
      </p:grpSp>
      <p:sp>
        <p:nvSpPr>
          <p:cNvPr id="3503" name="Rectangle 431"/>
          <p:cNvSpPr>
            <a:spLocks noChangeArrowheads="1"/>
          </p:cNvSpPr>
          <p:nvPr/>
        </p:nvSpPr>
        <p:spPr bwMode="auto">
          <a:xfrm>
            <a:off x="909637" y="3549650"/>
            <a:ext cx="2146300" cy="381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29000">
                <a:schemeClr val="accent2">
                  <a:lumMod val="50000"/>
                </a:schemeClr>
              </a:gs>
              <a:gs pos="65000">
                <a:schemeClr val="tx1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40005" dist="22860" dir="5400000" algn="ctr" rotWithShape="0">
              <a:srgbClr val="000000">
                <a:alpha val="3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u="sng" dirty="0">
              <a:solidFill>
                <a:schemeClr val="lt1"/>
              </a:solidFill>
            </a:endParaRPr>
          </a:p>
        </p:txBody>
      </p:sp>
      <p:sp>
        <p:nvSpPr>
          <p:cNvPr id="3504" name="Rectangle 432"/>
          <p:cNvSpPr>
            <a:spLocks noChangeArrowheads="1"/>
          </p:cNvSpPr>
          <p:nvPr/>
        </p:nvSpPr>
        <p:spPr bwMode="auto">
          <a:xfrm>
            <a:off x="3536950" y="3549650"/>
            <a:ext cx="2146300" cy="381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29000">
                <a:schemeClr val="accent2">
                  <a:lumMod val="50000"/>
                </a:schemeClr>
              </a:gs>
              <a:gs pos="65000">
                <a:schemeClr val="tx1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40005" dist="22860" dir="5400000" algn="ctr" rotWithShape="0">
              <a:srgbClr val="000000">
                <a:alpha val="3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u="sng" dirty="0">
              <a:solidFill>
                <a:schemeClr val="lt1"/>
              </a:solidFill>
            </a:endParaRPr>
          </a:p>
        </p:txBody>
      </p:sp>
      <p:sp>
        <p:nvSpPr>
          <p:cNvPr id="3505" name="Rectangle 433"/>
          <p:cNvSpPr>
            <a:spLocks noChangeArrowheads="1"/>
          </p:cNvSpPr>
          <p:nvPr/>
        </p:nvSpPr>
        <p:spPr bwMode="auto">
          <a:xfrm>
            <a:off x="6132512" y="3549650"/>
            <a:ext cx="2146300" cy="381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29000">
                <a:schemeClr val="accent2">
                  <a:lumMod val="50000"/>
                </a:schemeClr>
              </a:gs>
              <a:gs pos="65000">
                <a:schemeClr val="tx1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40005" dist="22860" dir="5400000" algn="ctr" rotWithShape="0">
              <a:srgbClr val="000000">
                <a:alpha val="3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u="sng" dirty="0">
              <a:solidFill>
                <a:schemeClr val="lt1"/>
              </a:solidFill>
            </a:endParaRPr>
          </a:p>
        </p:txBody>
      </p:sp>
      <p:pic>
        <p:nvPicPr>
          <p:cNvPr id="3509" name="Picture 4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3976695"/>
            <a:ext cx="7581900" cy="1866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98" name="TextBox 497"/>
          <p:cNvSpPr txBox="1"/>
          <p:nvPr/>
        </p:nvSpPr>
        <p:spPr>
          <a:xfrm>
            <a:off x="4232433" y="2000426"/>
            <a:ext cx="755335" cy="8092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>
              <a:lnSpc>
                <a:spcPct val="130000"/>
              </a:lnSpc>
              <a:spcBef>
                <a:spcPct val="0"/>
              </a:spcBef>
            </a:pPr>
            <a:r>
              <a:rPr lang="en-US" altLang="ko-KR" sz="4000" b="1" dirty="0">
                <a:gradFill>
                  <a:gsLst>
                    <a:gs pos="0">
                      <a:schemeClr val="accent2">
                        <a:lumMod val="50000"/>
                      </a:schemeClr>
                    </a:gs>
                    <a:gs pos="40000">
                      <a:schemeClr val="accent2"/>
                    </a:gs>
                    <a:gs pos="55000">
                      <a:schemeClr val="accent2">
                        <a:lumMod val="50000"/>
                      </a:schemeClr>
                    </a:gs>
                  </a:gsLst>
                  <a:lin ang="5400000" scaled="0"/>
                </a:gradFill>
                <a:latin typeface="Arial" pitchFamily="34" charset="0"/>
                <a:ea typeface="+mj-ea"/>
                <a:cs typeface="Arial" pitchFamily="34" charset="0"/>
              </a:rPr>
              <a:t>02</a:t>
            </a:r>
            <a:endParaRPr lang="ko-KR" altLang="en-US" sz="4000" b="1" dirty="0">
              <a:gradFill>
                <a:gsLst>
                  <a:gs pos="0">
                    <a:schemeClr val="accent2">
                      <a:lumMod val="50000"/>
                    </a:schemeClr>
                  </a:gs>
                  <a:gs pos="40000">
                    <a:schemeClr val="accent2"/>
                  </a:gs>
                  <a:gs pos="55000">
                    <a:schemeClr val="accent2">
                      <a:lumMod val="50000"/>
                    </a:schemeClr>
                  </a:gs>
                </a:gsLst>
                <a:lin ang="5400000" scaled="0"/>
              </a:gra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99" name="Rectangle 117"/>
          <p:cNvSpPr>
            <a:spLocks noChangeArrowheads="1"/>
          </p:cNvSpPr>
          <p:nvPr/>
        </p:nvSpPr>
        <p:spPr bwMode="auto">
          <a:xfrm>
            <a:off x="3800100" y="2698740"/>
            <a:ext cx="1620000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Text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00" name="TextBox 499"/>
          <p:cNvSpPr txBox="1"/>
          <p:nvPr/>
        </p:nvSpPr>
        <p:spPr>
          <a:xfrm>
            <a:off x="1605120" y="2000426"/>
            <a:ext cx="755335" cy="8092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>
              <a:lnSpc>
                <a:spcPct val="130000"/>
              </a:lnSpc>
              <a:spcBef>
                <a:spcPct val="0"/>
              </a:spcBef>
            </a:pPr>
            <a:r>
              <a:rPr lang="en-US" altLang="ko-KR" sz="4000" b="1" dirty="0">
                <a:gradFill>
                  <a:gsLst>
                    <a:gs pos="0">
                      <a:schemeClr val="accent2">
                        <a:lumMod val="50000"/>
                      </a:schemeClr>
                    </a:gs>
                    <a:gs pos="40000">
                      <a:schemeClr val="accent2"/>
                    </a:gs>
                    <a:gs pos="55000">
                      <a:schemeClr val="accent2">
                        <a:lumMod val="50000"/>
                      </a:schemeClr>
                    </a:gs>
                  </a:gsLst>
                  <a:lin ang="5400000" scaled="0"/>
                </a:gradFill>
                <a:latin typeface="Arial" pitchFamily="34" charset="0"/>
                <a:ea typeface="+mj-ea"/>
                <a:cs typeface="Arial" pitchFamily="34" charset="0"/>
              </a:rPr>
              <a:t>01</a:t>
            </a:r>
            <a:endParaRPr lang="ko-KR" altLang="en-US" sz="4000" b="1" dirty="0">
              <a:gradFill>
                <a:gsLst>
                  <a:gs pos="0">
                    <a:schemeClr val="accent2">
                      <a:lumMod val="50000"/>
                    </a:schemeClr>
                  </a:gs>
                  <a:gs pos="40000">
                    <a:schemeClr val="accent2"/>
                  </a:gs>
                  <a:gs pos="55000">
                    <a:schemeClr val="accent2">
                      <a:lumMod val="50000"/>
                    </a:schemeClr>
                  </a:gs>
                </a:gsLst>
                <a:lin ang="5400000" scaled="0"/>
              </a:gra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01" name="Rectangle 117"/>
          <p:cNvSpPr>
            <a:spLocks noChangeArrowheads="1"/>
          </p:cNvSpPr>
          <p:nvPr/>
        </p:nvSpPr>
        <p:spPr bwMode="auto">
          <a:xfrm>
            <a:off x="1172787" y="2698740"/>
            <a:ext cx="1620000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Text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02" name="TextBox 501"/>
          <p:cNvSpPr txBox="1"/>
          <p:nvPr/>
        </p:nvSpPr>
        <p:spPr>
          <a:xfrm>
            <a:off x="6827995" y="2000426"/>
            <a:ext cx="755335" cy="8092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 algn="ctr">
              <a:lnSpc>
                <a:spcPct val="130000"/>
              </a:lnSpc>
              <a:spcBef>
                <a:spcPct val="0"/>
              </a:spcBef>
            </a:pPr>
            <a:r>
              <a:rPr lang="en-US" altLang="ko-KR" sz="4000" b="1" dirty="0">
                <a:gradFill>
                  <a:gsLst>
                    <a:gs pos="0">
                      <a:schemeClr val="accent2">
                        <a:lumMod val="50000"/>
                      </a:schemeClr>
                    </a:gs>
                    <a:gs pos="40000">
                      <a:schemeClr val="accent2"/>
                    </a:gs>
                    <a:gs pos="55000">
                      <a:schemeClr val="accent2">
                        <a:lumMod val="50000"/>
                      </a:schemeClr>
                    </a:gs>
                  </a:gsLst>
                  <a:lin ang="5400000" scaled="0"/>
                </a:gradFill>
                <a:latin typeface="Arial" pitchFamily="34" charset="0"/>
                <a:ea typeface="+mj-ea"/>
                <a:cs typeface="Arial" pitchFamily="34" charset="0"/>
              </a:rPr>
              <a:t>03</a:t>
            </a:r>
            <a:endParaRPr lang="ko-KR" altLang="en-US" sz="4000" b="1" dirty="0">
              <a:gradFill>
                <a:gsLst>
                  <a:gs pos="0">
                    <a:schemeClr val="accent2">
                      <a:lumMod val="50000"/>
                    </a:schemeClr>
                  </a:gs>
                  <a:gs pos="40000">
                    <a:schemeClr val="accent2"/>
                  </a:gs>
                  <a:gs pos="55000">
                    <a:schemeClr val="accent2">
                      <a:lumMod val="50000"/>
                    </a:schemeClr>
                  </a:gs>
                </a:gsLst>
                <a:lin ang="5400000" scaled="0"/>
              </a:gra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03" name="Rectangle 117"/>
          <p:cNvSpPr>
            <a:spLocks noChangeArrowheads="1"/>
          </p:cNvSpPr>
          <p:nvPr/>
        </p:nvSpPr>
        <p:spPr bwMode="auto">
          <a:xfrm>
            <a:off x="6395662" y="2698740"/>
            <a:ext cx="1620000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i="0" u="none" strike="noStrike" cap="none" normalizeH="0" baseline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Text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04" name="Rectangle 222"/>
          <p:cNvSpPr>
            <a:spLocks noChangeArrowheads="1"/>
          </p:cNvSpPr>
          <p:nvPr/>
        </p:nvSpPr>
        <p:spPr bwMode="auto">
          <a:xfrm>
            <a:off x="1066752" y="4465648"/>
            <a:ext cx="6645365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  <a:buFont typeface="Arial" pitchFamily="34" charset="0"/>
              <a:buChar char="•"/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505" name="Rectangle 292"/>
          <p:cNvSpPr>
            <a:spLocks noChangeArrowheads="1"/>
          </p:cNvSpPr>
          <p:nvPr/>
        </p:nvSpPr>
        <p:spPr bwMode="auto">
          <a:xfrm>
            <a:off x="1066752" y="4195773"/>
            <a:ext cx="1285608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791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80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D90D97D7-D358-42E2-A8A0-7DBF756D2DF8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BBCAD2C8-F9AE-4587-95C8-A214D837C274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D571FF81-103D-471F-9AD0-2A16D3997F47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50900BC4-0C13-4A45-B77B-5702CB8CAA38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2729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233F7E1F-304E-47D3-AF50-E3609BF47E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8F612EC0-5E16-4CDF-BC9D-2E7FC456A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FA128686-B7C8-4406-AA1C-F462BE0954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693ED964-F4B2-4C03-B944-E9D7B68D1C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59EE131C-DFFD-4B6C-A411-19A0C1B62D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5FE6E90A-9F7B-4837-88FA-4AD992B1D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CCCB3AAC-2ADE-44DD-AF35-C333C5D5CD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920D2DB3-C05E-4B66-89E6-AC17229EB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804BCADC-9527-44AC-91AC-CB90BBE61262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99636BA9-BF96-41FF-BB43-D41F52C6BDED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A6868D94-336B-4A02-A442-6D696EA57874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567054CE-D535-4D9E-9EA1-E1FCC0A1223D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95CEF5C6-AFF4-4172-9CA5-02627DA6566C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51F9A712-68CC-48F0-B956-C3C78EB7E968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01E665F1-F673-4C4D-B2CE-F1543D67213D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2262F327-6B1F-4EDB-8422-EA6B6E9DB09A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AC177CF-BE44-4E55-B8CE-A8062317EE27}"/>
              </a:ext>
            </a:extLst>
          </p:cNvPr>
          <p:cNvSpPr/>
          <p:nvPr/>
        </p:nvSpPr>
        <p:spPr>
          <a:xfrm>
            <a:off x="672841" y="1258257"/>
            <a:ext cx="3766240" cy="38694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496116B-9622-430B-B08C-DA63413A9025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A7F7E159-24DF-4C46-8F3C-25FA39CBCB13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17730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A5C3E441-00FB-4B89-9882-5D7341D23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E73844F4-E43E-4CEC-BBD4-29EDAE592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2B4B2CC2-A80F-43F2-A536-99AC008E2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316ABC86-81E8-4D1D-B9EA-A0CD3B646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B46B2A4F-2C6C-4378-A88F-86AFB7592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D6E610FE-6DB2-456A-8FE4-5A90E793F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CAE6F7EC-C8DE-4E5A-A99C-236A7189D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5134" y="4194930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2ABDBA56-97A4-4BFE-8709-C0E18C429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82E81A6E-F82F-4777-87EE-D047B22BE1B4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CFCDF183-DB43-4A80-8046-DAC262B3F2A3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19652B04-6965-4B49-A5C1-C05AE736A3A3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5735BD6A-A5B7-4928-8DF7-DE4DC7A594BC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D585CA50-8F15-4CB9-8783-3ABB7051B0CE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427C3822-0E2E-407D-BD32-AB4792205707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0444BA58-CADC-43D7-B502-B1483698C95D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265E0972-7E30-442C-A199-2625F23B7B27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9DC9866-F3C4-4639-867C-57735E25D480}"/>
              </a:ext>
            </a:extLst>
          </p:cNvPr>
          <p:cNvSpPr/>
          <p:nvPr/>
        </p:nvSpPr>
        <p:spPr>
          <a:xfrm>
            <a:off x="672841" y="1257183"/>
            <a:ext cx="3266619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667789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3EC9FD4-3800-4BA9-9158-EFF0825DAA9B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EB2EA47-EC82-4F8B-BF46-A10206E5A739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8352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창업_자동차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7192CA"/>
      </a:accent1>
      <a:accent2>
        <a:srgbClr val="4966B0"/>
      </a:accent2>
      <a:accent3>
        <a:srgbClr val="F3B761"/>
      </a:accent3>
      <a:accent4>
        <a:srgbClr val="344264"/>
      </a:accent4>
      <a:accent5>
        <a:srgbClr val="00AAD9"/>
      </a:accent5>
      <a:accent6>
        <a:srgbClr val="D25518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2013</TotalTime>
  <Words>428</Words>
  <Application>Microsoft Office PowerPoint</Application>
  <PresentationFormat>화면 슬라이드 쇼(4:3)</PresentationFormat>
  <Paragraphs>78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표준작성법_사업계획서_창업(자동차)</dc:title>
  <dc:creator>㈜ 인비닷컴</dc:creator>
  <dc:description>무단 복제 배포시 법적 불이익을 받을 수 있습니다.</dc:description>
  <cp:lastModifiedBy>pro</cp:lastModifiedBy>
  <cp:revision>493</cp:revision>
  <dcterms:created xsi:type="dcterms:W3CDTF">2013-09-25T11:58:39Z</dcterms:created>
  <dcterms:modified xsi:type="dcterms:W3CDTF">2019-05-03T05:19:32Z</dcterms:modified>
  <cp:category>본 문서의 저작권은 비즈폼에 있습니다.</cp:category>
</cp:coreProperties>
</file>