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79" r:id="rId2"/>
    <p:sldId id="265" r:id="rId3"/>
    <p:sldId id="349" r:id="rId4"/>
    <p:sldId id="380" r:id="rId5"/>
    <p:sldId id="381" r:id="rId6"/>
    <p:sldId id="382" r:id="rId7"/>
    <p:sldId id="383" r:id="rId8"/>
    <p:sldId id="384" r:id="rId9"/>
    <p:sldId id="378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85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타원 25"/>
          <p:cNvSpPr/>
          <p:nvPr userDrawn="1"/>
        </p:nvSpPr>
        <p:spPr>
          <a:xfrm>
            <a:off x="1187624" y="5747606"/>
            <a:ext cx="6912768" cy="39604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72000">
                <a:schemeClr val="tx1">
                  <a:lumMod val="50000"/>
                  <a:lumOff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2234831" y="1412776"/>
            <a:ext cx="4674339" cy="4514850"/>
            <a:chOff x="-2667607" y="1592796"/>
            <a:chExt cx="4674339" cy="4514850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439267" y="4312786"/>
              <a:ext cx="600075" cy="1784350"/>
            </a:xfrm>
            <a:custGeom>
              <a:avLst/>
              <a:gdLst/>
              <a:ahLst/>
              <a:cxnLst>
                <a:cxn ang="0">
                  <a:pos x="6" y="1124"/>
                </a:cxn>
                <a:cxn ang="0">
                  <a:pos x="0" y="568"/>
                </a:cxn>
                <a:cxn ang="0">
                  <a:pos x="378" y="0"/>
                </a:cxn>
                <a:cxn ang="0">
                  <a:pos x="6" y="1124"/>
                </a:cxn>
              </a:cxnLst>
              <a:rect l="0" t="0" r="r" b="b"/>
              <a:pathLst>
                <a:path w="378" h="1124">
                  <a:moveTo>
                    <a:pt x="6" y="1124"/>
                  </a:moveTo>
                  <a:lnTo>
                    <a:pt x="0" y="568"/>
                  </a:lnTo>
                  <a:lnTo>
                    <a:pt x="378" y="0"/>
                  </a:lnTo>
                  <a:lnTo>
                    <a:pt x="6" y="112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7467" y="4866221"/>
              <a:ext cx="441325" cy="1241425"/>
            </a:xfrm>
            <a:custGeom>
              <a:avLst/>
              <a:gdLst/>
              <a:ahLst/>
              <a:cxnLst>
                <a:cxn ang="0">
                  <a:pos x="278" y="782"/>
                </a:cxn>
                <a:cxn ang="0">
                  <a:pos x="272" y="226"/>
                </a:cxn>
                <a:cxn ang="0">
                  <a:pos x="0" y="0"/>
                </a:cxn>
                <a:cxn ang="0">
                  <a:pos x="278" y="782"/>
                </a:cxn>
              </a:cxnLst>
              <a:rect l="0" t="0" r="r" b="b"/>
              <a:pathLst>
                <a:path w="278" h="782">
                  <a:moveTo>
                    <a:pt x="278" y="782"/>
                  </a:moveTo>
                  <a:lnTo>
                    <a:pt x="272" y="226"/>
                  </a:lnTo>
                  <a:lnTo>
                    <a:pt x="0" y="0"/>
                  </a:lnTo>
                  <a:lnTo>
                    <a:pt x="278" y="7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7467" y="4637621"/>
              <a:ext cx="434975" cy="587375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272" y="370"/>
                </a:cxn>
                <a:cxn ang="0">
                  <a:pos x="274" y="0"/>
                </a:cxn>
                <a:cxn ang="0">
                  <a:pos x="0" y="144"/>
                </a:cxn>
              </a:cxnLst>
              <a:rect l="0" t="0" r="r" b="b"/>
              <a:pathLst>
                <a:path w="274" h="370">
                  <a:moveTo>
                    <a:pt x="0" y="144"/>
                  </a:moveTo>
                  <a:lnTo>
                    <a:pt x="272" y="370"/>
                  </a:lnTo>
                  <a:lnTo>
                    <a:pt x="27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439267" y="4323296"/>
              <a:ext cx="600075" cy="901700"/>
            </a:xfrm>
            <a:custGeom>
              <a:avLst/>
              <a:gdLst/>
              <a:ahLst/>
              <a:cxnLst>
                <a:cxn ang="0">
                  <a:pos x="0" y="568"/>
                </a:cxn>
                <a:cxn ang="0">
                  <a:pos x="378" y="0"/>
                </a:cxn>
                <a:cxn ang="0">
                  <a:pos x="2" y="198"/>
                </a:cxn>
                <a:cxn ang="0">
                  <a:pos x="0" y="568"/>
                </a:cxn>
              </a:cxnLst>
              <a:rect l="0" t="0" r="r" b="b"/>
              <a:pathLst>
                <a:path w="378" h="568">
                  <a:moveTo>
                    <a:pt x="0" y="568"/>
                  </a:moveTo>
                  <a:lnTo>
                    <a:pt x="378" y="0"/>
                  </a:lnTo>
                  <a:lnTo>
                    <a:pt x="2" y="198"/>
                  </a:lnTo>
                  <a:lnTo>
                    <a:pt x="0" y="56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99792" y="1880828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</a:t>
            </a:r>
            <a:br>
              <a:rPr lang="en-US" altLang="ko-KR" dirty="0"/>
            </a:br>
            <a:r>
              <a:rPr lang="ko-KR" altLang="en-US" dirty="0"/>
              <a:t>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699792" y="3392996"/>
            <a:ext cx="439248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2699792" y="3032956"/>
            <a:ext cx="4392488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 userDrawn="1"/>
        </p:nvGrpSpPr>
        <p:grpSpPr>
          <a:xfrm>
            <a:off x="3311860" y="4725144"/>
            <a:ext cx="1588103" cy="1116124"/>
            <a:chOff x="-2667607" y="1592796"/>
            <a:chExt cx="4674339" cy="3285140"/>
          </a:xfrm>
        </p:grpSpPr>
        <p:sp>
          <p:nvSpPr>
            <p:cNvPr id="39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" name="그룹 30"/>
          <p:cNvGrpSpPr/>
          <p:nvPr userDrawn="1"/>
        </p:nvGrpSpPr>
        <p:grpSpPr>
          <a:xfrm>
            <a:off x="3311860" y="2996952"/>
            <a:ext cx="1588103" cy="1116124"/>
            <a:chOff x="-2667607" y="1592796"/>
            <a:chExt cx="4674339" cy="3285140"/>
          </a:xfrm>
        </p:grpSpPr>
        <p:sp>
          <p:nvSpPr>
            <p:cNvPr id="32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0" name="그룹 19"/>
          <p:cNvGrpSpPr/>
          <p:nvPr userDrawn="1"/>
        </p:nvGrpSpPr>
        <p:grpSpPr>
          <a:xfrm>
            <a:off x="3311860" y="1304764"/>
            <a:ext cx="1588103" cy="1116124"/>
            <a:chOff x="-2667607" y="1592796"/>
            <a:chExt cx="4674339" cy="3285140"/>
          </a:xfrm>
        </p:grpSpPr>
        <p:sp>
          <p:nvSpPr>
            <p:cNvPr id="25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" name="텍스트 개체 틀 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635896" y="1417458"/>
            <a:ext cx="75830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4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042648" y="144878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5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087648" y="1751599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082" name="Freeform 34"/>
          <p:cNvSpPr>
            <a:spLocks/>
          </p:cNvSpPr>
          <p:nvPr userDrawn="1"/>
        </p:nvSpPr>
        <p:spPr bwMode="auto">
          <a:xfrm>
            <a:off x="0" y="0"/>
            <a:ext cx="4454525" cy="4333875"/>
          </a:xfrm>
          <a:custGeom>
            <a:avLst/>
            <a:gdLst/>
            <a:ahLst/>
            <a:cxnLst>
              <a:cxn ang="0">
                <a:pos x="2806" y="0"/>
              </a:cxn>
              <a:cxn ang="0">
                <a:pos x="2754" y="0"/>
              </a:cxn>
              <a:cxn ang="0">
                <a:pos x="0" y="2678"/>
              </a:cxn>
              <a:cxn ang="0">
                <a:pos x="0" y="2730"/>
              </a:cxn>
              <a:cxn ang="0">
                <a:pos x="2806" y="0"/>
              </a:cxn>
            </a:cxnLst>
            <a:rect l="0" t="0" r="r" b="b"/>
            <a:pathLst>
              <a:path w="2806" h="2730">
                <a:moveTo>
                  <a:pt x="2806" y="0"/>
                </a:moveTo>
                <a:lnTo>
                  <a:pt x="2754" y="0"/>
                </a:lnTo>
                <a:lnTo>
                  <a:pt x="0" y="2678"/>
                </a:lnTo>
                <a:lnTo>
                  <a:pt x="0" y="2730"/>
                </a:lnTo>
                <a:lnTo>
                  <a:pt x="280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82544" y="1376772"/>
            <a:ext cx="2154267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14" name="텍스트 개체 틀 210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482544" y="1924467"/>
            <a:ext cx="215426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84" name="텍스트 개체 틀 3"/>
          <p:cNvSpPr>
            <a:spLocks noGrp="1"/>
          </p:cNvSpPr>
          <p:nvPr>
            <p:ph type="body" sz="quarter" idx="21" hasCustomPrompt="1"/>
          </p:nvPr>
        </p:nvSpPr>
        <p:spPr>
          <a:xfrm>
            <a:off x="3635896" y="3088589"/>
            <a:ext cx="75830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4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85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5042648" y="3119911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86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5087648" y="3422730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88" name="텍스트 개체 틀 3"/>
          <p:cNvSpPr>
            <a:spLocks noGrp="1"/>
          </p:cNvSpPr>
          <p:nvPr>
            <p:ph type="body" sz="quarter" idx="24" hasCustomPrompt="1"/>
          </p:nvPr>
        </p:nvSpPr>
        <p:spPr>
          <a:xfrm>
            <a:off x="3635896" y="4804700"/>
            <a:ext cx="75830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4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89" name="텍스트 개체 틀 5"/>
          <p:cNvSpPr>
            <a:spLocks noGrp="1"/>
          </p:cNvSpPr>
          <p:nvPr>
            <p:ph type="body" sz="quarter" idx="25" hasCustomPrompt="1"/>
          </p:nvPr>
        </p:nvSpPr>
        <p:spPr>
          <a:xfrm>
            <a:off x="5042648" y="483602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90" name="텍스트 개체 틀 5"/>
          <p:cNvSpPr>
            <a:spLocks noGrp="1"/>
          </p:cNvSpPr>
          <p:nvPr>
            <p:ph type="body" sz="quarter" idx="26" hasCustomPrompt="1"/>
          </p:nvPr>
        </p:nvSpPr>
        <p:spPr>
          <a:xfrm>
            <a:off x="5087648" y="5138841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 userDrawn="1"/>
        </p:nvGrpSpPr>
        <p:grpSpPr>
          <a:xfrm>
            <a:off x="3275856" y="872716"/>
            <a:ext cx="3096344" cy="2176120"/>
            <a:chOff x="-2667607" y="1592796"/>
            <a:chExt cx="4674339" cy="3285140"/>
          </a:xfrm>
        </p:grpSpPr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728399" y="3269580"/>
            <a:ext cx="2486686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3764927" y="3722024"/>
            <a:ext cx="2446337" cy="1471172"/>
          </a:xfrm>
          <a:prstGeom prst="rect">
            <a:avLst/>
          </a:prstGeom>
        </p:spPr>
        <p:txBody>
          <a:bodyPr>
            <a:spAutoFit/>
          </a:bodyPr>
          <a:lstStyle>
            <a:lvl1pPr marL="88900" marR="0" indent="-88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 내용을 입력하세요</a:t>
            </a:r>
            <a:endParaRPr lang="en-US" altLang="ko-KR" dirty="0"/>
          </a:p>
          <a:p>
            <a:pPr marL="88900" marR="0" lvl="0" indent="-88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 내용을 입력하세요</a:t>
            </a:r>
          </a:p>
          <a:p>
            <a:pPr marL="88900" marR="0" lvl="0" indent="-88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 내용을 입력하세요</a:t>
            </a:r>
          </a:p>
          <a:p>
            <a:pPr marL="88900" marR="0" lvl="0" indent="-88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 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51920" y="1138377"/>
            <a:ext cx="1732994" cy="1714559"/>
          </a:xfrm>
          <a:prstGeom prst="rect">
            <a:avLst/>
          </a:prstGeom>
        </p:spPr>
        <p:txBody>
          <a:bodyPr/>
          <a:lstStyle>
            <a:lvl1pPr algn="ctr">
              <a:buNone/>
              <a:defRPr sz="97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1585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90525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2519772" y="1643150"/>
            <a:ext cx="4197316" cy="4054102"/>
            <a:chOff x="-2667607" y="1592796"/>
            <a:chExt cx="4674339" cy="4514850"/>
          </a:xfrm>
        </p:grpSpPr>
        <p:sp>
          <p:nvSpPr>
            <p:cNvPr id="11" name="Freeform 5"/>
            <p:cNvSpPr>
              <a:spLocks/>
            </p:cNvSpPr>
            <p:nvPr userDrawn="1"/>
          </p:nvSpPr>
          <p:spPr bwMode="auto">
            <a:xfrm>
              <a:off x="439267" y="4312786"/>
              <a:ext cx="600075" cy="1784350"/>
            </a:xfrm>
            <a:custGeom>
              <a:avLst/>
              <a:gdLst/>
              <a:ahLst/>
              <a:cxnLst>
                <a:cxn ang="0">
                  <a:pos x="6" y="1124"/>
                </a:cxn>
                <a:cxn ang="0">
                  <a:pos x="0" y="568"/>
                </a:cxn>
                <a:cxn ang="0">
                  <a:pos x="378" y="0"/>
                </a:cxn>
                <a:cxn ang="0">
                  <a:pos x="6" y="1124"/>
                </a:cxn>
              </a:cxnLst>
              <a:rect l="0" t="0" r="r" b="b"/>
              <a:pathLst>
                <a:path w="378" h="1124">
                  <a:moveTo>
                    <a:pt x="6" y="1124"/>
                  </a:moveTo>
                  <a:lnTo>
                    <a:pt x="0" y="568"/>
                  </a:lnTo>
                  <a:lnTo>
                    <a:pt x="378" y="0"/>
                  </a:lnTo>
                  <a:lnTo>
                    <a:pt x="6" y="112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6"/>
            <p:cNvSpPr>
              <a:spLocks/>
            </p:cNvSpPr>
            <p:nvPr userDrawn="1"/>
          </p:nvSpPr>
          <p:spPr bwMode="auto">
            <a:xfrm>
              <a:off x="7467" y="4866221"/>
              <a:ext cx="441325" cy="1241425"/>
            </a:xfrm>
            <a:custGeom>
              <a:avLst/>
              <a:gdLst/>
              <a:ahLst/>
              <a:cxnLst>
                <a:cxn ang="0">
                  <a:pos x="278" y="782"/>
                </a:cxn>
                <a:cxn ang="0">
                  <a:pos x="272" y="226"/>
                </a:cxn>
                <a:cxn ang="0">
                  <a:pos x="0" y="0"/>
                </a:cxn>
                <a:cxn ang="0">
                  <a:pos x="278" y="782"/>
                </a:cxn>
              </a:cxnLst>
              <a:rect l="0" t="0" r="r" b="b"/>
              <a:pathLst>
                <a:path w="278" h="782">
                  <a:moveTo>
                    <a:pt x="278" y="782"/>
                  </a:moveTo>
                  <a:lnTo>
                    <a:pt x="272" y="226"/>
                  </a:lnTo>
                  <a:lnTo>
                    <a:pt x="0" y="0"/>
                  </a:lnTo>
                  <a:lnTo>
                    <a:pt x="278" y="7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7"/>
            <p:cNvSpPr>
              <a:spLocks/>
            </p:cNvSpPr>
            <p:nvPr userDrawn="1"/>
          </p:nvSpPr>
          <p:spPr bwMode="auto">
            <a:xfrm>
              <a:off x="7467" y="4637621"/>
              <a:ext cx="434975" cy="587375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272" y="370"/>
                </a:cxn>
                <a:cxn ang="0">
                  <a:pos x="274" y="0"/>
                </a:cxn>
                <a:cxn ang="0">
                  <a:pos x="0" y="144"/>
                </a:cxn>
              </a:cxnLst>
              <a:rect l="0" t="0" r="r" b="b"/>
              <a:pathLst>
                <a:path w="274" h="370">
                  <a:moveTo>
                    <a:pt x="0" y="144"/>
                  </a:moveTo>
                  <a:lnTo>
                    <a:pt x="272" y="370"/>
                  </a:lnTo>
                  <a:lnTo>
                    <a:pt x="27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8"/>
            <p:cNvSpPr>
              <a:spLocks/>
            </p:cNvSpPr>
            <p:nvPr userDrawn="1"/>
          </p:nvSpPr>
          <p:spPr bwMode="auto">
            <a:xfrm>
              <a:off x="439267" y="4323296"/>
              <a:ext cx="600075" cy="901700"/>
            </a:xfrm>
            <a:custGeom>
              <a:avLst/>
              <a:gdLst/>
              <a:ahLst/>
              <a:cxnLst>
                <a:cxn ang="0">
                  <a:pos x="0" y="568"/>
                </a:cxn>
                <a:cxn ang="0">
                  <a:pos x="378" y="0"/>
                </a:cxn>
                <a:cxn ang="0">
                  <a:pos x="2" y="198"/>
                </a:cxn>
                <a:cxn ang="0">
                  <a:pos x="0" y="568"/>
                </a:cxn>
              </a:cxnLst>
              <a:rect l="0" t="0" r="r" b="b"/>
              <a:pathLst>
                <a:path w="378" h="568">
                  <a:moveTo>
                    <a:pt x="0" y="568"/>
                  </a:moveTo>
                  <a:lnTo>
                    <a:pt x="378" y="0"/>
                  </a:lnTo>
                  <a:lnTo>
                    <a:pt x="2" y="198"/>
                  </a:lnTo>
                  <a:lnTo>
                    <a:pt x="0" y="56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0"/>
            <p:cNvSpPr>
              <a:spLocks/>
            </p:cNvSpPr>
            <p:nvPr userDrawn="1"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9"/>
            <p:cNvSpPr>
              <a:spLocks/>
            </p:cNvSpPr>
            <p:nvPr userDrawn="1"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" name="제목 1"/>
          <p:cNvSpPr>
            <a:spLocks noGrp="1"/>
          </p:cNvSpPr>
          <p:nvPr>
            <p:ph type="ctrTitle" hasCustomPrompt="1"/>
          </p:nvPr>
        </p:nvSpPr>
        <p:spPr>
          <a:xfrm>
            <a:off x="2970352" y="1942076"/>
            <a:ext cx="3944226" cy="120032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algn="l">
              <a:lnSpc>
                <a:spcPct val="10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</a:t>
            </a:r>
            <a:br>
              <a:rPr lang="en-US" altLang="ko-KR" dirty="0"/>
            </a:br>
            <a:r>
              <a:rPr lang="ko-KR" altLang="en-US" dirty="0"/>
              <a:t>입력하세요</a:t>
            </a:r>
          </a:p>
        </p:txBody>
      </p:sp>
      <p:sp>
        <p:nvSpPr>
          <p:cNvPr id="2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970346" y="3407915"/>
            <a:ext cx="3944238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3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2970355" y="3050938"/>
            <a:ext cx="3944220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4" name="타원 23"/>
          <p:cNvSpPr/>
          <p:nvPr userDrawn="1"/>
        </p:nvSpPr>
        <p:spPr>
          <a:xfrm>
            <a:off x="1691680" y="5553236"/>
            <a:ext cx="5874657" cy="39604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72000">
                <a:schemeClr val="tx1">
                  <a:lumMod val="50000"/>
                  <a:lumOff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80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CF1997C8-7C16-48D4-B89F-353B9818524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0BD1E74-7697-4398-8641-FE3AD1A924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7296138-F31C-4D7F-A94A-0A46CCA08403}"/>
              </a:ext>
            </a:extLst>
          </p:cNvPr>
          <p:cNvSpPr/>
          <p:nvPr/>
        </p:nvSpPr>
        <p:spPr>
          <a:xfrm>
            <a:off x="551623" y="4435822"/>
            <a:ext cx="2583195" cy="5025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33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1358C7B9-A63A-48A5-8D70-E50230BCBA57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F1D3D41-A204-42E9-B9C6-959A5285B44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http://www.bizforms.co.kr/bms/check.asp?code=bs3217338750418&amp;go_url=http%3a%2f%2fpowerpoint.bizforms.co.kr%2fform_view%2fview.asp%3fnumber%3d105680%26v_flag%3d0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82C3CBA-D810-47BA-A46B-E3235BF27C87}"/>
              </a:ext>
            </a:extLst>
          </p:cNvPr>
          <p:cNvSpPr/>
          <p:nvPr/>
        </p:nvSpPr>
        <p:spPr>
          <a:xfrm>
            <a:off x="551623" y="3986545"/>
            <a:ext cx="346761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의료제약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BED041C-F250-47FA-B367-4579950F73AA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705A56E4-7E9C-4FA4-A6E4-5E964CC890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1778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10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dirty="0"/>
              <a:t>회사개요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</a:t>
            </a:r>
            <a:r>
              <a:rPr altLang="en-US" dirty="0"/>
              <a:t>개요</a:t>
            </a:r>
            <a:r>
              <a:rPr lang="ko-KR" altLang="en-US" dirty="0"/>
              <a:t>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69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전체 개요에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6280227" y="1916832"/>
            <a:ext cx="1588103" cy="1116124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383868" y="1592796"/>
            <a:ext cx="2376264" cy="1670046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275671" y="1916832"/>
            <a:ext cx="1588103" cy="1116124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6809829" y="2174503"/>
            <a:ext cx="498475" cy="606425"/>
            <a:chOff x="6672263" y="2227263"/>
            <a:chExt cx="498475" cy="606425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6672263" y="2474913"/>
              <a:ext cx="371475" cy="358775"/>
            </a:xfrm>
            <a:custGeom>
              <a:avLst/>
              <a:gdLst/>
              <a:ahLst/>
              <a:cxnLst>
                <a:cxn ang="0">
                  <a:pos x="208" y="120"/>
                </a:cxn>
                <a:cxn ang="0">
                  <a:pos x="208" y="120"/>
                </a:cxn>
                <a:cxn ang="0">
                  <a:pos x="204" y="134"/>
                </a:cxn>
                <a:cxn ang="0">
                  <a:pos x="198" y="148"/>
                </a:cxn>
                <a:cxn ang="0">
                  <a:pos x="190" y="160"/>
                </a:cxn>
                <a:cxn ang="0">
                  <a:pos x="180" y="170"/>
                </a:cxn>
                <a:cxn ang="0">
                  <a:pos x="168" y="178"/>
                </a:cxn>
                <a:cxn ang="0">
                  <a:pos x="154" y="186"/>
                </a:cxn>
                <a:cxn ang="0">
                  <a:pos x="138" y="190"/>
                </a:cxn>
                <a:cxn ang="0">
                  <a:pos x="124" y="190"/>
                </a:cxn>
                <a:cxn ang="0">
                  <a:pos x="124" y="190"/>
                </a:cxn>
                <a:cxn ang="0">
                  <a:pos x="106" y="188"/>
                </a:cxn>
                <a:cxn ang="0">
                  <a:pos x="90" y="184"/>
                </a:cxn>
                <a:cxn ang="0">
                  <a:pos x="74" y="176"/>
                </a:cxn>
                <a:cxn ang="0">
                  <a:pos x="62" y="166"/>
                </a:cxn>
                <a:cxn ang="0">
                  <a:pos x="52" y="152"/>
                </a:cxn>
                <a:cxn ang="0">
                  <a:pos x="44" y="138"/>
                </a:cxn>
                <a:cxn ang="0">
                  <a:pos x="38" y="122"/>
                </a:cxn>
                <a:cxn ang="0">
                  <a:pos x="36" y="104"/>
                </a:cxn>
                <a:cxn ang="0">
                  <a:pos x="36" y="104"/>
                </a:cxn>
                <a:cxn ang="0">
                  <a:pos x="38" y="88"/>
                </a:cxn>
                <a:cxn ang="0">
                  <a:pos x="42" y="72"/>
                </a:cxn>
                <a:cxn ang="0">
                  <a:pos x="50" y="58"/>
                </a:cxn>
                <a:cxn ang="0">
                  <a:pos x="58" y="46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8"/>
                </a:cxn>
                <a:cxn ang="0">
                  <a:pos x="34" y="18"/>
                </a:cxn>
                <a:cxn ang="0">
                  <a:pos x="24" y="30"/>
                </a:cxn>
                <a:cxn ang="0">
                  <a:pos x="16" y="44"/>
                </a:cxn>
                <a:cxn ang="0">
                  <a:pos x="10" y="58"/>
                </a:cxn>
                <a:cxn ang="0">
                  <a:pos x="4" y="72"/>
                </a:cxn>
                <a:cxn ang="0">
                  <a:pos x="2" y="88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0" y="116"/>
                </a:cxn>
                <a:cxn ang="0">
                  <a:pos x="2" y="128"/>
                </a:cxn>
                <a:cxn ang="0">
                  <a:pos x="6" y="140"/>
                </a:cxn>
                <a:cxn ang="0">
                  <a:pos x="10" y="152"/>
                </a:cxn>
                <a:cxn ang="0">
                  <a:pos x="22" y="172"/>
                </a:cxn>
                <a:cxn ang="0">
                  <a:pos x="36" y="190"/>
                </a:cxn>
                <a:cxn ang="0">
                  <a:pos x="54" y="206"/>
                </a:cxn>
                <a:cxn ang="0">
                  <a:pos x="76" y="216"/>
                </a:cxn>
                <a:cxn ang="0">
                  <a:pos x="86" y="222"/>
                </a:cxn>
                <a:cxn ang="0">
                  <a:pos x="98" y="224"/>
                </a:cxn>
                <a:cxn ang="0">
                  <a:pos x="110" y="226"/>
                </a:cxn>
                <a:cxn ang="0">
                  <a:pos x="124" y="226"/>
                </a:cxn>
                <a:cxn ang="0">
                  <a:pos x="124" y="226"/>
                </a:cxn>
                <a:cxn ang="0">
                  <a:pos x="140" y="226"/>
                </a:cxn>
                <a:cxn ang="0">
                  <a:pos x="158" y="222"/>
                </a:cxn>
                <a:cxn ang="0">
                  <a:pos x="174" y="216"/>
                </a:cxn>
                <a:cxn ang="0">
                  <a:pos x="188" y="208"/>
                </a:cxn>
                <a:cxn ang="0">
                  <a:pos x="202" y="198"/>
                </a:cxn>
                <a:cxn ang="0">
                  <a:pos x="214" y="186"/>
                </a:cxn>
                <a:cxn ang="0">
                  <a:pos x="224" y="172"/>
                </a:cxn>
                <a:cxn ang="0">
                  <a:pos x="234" y="158"/>
                </a:cxn>
                <a:cxn ang="0">
                  <a:pos x="208" y="120"/>
                </a:cxn>
              </a:cxnLst>
              <a:rect l="0" t="0" r="r" b="b"/>
              <a:pathLst>
                <a:path w="234" h="226">
                  <a:moveTo>
                    <a:pt x="208" y="120"/>
                  </a:moveTo>
                  <a:lnTo>
                    <a:pt x="208" y="120"/>
                  </a:lnTo>
                  <a:lnTo>
                    <a:pt x="204" y="134"/>
                  </a:lnTo>
                  <a:lnTo>
                    <a:pt x="198" y="148"/>
                  </a:lnTo>
                  <a:lnTo>
                    <a:pt x="190" y="160"/>
                  </a:lnTo>
                  <a:lnTo>
                    <a:pt x="180" y="170"/>
                  </a:lnTo>
                  <a:lnTo>
                    <a:pt x="168" y="178"/>
                  </a:lnTo>
                  <a:lnTo>
                    <a:pt x="154" y="186"/>
                  </a:lnTo>
                  <a:lnTo>
                    <a:pt x="138" y="190"/>
                  </a:lnTo>
                  <a:lnTo>
                    <a:pt x="124" y="190"/>
                  </a:lnTo>
                  <a:lnTo>
                    <a:pt x="124" y="190"/>
                  </a:lnTo>
                  <a:lnTo>
                    <a:pt x="106" y="188"/>
                  </a:lnTo>
                  <a:lnTo>
                    <a:pt x="90" y="184"/>
                  </a:lnTo>
                  <a:lnTo>
                    <a:pt x="74" y="176"/>
                  </a:lnTo>
                  <a:lnTo>
                    <a:pt x="62" y="166"/>
                  </a:lnTo>
                  <a:lnTo>
                    <a:pt x="52" y="152"/>
                  </a:lnTo>
                  <a:lnTo>
                    <a:pt x="44" y="138"/>
                  </a:lnTo>
                  <a:lnTo>
                    <a:pt x="38" y="122"/>
                  </a:lnTo>
                  <a:lnTo>
                    <a:pt x="36" y="104"/>
                  </a:lnTo>
                  <a:lnTo>
                    <a:pt x="36" y="104"/>
                  </a:lnTo>
                  <a:lnTo>
                    <a:pt x="38" y="88"/>
                  </a:lnTo>
                  <a:lnTo>
                    <a:pt x="42" y="72"/>
                  </a:lnTo>
                  <a:lnTo>
                    <a:pt x="50" y="58"/>
                  </a:lnTo>
                  <a:lnTo>
                    <a:pt x="58" y="46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8"/>
                  </a:lnTo>
                  <a:lnTo>
                    <a:pt x="34" y="18"/>
                  </a:lnTo>
                  <a:lnTo>
                    <a:pt x="24" y="30"/>
                  </a:lnTo>
                  <a:lnTo>
                    <a:pt x="16" y="44"/>
                  </a:lnTo>
                  <a:lnTo>
                    <a:pt x="10" y="58"/>
                  </a:lnTo>
                  <a:lnTo>
                    <a:pt x="4" y="72"/>
                  </a:lnTo>
                  <a:lnTo>
                    <a:pt x="2" y="88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6"/>
                  </a:lnTo>
                  <a:lnTo>
                    <a:pt x="2" y="128"/>
                  </a:lnTo>
                  <a:lnTo>
                    <a:pt x="6" y="140"/>
                  </a:lnTo>
                  <a:lnTo>
                    <a:pt x="10" y="152"/>
                  </a:lnTo>
                  <a:lnTo>
                    <a:pt x="22" y="172"/>
                  </a:lnTo>
                  <a:lnTo>
                    <a:pt x="36" y="190"/>
                  </a:lnTo>
                  <a:lnTo>
                    <a:pt x="54" y="206"/>
                  </a:lnTo>
                  <a:lnTo>
                    <a:pt x="76" y="216"/>
                  </a:lnTo>
                  <a:lnTo>
                    <a:pt x="86" y="222"/>
                  </a:lnTo>
                  <a:lnTo>
                    <a:pt x="98" y="224"/>
                  </a:lnTo>
                  <a:lnTo>
                    <a:pt x="110" y="226"/>
                  </a:lnTo>
                  <a:lnTo>
                    <a:pt x="124" y="226"/>
                  </a:lnTo>
                  <a:lnTo>
                    <a:pt x="124" y="226"/>
                  </a:lnTo>
                  <a:lnTo>
                    <a:pt x="140" y="226"/>
                  </a:lnTo>
                  <a:lnTo>
                    <a:pt x="158" y="222"/>
                  </a:lnTo>
                  <a:lnTo>
                    <a:pt x="174" y="216"/>
                  </a:lnTo>
                  <a:lnTo>
                    <a:pt x="188" y="208"/>
                  </a:lnTo>
                  <a:lnTo>
                    <a:pt x="202" y="198"/>
                  </a:lnTo>
                  <a:lnTo>
                    <a:pt x="214" y="186"/>
                  </a:lnTo>
                  <a:lnTo>
                    <a:pt x="224" y="172"/>
                  </a:lnTo>
                  <a:lnTo>
                    <a:pt x="234" y="158"/>
                  </a:lnTo>
                  <a:lnTo>
                    <a:pt x="208" y="1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6805613" y="2335213"/>
              <a:ext cx="365125" cy="444500"/>
            </a:xfrm>
            <a:custGeom>
              <a:avLst/>
              <a:gdLst/>
              <a:ahLst/>
              <a:cxnLst>
                <a:cxn ang="0">
                  <a:pos x="214" y="280"/>
                </a:cxn>
                <a:cxn ang="0">
                  <a:pos x="214" y="280"/>
                </a:cxn>
                <a:cxn ang="0">
                  <a:pos x="206" y="278"/>
                </a:cxn>
                <a:cxn ang="0">
                  <a:pos x="200" y="272"/>
                </a:cxn>
                <a:cxn ang="0">
                  <a:pos x="136" y="170"/>
                </a:cxn>
                <a:cxn ang="0">
                  <a:pos x="16" y="170"/>
                </a:cxn>
                <a:cxn ang="0">
                  <a:pos x="16" y="170"/>
                </a:cxn>
                <a:cxn ang="0">
                  <a:pos x="10" y="170"/>
                </a:cxn>
                <a:cxn ang="0">
                  <a:pos x="4" y="166"/>
                </a:cxn>
                <a:cxn ang="0">
                  <a:pos x="2" y="160"/>
                </a:cxn>
                <a:cxn ang="0">
                  <a:pos x="0" y="15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6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4" y="2"/>
                </a:cxn>
                <a:cxn ang="0">
                  <a:pos x="28" y="6"/>
                </a:cxn>
                <a:cxn ang="0">
                  <a:pos x="32" y="10"/>
                </a:cxn>
                <a:cxn ang="0">
                  <a:pos x="34" y="16"/>
                </a:cxn>
                <a:cxn ang="0">
                  <a:pos x="34" y="138"/>
                </a:cxn>
                <a:cxn ang="0">
                  <a:pos x="144" y="138"/>
                </a:cxn>
                <a:cxn ang="0">
                  <a:pos x="144" y="138"/>
                </a:cxn>
                <a:cxn ang="0">
                  <a:pos x="152" y="140"/>
                </a:cxn>
                <a:cxn ang="0">
                  <a:pos x="158" y="146"/>
                </a:cxn>
                <a:cxn ang="0">
                  <a:pos x="228" y="254"/>
                </a:cxn>
                <a:cxn ang="0">
                  <a:pos x="228" y="254"/>
                </a:cxn>
                <a:cxn ang="0">
                  <a:pos x="230" y="262"/>
                </a:cxn>
                <a:cxn ang="0">
                  <a:pos x="230" y="268"/>
                </a:cxn>
                <a:cxn ang="0">
                  <a:pos x="228" y="274"/>
                </a:cxn>
                <a:cxn ang="0">
                  <a:pos x="222" y="278"/>
                </a:cxn>
                <a:cxn ang="0">
                  <a:pos x="222" y="278"/>
                </a:cxn>
                <a:cxn ang="0">
                  <a:pos x="218" y="280"/>
                </a:cxn>
                <a:cxn ang="0">
                  <a:pos x="214" y="280"/>
                </a:cxn>
                <a:cxn ang="0">
                  <a:pos x="214" y="280"/>
                </a:cxn>
              </a:cxnLst>
              <a:rect l="0" t="0" r="r" b="b"/>
              <a:pathLst>
                <a:path w="230" h="280">
                  <a:moveTo>
                    <a:pt x="214" y="280"/>
                  </a:moveTo>
                  <a:lnTo>
                    <a:pt x="214" y="280"/>
                  </a:lnTo>
                  <a:lnTo>
                    <a:pt x="206" y="278"/>
                  </a:lnTo>
                  <a:lnTo>
                    <a:pt x="200" y="272"/>
                  </a:lnTo>
                  <a:lnTo>
                    <a:pt x="136" y="170"/>
                  </a:lnTo>
                  <a:lnTo>
                    <a:pt x="16" y="170"/>
                  </a:lnTo>
                  <a:lnTo>
                    <a:pt x="16" y="170"/>
                  </a:lnTo>
                  <a:lnTo>
                    <a:pt x="10" y="170"/>
                  </a:lnTo>
                  <a:lnTo>
                    <a:pt x="4" y="166"/>
                  </a:lnTo>
                  <a:lnTo>
                    <a:pt x="2" y="160"/>
                  </a:lnTo>
                  <a:lnTo>
                    <a:pt x="0" y="15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6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4" y="2"/>
                  </a:lnTo>
                  <a:lnTo>
                    <a:pt x="28" y="6"/>
                  </a:lnTo>
                  <a:lnTo>
                    <a:pt x="32" y="10"/>
                  </a:lnTo>
                  <a:lnTo>
                    <a:pt x="34" y="16"/>
                  </a:lnTo>
                  <a:lnTo>
                    <a:pt x="34" y="138"/>
                  </a:lnTo>
                  <a:lnTo>
                    <a:pt x="144" y="138"/>
                  </a:lnTo>
                  <a:lnTo>
                    <a:pt x="144" y="138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228" y="254"/>
                  </a:lnTo>
                  <a:lnTo>
                    <a:pt x="228" y="254"/>
                  </a:lnTo>
                  <a:lnTo>
                    <a:pt x="230" y="262"/>
                  </a:lnTo>
                  <a:lnTo>
                    <a:pt x="230" y="268"/>
                  </a:lnTo>
                  <a:lnTo>
                    <a:pt x="228" y="274"/>
                  </a:lnTo>
                  <a:lnTo>
                    <a:pt x="222" y="278"/>
                  </a:lnTo>
                  <a:lnTo>
                    <a:pt x="222" y="278"/>
                  </a:lnTo>
                  <a:lnTo>
                    <a:pt x="218" y="280"/>
                  </a:lnTo>
                  <a:lnTo>
                    <a:pt x="214" y="280"/>
                  </a:lnTo>
                  <a:lnTo>
                    <a:pt x="214" y="28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6821488" y="2414588"/>
              <a:ext cx="219075" cy="53975"/>
            </a:xfrm>
            <a:custGeom>
              <a:avLst/>
              <a:gdLst/>
              <a:ahLst/>
              <a:cxnLst>
                <a:cxn ang="0">
                  <a:pos x="122" y="34"/>
                </a:cxn>
                <a:cxn ang="0">
                  <a:pos x="16" y="34"/>
                </a:cxn>
                <a:cxn ang="0">
                  <a:pos x="16" y="34"/>
                </a:cxn>
                <a:cxn ang="0">
                  <a:pos x="10" y="32"/>
                </a:cxn>
                <a:cxn ang="0">
                  <a:pos x="4" y="30"/>
                </a:cxn>
                <a:cxn ang="0">
                  <a:pos x="0" y="2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0"/>
                </a:cxn>
                <a:cxn ang="0">
                  <a:pos x="4" y="6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22" y="0"/>
                </a:cxn>
                <a:cxn ang="0">
                  <a:pos x="122" y="0"/>
                </a:cxn>
                <a:cxn ang="0">
                  <a:pos x="128" y="2"/>
                </a:cxn>
                <a:cxn ang="0">
                  <a:pos x="134" y="6"/>
                </a:cxn>
                <a:cxn ang="0">
                  <a:pos x="138" y="10"/>
                </a:cxn>
                <a:cxn ang="0">
                  <a:pos x="138" y="18"/>
                </a:cxn>
                <a:cxn ang="0">
                  <a:pos x="138" y="18"/>
                </a:cxn>
                <a:cxn ang="0">
                  <a:pos x="138" y="24"/>
                </a:cxn>
                <a:cxn ang="0">
                  <a:pos x="134" y="30"/>
                </a:cxn>
                <a:cxn ang="0">
                  <a:pos x="128" y="32"/>
                </a:cxn>
                <a:cxn ang="0">
                  <a:pos x="122" y="34"/>
                </a:cxn>
                <a:cxn ang="0">
                  <a:pos x="122" y="34"/>
                </a:cxn>
              </a:cxnLst>
              <a:rect l="0" t="0" r="r" b="b"/>
              <a:pathLst>
                <a:path w="138" h="34">
                  <a:moveTo>
                    <a:pt x="122" y="34"/>
                  </a:moveTo>
                  <a:lnTo>
                    <a:pt x="16" y="34"/>
                  </a:lnTo>
                  <a:lnTo>
                    <a:pt x="16" y="34"/>
                  </a:lnTo>
                  <a:lnTo>
                    <a:pt x="10" y="32"/>
                  </a:lnTo>
                  <a:lnTo>
                    <a:pt x="4" y="30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0"/>
                  </a:lnTo>
                  <a:lnTo>
                    <a:pt x="4" y="6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8" y="2"/>
                  </a:lnTo>
                  <a:lnTo>
                    <a:pt x="134" y="6"/>
                  </a:lnTo>
                  <a:lnTo>
                    <a:pt x="138" y="10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38" y="24"/>
                  </a:lnTo>
                  <a:lnTo>
                    <a:pt x="134" y="30"/>
                  </a:lnTo>
                  <a:lnTo>
                    <a:pt x="128" y="32"/>
                  </a:lnTo>
                  <a:lnTo>
                    <a:pt x="122" y="34"/>
                  </a:lnTo>
                  <a:lnTo>
                    <a:pt x="122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6767513" y="2227263"/>
              <a:ext cx="123825" cy="123825"/>
            </a:xfrm>
            <a:custGeom>
              <a:avLst/>
              <a:gdLst/>
              <a:ahLst/>
              <a:cxnLst>
                <a:cxn ang="0">
                  <a:pos x="78" y="38"/>
                </a:cxn>
                <a:cxn ang="0">
                  <a:pos x="78" y="38"/>
                </a:cxn>
                <a:cxn ang="0">
                  <a:pos x="78" y="46"/>
                </a:cxn>
                <a:cxn ang="0">
                  <a:pos x="74" y="54"/>
                </a:cxn>
                <a:cxn ang="0">
                  <a:pos x="72" y="60"/>
                </a:cxn>
                <a:cxn ang="0">
                  <a:pos x="66" y="66"/>
                </a:cxn>
                <a:cxn ang="0">
                  <a:pos x="60" y="70"/>
                </a:cxn>
                <a:cxn ang="0">
                  <a:pos x="54" y="74"/>
                </a:cxn>
                <a:cxn ang="0">
                  <a:pos x="46" y="76"/>
                </a:cxn>
                <a:cxn ang="0">
                  <a:pos x="38" y="78"/>
                </a:cxn>
                <a:cxn ang="0">
                  <a:pos x="38" y="78"/>
                </a:cxn>
                <a:cxn ang="0">
                  <a:pos x="32" y="76"/>
                </a:cxn>
                <a:cxn ang="0">
                  <a:pos x="24" y="74"/>
                </a:cxn>
                <a:cxn ang="0">
                  <a:pos x="18" y="70"/>
                </a:cxn>
                <a:cxn ang="0">
                  <a:pos x="12" y="66"/>
                </a:cxn>
                <a:cxn ang="0">
                  <a:pos x="6" y="60"/>
                </a:cxn>
                <a:cxn ang="0">
                  <a:pos x="2" y="54"/>
                </a:cxn>
                <a:cxn ang="0">
                  <a:pos x="0" y="46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0" y="30"/>
                </a:cxn>
                <a:cxn ang="0">
                  <a:pos x="2" y="24"/>
                </a:cxn>
                <a:cxn ang="0">
                  <a:pos x="6" y="16"/>
                </a:cxn>
                <a:cxn ang="0">
                  <a:pos x="12" y="12"/>
                </a:cxn>
                <a:cxn ang="0">
                  <a:pos x="18" y="6"/>
                </a:cxn>
                <a:cxn ang="0">
                  <a:pos x="24" y="2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6" y="0"/>
                </a:cxn>
                <a:cxn ang="0">
                  <a:pos x="54" y="2"/>
                </a:cxn>
                <a:cxn ang="0">
                  <a:pos x="60" y="6"/>
                </a:cxn>
                <a:cxn ang="0">
                  <a:pos x="66" y="12"/>
                </a:cxn>
                <a:cxn ang="0">
                  <a:pos x="72" y="16"/>
                </a:cxn>
                <a:cxn ang="0">
                  <a:pos x="74" y="24"/>
                </a:cxn>
                <a:cxn ang="0">
                  <a:pos x="78" y="30"/>
                </a:cxn>
                <a:cxn ang="0">
                  <a:pos x="78" y="38"/>
                </a:cxn>
                <a:cxn ang="0">
                  <a:pos x="78" y="38"/>
                </a:cxn>
              </a:cxnLst>
              <a:rect l="0" t="0" r="r" b="b"/>
              <a:pathLst>
                <a:path w="78" h="78">
                  <a:moveTo>
                    <a:pt x="78" y="38"/>
                  </a:moveTo>
                  <a:lnTo>
                    <a:pt x="78" y="38"/>
                  </a:lnTo>
                  <a:lnTo>
                    <a:pt x="78" y="46"/>
                  </a:lnTo>
                  <a:lnTo>
                    <a:pt x="74" y="54"/>
                  </a:lnTo>
                  <a:lnTo>
                    <a:pt x="72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4" y="74"/>
                  </a:lnTo>
                  <a:lnTo>
                    <a:pt x="4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8" y="70"/>
                  </a:lnTo>
                  <a:lnTo>
                    <a:pt x="12" y="66"/>
                  </a:lnTo>
                  <a:lnTo>
                    <a:pt x="6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6" y="16"/>
                  </a:lnTo>
                  <a:lnTo>
                    <a:pt x="12" y="12"/>
                  </a:lnTo>
                  <a:lnTo>
                    <a:pt x="18" y="6"/>
                  </a:lnTo>
                  <a:lnTo>
                    <a:pt x="24" y="2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6" y="0"/>
                  </a:lnTo>
                  <a:lnTo>
                    <a:pt x="54" y="2"/>
                  </a:lnTo>
                  <a:lnTo>
                    <a:pt x="60" y="6"/>
                  </a:lnTo>
                  <a:lnTo>
                    <a:pt x="66" y="12"/>
                  </a:lnTo>
                  <a:lnTo>
                    <a:pt x="72" y="16"/>
                  </a:lnTo>
                  <a:lnTo>
                    <a:pt x="74" y="24"/>
                  </a:lnTo>
                  <a:lnTo>
                    <a:pt x="78" y="30"/>
                  </a:lnTo>
                  <a:lnTo>
                    <a:pt x="78" y="38"/>
                  </a:lnTo>
                  <a:lnTo>
                    <a:pt x="78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1583668" y="2168860"/>
            <a:ext cx="708025" cy="523875"/>
            <a:chOff x="1973263" y="2243138"/>
            <a:chExt cx="708025" cy="523875"/>
          </a:xfrm>
        </p:grpSpPr>
        <p:sp>
          <p:nvSpPr>
            <p:cNvPr id="3081" name="Freeform 9"/>
            <p:cNvSpPr>
              <a:spLocks noEditPoints="1"/>
            </p:cNvSpPr>
            <p:nvPr/>
          </p:nvSpPr>
          <p:spPr bwMode="auto">
            <a:xfrm>
              <a:off x="1973263" y="2243138"/>
              <a:ext cx="517525" cy="517525"/>
            </a:xfrm>
            <a:custGeom>
              <a:avLst/>
              <a:gdLst/>
              <a:ahLst/>
              <a:cxnLst>
                <a:cxn ang="0">
                  <a:pos x="300" y="24"/>
                </a:cxn>
                <a:cxn ang="0">
                  <a:pos x="272" y="6"/>
                </a:cxn>
                <a:cxn ang="0">
                  <a:pos x="238" y="0"/>
                </a:cxn>
                <a:cxn ang="0">
                  <a:pos x="206" y="6"/>
                </a:cxn>
                <a:cxn ang="0">
                  <a:pos x="176" y="24"/>
                </a:cxn>
                <a:cxn ang="0">
                  <a:pos x="26" y="176"/>
                </a:cxn>
                <a:cxn ang="0">
                  <a:pos x="6" y="204"/>
                </a:cxn>
                <a:cxn ang="0">
                  <a:pos x="0" y="238"/>
                </a:cxn>
                <a:cxn ang="0">
                  <a:pos x="6" y="270"/>
                </a:cxn>
                <a:cxn ang="0">
                  <a:pos x="26" y="300"/>
                </a:cxn>
                <a:cxn ang="0">
                  <a:pos x="40" y="310"/>
                </a:cxn>
                <a:cxn ang="0">
                  <a:pos x="70" y="324"/>
                </a:cxn>
                <a:cxn ang="0">
                  <a:pos x="104" y="324"/>
                </a:cxn>
                <a:cxn ang="0">
                  <a:pos x="136" y="310"/>
                </a:cxn>
                <a:cxn ang="0">
                  <a:pos x="300" y="148"/>
                </a:cxn>
                <a:cxn ang="0">
                  <a:pos x="312" y="136"/>
                </a:cxn>
                <a:cxn ang="0">
                  <a:pos x="324" y="104"/>
                </a:cxn>
                <a:cxn ang="0">
                  <a:pos x="324" y="70"/>
                </a:cxn>
                <a:cxn ang="0">
                  <a:pos x="312" y="38"/>
                </a:cxn>
                <a:cxn ang="0">
                  <a:pos x="300" y="24"/>
                </a:cxn>
                <a:cxn ang="0">
                  <a:pos x="140" y="272"/>
                </a:cxn>
                <a:cxn ang="0">
                  <a:pos x="118" y="286"/>
                </a:cxn>
                <a:cxn ang="0">
                  <a:pos x="94" y="290"/>
                </a:cxn>
                <a:cxn ang="0">
                  <a:pos x="70" y="286"/>
                </a:cxn>
                <a:cxn ang="0">
                  <a:pos x="50" y="272"/>
                </a:cxn>
                <a:cxn ang="0">
                  <a:pos x="42" y="262"/>
                </a:cxn>
                <a:cxn ang="0">
                  <a:pos x="32" y="240"/>
                </a:cxn>
                <a:cxn ang="0">
                  <a:pos x="32" y="216"/>
                </a:cxn>
                <a:cxn ang="0">
                  <a:pos x="42" y="194"/>
                </a:cxn>
                <a:cxn ang="0">
                  <a:pos x="76" y="156"/>
                </a:cxn>
                <a:cxn ang="0">
                  <a:pos x="84" y="148"/>
                </a:cxn>
                <a:cxn ang="0">
                  <a:pos x="192" y="40"/>
                </a:cxn>
                <a:cxn ang="0">
                  <a:pos x="214" y="26"/>
                </a:cxn>
                <a:cxn ang="0">
                  <a:pos x="236" y="20"/>
                </a:cxn>
                <a:cxn ang="0">
                  <a:pos x="260" y="26"/>
                </a:cxn>
                <a:cxn ang="0">
                  <a:pos x="282" y="40"/>
                </a:cxn>
                <a:cxn ang="0">
                  <a:pos x="292" y="52"/>
                </a:cxn>
                <a:cxn ang="0">
                  <a:pos x="298" y="66"/>
                </a:cxn>
                <a:cxn ang="0">
                  <a:pos x="288" y="56"/>
                </a:cxn>
                <a:cxn ang="0">
                  <a:pos x="268" y="42"/>
                </a:cxn>
                <a:cxn ang="0">
                  <a:pos x="244" y="38"/>
                </a:cxn>
                <a:cxn ang="0">
                  <a:pos x="220" y="42"/>
                </a:cxn>
                <a:cxn ang="0">
                  <a:pos x="200" y="56"/>
                </a:cxn>
                <a:cxn ang="0">
                  <a:pos x="192" y="218"/>
                </a:cxn>
              </a:cxnLst>
              <a:rect l="0" t="0" r="r" b="b"/>
              <a:pathLst>
                <a:path w="326" h="326">
                  <a:moveTo>
                    <a:pt x="300" y="24"/>
                  </a:moveTo>
                  <a:lnTo>
                    <a:pt x="300" y="24"/>
                  </a:lnTo>
                  <a:lnTo>
                    <a:pt x="286" y="14"/>
                  </a:lnTo>
                  <a:lnTo>
                    <a:pt x="272" y="6"/>
                  </a:lnTo>
                  <a:lnTo>
                    <a:pt x="254" y="0"/>
                  </a:lnTo>
                  <a:lnTo>
                    <a:pt x="238" y="0"/>
                  </a:lnTo>
                  <a:lnTo>
                    <a:pt x="222" y="0"/>
                  </a:lnTo>
                  <a:lnTo>
                    <a:pt x="206" y="6"/>
                  </a:lnTo>
                  <a:lnTo>
                    <a:pt x="190" y="14"/>
                  </a:lnTo>
                  <a:lnTo>
                    <a:pt x="176" y="24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14" y="190"/>
                  </a:lnTo>
                  <a:lnTo>
                    <a:pt x="6" y="204"/>
                  </a:lnTo>
                  <a:lnTo>
                    <a:pt x="2" y="220"/>
                  </a:lnTo>
                  <a:lnTo>
                    <a:pt x="0" y="238"/>
                  </a:lnTo>
                  <a:lnTo>
                    <a:pt x="2" y="254"/>
                  </a:lnTo>
                  <a:lnTo>
                    <a:pt x="6" y="270"/>
                  </a:lnTo>
                  <a:lnTo>
                    <a:pt x="14" y="286"/>
                  </a:lnTo>
                  <a:lnTo>
                    <a:pt x="26" y="300"/>
                  </a:lnTo>
                  <a:lnTo>
                    <a:pt x="26" y="300"/>
                  </a:lnTo>
                  <a:lnTo>
                    <a:pt x="40" y="310"/>
                  </a:lnTo>
                  <a:lnTo>
                    <a:pt x="54" y="318"/>
                  </a:lnTo>
                  <a:lnTo>
                    <a:pt x="70" y="324"/>
                  </a:lnTo>
                  <a:lnTo>
                    <a:pt x="88" y="326"/>
                  </a:lnTo>
                  <a:lnTo>
                    <a:pt x="104" y="324"/>
                  </a:lnTo>
                  <a:lnTo>
                    <a:pt x="120" y="318"/>
                  </a:lnTo>
                  <a:lnTo>
                    <a:pt x="136" y="310"/>
                  </a:lnTo>
                  <a:lnTo>
                    <a:pt x="150" y="300"/>
                  </a:lnTo>
                  <a:lnTo>
                    <a:pt x="300" y="148"/>
                  </a:lnTo>
                  <a:lnTo>
                    <a:pt x="300" y="148"/>
                  </a:lnTo>
                  <a:lnTo>
                    <a:pt x="312" y="136"/>
                  </a:lnTo>
                  <a:lnTo>
                    <a:pt x="320" y="120"/>
                  </a:lnTo>
                  <a:lnTo>
                    <a:pt x="324" y="104"/>
                  </a:lnTo>
                  <a:lnTo>
                    <a:pt x="326" y="86"/>
                  </a:lnTo>
                  <a:lnTo>
                    <a:pt x="324" y="70"/>
                  </a:lnTo>
                  <a:lnTo>
                    <a:pt x="320" y="54"/>
                  </a:lnTo>
                  <a:lnTo>
                    <a:pt x="312" y="38"/>
                  </a:lnTo>
                  <a:lnTo>
                    <a:pt x="300" y="24"/>
                  </a:lnTo>
                  <a:lnTo>
                    <a:pt x="300" y="24"/>
                  </a:lnTo>
                  <a:close/>
                  <a:moveTo>
                    <a:pt x="140" y="272"/>
                  </a:moveTo>
                  <a:lnTo>
                    <a:pt x="140" y="272"/>
                  </a:lnTo>
                  <a:lnTo>
                    <a:pt x="130" y="280"/>
                  </a:lnTo>
                  <a:lnTo>
                    <a:pt x="118" y="286"/>
                  </a:lnTo>
                  <a:lnTo>
                    <a:pt x="106" y="290"/>
                  </a:lnTo>
                  <a:lnTo>
                    <a:pt x="94" y="290"/>
                  </a:lnTo>
                  <a:lnTo>
                    <a:pt x="82" y="290"/>
                  </a:lnTo>
                  <a:lnTo>
                    <a:pt x="70" y="286"/>
                  </a:lnTo>
                  <a:lnTo>
                    <a:pt x="60" y="280"/>
                  </a:lnTo>
                  <a:lnTo>
                    <a:pt x="50" y="272"/>
                  </a:lnTo>
                  <a:lnTo>
                    <a:pt x="50" y="272"/>
                  </a:lnTo>
                  <a:lnTo>
                    <a:pt x="42" y="262"/>
                  </a:lnTo>
                  <a:lnTo>
                    <a:pt x="36" y="252"/>
                  </a:lnTo>
                  <a:lnTo>
                    <a:pt x="32" y="240"/>
                  </a:lnTo>
                  <a:lnTo>
                    <a:pt x="32" y="228"/>
                  </a:lnTo>
                  <a:lnTo>
                    <a:pt x="32" y="216"/>
                  </a:lnTo>
                  <a:lnTo>
                    <a:pt x="36" y="204"/>
                  </a:lnTo>
                  <a:lnTo>
                    <a:pt x="42" y="194"/>
                  </a:lnTo>
                  <a:lnTo>
                    <a:pt x="50" y="184"/>
                  </a:lnTo>
                  <a:lnTo>
                    <a:pt x="76" y="156"/>
                  </a:lnTo>
                  <a:lnTo>
                    <a:pt x="76" y="156"/>
                  </a:lnTo>
                  <a:lnTo>
                    <a:pt x="84" y="148"/>
                  </a:lnTo>
                  <a:lnTo>
                    <a:pt x="192" y="40"/>
                  </a:lnTo>
                  <a:lnTo>
                    <a:pt x="192" y="40"/>
                  </a:lnTo>
                  <a:lnTo>
                    <a:pt x="202" y="32"/>
                  </a:lnTo>
                  <a:lnTo>
                    <a:pt x="214" y="26"/>
                  </a:lnTo>
                  <a:lnTo>
                    <a:pt x="224" y="22"/>
                  </a:lnTo>
                  <a:lnTo>
                    <a:pt x="236" y="20"/>
                  </a:lnTo>
                  <a:lnTo>
                    <a:pt x="248" y="22"/>
                  </a:lnTo>
                  <a:lnTo>
                    <a:pt x="260" y="26"/>
                  </a:lnTo>
                  <a:lnTo>
                    <a:pt x="272" y="32"/>
                  </a:lnTo>
                  <a:lnTo>
                    <a:pt x="282" y="40"/>
                  </a:lnTo>
                  <a:lnTo>
                    <a:pt x="282" y="40"/>
                  </a:lnTo>
                  <a:lnTo>
                    <a:pt x="292" y="52"/>
                  </a:lnTo>
                  <a:lnTo>
                    <a:pt x="298" y="66"/>
                  </a:lnTo>
                  <a:lnTo>
                    <a:pt x="298" y="66"/>
                  </a:lnTo>
                  <a:lnTo>
                    <a:pt x="288" y="56"/>
                  </a:lnTo>
                  <a:lnTo>
                    <a:pt x="288" y="56"/>
                  </a:lnTo>
                  <a:lnTo>
                    <a:pt x="278" y="48"/>
                  </a:lnTo>
                  <a:lnTo>
                    <a:pt x="268" y="42"/>
                  </a:lnTo>
                  <a:lnTo>
                    <a:pt x="256" y="38"/>
                  </a:lnTo>
                  <a:lnTo>
                    <a:pt x="244" y="38"/>
                  </a:lnTo>
                  <a:lnTo>
                    <a:pt x="232" y="38"/>
                  </a:lnTo>
                  <a:lnTo>
                    <a:pt x="220" y="42"/>
                  </a:lnTo>
                  <a:lnTo>
                    <a:pt x="210" y="48"/>
                  </a:lnTo>
                  <a:lnTo>
                    <a:pt x="200" y="56"/>
                  </a:lnTo>
                  <a:lnTo>
                    <a:pt x="114" y="140"/>
                  </a:lnTo>
                  <a:lnTo>
                    <a:pt x="192" y="218"/>
                  </a:lnTo>
                  <a:lnTo>
                    <a:pt x="140" y="2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2224088" y="2490788"/>
              <a:ext cx="457200" cy="276225"/>
            </a:xfrm>
            <a:custGeom>
              <a:avLst/>
              <a:gdLst/>
              <a:ahLst/>
              <a:cxnLst>
                <a:cxn ang="0">
                  <a:pos x="200" y="0"/>
                </a:cxn>
                <a:cxn ang="0">
                  <a:pos x="172" y="0"/>
                </a:cxn>
                <a:cxn ang="0">
                  <a:pos x="172" y="0"/>
                </a:cxn>
                <a:cxn ang="0">
                  <a:pos x="164" y="10"/>
                </a:cxn>
                <a:cxn ang="0">
                  <a:pos x="156" y="18"/>
                </a:cxn>
                <a:cxn ang="0">
                  <a:pos x="154" y="20"/>
                </a:cxn>
                <a:cxn ang="0">
                  <a:pos x="202" y="20"/>
                </a:cxn>
                <a:cxn ang="0">
                  <a:pos x="202" y="20"/>
                </a:cxn>
                <a:cxn ang="0">
                  <a:pos x="214" y="22"/>
                </a:cxn>
                <a:cxn ang="0">
                  <a:pos x="226" y="26"/>
                </a:cxn>
                <a:cxn ang="0">
                  <a:pos x="236" y="32"/>
                </a:cxn>
                <a:cxn ang="0">
                  <a:pos x="246" y="40"/>
                </a:cxn>
                <a:cxn ang="0">
                  <a:pos x="254" y="48"/>
                </a:cxn>
                <a:cxn ang="0">
                  <a:pos x="260" y="60"/>
                </a:cxn>
                <a:cxn ang="0">
                  <a:pos x="264" y="70"/>
                </a:cxn>
                <a:cxn ang="0">
                  <a:pos x="264" y="84"/>
                </a:cxn>
                <a:cxn ang="0">
                  <a:pos x="264" y="84"/>
                </a:cxn>
                <a:cxn ang="0">
                  <a:pos x="262" y="100"/>
                </a:cxn>
                <a:cxn ang="0">
                  <a:pos x="256" y="114"/>
                </a:cxn>
                <a:cxn ang="0">
                  <a:pos x="256" y="114"/>
                </a:cxn>
                <a:cxn ang="0">
                  <a:pos x="258" y="100"/>
                </a:cxn>
                <a:cxn ang="0">
                  <a:pos x="258" y="100"/>
                </a:cxn>
                <a:cxn ang="0">
                  <a:pos x="256" y="88"/>
                </a:cxn>
                <a:cxn ang="0">
                  <a:pos x="254" y="76"/>
                </a:cxn>
                <a:cxn ang="0">
                  <a:pos x="248" y="66"/>
                </a:cxn>
                <a:cxn ang="0">
                  <a:pos x="240" y="56"/>
                </a:cxn>
                <a:cxn ang="0">
                  <a:pos x="230" y="48"/>
                </a:cxn>
                <a:cxn ang="0">
                  <a:pos x="220" y="42"/>
                </a:cxn>
                <a:cxn ang="0">
                  <a:pos x="208" y="38"/>
                </a:cxn>
                <a:cxn ang="0">
                  <a:pos x="196" y="38"/>
                </a:cxn>
                <a:cxn ang="0">
                  <a:pos x="138" y="38"/>
                </a:cxn>
                <a:cxn ang="0">
                  <a:pos x="74" y="100"/>
                </a:cxn>
                <a:cxn ang="0">
                  <a:pos x="74" y="148"/>
                </a:cxn>
                <a:cxn ang="0">
                  <a:pos x="28" y="148"/>
                </a:cxn>
                <a:cxn ang="0">
                  <a:pos x="6" y="170"/>
                </a:cxn>
                <a:cxn ang="0">
                  <a:pos x="6" y="170"/>
                </a:cxn>
                <a:cxn ang="0">
                  <a:pos x="0" y="174"/>
                </a:cxn>
                <a:cxn ang="0">
                  <a:pos x="200" y="174"/>
                </a:cxn>
                <a:cxn ang="0">
                  <a:pos x="200" y="174"/>
                </a:cxn>
                <a:cxn ang="0">
                  <a:pos x="218" y="172"/>
                </a:cxn>
                <a:cxn ang="0">
                  <a:pos x="234" y="168"/>
                </a:cxn>
                <a:cxn ang="0">
                  <a:pos x="250" y="160"/>
                </a:cxn>
                <a:cxn ang="0">
                  <a:pos x="262" y="148"/>
                </a:cxn>
                <a:cxn ang="0">
                  <a:pos x="272" y="136"/>
                </a:cxn>
                <a:cxn ang="0">
                  <a:pos x="280" y="120"/>
                </a:cxn>
                <a:cxn ang="0">
                  <a:pos x="286" y="104"/>
                </a:cxn>
                <a:cxn ang="0">
                  <a:pos x="288" y="86"/>
                </a:cxn>
                <a:cxn ang="0">
                  <a:pos x="288" y="86"/>
                </a:cxn>
                <a:cxn ang="0">
                  <a:pos x="286" y="70"/>
                </a:cxn>
                <a:cxn ang="0">
                  <a:pos x="280" y="52"/>
                </a:cxn>
                <a:cxn ang="0">
                  <a:pos x="272" y="38"/>
                </a:cxn>
                <a:cxn ang="0">
                  <a:pos x="262" y="24"/>
                </a:cxn>
                <a:cxn ang="0">
                  <a:pos x="250" y="14"/>
                </a:cxn>
                <a:cxn ang="0">
                  <a:pos x="234" y="6"/>
                </a:cxn>
                <a:cxn ang="0">
                  <a:pos x="218" y="0"/>
                </a:cxn>
                <a:cxn ang="0">
                  <a:pos x="200" y="0"/>
                </a:cxn>
                <a:cxn ang="0">
                  <a:pos x="200" y="0"/>
                </a:cxn>
              </a:cxnLst>
              <a:rect l="0" t="0" r="r" b="b"/>
              <a:pathLst>
                <a:path w="288" h="174">
                  <a:moveTo>
                    <a:pt x="200" y="0"/>
                  </a:moveTo>
                  <a:lnTo>
                    <a:pt x="172" y="0"/>
                  </a:lnTo>
                  <a:lnTo>
                    <a:pt x="172" y="0"/>
                  </a:lnTo>
                  <a:lnTo>
                    <a:pt x="164" y="10"/>
                  </a:lnTo>
                  <a:lnTo>
                    <a:pt x="156" y="18"/>
                  </a:lnTo>
                  <a:lnTo>
                    <a:pt x="154" y="20"/>
                  </a:lnTo>
                  <a:lnTo>
                    <a:pt x="202" y="20"/>
                  </a:lnTo>
                  <a:lnTo>
                    <a:pt x="202" y="20"/>
                  </a:lnTo>
                  <a:lnTo>
                    <a:pt x="214" y="22"/>
                  </a:lnTo>
                  <a:lnTo>
                    <a:pt x="226" y="26"/>
                  </a:lnTo>
                  <a:lnTo>
                    <a:pt x="236" y="32"/>
                  </a:lnTo>
                  <a:lnTo>
                    <a:pt x="246" y="40"/>
                  </a:lnTo>
                  <a:lnTo>
                    <a:pt x="254" y="48"/>
                  </a:lnTo>
                  <a:lnTo>
                    <a:pt x="260" y="60"/>
                  </a:lnTo>
                  <a:lnTo>
                    <a:pt x="264" y="70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2" y="100"/>
                  </a:lnTo>
                  <a:lnTo>
                    <a:pt x="256" y="114"/>
                  </a:lnTo>
                  <a:lnTo>
                    <a:pt x="256" y="114"/>
                  </a:lnTo>
                  <a:lnTo>
                    <a:pt x="258" y="100"/>
                  </a:lnTo>
                  <a:lnTo>
                    <a:pt x="258" y="100"/>
                  </a:lnTo>
                  <a:lnTo>
                    <a:pt x="256" y="88"/>
                  </a:lnTo>
                  <a:lnTo>
                    <a:pt x="254" y="76"/>
                  </a:lnTo>
                  <a:lnTo>
                    <a:pt x="248" y="66"/>
                  </a:lnTo>
                  <a:lnTo>
                    <a:pt x="240" y="56"/>
                  </a:lnTo>
                  <a:lnTo>
                    <a:pt x="230" y="48"/>
                  </a:lnTo>
                  <a:lnTo>
                    <a:pt x="220" y="42"/>
                  </a:lnTo>
                  <a:lnTo>
                    <a:pt x="208" y="38"/>
                  </a:lnTo>
                  <a:lnTo>
                    <a:pt x="196" y="38"/>
                  </a:lnTo>
                  <a:lnTo>
                    <a:pt x="138" y="38"/>
                  </a:lnTo>
                  <a:lnTo>
                    <a:pt x="74" y="100"/>
                  </a:lnTo>
                  <a:lnTo>
                    <a:pt x="74" y="148"/>
                  </a:lnTo>
                  <a:lnTo>
                    <a:pt x="28" y="148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0" y="174"/>
                  </a:lnTo>
                  <a:lnTo>
                    <a:pt x="200" y="174"/>
                  </a:lnTo>
                  <a:lnTo>
                    <a:pt x="200" y="174"/>
                  </a:lnTo>
                  <a:lnTo>
                    <a:pt x="218" y="172"/>
                  </a:lnTo>
                  <a:lnTo>
                    <a:pt x="234" y="168"/>
                  </a:lnTo>
                  <a:lnTo>
                    <a:pt x="250" y="160"/>
                  </a:lnTo>
                  <a:lnTo>
                    <a:pt x="262" y="148"/>
                  </a:lnTo>
                  <a:lnTo>
                    <a:pt x="272" y="136"/>
                  </a:lnTo>
                  <a:lnTo>
                    <a:pt x="280" y="120"/>
                  </a:lnTo>
                  <a:lnTo>
                    <a:pt x="286" y="104"/>
                  </a:lnTo>
                  <a:lnTo>
                    <a:pt x="288" y="86"/>
                  </a:lnTo>
                  <a:lnTo>
                    <a:pt x="288" y="86"/>
                  </a:lnTo>
                  <a:lnTo>
                    <a:pt x="286" y="70"/>
                  </a:lnTo>
                  <a:lnTo>
                    <a:pt x="280" y="52"/>
                  </a:lnTo>
                  <a:lnTo>
                    <a:pt x="272" y="38"/>
                  </a:lnTo>
                  <a:lnTo>
                    <a:pt x="262" y="24"/>
                  </a:lnTo>
                  <a:lnTo>
                    <a:pt x="250" y="14"/>
                  </a:lnTo>
                  <a:lnTo>
                    <a:pt x="234" y="6"/>
                  </a:lnTo>
                  <a:lnTo>
                    <a:pt x="218" y="0"/>
                  </a:lnTo>
                  <a:lnTo>
                    <a:pt x="200" y="0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083" name="Freeform 11"/>
          <p:cNvSpPr>
            <a:spLocks noEditPoints="1"/>
          </p:cNvSpPr>
          <p:nvPr/>
        </p:nvSpPr>
        <p:spPr bwMode="auto">
          <a:xfrm>
            <a:off x="4257675" y="1880059"/>
            <a:ext cx="628650" cy="504825"/>
          </a:xfrm>
          <a:custGeom>
            <a:avLst/>
            <a:gdLst/>
            <a:ahLst/>
            <a:cxnLst>
              <a:cxn ang="0">
                <a:pos x="196" y="64"/>
              </a:cxn>
              <a:cxn ang="0">
                <a:pos x="164" y="28"/>
              </a:cxn>
              <a:cxn ang="0">
                <a:pos x="128" y="8"/>
              </a:cxn>
              <a:cxn ang="0">
                <a:pos x="92" y="6"/>
              </a:cxn>
              <a:cxn ang="0">
                <a:pos x="56" y="16"/>
              </a:cxn>
              <a:cxn ang="0">
                <a:pos x="28" y="38"/>
              </a:cxn>
              <a:cxn ang="0">
                <a:pos x="8" y="70"/>
              </a:cxn>
              <a:cxn ang="0">
                <a:pos x="0" y="106"/>
              </a:cxn>
              <a:cxn ang="0">
                <a:pos x="4" y="146"/>
              </a:cxn>
              <a:cxn ang="0">
                <a:pos x="10" y="162"/>
              </a:cxn>
              <a:cxn ang="0">
                <a:pos x="28" y="190"/>
              </a:cxn>
              <a:cxn ang="0">
                <a:pos x="62" y="226"/>
              </a:cxn>
              <a:cxn ang="0">
                <a:pos x="120" y="268"/>
              </a:cxn>
              <a:cxn ang="0">
                <a:pos x="204" y="318"/>
              </a:cxn>
              <a:cxn ang="0">
                <a:pos x="256" y="284"/>
              </a:cxn>
              <a:cxn ang="0">
                <a:pos x="314" y="242"/>
              </a:cxn>
              <a:cxn ang="0">
                <a:pos x="362" y="194"/>
              </a:cxn>
              <a:cxn ang="0">
                <a:pos x="380" y="166"/>
              </a:cxn>
              <a:cxn ang="0">
                <a:pos x="392" y="136"/>
              </a:cxn>
              <a:cxn ang="0">
                <a:pos x="396" y="114"/>
              </a:cxn>
              <a:cxn ang="0">
                <a:pos x="392" y="76"/>
              </a:cxn>
              <a:cxn ang="0">
                <a:pos x="376" y="44"/>
              </a:cxn>
              <a:cxn ang="0">
                <a:pos x="350" y="18"/>
              </a:cxn>
              <a:cxn ang="0">
                <a:pos x="318" y="4"/>
              </a:cxn>
              <a:cxn ang="0">
                <a:pos x="282" y="2"/>
              </a:cxn>
              <a:cxn ang="0">
                <a:pos x="244" y="14"/>
              </a:cxn>
              <a:cxn ang="0">
                <a:pos x="212" y="42"/>
              </a:cxn>
              <a:cxn ang="0">
                <a:pos x="196" y="64"/>
              </a:cxn>
              <a:cxn ang="0">
                <a:pos x="66" y="180"/>
              </a:cxn>
              <a:cxn ang="0">
                <a:pos x="74" y="198"/>
              </a:cxn>
              <a:cxn ang="0">
                <a:pos x="48" y="172"/>
              </a:cxn>
              <a:cxn ang="0">
                <a:pos x="30" y="140"/>
              </a:cxn>
              <a:cxn ang="0">
                <a:pos x="28" y="128"/>
              </a:cxn>
              <a:cxn ang="0">
                <a:pos x="28" y="104"/>
              </a:cxn>
              <a:cxn ang="0">
                <a:pos x="34" y="82"/>
              </a:cxn>
              <a:cxn ang="0">
                <a:pos x="48" y="62"/>
              </a:cxn>
              <a:cxn ang="0">
                <a:pos x="64" y="48"/>
              </a:cxn>
              <a:cxn ang="0">
                <a:pos x="84" y="40"/>
              </a:cxn>
              <a:cxn ang="0">
                <a:pos x="106" y="38"/>
              </a:cxn>
              <a:cxn ang="0">
                <a:pos x="130" y="44"/>
              </a:cxn>
              <a:cxn ang="0">
                <a:pos x="140" y="50"/>
              </a:cxn>
              <a:cxn ang="0">
                <a:pos x="104" y="66"/>
              </a:cxn>
              <a:cxn ang="0">
                <a:pos x="74" y="94"/>
              </a:cxn>
              <a:cxn ang="0">
                <a:pos x="62" y="124"/>
              </a:cxn>
              <a:cxn ang="0">
                <a:pos x="60" y="144"/>
              </a:cxn>
              <a:cxn ang="0">
                <a:pos x="62" y="168"/>
              </a:cxn>
              <a:cxn ang="0">
                <a:pos x="66" y="180"/>
              </a:cxn>
              <a:cxn ang="0">
                <a:pos x="272" y="48"/>
              </a:cxn>
              <a:cxn ang="0">
                <a:pos x="256" y="56"/>
              </a:cxn>
              <a:cxn ang="0">
                <a:pos x="230" y="72"/>
              </a:cxn>
              <a:cxn ang="0">
                <a:pos x="222" y="70"/>
              </a:cxn>
              <a:cxn ang="0">
                <a:pos x="220" y="66"/>
              </a:cxn>
              <a:cxn ang="0">
                <a:pos x="228" y="50"/>
              </a:cxn>
              <a:cxn ang="0">
                <a:pos x="248" y="32"/>
              </a:cxn>
              <a:cxn ang="0">
                <a:pos x="274" y="22"/>
              </a:cxn>
              <a:cxn ang="0">
                <a:pos x="288" y="20"/>
              </a:cxn>
              <a:cxn ang="0">
                <a:pos x="298" y="26"/>
              </a:cxn>
              <a:cxn ang="0">
                <a:pos x="296" y="34"/>
              </a:cxn>
              <a:cxn ang="0">
                <a:pos x="286" y="42"/>
              </a:cxn>
              <a:cxn ang="0">
                <a:pos x="272" y="48"/>
              </a:cxn>
            </a:cxnLst>
            <a:rect l="0" t="0" r="r" b="b"/>
            <a:pathLst>
              <a:path w="396" h="318">
                <a:moveTo>
                  <a:pt x="196" y="64"/>
                </a:moveTo>
                <a:lnTo>
                  <a:pt x="196" y="64"/>
                </a:lnTo>
                <a:lnTo>
                  <a:pt x="182" y="44"/>
                </a:lnTo>
                <a:lnTo>
                  <a:pt x="164" y="28"/>
                </a:lnTo>
                <a:lnTo>
                  <a:pt x="146" y="16"/>
                </a:lnTo>
                <a:lnTo>
                  <a:pt x="128" y="8"/>
                </a:lnTo>
                <a:lnTo>
                  <a:pt x="110" y="6"/>
                </a:lnTo>
                <a:lnTo>
                  <a:pt x="92" y="6"/>
                </a:lnTo>
                <a:lnTo>
                  <a:pt x="74" y="10"/>
                </a:lnTo>
                <a:lnTo>
                  <a:pt x="56" y="16"/>
                </a:lnTo>
                <a:lnTo>
                  <a:pt x="42" y="26"/>
                </a:lnTo>
                <a:lnTo>
                  <a:pt x="28" y="38"/>
                </a:lnTo>
                <a:lnTo>
                  <a:pt x="16" y="54"/>
                </a:lnTo>
                <a:lnTo>
                  <a:pt x="8" y="70"/>
                </a:lnTo>
                <a:lnTo>
                  <a:pt x="2" y="86"/>
                </a:lnTo>
                <a:lnTo>
                  <a:pt x="0" y="106"/>
                </a:lnTo>
                <a:lnTo>
                  <a:pt x="0" y="126"/>
                </a:lnTo>
                <a:lnTo>
                  <a:pt x="4" y="146"/>
                </a:lnTo>
                <a:lnTo>
                  <a:pt x="4" y="146"/>
                </a:lnTo>
                <a:lnTo>
                  <a:pt x="10" y="162"/>
                </a:lnTo>
                <a:lnTo>
                  <a:pt x="18" y="176"/>
                </a:lnTo>
                <a:lnTo>
                  <a:pt x="28" y="190"/>
                </a:lnTo>
                <a:lnTo>
                  <a:pt x="38" y="202"/>
                </a:lnTo>
                <a:lnTo>
                  <a:pt x="62" y="226"/>
                </a:lnTo>
                <a:lnTo>
                  <a:pt x="90" y="248"/>
                </a:lnTo>
                <a:lnTo>
                  <a:pt x="120" y="268"/>
                </a:lnTo>
                <a:lnTo>
                  <a:pt x="148" y="286"/>
                </a:lnTo>
                <a:lnTo>
                  <a:pt x="204" y="318"/>
                </a:lnTo>
                <a:lnTo>
                  <a:pt x="204" y="318"/>
                </a:lnTo>
                <a:lnTo>
                  <a:pt x="256" y="284"/>
                </a:lnTo>
                <a:lnTo>
                  <a:pt x="286" y="264"/>
                </a:lnTo>
                <a:lnTo>
                  <a:pt x="314" y="242"/>
                </a:lnTo>
                <a:lnTo>
                  <a:pt x="340" y="218"/>
                </a:lnTo>
                <a:lnTo>
                  <a:pt x="362" y="194"/>
                </a:lnTo>
                <a:lnTo>
                  <a:pt x="372" y="180"/>
                </a:lnTo>
                <a:lnTo>
                  <a:pt x="380" y="166"/>
                </a:lnTo>
                <a:lnTo>
                  <a:pt x="388" y="152"/>
                </a:lnTo>
                <a:lnTo>
                  <a:pt x="392" y="136"/>
                </a:lnTo>
                <a:lnTo>
                  <a:pt x="392" y="136"/>
                </a:lnTo>
                <a:lnTo>
                  <a:pt x="396" y="114"/>
                </a:lnTo>
                <a:lnTo>
                  <a:pt x="396" y="96"/>
                </a:lnTo>
                <a:lnTo>
                  <a:pt x="392" y="76"/>
                </a:lnTo>
                <a:lnTo>
                  <a:pt x="386" y="60"/>
                </a:lnTo>
                <a:lnTo>
                  <a:pt x="376" y="44"/>
                </a:lnTo>
                <a:lnTo>
                  <a:pt x="364" y="30"/>
                </a:lnTo>
                <a:lnTo>
                  <a:pt x="350" y="18"/>
                </a:lnTo>
                <a:lnTo>
                  <a:pt x="334" y="10"/>
                </a:lnTo>
                <a:lnTo>
                  <a:pt x="318" y="4"/>
                </a:lnTo>
                <a:lnTo>
                  <a:pt x="300" y="0"/>
                </a:lnTo>
                <a:lnTo>
                  <a:pt x="282" y="2"/>
                </a:lnTo>
                <a:lnTo>
                  <a:pt x="262" y="6"/>
                </a:lnTo>
                <a:lnTo>
                  <a:pt x="244" y="14"/>
                </a:lnTo>
                <a:lnTo>
                  <a:pt x="228" y="26"/>
                </a:lnTo>
                <a:lnTo>
                  <a:pt x="212" y="42"/>
                </a:lnTo>
                <a:lnTo>
                  <a:pt x="196" y="64"/>
                </a:lnTo>
                <a:lnTo>
                  <a:pt x="196" y="64"/>
                </a:lnTo>
                <a:close/>
                <a:moveTo>
                  <a:pt x="66" y="180"/>
                </a:moveTo>
                <a:lnTo>
                  <a:pt x="66" y="180"/>
                </a:lnTo>
                <a:lnTo>
                  <a:pt x="74" y="198"/>
                </a:lnTo>
                <a:lnTo>
                  <a:pt x="74" y="198"/>
                </a:lnTo>
                <a:lnTo>
                  <a:pt x="60" y="186"/>
                </a:lnTo>
                <a:lnTo>
                  <a:pt x="48" y="172"/>
                </a:lnTo>
                <a:lnTo>
                  <a:pt x="38" y="156"/>
                </a:lnTo>
                <a:lnTo>
                  <a:pt x="30" y="140"/>
                </a:lnTo>
                <a:lnTo>
                  <a:pt x="30" y="140"/>
                </a:lnTo>
                <a:lnTo>
                  <a:pt x="28" y="128"/>
                </a:lnTo>
                <a:lnTo>
                  <a:pt x="26" y="116"/>
                </a:lnTo>
                <a:lnTo>
                  <a:pt x="28" y="104"/>
                </a:lnTo>
                <a:lnTo>
                  <a:pt x="30" y="92"/>
                </a:lnTo>
                <a:lnTo>
                  <a:pt x="34" y="82"/>
                </a:lnTo>
                <a:lnTo>
                  <a:pt x="40" y="72"/>
                </a:lnTo>
                <a:lnTo>
                  <a:pt x="48" y="62"/>
                </a:lnTo>
                <a:lnTo>
                  <a:pt x="56" y="56"/>
                </a:lnTo>
                <a:lnTo>
                  <a:pt x="64" y="48"/>
                </a:lnTo>
                <a:lnTo>
                  <a:pt x="74" y="44"/>
                </a:lnTo>
                <a:lnTo>
                  <a:pt x="84" y="40"/>
                </a:lnTo>
                <a:lnTo>
                  <a:pt x="96" y="38"/>
                </a:lnTo>
                <a:lnTo>
                  <a:pt x="106" y="38"/>
                </a:lnTo>
                <a:lnTo>
                  <a:pt x="118" y="40"/>
                </a:lnTo>
                <a:lnTo>
                  <a:pt x="130" y="44"/>
                </a:lnTo>
                <a:lnTo>
                  <a:pt x="140" y="50"/>
                </a:lnTo>
                <a:lnTo>
                  <a:pt x="140" y="50"/>
                </a:lnTo>
                <a:lnTo>
                  <a:pt x="120" y="56"/>
                </a:lnTo>
                <a:lnTo>
                  <a:pt x="104" y="66"/>
                </a:lnTo>
                <a:lnTo>
                  <a:pt x="88" y="78"/>
                </a:lnTo>
                <a:lnTo>
                  <a:pt x="74" y="94"/>
                </a:lnTo>
                <a:lnTo>
                  <a:pt x="66" y="114"/>
                </a:lnTo>
                <a:lnTo>
                  <a:pt x="62" y="124"/>
                </a:lnTo>
                <a:lnTo>
                  <a:pt x="60" y="134"/>
                </a:lnTo>
                <a:lnTo>
                  <a:pt x="60" y="144"/>
                </a:lnTo>
                <a:lnTo>
                  <a:pt x="60" y="156"/>
                </a:lnTo>
                <a:lnTo>
                  <a:pt x="62" y="168"/>
                </a:lnTo>
                <a:lnTo>
                  <a:pt x="66" y="180"/>
                </a:lnTo>
                <a:lnTo>
                  <a:pt x="66" y="180"/>
                </a:lnTo>
                <a:close/>
                <a:moveTo>
                  <a:pt x="272" y="48"/>
                </a:moveTo>
                <a:lnTo>
                  <a:pt x="272" y="48"/>
                </a:lnTo>
                <a:lnTo>
                  <a:pt x="264" y="52"/>
                </a:lnTo>
                <a:lnTo>
                  <a:pt x="256" y="56"/>
                </a:lnTo>
                <a:lnTo>
                  <a:pt x="242" y="64"/>
                </a:lnTo>
                <a:lnTo>
                  <a:pt x="230" y="72"/>
                </a:lnTo>
                <a:lnTo>
                  <a:pt x="226" y="72"/>
                </a:lnTo>
                <a:lnTo>
                  <a:pt x="222" y="70"/>
                </a:lnTo>
                <a:lnTo>
                  <a:pt x="222" y="70"/>
                </a:lnTo>
                <a:lnTo>
                  <a:pt x="220" y="66"/>
                </a:lnTo>
                <a:lnTo>
                  <a:pt x="224" y="58"/>
                </a:lnTo>
                <a:lnTo>
                  <a:pt x="228" y="50"/>
                </a:lnTo>
                <a:lnTo>
                  <a:pt x="238" y="40"/>
                </a:lnTo>
                <a:lnTo>
                  <a:pt x="248" y="32"/>
                </a:lnTo>
                <a:lnTo>
                  <a:pt x="260" y="26"/>
                </a:lnTo>
                <a:lnTo>
                  <a:pt x="274" y="22"/>
                </a:lnTo>
                <a:lnTo>
                  <a:pt x="288" y="20"/>
                </a:lnTo>
                <a:lnTo>
                  <a:pt x="288" y="20"/>
                </a:lnTo>
                <a:lnTo>
                  <a:pt x="294" y="22"/>
                </a:lnTo>
                <a:lnTo>
                  <a:pt x="298" y="26"/>
                </a:lnTo>
                <a:lnTo>
                  <a:pt x="298" y="28"/>
                </a:lnTo>
                <a:lnTo>
                  <a:pt x="296" y="34"/>
                </a:lnTo>
                <a:lnTo>
                  <a:pt x="292" y="38"/>
                </a:lnTo>
                <a:lnTo>
                  <a:pt x="286" y="42"/>
                </a:lnTo>
                <a:lnTo>
                  <a:pt x="272" y="48"/>
                </a:lnTo>
                <a:lnTo>
                  <a:pt x="272" y="4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710088"/>
              </p:ext>
            </p:extLst>
          </p:nvPr>
        </p:nvGraphicFramePr>
        <p:xfrm>
          <a:off x="975470" y="3925858"/>
          <a:ext cx="7193060" cy="216743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2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2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회사명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대표이사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설립일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업종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매출액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자본금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홈페이지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직원수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생산지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본사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5" name="Rectangle 54"/>
          <p:cNvSpPr>
            <a:spLocks noChangeArrowheads="1"/>
          </p:cNvSpPr>
          <p:nvPr/>
        </p:nvSpPr>
        <p:spPr bwMode="auto">
          <a:xfrm>
            <a:off x="4187280" y="2528900"/>
            <a:ext cx="7694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7128484" y="252369"/>
            <a:ext cx="1800000" cy="436528"/>
            <a:chOff x="7128484" y="184284"/>
            <a:chExt cx="1800000" cy="436528"/>
          </a:xfrm>
        </p:grpSpPr>
        <p:sp>
          <p:nvSpPr>
            <p:cNvPr id="57" name="TextBox 56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dirty="0"/>
              <a:t>경쟁사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7652974" cy="332399"/>
          </a:xfrm>
        </p:spPr>
        <p:txBody>
          <a:bodyPr/>
          <a:lstStyle/>
          <a:p>
            <a:r>
              <a:rPr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dirty="0"/>
              <a:t>본문 맑은고딕 </a:t>
            </a:r>
            <a:r>
              <a:rPr lang="en-US" altLang="ko-KR" dirty="0"/>
              <a:t>12pt </a:t>
            </a:r>
            <a:r>
              <a:rPr dirty="0"/>
              <a:t>정렬은 왼쪽정렬을 권장합니다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40065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자사와 관련된 업종 및 진출하려는 분야에 이미 선점하고 있거나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성장가능성이 있는 기업을 분석</a:t>
              </a:r>
              <a:r>
                <a:rPr kumimoji="1" lang="ko-KR" altLang="en-US" sz="1050" spc="30" dirty="0">
                  <a:latin typeface="+mn-ea"/>
                </a:rPr>
                <a:t>하는 경쟁사 현황 부분입니다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당사와 경쟁사를 핵심 고객 가치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목표 고객, 매출액, 가격, 시장점유, 제품 수, 유통채널 측면에서 비교해 볼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ko-KR" altLang="en-US" sz="1050" spc="30" dirty="0">
                <a:latin typeface="+mn-ea"/>
              </a:endParaRPr>
            </a:p>
            <a:p>
              <a:pPr algn="just" fontAlgn="ctr">
                <a:lnSpc>
                  <a:spcPts val="1500"/>
                </a:lnSpc>
              </a:pPr>
              <a:endParaRPr kumimoji="1" lang="en-US" altLang="ko-KR" sz="1050" spc="30" dirty="0">
                <a:latin typeface="+mn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6309906" y="2240868"/>
            <a:ext cx="1588103" cy="1116124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413547" y="1916832"/>
            <a:ext cx="2376264" cy="1670046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305350" y="2240868"/>
            <a:ext cx="1588103" cy="1116124"/>
            <a:chOff x="-2667607" y="1592796"/>
            <a:chExt cx="4674339" cy="32851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-2412776" y="4365104"/>
              <a:ext cx="1920875" cy="47625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784" y="300"/>
                </a:cxn>
                <a:cxn ang="0">
                  <a:pos x="790" y="300"/>
                </a:cxn>
                <a:cxn ang="0">
                  <a:pos x="1210" y="56"/>
                </a:cxn>
                <a:cxn ang="0">
                  <a:pos x="0" y="0"/>
                </a:cxn>
                <a:cxn ang="0">
                  <a:pos x="2" y="6"/>
                </a:cxn>
              </a:cxnLst>
              <a:rect l="0" t="0" r="r" b="b"/>
              <a:pathLst>
                <a:path w="1210" h="300">
                  <a:moveTo>
                    <a:pt x="2" y="6"/>
                  </a:moveTo>
                  <a:lnTo>
                    <a:pt x="784" y="300"/>
                  </a:lnTo>
                  <a:lnTo>
                    <a:pt x="790" y="300"/>
                  </a:lnTo>
                  <a:lnTo>
                    <a:pt x="1210" y="56"/>
                  </a:lnTo>
                  <a:lnTo>
                    <a:pt x="0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-2412776" y="1802346"/>
              <a:ext cx="2066925" cy="2651125"/>
            </a:xfrm>
            <a:custGeom>
              <a:avLst/>
              <a:gdLst/>
              <a:ahLst/>
              <a:cxnLst>
                <a:cxn ang="0">
                  <a:pos x="0" y="1598"/>
                </a:cxn>
                <a:cxn ang="0">
                  <a:pos x="2" y="1614"/>
                </a:cxn>
                <a:cxn ang="0">
                  <a:pos x="1212" y="1670"/>
                </a:cxn>
                <a:cxn ang="0">
                  <a:pos x="1292" y="1624"/>
                </a:cxn>
                <a:cxn ang="0">
                  <a:pos x="1302" y="1602"/>
                </a:cxn>
                <a:cxn ang="0">
                  <a:pos x="240" y="0"/>
                </a:cxn>
                <a:cxn ang="0">
                  <a:pos x="0" y="1598"/>
                </a:cxn>
              </a:cxnLst>
              <a:rect l="0" t="0" r="r" b="b"/>
              <a:pathLst>
                <a:path w="1302" h="1670">
                  <a:moveTo>
                    <a:pt x="0" y="1598"/>
                  </a:moveTo>
                  <a:lnTo>
                    <a:pt x="2" y="1614"/>
                  </a:lnTo>
                  <a:lnTo>
                    <a:pt x="1212" y="1670"/>
                  </a:lnTo>
                  <a:lnTo>
                    <a:pt x="1292" y="1624"/>
                  </a:lnTo>
                  <a:lnTo>
                    <a:pt x="1302" y="1602"/>
                  </a:lnTo>
                  <a:lnTo>
                    <a:pt x="240" y="0"/>
                  </a:lnTo>
                  <a:lnTo>
                    <a:pt x="0" y="15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-432453" y="1603306"/>
              <a:ext cx="2439185" cy="2869886"/>
            </a:xfrm>
            <a:custGeom>
              <a:avLst/>
              <a:gdLst>
                <a:gd name="connsiteX0" fmla="*/ 10162 w 10162"/>
                <a:gd name="connsiteY0" fmla="*/ 5000 h 10295"/>
                <a:gd name="connsiteX1" fmla="*/ 4805 w 10162"/>
                <a:gd name="connsiteY1" fmla="*/ 0 h 10295"/>
                <a:gd name="connsiteX2" fmla="*/ 4752 w 10162"/>
                <a:gd name="connsiteY2" fmla="*/ 0 h 10295"/>
                <a:gd name="connsiteX3" fmla="*/ 0 w 10162"/>
                <a:gd name="connsiteY3" fmla="*/ 10295 h 10295"/>
                <a:gd name="connsiteX4" fmla="*/ 10136 w 10162"/>
                <a:gd name="connsiteY4" fmla="*/ 5034 h 10295"/>
                <a:gd name="connsiteX5" fmla="*/ 10162 w 10162"/>
                <a:gd name="connsiteY5" fmla="*/ 5000 h 10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62" h="10295">
                  <a:moveTo>
                    <a:pt x="10162" y="5000"/>
                  </a:moveTo>
                  <a:lnTo>
                    <a:pt x="4805" y="0"/>
                  </a:lnTo>
                  <a:lnTo>
                    <a:pt x="4752" y="0"/>
                  </a:lnTo>
                  <a:lnTo>
                    <a:pt x="0" y="10295"/>
                  </a:lnTo>
                  <a:lnTo>
                    <a:pt x="10136" y="5034"/>
                  </a:lnTo>
                  <a:cubicBezTo>
                    <a:pt x="10145" y="5023"/>
                    <a:pt x="10153" y="5011"/>
                    <a:pt x="10162" y="50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0"/>
            <p:cNvSpPr>
              <a:spLocks/>
            </p:cNvSpPr>
            <p:nvPr/>
          </p:nvSpPr>
          <p:spPr bwMode="auto">
            <a:xfrm>
              <a:off x="-1188555" y="2985636"/>
              <a:ext cx="3195286" cy="1892300"/>
            </a:xfrm>
            <a:custGeom>
              <a:avLst/>
              <a:gdLst>
                <a:gd name="connsiteX0" fmla="*/ 9572 w 9572"/>
                <a:gd name="connsiteY0" fmla="*/ 0 h 10000"/>
                <a:gd name="connsiteX1" fmla="*/ 0 w 9572"/>
                <a:gd name="connsiteY1" fmla="*/ 9954 h 10000"/>
                <a:gd name="connsiteX2" fmla="*/ 5339 w 9572"/>
                <a:gd name="connsiteY2" fmla="*/ 10000 h 10000"/>
                <a:gd name="connsiteX3" fmla="*/ 9572 w 9572"/>
                <a:gd name="connsiteY3" fmla="*/ 0 h 10000"/>
                <a:gd name="connsiteX0" fmla="*/ 10354 w 10354"/>
                <a:gd name="connsiteY0" fmla="*/ 0 h 10000"/>
                <a:gd name="connsiteX1" fmla="*/ 0 w 10354"/>
                <a:gd name="connsiteY1" fmla="*/ 9763 h 10000"/>
                <a:gd name="connsiteX2" fmla="*/ 5932 w 10354"/>
                <a:gd name="connsiteY2" fmla="*/ 10000 h 10000"/>
                <a:gd name="connsiteX3" fmla="*/ 10354 w 10354"/>
                <a:gd name="connsiteY3" fmla="*/ 0 h 10000"/>
                <a:gd name="connsiteX0" fmla="*/ 10472 w 10472"/>
                <a:gd name="connsiteY0" fmla="*/ 0 h 10000"/>
                <a:gd name="connsiteX1" fmla="*/ 0 w 10472"/>
                <a:gd name="connsiteY1" fmla="*/ 9763 h 10000"/>
                <a:gd name="connsiteX2" fmla="*/ 6050 w 10472"/>
                <a:gd name="connsiteY2" fmla="*/ 10000 h 10000"/>
                <a:gd name="connsiteX3" fmla="*/ 10472 w 10472"/>
                <a:gd name="connsiteY3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2" h="10000">
                  <a:moveTo>
                    <a:pt x="10472" y="0"/>
                  </a:moveTo>
                  <a:lnTo>
                    <a:pt x="0" y="9763"/>
                  </a:lnTo>
                  <a:lnTo>
                    <a:pt x="6050" y="10000"/>
                  </a:lnTo>
                  <a:lnTo>
                    <a:pt x="1047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9"/>
            <p:cNvSpPr>
              <a:spLocks/>
            </p:cNvSpPr>
            <p:nvPr/>
          </p:nvSpPr>
          <p:spPr bwMode="auto">
            <a:xfrm>
              <a:off x="-2667607" y="1786471"/>
              <a:ext cx="650875" cy="2552700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0" y="630"/>
                </a:cxn>
                <a:cxn ang="0">
                  <a:pos x="168" y="1608"/>
                </a:cxn>
                <a:cxn ang="0">
                  <a:pos x="410" y="0"/>
                </a:cxn>
                <a:cxn ang="0">
                  <a:pos x="406" y="0"/>
                </a:cxn>
              </a:cxnLst>
              <a:rect l="0" t="0" r="r" b="b"/>
              <a:pathLst>
                <a:path w="410" h="1608">
                  <a:moveTo>
                    <a:pt x="406" y="0"/>
                  </a:moveTo>
                  <a:lnTo>
                    <a:pt x="0" y="630"/>
                  </a:lnTo>
                  <a:lnTo>
                    <a:pt x="168" y="1608"/>
                  </a:lnTo>
                  <a:lnTo>
                    <a:pt x="410" y="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-2053108" y="1592796"/>
              <a:ext cx="2771775" cy="2752725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0" y="132"/>
                </a:cxn>
                <a:cxn ang="0">
                  <a:pos x="1062" y="1734"/>
                </a:cxn>
                <a:cxn ang="0">
                  <a:pos x="1746" y="0"/>
                </a:cxn>
                <a:cxn ang="0">
                  <a:pos x="2" y="122"/>
                </a:cxn>
              </a:cxnLst>
              <a:rect l="0" t="0" r="r" b="b"/>
              <a:pathLst>
                <a:path w="1746" h="1734">
                  <a:moveTo>
                    <a:pt x="2" y="122"/>
                  </a:moveTo>
                  <a:lnTo>
                    <a:pt x="0" y="132"/>
                  </a:lnTo>
                  <a:lnTo>
                    <a:pt x="1062" y="1734"/>
                  </a:lnTo>
                  <a:lnTo>
                    <a:pt x="1746" y="0"/>
                  </a:lnTo>
                  <a:lnTo>
                    <a:pt x="2" y="1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0" name="Freeform 11"/>
          <p:cNvSpPr>
            <a:spLocks noEditPoints="1"/>
          </p:cNvSpPr>
          <p:nvPr/>
        </p:nvSpPr>
        <p:spPr bwMode="auto">
          <a:xfrm>
            <a:off x="4287354" y="2204095"/>
            <a:ext cx="628650" cy="504825"/>
          </a:xfrm>
          <a:custGeom>
            <a:avLst/>
            <a:gdLst/>
            <a:ahLst/>
            <a:cxnLst>
              <a:cxn ang="0">
                <a:pos x="196" y="64"/>
              </a:cxn>
              <a:cxn ang="0">
                <a:pos x="164" y="28"/>
              </a:cxn>
              <a:cxn ang="0">
                <a:pos x="128" y="8"/>
              </a:cxn>
              <a:cxn ang="0">
                <a:pos x="92" y="6"/>
              </a:cxn>
              <a:cxn ang="0">
                <a:pos x="56" y="16"/>
              </a:cxn>
              <a:cxn ang="0">
                <a:pos x="28" y="38"/>
              </a:cxn>
              <a:cxn ang="0">
                <a:pos x="8" y="70"/>
              </a:cxn>
              <a:cxn ang="0">
                <a:pos x="0" y="106"/>
              </a:cxn>
              <a:cxn ang="0">
                <a:pos x="4" y="146"/>
              </a:cxn>
              <a:cxn ang="0">
                <a:pos x="10" y="162"/>
              </a:cxn>
              <a:cxn ang="0">
                <a:pos x="28" y="190"/>
              </a:cxn>
              <a:cxn ang="0">
                <a:pos x="62" y="226"/>
              </a:cxn>
              <a:cxn ang="0">
                <a:pos x="120" y="268"/>
              </a:cxn>
              <a:cxn ang="0">
                <a:pos x="204" y="318"/>
              </a:cxn>
              <a:cxn ang="0">
                <a:pos x="256" y="284"/>
              </a:cxn>
              <a:cxn ang="0">
                <a:pos x="314" y="242"/>
              </a:cxn>
              <a:cxn ang="0">
                <a:pos x="362" y="194"/>
              </a:cxn>
              <a:cxn ang="0">
                <a:pos x="380" y="166"/>
              </a:cxn>
              <a:cxn ang="0">
                <a:pos x="392" y="136"/>
              </a:cxn>
              <a:cxn ang="0">
                <a:pos x="396" y="114"/>
              </a:cxn>
              <a:cxn ang="0">
                <a:pos x="392" y="76"/>
              </a:cxn>
              <a:cxn ang="0">
                <a:pos x="376" y="44"/>
              </a:cxn>
              <a:cxn ang="0">
                <a:pos x="350" y="18"/>
              </a:cxn>
              <a:cxn ang="0">
                <a:pos x="318" y="4"/>
              </a:cxn>
              <a:cxn ang="0">
                <a:pos x="282" y="2"/>
              </a:cxn>
              <a:cxn ang="0">
                <a:pos x="244" y="14"/>
              </a:cxn>
              <a:cxn ang="0">
                <a:pos x="212" y="42"/>
              </a:cxn>
              <a:cxn ang="0">
                <a:pos x="196" y="64"/>
              </a:cxn>
              <a:cxn ang="0">
                <a:pos x="66" y="180"/>
              </a:cxn>
              <a:cxn ang="0">
                <a:pos x="74" y="198"/>
              </a:cxn>
              <a:cxn ang="0">
                <a:pos x="48" y="172"/>
              </a:cxn>
              <a:cxn ang="0">
                <a:pos x="30" y="140"/>
              </a:cxn>
              <a:cxn ang="0">
                <a:pos x="28" y="128"/>
              </a:cxn>
              <a:cxn ang="0">
                <a:pos x="28" y="104"/>
              </a:cxn>
              <a:cxn ang="0">
                <a:pos x="34" y="82"/>
              </a:cxn>
              <a:cxn ang="0">
                <a:pos x="48" y="62"/>
              </a:cxn>
              <a:cxn ang="0">
                <a:pos x="64" y="48"/>
              </a:cxn>
              <a:cxn ang="0">
                <a:pos x="84" y="40"/>
              </a:cxn>
              <a:cxn ang="0">
                <a:pos x="106" y="38"/>
              </a:cxn>
              <a:cxn ang="0">
                <a:pos x="130" y="44"/>
              </a:cxn>
              <a:cxn ang="0">
                <a:pos x="140" y="50"/>
              </a:cxn>
              <a:cxn ang="0">
                <a:pos x="104" y="66"/>
              </a:cxn>
              <a:cxn ang="0">
                <a:pos x="74" y="94"/>
              </a:cxn>
              <a:cxn ang="0">
                <a:pos x="62" y="124"/>
              </a:cxn>
              <a:cxn ang="0">
                <a:pos x="60" y="144"/>
              </a:cxn>
              <a:cxn ang="0">
                <a:pos x="62" y="168"/>
              </a:cxn>
              <a:cxn ang="0">
                <a:pos x="66" y="180"/>
              </a:cxn>
              <a:cxn ang="0">
                <a:pos x="272" y="48"/>
              </a:cxn>
              <a:cxn ang="0">
                <a:pos x="256" y="56"/>
              </a:cxn>
              <a:cxn ang="0">
                <a:pos x="230" y="72"/>
              </a:cxn>
              <a:cxn ang="0">
                <a:pos x="222" y="70"/>
              </a:cxn>
              <a:cxn ang="0">
                <a:pos x="220" y="66"/>
              </a:cxn>
              <a:cxn ang="0">
                <a:pos x="228" y="50"/>
              </a:cxn>
              <a:cxn ang="0">
                <a:pos x="248" y="32"/>
              </a:cxn>
              <a:cxn ang="0">
                <a:pos x="274" y="22"/>
              </a:cxn>
              <a:cxn ang="0">
                <a:pos x="288" y="20"/>
              </a:cxn>
              <a:cxn ang="0">
                <a:pos x="298" y="26"/>
              </a:cxn>
              <a:cxn ang="0">
                <a:pos x="296" y="34"/>
              </a:cxn>
              <a:cxn ang="0">
                <a:pos x="286" y="42"/>
              </a:cxn>
              <a:cxn ang="0">
                <a:pos x="272" y="48"/>
              </a:cxn>
            </a:cxnLst>
            <a:rect l="0" t="0" r="r" b="b"/>
            <a:pathLst>
              <a:path w="396" h="318">
                <a:moveTo>
                  <a:pt x="196" y="64"/>
                </a:moveTo>
                <a:lnTo>
                  <a:pt x="196" y="64"/>
                </a:lnTo>
                <a:lnTo>
                  <a:pt x="182" y="44"/>
                </a:lnTo>
                <a:lnTo>
                  <a:pt x="164" y="28"/>
                </a:lnTo>
                <a:lnTo>
                  <a:pt x="146" y="16"/>
                </a:lnTo>
                <a:lnTo>
                  <a:pt x="128" y="8"/>
                </a:lnTo>
                <a:lnTo>
                  <a:pt x="110" y="6"/>
                </a:lnTo>
                <a:lnTo>
                  <a:pt x="92" y="6"/>
                </a:lnTo>
                <a:lnTo>
                  <a:pt x="74" y="10"/>
                </a:lnTo>
                <a:lnTo>
                  <a:pt x="56" y="16"/>
                </a:lnTo>
                <a:lnTo>
                  <a:pt x="42" y="26"/>
                </a:lnTo>
                <a:lnTo>
                  <a:pt x="28" y="38"/>
                </a:lnTo>
                <a:lnTo>
                  <a:pt x="16" y="54"/>
                </a:lnTo>
                <a:lnTo>
                  <a:pt x="8" y="70"/>
                </a:lnTo>
                <a:lnTo>
                  <a:pt x="2" y="86"/>
                </a:lnTo>
                <a:lnTo>
                  <a:pt x="0" y="106"/>
                </a:lnTo>
                <a:lnTo>
                  <a:pt x="0" y="126"/>
                </a:lnTo>
                <a:lnTo>
                  <a:pt x="4" y="146"/>
                </a:lnTo>
                <a:lnTo>
                  <a:pt x="4" y="146"/>
                </a:lnTo>
                <a:lnTo>
                  <a:pt x="10" y="162"/>
                </a:lnTo>
                <a:lnTo>
                  <a:pt x="18" y="176"/>
                </a:lnTo>
                <a:lnTo>
                  <a:pt x="28" y="190"/>
                </a:lnTo>
                <a:lnTo>
                  <a:pt x="38" y="202"/>
                </a:lnTo>
                <a:lnTo>
                  <a:pt x="62" y="226"/>
                </a:lnTo>
                <a:lnTo>
                  <a:pt x="90" y="248"/>
                </a:lnTo>
                <a:lnTo>
                  <a:pt x="120" y="268"/>
                </a:lnTo>
                <a:lnTo>
                  <a:pt x="148" y="286"/>
                </a:lnTo>
                <a:lnTo>
                  <a:pt x="204" y="318"/>
                </a:lnTo>
                <a:lnTo>
                  <a:pt x="204" y="318"/>
                </a:lnTo>
                <a:lnTo>
                  <a:pt x="256" y="284"/>
                </a:lnTo>
                <a:lnTo>
                  <a:pt x="286" y="264"/>
                </a:lnTo>
                <a:lnTo>
                  <a:pt x="314" y="242"/>
                </a:lnTo>
                <a:lnTo>
                  <a:pt x="340" y="218"/>
                </a:lnTo>
                <a:lnTo>
                  <a:pt x="362" y="194"/>
                </a:lnTo>
                <a:lnTo>
                  <a:pt x="372" y="180"/>
                </a:lnTo>
                <a:lnTo>
                  <a:pt x="380" y="166"/>
                </a:lnTo>
                <a:lnTo>
                  <a:pt x="388" y="152"/>
                </a:lnTo>
                <a:lnTo>
                  <a:pt x="392" y="136"/>
                </a:lnTo>
                <a:lnTo>
                  <a:pt x="392" y="136"/>
                </a:lnTo>
                <a:lnTo>
                  <a:pt x="396" y="114"/>
                </a:lnTo>
                <a:lnTo>
                  <a:pt x="396" y="96"/>
                </a:lnTo>
                <a:lnTo>
                  <a:pt x="392" y="76"/>
                </a:lnTo>
                <a:lnTo>
                  <a:pt x="386" y="60"/>
                </a:lnTo>
                <a:lnTo>
                  <a:pt x="376" y="44"/>
                </a:lnTo>
                <a:lnTo>
                  <a:pt x="364" y="30"/>
                </a:lnTo>
                <a:lnTo>
                  <a:pt x="350" y="18"/>
                </a:lnTo>
                <a:lnTo>
                  <a:pt x="334" y="10"/>
                </a:lnTo>
                <a:lnTo>
                  <a:pt x="318" y="4"/>
                </a:lnTo>
                <a:lnTo>
                  <a:pt x="300" y="0"/>
                </a:lnTo>
                <a:lnTo>
                  <a:pt x="282" y="2"/>
                </a:lnTo>
                <a:lnTo>
                  <a:pt x="262" y="6"/>
                </a:lnTo>
                <a:lnTo>
                  <a:pt x="244" y="14"/>
                </a:lnTo>
                <a:lnTo>
                  <a:pt x="228" y="26"/>
                </a:lnTo>
                <a:lnTo>
                  <a:pt x="212" y="42"/>
                </a:lnTo>
                <a:lnTo>
                  <a:pt x="196" y="64"/>
                </a:lnTo>
                <a:lnTo>
                  <a:pt x="196" y="64"/>
                </a:lnTo>
                <a:close/>
                <a:moveTo>
                  <a:pt x="66" y="180"/>
                </a:moveTo>
                <a:lnTo>
                  <a:pt x="66" y="180"/>
                </a:lnTo>
                <a:lnTo>
                  <a:pt x="74" y="198"/>
                </a:lnTo>
                <a:lnTo>
                  <a:pt x="74" y="198"/>
                </a:lnTo>
                <a:lnTo>
                  <a:pt x="60" y="186"/>
                </a:lnTo>
                <a:lnTo>
                  <a:pt x="48" y="172"/>
                </a:lnTo>
                <a:lnTo>
                  <a:pt x="38" y="156"/>
                </a:lnTo>
                <a:lnTo>
                  <a:pt x="30" y="140"/>
                </a:lnTo>
                <a:lnTo>
                  <a:pt x="30" y="140"/>
                </a:lnTo>
                <a:lnTo>
                  <a:pt x="28" y="128"/>
                </a:lnTo>
                <a:lnTo>
                  <a:pt x="26" y="116"/>
                </a:lnTo>
                <a:lnTo>
                  <a:pt x="28" y="104"/>
                </a:lnTo>
                <a:lnTo>
                  <a:pt x="30" y="92"/>
                </a:lnTo>
                <a:lnTo>
                  <a:pt x="34" y="82"/>
                </a:lnTo>
                <a:lnTo>
                  <a:pt x="40" y="72"/>
                </a:lnTo>
                <a:lnTo>
                  <a:pt x="48" y="62"/>
                </a:lnTo>
                <a:lnTo>
                  <a:pt x="56" y="56"/>
                </a:lnTo>
                <a:lnTo>
                  <a:pt x="64" y="48"/>
                </a:lnTo>
                <a:lnTo>
                  <a:pt x="74" y="44"/>
                </a:lnTo>
                <a:lnTo>
                  <a:pt x="84" y="40"/>
                </a:lnTo>
                <a:lnTo>
                  <a:pt x="96" y="38"/>
                </a:lnTo>
                <a:lnTo>
                  <a:pt x="106" y="38"/>
                </a:lnTo>
                <a:lnTo>
                  <a:pt x="118" y="40"/>
                </a:lnTo>
                <a:lnTo>
                  <a:pt x="130" y="44"/>
                </a:lnTo>
                <a:lnTo>
                  <a:pt x="140" y="50"/>
                </a:lnTo>
                <a:lnTo>
                  <a:pt x="140" y="50"/>
                </a:lnTo>
                <a:lnTo>
                  <a:pt x="120" y="56"/>
                </a:lnTo>
                <a:lnTo>
                  <a:pt x="104" y="66"/>
                </a:lnTo>
                <a:lnTo>
                  <a:pt x="88" y="78"/>
                </a:lnTo>
                <a:lnTo>
                  <a:pt x="74" y="94"/>
                </a:lnTo>
                <a:lnTo>
                  <a:pt x="66" y="114"/>
                </a:lnTo>
                <a:lnTo>
                  <a:pt x="62" y="124"/>
                </a:lnTo>
                <a:lnTo>
                  <a:pt x="60" y="134"/>
                </a:lnTo>
                <a:lnTo>
                  <a:pt x="60" y="144"/>
                </a:lnTo>
                <a:lnTo>
                  <a:pt x="60" y="156"/>
                </a:lnTo>
                <a:lnTo>
                  <a:pt x="62" y="168"/>
                </a:lnTo>
                <a:lnTo>
                  <a:pt x="66" y="180"/>
                </a:lnTo>
                <a:lnTo>
                  <a:pt x="66" y="180"/>
                </a:lnTo>
                <a:close/>
                <a:moveTo>
                  <a:pt x="272" y="48"/>
                </a:moveTo>
                <a:lnTo>
                  <a:pt x="272" y="48"/>
                </a:lnTo>
                <a:lnTo>
                  <a:pt x="264" y="52"/>
                </a:lnTo>
                <a:lnTo>
                  <a:pt x="256" y="56"/>
                </a:lnTo>
                <a:lnTo>
                  <a:pt x="242" y="64"/>
                </a:lnTo>
                <a:lnTo>
                  <a:pt x="230" y="72"/>
                </a:lnTo>
                <a:lnTo>
                  <a:pt x="226" y="72"/>
                </a:lnTo>
                <a:lnTo>
                  <a:pt x="222" y="70"/>
                </a:lnTo>
                <a:lnTo>
                  <a:pt x="222" y="70"/>
                </a:lnTo>
                <a:lnTo>
                  <a:pt x="220" y="66"/>
                </a:lnTo>
                <a:lnTo>
                  <a:pt x="224" y="58"/>
                </a:lnTo>
                <a:lnTo>
                  <a:pt x="228" y="50"/>
                </a:lnTo>
                <a:lnTo>
                  <a:pt x="238" y="40"/>
                </a:lnTo>
                <a:lnTo>
                  <a:pt x="248" y="32"/>
                </a:lnTo>
                <a:lnTo>
                  <a:pt x="260" y="26"/>
                </a:lnTo>
                <a:lnTo>
                  <a:pt x="274" y="22"/>
                </a:lnTo>
                <a:lnTo>
                  <a:pt x="288" y="20"/>
                </a:lnTo>
                <a:lnTo>
                  <a:pt x="288" y="20"/>
                </a:lnTo>
                <a:lnTo>
                  <a:pt x="294" y="22"/>
                </a:lnTo>
                <a:lnTo>
                  <a:pt x="298" y="26"/>
                </a:lnTo>
                <a:lnTo>
                  <a:pt x="298" y="28"/>
                </a:lnTo>
                <a:lnTo>
                  <a:pt x="296" y="34"/>
                </a:lnTo>
                <a:lnTo>
                  <a:pt x="292" y="38"/>
                </a:lnTo>
                <a:lnTo>
                  <a:pt x="286" y="42"/>
                </a:lnTo>
                <a:lnTo>
                  <a:pt x="272" y="48"/>
                </a:lnTo>
                <a:lnTo>
                  <a:pt x="272" y="4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" name="Rectangle 54"/>
          <p:cNvSpPr>
            <a:spLocks noChangeArrowheads="1"/>
          </p:cNvSpPr>
          <p:nvPr/>
        </p:nvSpPr>
        <p:spPr bwMode="auto">
          <a:xfrm>
            <a:off x="4216959" y="2852936"/>
            <a:ext cx="7694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Rectangle 54"/>
          <p:cNvSpPr>
            <a:spLocks noChangeArrowheads="1"/>
          </p:cNvSpPr>
          <p:nvPr/>
        </p:nvSpPr>
        <p:spPr bwMode="auto">
          <a:xfrm>
            <a:off x="1649351" y="2600908"/>
            <a:ext cx="7694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Rectangle 54"/>
          <p:cNvSpPr>
            <a:spLocks noChangeArrowheads="1"/>
          </p:cNvSpPr>
          <p:nvPr/>
        </p:nvSpPr>
        <p:spPr bwMode="auto">
          <a:xfrm>
            <a:off x="6689911" y="2600908"/>
            <a:ext cx="7694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" name="Rectangle 222"/>
          <p:cNvSpPr>
            <a:spLocks noChangeArrowheads="1"/>
          </p:cNvSpPr>
          <p:nvPr/>
        </p:nvSpPr>
        <p:spPr bwMode="auto">
          <a:xfrm>
            <a:off x="1015136" y="4609001"/>
            <a:ext cx="216008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6" name="Rectangle 292"/>
          <p:cNvSpPr>
            <a:spLocks noChangeArrowheads="1"/>
          </p:cNvSpPr>
          <p:nvPr/>
        </p:nvSpPr>
        <p:spPr bwMode="auto">
          <a:xfrm>
            <a:off x="1013930" y="4339126"/>
            <a:ext cx="216008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8" name="Rectangle 222"/>
          <p:cNvSpPr>
            <a:spLocks noChangeArrowheads="1"/>
          </p:cNvSpPr>
          <p:nvPr/>
        </p:nvSpPr>
        <p:spPr bwMode="auto">
          <a:xfrm>
            <a:off x="3487142" y="4609001"/>
            <a:ext cx="216008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9" name="Rectangle 292"/>
          <p:cNvSpPr>
            <a:spLocks noChangeArrowheads="1"/>
          </p:cNvSpPr>
          <p:nvPr/>
        </p:nvSpPr>
        <p:spPr bwMode="auto">
          <a:xfrm>
            <a:off x="3485936" y="4339126"/>
            <a:ext cx="216008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1" name="Rectangle 222"/>
          <p:cNvSpPr>
            <a:spLocks noChangeArrowheads="1"/>
          </p:cNvSpPr>
          <p:nvPr/>
        </p:nvSpPr>
        <p:spPr bwMode="auto">
          <a:xfrm>
            <a:off x="5969991" y="4609001"/>
            <a:ext cx="216008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2" name="Rectangle 292"/>
          <p:cNvSpPr>
            <a:spLocks noChangeArrowheads="1"/>
          </p:cNvSpPr>
          <p:nvPr/>
        </p:nvSpPr>
        <p:spPr bwMode="auto">
          <a:xfrm>
            <a:off x="5968785" y="4339126"/>
            <a:ext cx="216008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7128484" y="252369"/>
            <a:ext cx="1800000" cy="436528"/>
            <a:chOff x="7128484" y="184284"/>
            <a:chExt cx="1800000" cy="436528"/>
          </a:xfrm>
        </p:grpSpPr>
        <p:sp>
          <p:nvSpPr>
            <p:cNvPr id="57" name="TextBox 56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895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5109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0DFB4A4-AD08-46A9-A0D3-F706BEC9D446}"/>
              </a:ext>
            </a:extLst>
          </p:cNvPr>
          <p:cNvSpPr/>
          <p:nvPr/>
        </p:nvSpPr>
        <p:spPr>
          <a:xfrm>
            <a:off x="71500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038059B-9A5E-4B8E-B67F-F45B3AD55256}"/>
              </a:ext>
            </a:extLst>
          </p:cNvPr>
          <p:cNvSpPr/>
          <p:nvPr/>
        </p:nvSpPr>
        <p:spPr>
          <a:xfrm>
            <a:off x="71500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32E8B35-6DDE-4D3D-8D2F-BBF660E1D411}"/>
              </a:ext>
            </a:extLst>
          </p:cNvPr>
          <p:cNvSpPr/>
          <p:nvPr/>
        </p:nvSpPr>
        <p:spPr>
          <a:xfrm>
            <a:off x="1103593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E782D6A2-CEF9-456F-AEF5-632FD9953437}"/>
              </a:ext>
            </a:extLst>
          </p:cNvPr>
          <p:cNvSpPr/>
          <p:nvPr/>
        </p:nvSpPr>
        <p:spPr>
          <a:xfrm>
            <a:off x="973190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772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A047D39-67BA-4A79-8B94-C60E07E7D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410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CF31230-0C3F-4202-AC31-11799FD90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48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342DE26-57AC-4E04-BA2D-BB7E5CC7D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9339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46FBA16-95D1-4758-B0BD-0060305D8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7189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1A6582D-474E-40CA-9868-A10435A35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228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E47DC64-9BC2-4CA4-B69B-E313723C6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3562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3E6D0AF6-CFF5-4EEB-A821-13F1E1EB0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8235" y="4166735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D38B89A-19E4-4741-91F3-86AE59E91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5796" y="4179508"/>
            <a:ext cx="1614403" cy="121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FA4BD00-6587-4C63-8829-56EFED6CB51F}"/>
              </a:ext>
            </a:extLst>
          </p:cNvPr>
          <p:cNvSpPr/>
          <p:nvPr/>
        </p:nvSpPr>
        <p:spPr>
          <a:xfrm>
            <a:off x="755147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77E3425-C292-4C70-B92E-6F2A869AF9AF}"/>
              </a:ext>
            </a:extLst>
          </p:cNvPr>
          <p:cNvSpPr/>
          <p:nvPr/>
        </p:nvSpPr>
        <p:spPr>
          <a:xfrm>
            <a:off x="272010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FB8AB0E-EB8E-444E-ADC0-A57F962337EB}"/>
              </a:ext>
            </a:extLst>
          </p:cNvPr>
          <p:cNvSpPr/>
          <p:nvPr/>
        </p:nvSpPr>
        <p:spPr>
          <a:xfrm>
            <a:off x="469103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4992425-93C8-4F06-9C19-58D206869925}"/>
              </a:ext>
            </a:extLst>
          </p:cNvPr>
          <p:cNvSpPr/>
          <p:nvPr/>
        </p:nvSpPr>
        <p:spPr>
          <a:xfrm>
            <a:off x="6655262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A72568B-28C7-4919-8BB4-D0A0DF52ADDC}"/>
              </a:ext>
            </a:extLst>
          </p:cNvPr>
          <p:cNvSpPr/>
          <p:nvPr/>
        </p:nvSpPr>
        <p:spPr>
          <a:xfrm>
            <a:off x="755147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D57E051-9CF2-4109-A77A-06355C0F5869}"/>
              </a:ext>
            </a:extLst>
          </p:cNvPr>
          <p:cNvSpPr/>
          <p:nvPr/>
        </p:nvSpPr>
        <p:spPr>
          <a:xfrm>
            <a:off x="272010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AE91FCD-4956-47EB-B39F-81051EE94334}"/>
              </a:ext>
            </a:extLst>
          </p:cNvPr>
          <p:cNvSpPr/>
          <p:nvPr/>
        </p:nvSpPr>
        <p:spPr>
          <a:xfrm>
            <a:off x="469103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05274F3-79E7-47C3-9181-D9241CBE34DB}"/>
              </a:ext>
            </a:extLst>
          </p:cNvPr>
          <p:cNvSpPr/>
          <p:nvPr/>
        </p:nvSpPr>
        <p:spPr>
          <a:xfrm>
            <a:off x="6655262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E988077-AF51-45DF-A730-7A0D11342226}"/>
              </a:ext>
            </a:extLst>
          </p:cNvPr>
          <p:cNvSpPr/>
          <p:nvPr/>
        </p:nvSpPr>
        <p:spPr>
          <a:xfrm>
            <a:off x="672841" y="1255220"/>
            <a:ext cx="3714481" cy="3816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4846862-A890-4D42-A4EB-E2615BFD613F}"/>
              </a:ext>
            </a:extLst>
          </p:cNvPr>
          <p:cNvSpPr/>
          <p:nvPr/>
        </p:nvSpPr>
        <p:spPr>
          <a:xfrm>
            <a:off x="672841" y="1037318"/>
            <a:ext cx="1531058" cy="2544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B4BFCB9-09D1-4DDD-8BE1-5A949B4D2C36}"/>
              </a:ext>
            </a:extLst>
          </p:cNvPr>
          <p:cNvSpPr/>
          <p:nvPr/>
        </p:nvSpPr>
        <p:spPr>
          <a:xfrm>
            <a:off x="6547841" y="1400674"/>
            <a:ext cx="1876587" cy="20353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46957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E62AE89-4AF2-4C5B-BD58-BFCBE753C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9070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FF89020-1C77-43A8-A5C8-52A7653FD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489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DE6DFD3-AAEA-43A9-97A6-D35D3B3BF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2536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CB9EB2A-E6E8-453D-9C46-7DE305BB8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7867" y="4117609"/>
            <a:ext cx="1598719" cy="119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E13E36B-1918-4905-9C48-D38D19801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285" y="4117609"/>
            <a:ext cx="1598719" cy="119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C6F876FE-693C-4AD8-995F-81C88C9B8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9390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DB85D64-6CA6-41A3-BB5C-32660523B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2194" y="4123129"/>
            <a:ext cx="1574264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BB7CE24-6C31-4F7D-BA00-98DEEDBBF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31592" y="4135724"/>
            <a:ext cx="1591908" cy="119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69987EEF-5E46-4B08-92AA-05F37604138B}"/>
              </a:ext>
            </a:extLst>
          </p:cNvPr>
          <p:cNvSpPr/>
          <p:nvPr/>
        </p:nvSpPr>
        <p:spPr>
          <a:xfrm>
            <a:off x="754000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8C449D5-2786-4CF9-8A43-390E80B2C9EE}"/>
              </a:ext>
            </a:extLst>
          </p:cNvPr>
          <p:cNvSpPr/>
          <p:nvPr/>
        </p:nvSpPr>
        <p:spPr>
          <a:xfrm>
            <a:off x="2691581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4CD758C-1300-4F68-8EB7-2FCFE5F22F3E}"/>
              </a:ext>
            </a:extLst>
          </p:cNvPr>
          <p:cNvSpPr/>
          <p:nvPr/>
        </p:nvSpPr>
        <p:spPr>
          <a:xfrm>
            <a:off x="4635047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6E40B73-1874-45B4-AF6B-302844976D09}"/>
              </a:ext>
            </a:extLst>
          </p:cNvPr>
          <p:cNvSpPr/>
          <p:nvPr/>
        </p:nvSpPr>
        <p:spPr>
          <a:xfrm>
            <a:off x="6571902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F80A0AB-D83B-4000-9592-5A3BBC251554}"/>
              </a:ext>
            </a:extLst>
          </p:cNvPr>
          <p:cNvSpPr/>
          <p:nvPr/>
        </p:nvSpPr>
        <p:spPr>
          <a:xfrm>
            <a:off x="754000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4D78728-7B9B-4885-8DE4-FBD00EDFB4F1}"/>
              </a:ext>
            </a:extLst>
          </p:cNvPr>
          <p:cNvSpPr/>
          <p:nvPr/>
        </p:nvSpPr>
        <p:spPr>
          <a:xfrm>
            <a:off x="2691581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B80FD0F-FAF1-48E6-9F9A-3DD7055F3C0E}"/>
              </a:ext>
            </a:extLst>
          </p:cNvPr>
          <p:cNvSpPr/>
          <p:nvPr/>
        </p:nvSpPr>
        <p:spPr>
          <a:xfrm>
            <a:off x="4635047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F57BAE6-3D3A-4E5B-B2AC-E603D80C1144}"/>
              </a:ext>
            </a:extLst>
          </p:cNvPr>
          <p:cNvSpPr/>
          <p:nvPr/>
        </p:nvSpPr>
        <p:spPr>
          <a:xfrm>
            <a:off x="6571902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AA68DDF-DF86-4391-BDF6-FEB6078E03A2}"/>
              </a:ext>
            </a:extLst>
          </p:cNvPr>
          <p:cNvSpPr/>
          <p:nvPr/>
        </p:nvSpPr>
        <p:spPr>
          <a:xfrm>
            <a:off x="672841" y="1252184"/>
            <a:ext cx="3192339" cy="37630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9895C1B-6F02-46D7-9EC1-09DA6F7A4FAF}"/>
              </a:ext>
            </a:extLst>
          </p:cNvPr>
          <p:cNvSpPr/>
          <p:nvPr/>
        </p:nvSpPr>
        <p:spPr>
          <a:xfrm>
            <a:off x="672841" y="1037318"/>
            <a:ext cx="1509724" cy="2508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6A9484F-3D93-4844-913E-E09C57B68EBA}"/>
              </a:ext>
            </a:extLst>
          </p:cNvPr>
          <p:cNvSpPr/>
          <p:nvPr/>
        </p:nvSpPr>
        <p:spPr>
          <a:xfrm>
            <a:off x="6465978" y="1395611"/>
            <a:ext cx="1850438" cy="2006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2077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 사업계획서_의료제약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7C3EF"/>
      </a:accent1>
      <a:accent2>
        <a:srgbClr val="126FA3"/>
      </a:accent2>
      <a:accent3>
        <a:srgbClr val="A0CC3A"/>
      </a:accent3>
      <a:accent4>
        <a:srgbClr val="40863F"/>
      </a:accent4>
      <a:accent5>
        <a:srgbClr val="FED307"/>
      </a:accent5>
      <a:accent6>
        <a:srgbClr val="F15D22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3964</TotalTime>
  <Words>413</Words>
  <Application>Microsoft Office PowerPoint</Application>
  <PresentationFormat>화면 슬라이드 쇼(4:3)</PresentationFormat>
  <Paragraphs>97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표준작성법_사업계획서_신년도(의료제약업)</dc:title>
  <dc:creator>㈜ 인비닷컴</dc:creator>
  <dc:description>무단 복제 배포시 법적 불이익을 받을 수 있습니다.</dc:description>
  <cp:lastModifiedBy>pro</cp:lastModifiedBy>
  <cp:revision>752</cp:revision>
  <dcterms:created xsi:type="dcterms:W3CDTF">2013-09-25T11:58:39Z</dcterms:created>
  <dcterms:modified xsi:type="dcterms:W3CDTF">2019-05-03T04:11:31Z</dcterms:modified>
  <cp:category>본 문서의 저작권은 비즈폼에 있습니다.</cp:category>
</cp:coreProperties>
</file>