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1" r:id="rId2"/>
    <p:sldId id="268" r:id="rId3"/>
    <p:sldId id="271" r:id="rId4"/>
    <p:sldId id="302" r:id="rId5"/>
    <p:sldId id="303" r:id="rId6"/>
    <p:sldId id="304" r:id="rId7"/>
    <p:sldId id="306" r:id="rId8"/>
    <p:sldId id="305" r:id="rId9"/>
    <p:sldId id="30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8034E78-7F5D-4C2E-B375-FC64B27BC917}" styleName="어두운 스타일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9878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5DC0B0-1A9C-44D6-BCE3-F90D8AB8903C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제목 1"/>
          <p:cNvSpPr>
            <a:spLocks noGrp="1"/>
          </p:cNvSpPr>
          <p:nvPr>
            <p:ph type="ctrTitle" hasCustomPrompt="1"/>
          </p:nvPr>
        </p:nvSpPr>
        <p:spPr>
          <a:xfrm>
            <a:off x="592083" y="1630836"/>
            <a:ext cx="6336000" cy="812530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defRPr sz="3600" b="1" cap="none" spc="50">
                <a:ln w="13500">
                  <a:noFill/>
                  <a:prstDash val="solid"/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5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592083" y="1484784"/>
            <a:ext cx="6336000" cy="332399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algn="l">
              <a:lnSpc>
                <a:spcPct val="130000"/>
              </a:lnSpc>
              <a:buNone/>
              <a:defRPr sz="12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5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592083" y="2380528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lnSpc>
                <a:spcPct val="130000"/>
              </a:lnSpc>
              <a:buNone/>
              <a:defRPr sz="1000" b="0">
                <a:solidFill>
                  <a:schemeClr val="accent6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7" name="Freeform 5"/>
          <p:cNvSpPr>
            <a:spLocks/>
          </p:cNvSpPr>
          <p:nvPr userDrawn="1"/>
        </p:nvSpPr>
        <p:spPr bwMode="auto">
          <a:xfrm>
            <a:off x="0" y="5083175"/>
            <a:ext cx="9144000" cy="1774825"/>
          </a:xfrm>
          <a:custGeom>
            <a:avLst/>
            <a:gdLst/>
            <a:ahLst/>
            <a:cxnLst>
              <a:cxn ang="0">
                <a:pos x="5760" y="1118"/>
              </a:cxn>
              <a:cxn ang="0">
                <a:pos x="0" y="1118"/>
              </a:cxn>
              <a:cxn ang="0">
                <a:pos x="0" y="668"/>
              </a:cxn>
              <a:cxn ang="0">
                <a:pos x="5760" y="0"/>
              </a:cxn>
              <a:cxn ang="0">
                <a:pos x="5760" y="1118"/>
              </a:cxn>
            </a:cxnLst>
            <a:rect l="0" t="0" r="r" b="b"/>
            <a:pathLst>
              <a:path w="5760" h="1118">
                <a:moveTo>
                  <a:pt x="5760" y="1118"/>
                </a:moveTo>
                <a:lnTo>
                  <a:pt x="0" y="1118"/>
                </a:lnTo>
                <a:lnTo>
                  <a:pt x="0" y="668"/>
                </a:lnTo>
                <a:lnTo>
                  <a:pt x="5760" y="0"/>
                </a:lnTo>
                <a:lnTo>
                  <a:pt x="5760" y="1118"/>
                </a:ln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" name="Freeform 6"/>
          <p:cNvSpPr>
            <a:spLocks/>
          </p:cNvSpPr>
          <p:nvPr userDrawn="1"/>
        </p:nvSpPr>
        <p:spPr bwMode="auto">
          <a:xfrm>
            <a:off x="0" y="4962525"/>
            <a:ext cx="9144000" cy="1895475"/>
          </a:xfrm>
          <a:custGeom>
            <a:avLst/>
            <a:gdLst/>
            <a:ahLst/>
            <a:cxnLst>
              <a:cxn ang="0">
                <a:pos x="5760" y="1194"/>
              </a:cxn>
              <a:cxn ang="0">
                <a:pos x="0" y="1194"/>
              </a:cxn>
              <a:cxn ang="0">
                <a:pos x="0" y="900"/>
              </a:cxn>
              <a:cxn ang="0">
                <a:pos x="5760" y="0"/>
              </a:cxn>
              <a:cxn ang="0">
                <a:pos x="5760" y="1194"/>
              </a:cxn>
            </a:cxnLst>
            <a:rect l="0" t="0" r="r" b="b"/>
            <a:pathLst>
              <a:path w="5760" h="1194">
                <a:moveTo>
                  <a:pt x="5760" y="1194"/>
                </a:moveTo>
                <a:lnTo>
                  <a:pt x="0" y="1194"/>
                </a:lnTo>
                <a:lnTo>
                  <a:pt x="0" y="900"/>
                </a:lnTo>
                <a:lnTo>
                  <a:pt x="5760" y="0"/>
                </a:lnTo>
                <a:lnTo>
                  <a:pt x="5760" y="1194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9" name="그룹 8"/>
          <p:cNvGrpSpPr/>
          <p:nvPr userDrawn="1"/>
        </p:nvGrpSpPr>
        <p:grpSpPr>
          <a:xfrm>
            <a:off x="5148064" y="0"/>
            <a:ext cx="3995936" cy="5583916"/>
            <a:chOff x="4749800" y="0"/>
            <a:chExt cx="4394200" cy="61404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0" name="Freeform 5"/>
            <p:cNvSpPr>
              <a:spLocks/>
            </p:cNvSpPr>
            <p:nvPr userDrawn="1"/>
          </p:nvSpPr>
          <p:spPr bwMode="auto">
            <a:xfrm>
              <a:off x="4749800" y="0"/>
              <a:ext cx="3038475" cy="1066800"/>
            </a:xfrm>
            <a:custGeom>
              <a:avLst/>
              <a:gdLst/>
              <a:ahLst/>
              <a:cxnLst>
                <a:cxn ang="0">
                  <a:pos x="664" y="360"/>
                </a:cxn>
                <a:cxn ang="0">
                  <a:pos x="0" y="0"/>
                </a:cxn>
                <a:cxn ang="0">
                  <a:pos x="1914" y="0"/>
                </a:cxn>
                <a:cxn ang="0">
                  <a:pos x="568" y="672"/>
                </a:cxn>
                <a:cxn ang="0">
                  <a:pos x="664" y="360"/>
                </a:cxn>
              </a:cxnLst>
              <a:rect l="0" t="0" r="r" b="b"/>
              <a:pathLst>
                <a:path w="1914" h="672">
                  <a:moveTo>
                    <a:pt x="664" y="360"/>
                  </a:moveTo>
                  <a:lnTo>
                    <a:pt x="0" y="0"/>
                  </a:lnTo>
                  <a:lnTo>
                    <a:pt x="1914" y="0"/>
                  </a:lnTo>
                  <a:lnTo>
                    <a:pt x="568" y="672"/>
                  </a:lnTo>
                  <a:lnTo>
                    <a:pt x="664" y="36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" name="Freeform 6"/>
            <p:cNvSpPr>
              <a:spLocks/>
            </p:cNvSpPr>
            <p:nvPr userDrawn="1"/>
          </p:nvSpPr>
          <p:spPr bwMode="auto">
            <a:xfrm>
              <a:off x="5651500" y="0"/>
              <a:ext cx="2136775" cy="1066800"/>
            </a:xfrm>
            <a:custGeom>
              <a:avLst/>
              <a:gdLst/>
              <a:ahLst/>
              <a:cxnLst>
                <a:cxn ang="0">
                  <a:pos x="96" y="360"/>
                </a:cxn>
                <a:cxn ang="0">
                  <a:pos x="1346" y="0"/>
                </a:cxn>
                <a:cxn ang="0">
                  <a:pos x="0" y="672"/>
                </a:cxn>
                <a:cxn ang="0">
                  <a:pos x="96" y="360"/>
                </a:cxn>
              </a:cxnLst>
              <a:rect l="0" t="0" r="r" b="b"/>
              <a:pathLst>
                <a:path w="1346" h="672">
                  <a:moveTo>
                    <a:pt x="96" y="360"/>
                  </a:moveTo>
                  <a:lnTo>
                    <a:pt x="1346" y="0"/>
                  </a:lnTo>
                  <a:lnTo>
                    <a:pt x="0" y="672"/>
                  </a:lnTo>
                  <a:lnTo>
                    <a:pt x="96" y="3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" name="Freeform 7"/>
            <p:cNvSpPr>
              <a:spLocks/>
            </p:cNvSpPr>
            <p:nvPr userDrawn="1"/>
          </p:nvSpPr>
          <p:spPr bwMode="auto">
            <a:xfrm>
              <a:off x="7375525" y="3203575"/>
              <a:ext cx="1768475" cy="29368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14" y="746"/>
                </a:cxn>
                <a:cxn ang="0">
                  <a:pos x="1114" y="1850"/>
                </a:cxn>
                <a:cxn ang="0">
                  <a:pos x="0" y="0"/>
                </a:cxn>
              </a:cxnLst>
              <a:rect l="0" t="0" r="r" b="b"/>
              <a:pathLst>
                <a:path w="1114" h="1850">
                  <a:moveTo>
                    <a:pt x="0" y="0"/>
                  </a:moveTo>
                  <a:lnTo>
                    <a:pt x="1114" y="746"/>
                  </a:lnTo>
                  <a:lnTo>
                    <a:pt x="1114" y="18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" name="Freeform 8"/>
            <p:cNvSpPr>
              <a:spLocks/>
            </p:cNvSpPr>
            <p:nvPr userDrawn="1"/>
          </p:nvSpPr>
          <p:spPr bwMode="auto">
            <a:xfrm>
              <a:off x="7788275" y="0"/>
              <a:ext cx="1355725" cy="3305175"/>
            </a:xfrm>
            <a:custGeom>
              <a:avLst/>
              <a:gdLst/>
              <a:ahLst/>
              <a:cxnLst>
                <a:cxn ang="0">
                  <a:pos x="854" y="2082"/>
                </a:cxn>
                <a:cxn ang="0">
                  <a:pos x="854" y="0"/>
                </a:cxn>
                <a:cxn ang="0">
                  <a:pos x="0" y="0"/>
                </a:cxn>
                <a:cxn ang="0">
                  <a:pos x="854" y="2082"/>
                </a:cxn>
              </a:cxnLst>
              <a:rect l="0" t="0" r="r" b="b"/>
              <a:pathLst>
                <a:path w="854" h="2082">
                  <a:moveTo>
                    <a:pt x="854" y="2082"/>
                  </a:moveTo>
                  <a:lnTo>
                    <a:pt x="854" y="0"/>
                  </a:lnTo>
                  <a:lnTo>
                    <a:pt x="0" y="0"/>
                  </a:lnTo>
                  <a:lnTo>
                    <a:pt x="854" y="2082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" name="Freeform 9"/>
            <p:cNvSpPr>
              <a:spLocks/>
            </p:cNvSpPr>
            <p:nvPr userDrawn="1"/>
          </p:nvSpPr>
          <p:spPr bwMode="auto">
            <a:xfrm>
              <a:off x="6994525" y="1254125"/>
              <a:ext cx="1479550" cy="2193925"/>
            </a:xfrm>
            <a:custGeom>
              <a:avLst/>
              <a:gdLst/>
              <a:ahLst/>
              <a:cxnLst>
                <a:cxn ang="0">
                  <a:pos x="932" y="268"/>
                </a:cxn>
                <a:cxn ang="0">
                  <a:pos x="0" y="0"/>
                </a:cxn>
                <a:cxn ang="0">
                  <a:pos x="660" y="1382"/>
                </a:cxn>
                <a:cxn ang="0">
                  <a:pos x="932" y="268"/>
                </a:cxn>
              </a:cxnLst>
              <a:rect l="0" t="0" r="r" b="b"/>
              <a:pathLst>
                <a:path w="932" h="1382">
                  <a:moveTo>
                    <a:pt x="932" y="268"/>
                  </a:moveTo>
                  <a:lnTo>
                    <a:pt x="0" y="0"/>
                  </a:lnTo>
                  <a:lnTo>
                    <a:pt x="660" y="1382"/>
                  </a:lnTo>
                  <a:lnTo>
                    <a:pt x="932" y="26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" name="Freeform 10"/>
            <p:cNvSpPr>
              <a:spLocks/>
            </p:cNvSpPr>
            <p:nvPr userDrawn="1"/>
          </p:nvSpPr>
          <p:spPr bwMode="auto">
            <a:xfrm>
              <a:off x="7375525" y="1679575"/>
              <a:ext cx="1768475" cy="2708275"/>
            </a:xfrm>
            <a:custGeom>
              <a:avLst/>
              <a:gdLst/>
              <a:ahLst/>
              <a:cxnLst>
                <a:cxn ang="0">
                  <a:pos x="420" y="1114"/>
                </a:cxn>
                <a:cxn ang="0">
                  <a:pos x="692" y="0"/>
                </a:cxn>
                <a:cxn ang="0">
                  <a:pos x="1114" y="1024"/>
                </a:cxn>
                <a:cxn ang="0">
                  <a:pos x="1114" y="1706"/>
                </a:cxn>
                <a:cxn ang="0">
                  <a:pos x="0" y="960"/>
                </a:cxn>
                <a:cxn ang="0">
                  <a:pos x="284" y="830"/>
                </a:cxn>
                <a:cxn ang="0">
                  <a:pos x="420" y="1114"/>
                </a:cxn>
              </a:cxnLst>
              <a:rect l="0" t="0" r="r" b="b"/>
              <a:pathLst>
                <a:path w="1114" h="1706">
                  <a:moveTo>
                    <a:pt x="420" y="1114"/>
                  </a:moveTo>
                  <a:lnTo>
                    <a:pt x="692" y="0"/>
                  </a:lnTo>
                  <a:lnTo>
                    <a:pt x="1114" y="1024"/>
                  </a:lnTo>
                  <a:lnTo>
                    <a:pt x="1114" y="1706"/>
                  </a:lnTo>
                  <a:lnTo>
                    <a:pt x="0" y="960"/>
                  </a:lnTo>
                  <a:lnTo>
                    <a:pt x="284" y="830"/>
                  </a:lnTo>
                  <a:lnTo>
                    <a:pt x="420" y="1114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" name="Freeform 11"/>
            <p:cNvSpPr>
              <a:spLocks/>
            </p:cNvSpPr>
            <p:nvPr userDrawn="1"/>
          </p:nvSpPr>
          <p:spPr bwMode="auto">
            <a:xfrm>
              <a:off x="7721600" y="3851275"/>
              <a:ext cx="1422400" cy="1606550"/>
            </a:xfrm>
            <a:custGeom>
              <a:avLst/>
              <a:gdLst/>
              <a:ahLst/>
              <a:cxnLst>
                <a:cxn ang="0">
                  <a:pos x="896" y="338"/>
                </a:cxn>
                <a:cxn ang="0">
                  <a:pos x="896" y="340"/>
                </a:cxn>
                <a:cxn ang="0">
                  <a:pos x="0" y="1012"/>
                </a:cxn>
                <a:cxn ang="0">
                  <a:pos x="392" y="0"/>
                </a:cxn>
                <a:cxn ang="0">
                  <a:pos x="896" y="338"/>
                </a:cxn>
              </a:cxnLst>
              <a:rect l="0" t="0" r="r" b="b"/>
              <a:pathLst>
                <a:path w="896" h="1012">
                  <a:moveTo>
                    <a:pt x="896" y="338"/>
                  </a:moveTo>
                  <a:lnTo>
                    <a:pt x="896" y="340"/>
                  </a:lnTo>
                  <a:lnTo>
                    <a:pt x="0" y="1012"/>
                  </a:lnTo>
                  <a:lnTo>
                    <a:pt x="392" y="0"/>
                  </a:lnTo>
                  <a:lnTo>
                    <a:pt x="896" y="338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" name="Freeform 12"/>
            <p:cNvSpPr>
              <a:spLocks/>
            </p:cNvSpPr>
            <p:nvPr userDrawn="1"/>
          </p:nvSpPr>
          <p:spPr bwMode="auto">
            <a:xfrm>
              <a:off x="6994525" y="1254125"/>
              <a:ext cx="615950" cy="1631950"/>
            </a:xfrm>
            <a:custGeom>
              <a:avLst/>
              <a:gdLst/>
              <a:ahLst/>
              <a:cxnLst>
                <a:cxn ang="0">
                  <a:pos x="172" y="1028"/>
                </a:cxn>
                <a:cxn ang="0">
                  <a:pos x="0" y="0"/>
                </a:cxn>
                <a:cxn ang="0">
                  <a:pos x="388" y="812"/>
                </a:cxn>
                <a:cxn ang="0">
                  <a:pos x="172" y="1028"/>
                </a:cxn>
              </a:cxnLst>
              <a:rect l="0" t="0" r="r" b="b"/>
              <a:pathLst>
                <a:path w="388" h="1028">
                  <a:moveTo>
                    <a:pt x="172" y="1028"/>
                  </a:moveTo>
                  <a:lnTo>
                    <a:pt x="0" y="0"/>
                  </a:lnTo>
                  <a:lnTo>
                    <a:pt x="388" y="812"/>
                  </a:lnTo>
                  <a:lnTo>
                    <a:pt x="172" y="102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shade val="30000"/>
                    <a:satMod val="115000"/>
                  </a:schemeClr>
                </a:gs>
                <a:gs pos="50000">
                  <a:schemeClr val="accent2">
                    <a:shade val="67500"/>
                    <a:satMod val="115000"/>
                  </a:schemeClr>
                </a:gs>
                <a:gs pos="100000">
                  <a:schemeClr val="accent2">
                    <a:shade val="100000"/>
                    <a:satMod val="115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" name="Freeform 13"/>
            <p:cNvSpPr>
              <a:spLocks/>
            </p:cNvSpPr>
            <p:nvPr userDrawn="1"/>
          </p:nvSpPr>
          <p:spPr bwMode="auto">
            <a:xfrm>
              <a:off x="7788275" y="0"/>
              <a:ext cx="1355725" cy="1679575"/>
            </a:xfrm>
            <a:custGeom>
              <a:avLst/>
              <a:gdLst/>
              <a:ahLst/>
              <a:cxnLst>
                <a:cxn ang="0">
                  <a:pos x="432" y="1058"/>
                </a:cxn>
                <a:cxn ang="0">
                  <a:pos x="854" y="636"/>
                </a:cxn>
                <a:cxn ang="0">
                  <a:pos x="854" y="0"/>
                </a:cxn>
                <a:cxn ang="0">
                  <a:pos x="0" y="0"/>
                </a:cxn>
                <a:cxn ang="0">
                  <a:pos x="432" y="1058"/>
                </a:cxn>
              </a:cxnLst>
              <a:rect l="0" t="0" r="r" b="b"/>
              <a:pathLst>
                <a:path w="854" h="1058">
                  <a:moveTo>
                    <a:pt x="432" y="1058"/>
                  </a:moveTo>
                  <a:lnTo>
                    <a:pt x="854" y="636"/>
                  </a:lnTo>
                  <a:lnTo>
                    <a:pt x="854" y="0"/>
                  </a:lnTo>
                  <a:lnTo>
                    <a:pt x="0" y="0"/>
                  </a:lnTo>
                  <a:lnTo>
                    <a:pt x="432" y="1058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" name="Freeform 14"/>
            <p:cNvSpPr>
              <a:spLocks/>
            </p:cNvSpPr>
            <p:nvPr userDrawn="1"/>
          </p:nvSpPr>
          <p:spPr bwMode="auto">
            <a:xfrm>
              <a:off x="5651500" y="0"/>
              <a:ext cx="2822575" cy="2254250"/>
            </a:xfrm>
            <a:custGeom>
              <a:avLst/>
              <a:gdLst/>
              <a:ahLst/>
              <a:cxnLst>
                <a:cxn ang="0">
                  <a:pos x="554" y="1420"/>
                </a:cxn>
                <a:cxn ang="0">
                  <a:pos x="0" y="672"/>
                </a:cxn>
                <a:cxn ang="0">
                  <a:pos x="1346" y="0"/>
                </a:cxn>
                <a:cxn ang="0">
                  <a:pos x="1778" y="1058"/>
                </a:cxn>
                <a:cxn ang="0">
                  <a:pos x="846" y="790"/>
                </a:cxn>
                <a:cxn ang="0">
                  <a:pos x="554" y="1420"/>
                </a:cxn>
              </a:cxnLst>
              <a:rect l="0" t="0" r="r" b="b"/>
              <a:pathLst>
                <a:path w="1778" h="1420">
                  <a:moveTo>
                    <a:pt x="554" y="1420"/>
                  </a:moveTo>
                  <a:lnTo>
                    <a:pt x="0" y="672"/>
                  </a:lnTo>
                  <a:lnTo>
                    <a:pt x="1346" y="0"/>
                  </a:lnTo>
                  <a:lnTo>
                    <a:pt x="1778" y="1058"/>
                  </a:lnTo>
                  <a:lnTo>
                    <a:pt x="846" y="790"/>
                  </a:lnTo>
                  <a:lnTo>
                    <a:pt x="554" y="142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" name="Freeform 15"/>
            <p:cNvSpPr>
              <a:spLocks/>
            </p:cNvSpPr>
            <p:nvPr userDrawn="1"/>
          </p:nvSpPr>
          <p:spPr bwMode="auto">
            <a:xfrm>
              <a:off x="5829300" y="2254250"/>
              <a:ext cx="1543050" cy="1492250"/>
            </a:xfrm>
            <a:custGeom>
              <a:avLst/>
              <a:gdLst/>
              <a:ahLst/>
              <a:cxnLst>
                <a:cxn ang="0">
                  <a:pos x="972" y="712"/>
                </a:cxn>
                <a:cxn ang="0">
                  <a:pos x="0" y="940"/>
                </a:cxn>
                <a:cxn ang="0">
                  <a:pos x="442" y="0"/>
                </a:cxn>
                <a:cxn ang="0">
                  <a:pos x="972" y="712"/>
                </a:cxn>
              </a:cxnLst>
              <a:rect l="0" t="0" r="r" b="b"/>
              <a:pathLst>
                <a:path w="972" h="940">
                  <a:moveTo>
                    <a:pt x="972" y="712"/>
                  </a:moveTo>
                  <a:lnTo>
                    <a:pt x="0" y="940"/>
                  </a:lnTo>
                  <a:lnTo>
                    <a:pt x="442" y="0"/>
                  </a:lnTo>
                  <a:lnTo>
                    <a:pt x="972" y="712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" name="Freeform 16"/>
            <p:cNvSpPr>
              <a:spLocks/>
            </p:cNvSpPr>
            <p:nvPr userDrawn="1"/>
          </p:nvSpPr>
          <p:spPr bwMode="auto">
            <a:xfrm>
              <a:off x="5829300" y="3352800"/>
              <a:ext cx="1543050" cy="393700"/>
            </a:xfrm>
            <a:custGeom>
              <a:avLst/>
              <a:gdLst/>
              <a:ahLst/>
              <a:cxnLst>
                <a:cxn ang="0">
                  <a:pos x="116" y="0"/>
                </a:cxn>
                <a:cxn ang="0">
                  <a:pos x="972" y="20"/>
                </a:cxn>
                <a:cxn ang="0">
                  <a:pos x="0" y="248"/>
                </a:cxn>
                <a:cxn ang="0">
                  <a:pos x="116" y="0"/>
                </a:cxn>
              </a:cxnLst>
              <a:rect l="0" t="0" r="r" b="b"/>
              <a:pathLst>
                <a:path w="972" h="248">
                  <a:moveTo>
                    <a:pt x="116" y="0"/>
                  </a:moveTo>
                  <a:lnTo>
                    <a:pt x="972" y="20"/>
                  </a:lnTo>
                  <a:lnTo>
                    <a:pt x="0" y="248"/>
                  </a:lnTo>
                  <a:lnTo>
                    <a:pt x="11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Freeform 17"/>
            <p:cNvSpPr>
              <a:spLocks/>
            </p:cNvSpPr>
            <p:nvPr userDrawn="1"/>
          </p:nvSpPr>
          <p:spPr bwMode="auto">
            <a:xfrm>
              <a:off x="6530975" y="1254125"/>
              <a:ext cx="841375" cy="2130425"/>
            </a:xfrm>
            <a:custGeom>
              <a:avLst/>
              <a:gdLst/>
              <a:ahLst/>
              <a:cxnLst>
                <a:cxn ang="0">
                  <a:pos x="530" y="1342"/>
                </a:cxn>
                <a:cxn ang="0">
                  <a:pos x="0" y="630"/>
                </a:cxn>
                <a:cxn ang="0">
                  <a:pos x="292" y="0"/>
                </a:cxn>
                <a:cxn ang="0">
                  <a:pos x="464" y="1028"/>
                </a:cxn>
                <a:cxn ang="0">
                  <a:pos x="530" y="1342"/>
                </a:cxn>
                <a:cxn ang="0">
                  <a:pos x="530" y="1342"/>
                </a:cxn>
              </a:cxnLst>
              <a:rect l="0" t="0" r="r" b="b"/>
              <a:pathLst>
                <a:path w="530" h="1342">
                  <a:moveTo>
                    <a:pt x="530" y="1342"/>
                  </a:moveTo>
                  <a:lnTo>
                    <a:pt x="0" y="630"/>
                  </a:lnTo>
                  <a:lnTo>
                    <a:pt x="292" y="0"/>
                  </a:lnTo>
                  <a:lnTo>
                    <a:pt x="464" y="1028"/>
                  </a:lnTo>
                  <a:lnTo>
                    <a:pt x="530" y="1342"/>
                  </a:lnTo>
                  <a:lnTo>
                    <a:pt x="530" y="1342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" name="Freeform 18"/>
            <p:cNvSpPr>
              <a:spLocks/>
            </p:cNvSpPr>
            <p:nvPr userDrawn="1"/>
          </p:nvSpPr>
          <p:spPr bwMode="auto">
            <a:xfrm>
              <a:off x="7721600" y="4435475"/>
              <a:ext cx="695325" cy="1022350"/>
            </a:xfrm>
            <a:custGeom>
              <a:avLst/>
              <a:gdLst/>
              <a:ahLst/>
              <a:cxnLst>
                <a:cxn ang="0">
                  <a:pos x="438" y="314"/>
                </a:cxn>
                <a:cxn ang="0">
                  <a:pos x="0" y="644"/>
                </a:cxn>
                <a:cxn ang="0">
                  <a:pos x="250" y="0"/>
                </a:cxn>
                <a:cxn ang="0">
                  <a:pos x="438" y="314"/>
                </a:cxn>
              </a:cxnLst>
              <a:rect l="0" t="0" r="r" b="b"/>
              <a:pathLst>
                <a:path w="438" h="644">
                  <a:moveTo>
                    <a:pt x="438" y="314"/>
                  </a:moveTo>
                  <a:lnTo>
                    <a:pt x="0" y="644"/>
                  </a:lnTo>
                  <a:lnTo>
                    <a:pt x="250" y="0"/>
                  </a:lnTo>
                  <a:lnTo>
                    <a:pt x="438" y="3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 5"/>
          <p:cNvSpPr>
            <a:spLocks/>
          </p:cNvSpPr>
          <p:nvPr userDrawn="1"/>
        </p:nvSpPr>
        <p:spPr bwMode="auto">
          <a:xfrm rot="10800000">
            <a:off x="0" y="120650"/>
            <a:ext cx="9144000" cy="1112105"/>
          </a:xfrm>
          <a:custGeom>
            <a:avLst/>
            <a:gdLst>
              <a:gd name="connsiteX0" fmla="*/ 10000 w 10000"/>
              <a:gd name="connsiteY0" fmla="*/ 10000 h 10000"/>
              <a:gd name="connsiteX1" fmla="*/ 0 w 10000"/>
              <a:gd name="connsiteY1" fmla="*/ 10000 h 10000"/>
              <a:gd name="connsiteX2" fmla="*/ 0 w 10000"/>
              <a:gd name="connsiteY2" fmla="*/ 4343 h 10000"/>
              <a:gd name="connsiteX3" fmla="*/ 10000 w 10000"/>
              <a:gd name="connsiteY3" fmla="*/ 0 h 10000"/>
              <a:gd name="connsiteX4" fmla="*/ 10000 w 10000"/>
              <a:gd name="connsiteY4" fmla="*/ 10000 h 10000"/>
              <a:gd name="connsiteX0" fmla="*/ 10000 w 10000"/>
              <a:gd name="connsiteY0" fmla="*/ 6266 h 6266"/>
              <a:gd name="connsiteX1" fmla="*/ 0 w 10000"/>
              <a:gd name="connsiteY1" fmla="*/ 6266 h 6266"/>
              <a:gd name="connsiteX2" fmla="*/ 0 w 10000"/>
              <a:gd name="connsiteY2" fmla="*/ 609 h 6266"/>
              <a:gd name="connsiteX3" fmla="*/ 10000 w 10000"/>
              <a:gd name="connsiteY3" fmla="*/ 0 h 6266"/>
              <a:gd name="connsiteX4" fmla="*/ 10000 w 10000"/>
              <a:gd name="connsiteY4" fmla="*/ 6266 h 6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6266">
                <a:moveTo>
                  <a:pt x="10000" y="6266"/>
                </a:moveTo>
                <a:lnTo>
                  <a:pt x="0" y="6266"/>
                </a:lnTo>
                <a:lnTo>
                  <a:pt x="0" y="609"/>
                </a:lnTo>
                <a:lnTo>
                  <a:pt x="10000" y="0"/>
                </a:lnTo>
                <a:lnTo>
                  <a:pt x="10000" y="6266"/>
                </a:ln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2" name="Freeform 6"/>
          <p:cNvSpPr>
            <a:spLocks/>
          </p:cNvSpPr>
          <p:nvPr userDrawn="1"/>
        </p:nvSpPr>
        <p:spPr bwMode="auto">
          <a:xfrm rot="10800000">
            <a:off x="0" y="-1"/>
            <a:ext cx="9144000" cy="1796084"/>
          </a:xfrm>
          <a:custGeom>
            <a:avLst/>
            <a:gdLst>
              <a:gd name="connsiteX0" fmla="*/ 10000 w 10000"/>
              <a:gd name="connsiteY0" fmla="*/ 10000 h 10000"/>
              <a:gd name="connsiteX1" fmla="*/ 0 w 10000"/>
              <a:gd name="connsiteY1" fmla="*/ 10000 h 10000"/>
              <a:gd name="connsiteX2" fmla="*/ 0 w 10000"/>
              <a:gd name="connsiteY2" fmla="*/ 5396 h 10000"/>
              <a:gd name="connsiteX3" fmla="*/ 10000 w 10000"/>
              <a:gd name="connsiteY3" fmla="*/ 0 h 10000"/>
              <a:gd name="connsiteX4" fmla="*/ 1000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10000" y="10000"/>
                </a:moveTo>
                <a:lnTo>
                  <a:pt x="0" y="10000"/>
                </a:lnTo>
                <a:lnTo>
                  <a:pt x="0" y="5396"/>
                </a:lnTo>
                <a:lnTo>
                  <a:pt x="10000" y="0"/>
                </a:lnTo>
                <a:lnTo>
                  <a:pt x="10000" y="10000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2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575556" y="610342"/>
            <a:ext cx="2628936" cy="65248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 defTabSz="914400" rtl="0" eaLnBrk="1" latinLnBrk="1" hangingPunct="1">
              <a:lnSpc>
                <a:spcPct val="130000"/>
              </a:lnSpc>
              <a:spcBef>
                <a:spcPct val="0"/>
              </a:spcBef>
              <a:buNone/>
              <a:defRPr lang="ko-KR" altLang="en-US" sz="2800" b="1" kern="1200" cap="none" spc="50" dirty="0">
                <a:ln w="13500">
                  <a:noFill/>
                  <a:prstDash val="solid"/>
                </a:ln>
                <a:solidFill>
                  <a:schemeClr val="accent3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grpSp>
        <p:nvGrpSpPr>
          <p:cNvPr id="30" name="그룹 29"/>
          <p:cNvGrpSpPr/>
          <p:nvPr userDrawn="1"/>
        </p:nvGrpSpPr>
        <p:grpSpPr>
          <a:xfrm rot="5400000">
            <a:off x="5594713" y="3320588"/>
            <a:ext cx="2960948" cy="4137625"/>
            <a:chOff x="4749800" y="0"/>
            <a:chExt cx="4394200" cy="6140450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6" name="Freeform 5"/>
            <p:cNvSpPr>
              <a:spLocks/>
            </p:cNvSpPr>
            <p:nvPr userDrawn="1"/>
          </p:nvSpPr>
          <p:spPr bwMode="auto">
            <a:xfrm>
              <a:off x="4749800" y="0"/>
              <a:ext cx="3038475" cy="1066800"/>
            </a:xfrm>
            <a:custGeom>
              <a:avLst/>
              <a:gdLst/>
              <a:ahLst/>
              <a:cxnLst>
                <a:cxn ang="0">
                  <a:pos x="664" y="360"/>
                </a:cxn>
                <a:cxn ang="0">
                  <a:pos x="0" y="0"/>
                </a:cxn>
                <a:cxn ang="0">
                  <a:pos x="1914" y="0"/>
                </a:cxn>
                <a:cxn ang="0">
                  <a:pos x="568" y="672"/>
                </a:cxn>
                <a:cxn ang="0">
                  <a:pos x="664" y="360"/>
                </a:cxn>
              </a:cxnLst>
              <a:rect l="0" t="0" r="r" b="b"/>
              <a:pathLst>
                <a:path w="1914" h="672">
                  <a:moveTo>
                    <a:pt x="664" y="360"/>
                  </a:moveTo>
                  <a:lnTo>
                    <a:pt x="0" y="0"/>
                  </a:lnTo>
                  <a:lnTo>
                    <a:pt x="1914" y="0"/>
                  </a:lnTo>
                  <a:lnTo>
                    <a:pt x="568" y="672"/>
                  </a:lnTo>
                  <a:lnTo>
                    <a:pt x="664" y="36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6"/>
            <p:cNvSpPr>
              <a:spLocks/>
            </p:cNvSpPr>
            <p:nvPr userDrawn="1"/>
          </p:nvSpPr>
          <p:spPr bwMode="auto">
            <a:xfrm>
              <a:off x="5651500" y="0"/>
              <a:ext cx="2136775" cy="1066800"/>
            </a:xfrm>
            <a:custGeom>
              <a:avLst/>
              <a:gdLst/>
              <a:ahLst/>
              <a:cxnLst>
                <a:cxn ang="0">
                  <a:pos x="96" y="360"/>
                </a:cxn>
                <a:cxn ang="0">
                  <a:pos x="1346" y="0"/>
                </a:cxn>
                <a:cxn ang="0">
                  <a:pos x="0" y="672"/>
                </a:cxn>
                <a:cxn ang="0">
                  <a:pos x="96" y="360"/>
                </a:cxn>
              </a:cxnLst>
              <a:rect l="0" t="0" r="r" b="b"/>
              <a:pathLst>
                <a:path w="1346" h="672">
                  <a:moveTo>
                    <a:pt x="96" y="360"/>
                  </a:moveTo>
                  <a:lnTo>
                    <a:pt x="1346" y="0"/>
                  </a:lnTo>
                  <a:lnTo>
                    <a:pt x="0" y="672"/>
                  </a:lnTo>
                  <a:lnTo>
                    <a:pt x="96" y="3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" name="Freeform 7"/>
            <p:cNvSpPr>
              <a:spLocks/>
            </p:cNvSpPr>
            <p:nvPr userDrawn="1"/>
          </p:nvSpPr>
          <p:spPr bwMode="auto">
            <a:xfrm>
              <a:off x="7375525" y="3203575"/>
              <a:ext cx="1768475" cy="29368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14" y="746"/>
                </a:cxn>
                <a:cxn ang="0">
                  <a:pos x="1114" y="1850"/>
                </a:cxn>
                <a:cxn ang="0">
                  <a:pos x="0" y="0"/>
                </a:cxn>
              </a:cxnLst>
              <a:rect l="0" t="0" r="r" b="b"/>
              <a:pathLst>
                <a:path w="1114" h="1850">
                  <a:moveTo>
                    <a:pt x="0" y="0"/>
                  </a:moveTo>
                  <a:lnTo>
                    <a:pt x="1114" y="746"/>
                  </a:lnTo>
                  <a:lnTo>
                    <a:pt x="1114" y="18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" name="Freeform 8"/>
            <p:cNvSpPr>
              <a:spLocks/>
            </p:cNvSpPr>
            <p:nvPr userDrawn="1"/>
          </p:nvSpPr>
          <p:spPr bwMode="auto">
            <a:xfrm>
              <a:off x="7788275" y="0"/>
              <a:ext cx="1355725" cy="3305175"/>
            </a:xfrm>
            <a:custGeom>
              <a:avLst/>
              <a:gdLst/>
              <a:ahLst/>
              <a:cxnLst>
                <a:cxn ang="0">
                  <a:pos x="854" y="2082"/>
                </a:cxn>
                <a:cxn ang="0">
                  <a:pos x="854" y="0"/>
                </a:cxn>
                <a:cxn ang="0">
                  <a:pos x="0" y="0"/>
                </a:cxn>
                <a:cxn ang="0">
                  <a:pos x="854" y="2082"/>
                </a:cxn>
              </a:cxnLst>
              <a:rect l="0" t="0" r="r" b="b"/>
              <a:pathLst>
                <a:path w="854" h="2082">
                  <a:moveTo>
                    <a:pt x="854" y="2082"/>
                  </a:moveTo>
                  <a:lnTo>
                    <a:pt x="854" y="0"/>
                  </a:lnTo>
                  <a:lnTo>
                    <a:pt x="0" y="0"/>
                  </a:lnTo>
                  <a:lnTo>
                    <a:pt x="854" y="2082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" name="Freeform 9"/>
            <p:cNvSpPr>
              <a:spLocks/>
            </p:cNvSpPr>
            <p:nvPr userDrawn="1"/>
          </p:nvSpPr>
          <p:spPr bwMode="auto">
            <a:xfrm>
              <a:off x="6994525" y="1254125"/>
              <a:ext cx="1479550" cy="2193925"/>
            </a:xfrm>
            <a:custGeom>
              <a:avLst/>
              <a:gdLst/>
              <a:ahLst/>
              <a:cxnLst>
                <a:cxn ang="0">
                  <a:pos x="932" y="268"/>
                </a:cxn>
                <a:cxn ang="0">
                  <a:pos x="0" y="0"/>
                </a:cxn>
                <a:cxn ang="0">
                  <a:pos x="660" y="1382"/>
                </a:cxn>
                <a:cxn ang="0">
                  <a:pos x="932" y="268"/>
                </a:cxn>
              </a:cxnLst>
              <a:rect l="0" t="0" r="r" b="b"/>
              <a:pathLst>
                <a:path w="932" h="1382">
                  <a:moveTo>
                    <a:pt x="932" y="268"/>
                  </a:moveTo>
                  <a:lnTo>
                    <a:pt x="0" y="0"/>
                  </a:lnTo>
                  <a:lnTo>
                    <a:pt x="660" y="1382"/>
                  </a:lnTo>
                  <a:lnTo>
                    <a:pt x="932" y="26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" name="Freeform 10"/>
            <p:cNvSpPr>
              <a:spLocks/>
            </p:cNvSpPr>
            <p:nvPr userDrawn="1"/>
          </p:nvSpPr>
          <p:spPr bwMode="auto">
            <a:xfrm>
              <a:off x="7375525" y="1679575"/>
              <a:ext cx="1768475" cy="2708275"/>
            </a:xfrm>
            <a:custGeom>
              <a:avLst/>
              <a:gdLst/>
              <a:ahLst/>
              <a:cxnLst>
                <a:cxn ang="0">
                  <a:pos x="420" y="1114"/>
                </a:cxn>
                <a:cxn ang="0">
                  <a:pos x="692" y="0"/>
                </a:cxn>
                <a:cxn ang="0">
                  <a:pos x="1114" y="1024"/>
                </a:cxn>
                <a:cxn ang="0">
                  <a:pos x="1114" y="1706"/>
                </a:cxn>
                <a:cxn ang="0">
                  <a:pos x="0" y="960"/>
                </a:cxn>
                <a:cxn ang="0">
                  <a:pos x="284" y="830"/>
                </a:cxn>
                <a:cxn ang="0">
                  <a:pos x="420" y="1114"/>
                </a:cxn>
              </a:cxnLst>
              <a:rect l="0" t="0" r="r" b="b"/>
              <a:pathLst>
                <a:path w="1114" h="1706">
                  <a:moveTo>
                    <a:pt x="420" y="1114"/>
                  </a:moveTo>
                  <a:lnTo>
                    <a:pt x="692" y="0"/>
                  </a:lnTo>
                  <a:lnTo>
                    <a:pt x="1114" y="1024"/>
                  </a:lnTo>
                  <a:lnTo>
                    <a:pt x="1114" y="1706"/>
                  </a:lnTo>
                  <a:lnTo>
                    <a:pt x="0" y="960"/>
                  </a:lnTo>
                  <a:lnTo>
                    <a:pt x="284" y="830"/>
                  </a:lnTo>
                  <a:lnTo>
                    <a:pt x="420" y="1114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" name="Freeform 11"/>
            <p:cNvSpPr>
              <a:spLocks/>
            </p:cNvSpPr>
            <p:nvPr userDrawn="1"/>
          </p:nvSpPr>
          <p:spPr bwMode="auto">
            <a:xfrm>
              <a:off x="7721600" y="3851275"/>
              <a:ext cx="1422400" cy="1606550"/>
            </a:xfrm>
            <a:custGeom>
              <a:avLst/>
              <a:gdLst/>
              <a:ahLst/>
              <a:cxnLst>
                <a:cxn ang="0">
                  <a:pos x="896" y="338"/>
                </a:cxn>
                <a:cxn ang="0">
                  <a:pos x="896" y="340"/>
                </a:cxn>
                <a:cxn ang="0">
                  <a:pos x="0" y="1012"/>
                </a:cxn>
                <a:cxn ang="0">
                  <a:pos x="392" y="0"/>
                </a:cxn>
                <a:cxn ang="0">
                  <a:pos x="896" y="338"/>
                </a:cxn>
              </a:cxnLst>
              <a:rect l="0" t="0" r="r" b="b"/>
              <a:pathLst>
                <a:path w="896" h="1012">
                  <a:moveTo>
                    <a:pt x="896" y="338"/>
                  </a:moveTo>
                  <a:lnTo>
                    <a:pt x="896" y="340"/>
                  </a:lnTo>
                  <a:lnTo>
                    <a:pt x="0" y="1012"/>
                  </a:lnTo>
                  <a:lnTo>
                    <a:pt x="392" y="0"/>
                  </a:lnTo>
                  <a:lnTo>
                    <a:pt x="896" y="338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Freeform 12"/>
            <p:cNvSpPr>
              <a:spLocks/>
            </p:cNvSpPr>
            <p:nvPr userDrawn="1"/>
          </p:nvSpPr>
          <p:spPr bwMode="auto">
            <a:xfrm>
              <a:off x="6994525" y="1254125"/>
              <a:ext cx="615950" cy="1631950"/>
            </a:xfrm>
            <a:custGeom>
              <a:avLst/>
              <a:gdLst/>
              <a:ahLst/>
              <a:cxnLst>
                <a:cxn ang="0">
                  <a:pos x="172" y="1028"/>
                </a:cxn>
                <a:cxn ang="0">
                  <a:pos x="0" y="0"/>
                </a:cxn>
                <a:cxn ang="0">
                  <a:pos x="388" y="812"/>
                </a:cxn>
                <a:cxn ang="0">
                  <a:pos x="172" y="1028"/>
                </a:cxn>
              </a:cxnLst>
              <a:rect l="0" t="0" r="r" b="b"/>
              <a:pathLst>
                <a:path w="388" h="1028">
                  <a:moveTo>
                    <a:pt x="172" y="1028"/>
                  </a:moveTo>
                  <a:lnTo>
                    <a:pt x="0" y="0"/>
                  </a:lnTo>
                  <a:lnTo>
                    <a:pt x="388" y="812"/>
                  </a:lnTo>
                  <a:lnTo>
                    <a:pt x="172" y="102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shade val="30000"/>
                    <a:satMod val="115000"/>
                  </a:schemeClr>
                </a:gs>
                <a:gs pos="50000">
                  <a:schemeClr val="accent2">
                    <a:shade val="67500"/>
                    <a:satMod val="115000"/>
                  </a:schemeClr>
                </a:gs>
                <a:gs pos="100000">
                  <a:schemeClr val="accent2">
                    <a:shade val="100000"/>
                    <a:satMod val="115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" name="Freeform 13"/>
            <p:cNvSpPr>
              <a:spLocks/>
            </p:cNvSpPr>
            <p:nvPr userDrawn="1"/>
          </p:nvSpPr>
          <p:spPr bwMode="auto">
            <a:xfrm>
              <a:off x="7788275" y="0"/>
              <a:ext cx="1355725" cy="1679575"/>
            </a:xfrm>
            <a:custGeom>
              <a:avLst/>
              <a:gdLst/>
              <a:ahLst/>
              <a:cxnLst>
                <a:cxn ang="0">
                  <a:pos x="432" y="1058"/>
                </a:cxn>
                <a:cxn ang="0">
                  <a:pos x="854" y="636"/>
                </a:cxn>
                <a:cxn ang="0">
                  <a:pos x="854" y="0"/>
                </a:cxn>
                <a:cxn ang="0">
                  <a:pos x="0" y="0"/>
                </a:cxn>
                <a:cxn ang="0">
                  <a:pos x="432" y="1058"/>
                </a:cxn>
              </a:cxnLst>
              <a:rect l="0" t="0" r="r" b="b"/>
              <a:pathLst>
                <a:path w="854" h="1058">
                  <a:moveTo>
                    <a:pt x="432" y="1058"/>
                  </a:moveTo>
                  <a:lnTo>
                    <a:pt x="854" y="636"/>
                  </a:lnTo>
                  <a:lnTo>
                    <a:pt x="854" y="0"/>
                  </a:lnTo>
                  <a:lnTo>
                    <a:pt x="0" y="0"/>
                  </a:lnTo>
                  <a:lnTo>
                    <a:pt x="432" y="1058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" name="Freeform 14"/>
            <p:cNvSpPr>
              <a:spLocks/>
            </p:cNvSpPr>
            <p:nvPr userDrawn="1"/>
          </p:nvSpPr>
          <p:spPr bwMode="auto">
            <a:xfrm>
              <a:off x="5651500" y="0"/>
              <a:ext cx="2822575" cy="2254250"/>
            </a:xfrm>
            <a:custGeom>
              <a:avLst/>
              <a:gdLst/>
              <a:ahLst/>
              <a:cxnLst>
                <a:cxn ang="0">
                  <a:pos x="554" y="1420"/>
                </a:cxn>
                <a:cxn ang="0">
                  <a:pos x="0" y="672"/>
                </a:cxn>
                <a:cxn ang="0">
                  <a:pos x="1346" y="0"/>
                </a:cxn>
                <a:cxn ang="0">
                  <a:pos x="1778" y="1058"/>
                </a:cxn>
                <a:cxn ang="0">
                  <a:pos x="846" y="790"/>
                </a:cxn>
                <a:cxn ang="0">
                  <a:pos x="554" y="1420"/>
                </a:cxn>
              </a:cxnLst>
              <a:rect l="0" t="0" r="r" b="b"/>
              <a:pathLst>
                <a:path w="1778" h="1420">
                  <a:moveTo>
                    <a:pt x="554" y="1420"/>
                  </a:moveTo>
                  <a:lnTo>
                    <a:pt x="0" y="672"/>
                  </a:lnTo>
                  <a:lnTo>
                    <a:pt x="1346" y="0"/>
                  </a:lnTo>
                  <a:lnTo>
                    <a:pt x="1778" y="1058"/>
                  </a:lnTo>
                  <a:lnTo>
                    <a:pt x="846" y="790"/>
                  </a:lnTo>
                  <a:lnTo>
                    <a:pt x="554" y="142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" name="Freeform 15"/>
            <p:cNvSpPr>
              <a:spLocks/>
            </p:cNvSpPr>
            <p:nvPr userDrawn="1"/>
          </p:nvSpPr>
          <p:spPr bwMode="auto">
            <a:xfrm>
              <a:off x="5829300" y="2254250"/>
              <a:ext cx="1543050" cy="1492250"/>
            </a:xfrm>
            <a:custGeom>
              <a:avLst/>
              <a:gdLst/>
              <a:ahLst/>
              <a:cxnLst>
                <a:cxn ang="0">
                  <a:pos x="972" y="712"/>
                </a:cxn>
                <a:cxn ang="0">
                  <a:pos x="0" y="940"/>
                </a:cxn>
                <a:cxn ang="0">
                  <a:pos x="442" y="0"/>
                </a:cxn>
                <a:cxn ang="0">
                  <a:pos x="972" y="712"/>
                </a:cxn>
              </a:cxnLst>
              <a:rect l="0" t="0" r="r" b="b"/>
              <a:pathLst>
                <a:path w="972" h="940">
                  <a:moveTo>
                    <a:pt x="972" y="712"/>
                  </a:moveTo>
                  <a:lnTo>
                    <a:pt x="0" y="940"/>
                  </a:lnTo>
                  <a:lnTo>
                    <a:pt x="442" y="0"/>
                  </a:lnTo>
                  <a:lnTo>
                    <a:pt x="972" y="712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" name="Freeform 16"/>
            <p:cNvSpPr>
              <a:spLocks/>
            </p:cNvSpPr>
            <p:nvPr userDrawn="1"/>
          </p:nvSpPr>
          <p:spPr bwMode="auto">
            <a:xfrm>
              <a:off x="5829300" y="3352800"/>
              <a:ext cx="1543050" cy="393700"/>
            </a:xfrm>
            <a:custGeom>
              <a:avLst/>
              <a:gdLst/>
              <a:ahLst/>
              <a:cxnLst>
                <a:cxn ang="0">
                  <a:pos x="116" y="0"/>
                </a:cxn>
                <a:cxn ang="0">
                  <a:pos x="972" y="20"/>
                </a:cxn>
                <a:cxn ang="0">
                  <a:pos x="0" y="248"/>
                </a:cxn>
                <a:cxn ang="0">
                  <a:pos x="116" y="0"/>
                </a:cxn>
              </a:cxnLst>
              <a:rect l="0" t="0" r="r" b="b"/>
              <a:pathLst>
                <a:path w="972" h="248">
                  <a:moveTo>
                    <a:pt x="116" y="0"/>
                  </a:moveTo>
                  <a:lnTo>
                    <a:pt x="972" y="20"/>
                  </a:lnTo>
                  <a:lnTo>
                    <a:pt x="0" y="248"/>
                  </a:lnTo>
                  <a:lnTo>
                    <a:pt x="11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9" name="Freeform 17"/>
            <p:cNvSpPr>
              <a:spLocks/>
            </p:cNvSpPr>
            <p:nvPr userDrawn="1"/>
          </p:nvSpPr>
          <p:spPr bwMode="auto">
            <a:xfrm>
              <a:off x="6530975" y="1254125"/>
              <a:ext cx="841375" cy="2130425"/>
            </a:xfrm>
            <a:custGeom>
              <a:avLst/>
              <a:gdLst/>
              <a:ahLst/>
              <a:cxnLst>
                <a:cxn ang="0">
                  <a:pos x="530" y="1342"/>
                </a:cxn>
                <a:cxn ang="0">
                  <a:pos x="0" y="630"/>
                </a:cxn>
                <a:cxn ang="0">
                  <a:pos x="292" y="0"/>
                </a:cxn>
                <a:cxn ang="0">
                  <a:pos x="464" y="1028"/>
                </a:cxn>
                <a:cxn ang="0">
                  <a:pos x="530" y="1342"/>
                </a:cxn>
                <a:cxn ang="0">
                  <a:pos x="530" y="1342"/>
                </a:cxn>
              </a:cxnLst>
              <a:rect l="0" t="0" r="r" b="b"/>
              <a:pathLst>
                <a:path w="530" h="1342">
                  <a:moveTo>
                    <a:pt x="530" y="1342"/>
                  </a:moveTo>
                  <a:lnTo>
                    <a:pt x="0" y="630"/>
                  </a:lnTo>
                  <a:lnTo>
                    <a:pt x="292" y="0"/>
                  </a:lnTo>
                  <a:lnTo>
                    <a:pt x="464" y="1028"/>
                  </a:lnTo>
                  <a:lnTo>
                    <a:pt x="530" y="1342"/>
                  </a:lnTo>
                  <a:lnTo>
                    <a:pt x="530" y="1342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" name="Freeform 18"/>
            <p:cNvSpPr>
              <a:spLocks/>
            </p:cNvSpPr>
            <p:nvPr userDrawn="1"/>
          </p:nvSpPr>
          <p:spPr bwMode="auto">
            <a:xfrm>
              <a:off x="7721600" y="4435475"/>
              <a:ext cx="695325" cy="1022350"/>
            </a:xfrm>
            <a:custGeom>
              <a:avLst/>
              <a:gdLst/>
              <a:ahLst/>
              <a:cxnLst>
                <a:cxn ang="0">
                  <a:pos x="438" y="314"/>
                </a:cxn>
                <a:cxn ang="0">
                  <a:pos x="0" y="644"/>
                </a:cxn>
                <a:cxn ang="0">
                  <a:pos x="250" y="0"/>
                </a:cxn>
                <a:cxn ang="0">
                  <a:pos x="438" y="314"/>
                </a:cxn>
              </a:cxnLst>
              <a:rect l="0" t="0" r="r" b="b"/>
              <a:pathLst>
                <a:path w="438" h="644">
                  <a:moveTo>
                    <a:pt x="438" y="314"/>
                  </a:moveTo>
                  <a:lnTo>
                    <a:pt x="0" y="644"/>
                  </a:lnTo>
                  <a:lnTo>
                    <a:pt x="250" y="0"/>
                  </a:lnTo>
                  <a:lnTo>
                    <a:pt x="438" y="3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73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791580" y="2251356"/>
            <a:ext cx="2402454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 u="none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altLang="ko-KR" dirty="0"/>
              <a:t>01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74" name="텍스트 개체 틀 62"/>
          <p:cNvSpPr>
            <a:spLocks noGrp="1"/>
          </p:cNvSpPr>
          <p:nvPr>
            <p:ph type="body" sz="quarter" idx="29" hasCustomPrompt="1"/>
          </p:nvPr>
        </p:nvSpPr>
        <p:spPr>
          <a:xfrm>
            <a:off x="1049091" y="2543666"/>
            <a:ext cx="2143136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accent5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75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3033642" y="2251356"/>
            <a:ext cx="2402454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 u="none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altLang="ko-KR" dirty="0"/>
              <a:t>01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76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3291153" y="2543666"/>
            <a:ext cx="2143136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accent5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77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5265890" y="2251356"/>
            <a:ext cx="2402454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 u="none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altLang="ko-KR" dirty="0"/>
              <a:t>01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78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5523401" y="2543666"/>
            <a:ext cx="2143136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accent5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79" name="텍스트 개체 틀 5"/>
          <p:cNvSpPr>
            <a:spLocks noGrp="1"/>
          </p:cNvSpPr>
          <p:nvPr>
            <p:ph type="body" sz="quarter" idx="34" hasCustomPrompt="1"/>
          </p:nvPr>
        </p:nvSpPr>
        <p:spPr>
          <a:xfrm>
            <a:off x="791580" y="4136322"/>
            <a:ext cx="2402454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 u="none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altLang="ko-KR" dirty="0"/>
              <a:t>01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80" name="텍스트 개체 틀 62"/>
          <p:cNvSpPr>
            <a:spLocks noGrp="1"/>
          </p:cNvSpPr>
          <p:nvPr>
            <p:ph type="body" sz="quarter" idx="35" hasCustomPrompt="1"/>
          </p:nvPr>
        </p:nvSpPr>
        <p:spPr>
          <a:xfrm>
            <a:off x="1049091" y="4428632"/>
            <a:ext cx="2143136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accent5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81" name="텍스트 개체 틀 5"/>
          <p:cNvSpPr>
            <a:spLocks noGrp="1"/>
          </p:cNvSpPr>
          <p:nvPr>
            <p:ph type="body" sz="quarter" idx="36" hasCustomPrompt="1"/>
          </p:nvPr>
        </p:nvSpPr>
        <p:spPr>
          <a:xfrm>
            <a:off x="3033642" y="4136322"/>
            <a:ext cx="2402454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 u="none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altLang="ko-KR" dirty="0"/>
              <a:t>01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82" name="텍스트 개체 틀 62"/>
          <p:cNvSpPr>
            <a:spLocks noGrp="1"/>
          </p:cNvSpPr>
          <p:nvPr>
            <p:ph type="body" sz="quarter" idx="37" hasCustomPrompt="1"/>
          </p:nvPr>
        </p:nvSpPr>
        <p:spPr>
          <a:xfrm>
            <a:off x="3291153" y="4428632"/>
            <a:ext cx="2143136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accent5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>
            <a:spLocks/>
          </p:cNvSpPr>
          <p:nvPr userDrawn="1"/>
        </p:nvSpPr>
        <p:spPr bwMode="auto">
          <a:xfrm rot="5400000">
            <a:off x="-1702932" y="1702928"/>
            <a:ext cx="6885384" cy="3479521"/>
          </a:xfrm>
          <a:custGeom>
            <a:avLst/>
            <a:gdLst>
              <a:gd name="connsiteX0" fmla="*/ 9960 w 10000"/>
              <a:gd name="connsiteY0" fmla="*/ 18545 h 18545"/>
              <a:gd name="connsiteX1" fmla="*/ 0 w 10000"/>
              <a:gd name="connsiteY1" fmla="*/ 10000 h 18545"/>
              <a:gd name="connsiteX2" fmla="*/ 0 w 10000"/>
              <a:gd name="connsiteY2" fmla="*/ 7538 h 18545"/>
              <a:gd name="connsiteX3" fmla="*/ 10000 w 10000"/>
              <a:gd name="connsiteY3" fmla="*/ 0 h 18545"/>
              <a:gd name="connsiteX4" fmla="*/ 9960 w 10000"/>
              <a:gd name="connsiteY4" fmla="*/ 18545 h 18545"/>
              <a:gd name="connsiteX0" fmla="*/ 9960 w 10000"/>
              <a:gd name="connsiteY0" fmla="*/ 18545 h 18545"/>
              <a:gd name="connsiteX1" fmla="*/ 0 w 10000"/>
              <a:gd name="connsiteY1" fmla="*/ 18545 h 18545"/>
              <a:gd name="connsiteX2" fmla="*/ 0 w 10000"/>
              <a:gd name="connsiteY2" fmla="*/ 7538 h 18545"/>
              <a:gd name="connsiteX3" fmla="*/ 10000 w 10000"/>
              <a:gd name="connsiteY3" fmla="*/ 0 h 18545"/>
              <a:gd name="connsiteX4" fmla="*/ 9960 w 10000"/>
              <a:gd name="connsiteY4" fmla="*/ 18545 h 18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8545">
                <a:moveTo>
                  <a:pt x="9960" y="18545"/>
                </a:moveTo>
                <a:lnTo>
                  <a:pt x="0" y="18545"/>
                </a:lnTo>
                <a:lnTo>
                  <a:pt x="0" y="7538"/>
                </a:lnTo>
                <a:lnTo>
                  <a:pt x="10000" y="0"/>
                </a:lnTo>
                <a:cubicBezTo>
                  <a:pt x="9987" y="6182"/>
                  <a:pt x="9973" y="12363"/>
                  <a:pt x="9960" y="18545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11" name="그룹 10"/>
          <p:cNvGrpSpPr/>
          <p:nvPr userDrawn="1"/>
        </p:nvGrpSpPr>
        <p:grpSpPr>
          <a:xfrm flipH="1">
            <a:off x="0" y="0"/>
            <a:ext cx="3563888" cy="4980173"/>
            <a:chOff x="4749800" y="0"/>
            <a:chExt cx="4394200" cy="614045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2" name="Freeform 5"/>
            <p:cNvSpPr>
              <a:spLocks/>
            </p:cNvSpPr>
            <p:nvPr userDrawn="1"/>
          </p:nvSpPr>
          <p:spPr bwMode="auto">
            <a:xfrm>
              <a:off x="4749800" y="0"/>
              <a:ext cx="3038475" cy="1066800"/>
            </a:xfrm>
            <a:custGeom>
              <a:avLst/>
              <a:gdLst/>
              <a:ahLst/>
              <a:cxnLst>
                <a:cxn ang="0">
                  <a:pos x="664" y="360"/>
                </a:cxn>
                <a:cxn ang="0">
                  <a:pos x="0" y="0"/>
                </a:cxn>
                <a:cxn ang="0">
                  <a:pos x="1914" y="0"/>
                </a:cxn>
                <a:cxn ang="0">
                  <a:pos x="568" y="672"/>
                </a:cxn>
                <a:cxn ang="0">
                  <a:pos x="664" y="360"/>
                </a:cxn>
              </a:cxnLst>
              <a:rect l="0" t="0" r="r" b="b"/>
              <a:pathLst>
                <a:path w="1914" h="672">
                  <a:moveTo>
                    <a:pt x="664" y="360"/>
                  </a:moveTo>
                  <a:lnTo>
                    <a:pt x="0" y="0"/>
                  </a:lnTo>
                  <a:lnTo>
                    <a:pt x="1914" y="0"/>
                  </a:lnTo>
                  <a:lnTo>
                    <a:pt x="568" y="672"/>
                  </a:lnTo>
                  <a:lnTo>
                    <a:pt x="664" y="36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" name="Freeform 6"/>
            <p:cNvSpPr>
              <a:spLocks/>
            </p:cNvSpPr>
            <p:nvPr userDrawn="1"/>
          </p:nvSpPr>
          <p:spPr bwMode="auto">
            <a:xfrm>
              <a:off x="5651500" y="0"/>
              <a:ext cx="2136775" cy="1066800"/>
            </a:xfrm>
            <a:custGeom>
              <a:avLst/>
              <a:gdLst/>
              <a:ahLst/>
              <a:cxnLst>
                <a:cxn ang="0">
                  <a:pos x="96" y="360"/>
                </a:cxn>
                <a:cxn ang="0">
                  <a:pos x="1346" y="0"/>
                </a:cxn>
                <a:cxn ang="0">
                  <a:pos x="0" y="672"/>
                </a:cxn>
                <a:cxn ang="0">
                  <a:pos x="96" y="360"/>
                </a:cxn>
              </a:cxnLst>
              <a:rect l="0" t="0" r="r" b="b"/>
              <a:pathLst>
                <a:path w="1346" h="672">
                  <a:moveTo>
                    <a:pt x="96" y="360"/>
                  </a:moveTo>
                  <a:lnTo>
                    <a:pt x="1346" y="0"/>
                  </a:lnTo>
                  <a:lnTo>
                    <a:pt x="0" y="672"/>
                  </a:lnTo>
                  <a:lnTo>
                    <a:pt x="96" y="3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" name="Freeform 7"/>
            <p:cNvSpPr>
              <a:spLocks/>
            </p:cNvSpPr>
            <p:nvPr userDrawn="1"/>
          </p:nvSpPr>
          <p:spPr bwMode="auto">
            <a:xfrm>
              <a:off x="7375525" y="3203575"/>
              <a:ext cx="1768475" cy="29368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14" y="746"/>
                </a:cxn>
                <a:cxn ang="0">
                  <a:pos x="1114" y="1850"/>
                </a:cxn>
                <a:cxn ang="0">
                  <a:pos x="0" y="0"/>
                </a:cxn>
              </a:cxnLst>
              <a:rect l="0" t="0" r="r" b="b"/>
              <a:pathLst>
                <a:path w="1114" h="1850">
                  <a:moveTo>
                    <a:pt x="0" y="0"/>
                  </a:moveTo>
                  <a:lnTo>
                    <a:pt x="1114" y="746"/>
                  </a:lnTo>
                  <a:lnTo>
                    <a:pt x="1114" y="18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" name="Freeform 8"/>
            <p:cNvSpPr>
              <a:spLocks/>
            </p:cNvSpPr>
            <p:nvPr userDrawn="1"/>
          </p:nvSpPr>
          <p:spPr bwMode="auto">
            <a:xfrm>
              <a:off x="7788275" y="0"/>
              <a:ext cx="1355725" cy="3305175"/>
            </a:xfrm>
            <a:custGeom>
              <a:avLst/>
              <a:gdLst/>
              <a:ahLst/>
              <a:cxnLst>
                <a:cxn ang="0">
                  <a:pos x="854" y="2082"/>
                </a:cxn>
                <a:cxn ang="0">
                  <a:pos x="854" y="0"/>
                </a:cxn>
                <a:cxn ang="0">
                  <a:pos x="0" y="0"/>
                </a:cxn>
                <a:cxn ang="0">
                  <a:pos x="854" y="2082"/>
                </a:cxn>
              </a:cxnLst>
              <a:rect l="0" t="0" r="r" b="b"/>
              <a:pathLst>
                <a:path w="854" h="2082">
                  <a:moveTo>
                    <a:pt x="854" y="2082"/>
                  </a:moveTo>
                  <a:lnTo>
                    <a:pt x="854" y="0"/>
                  </a:lnTo>
                  <a:lnTo>
                    <a:pt x="0" y="0"/>
                  </a:lnTo>
                  <a:lnTo>
                    <a:pt x="854" y="2082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" name="Freeform 9"/>
            <p:cNvSpPr>
              <a:spLocks/>
            </p:cNvSpPr>
            <p:nvPr userDrawn="1"/>
          </p:nvSpPr>
          <p:spPr bwMode="auto">
            <a:xfrm>
              <a:off x="6994525" y="1254125"/>
              <a:ext cx="1479550" cy="2193925"/>
            </a:xfrm>
            <a:custGeom>
              <a:avLst/>
              <a:gdLst/>
              <a:ahLst/>
              <a:cxnLst>
                <a:cxn ang="0">
                  <a:pos x="932" y="268"/>
                </a:cxn>
                <a:cxn ang="0">
                  <a:pos x="0" y="0"/>
                </a:cxn>
                <a:cxn ang="0">
                  <a:pos x="660" y="1382"/>
                </a:cxn>
                <a:cxn ang="0">
                  <a:pos x="932" y="268"/>
                </a:cxn>
              </a:cxnLst>
              <a:rect l="0" t="0" r="r" b="b"/>
              <a:pathLst>
                <a:path w="932" h="1382">
                  <a:moveTo>
                    <a:pt x="932" y="268"/>
                  </a:moveTo>
                  <a:lnTo>
                    <a:pt x="0" y="0"/>
                  </a:lnTo>
                  <a:lnTo>
                    <a:pt x="660" y="1382"/>
                  </a:lnTo>
                  <a:lnTo>
                    <a:pt x="932" y="26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" name="Freeform 10"/>
            <p:cNvSpPr>
              <a:spLocks/>
            </p:cNvSpPr>
            <p:nvPr userDrawn="1"/>
          </p:nvSpPr>
          <p:spPr bwMode="auto">
            <a:xfrm>
              <a:off x="7375525" y="1679575"/>
              <a:ext cx="1768475" cy="2708275"/>
            </a:xfrm>
            <a:custGeom>
              <a:avLst/>
              <a:gdLst/>
              <a:ahLst/>
              <a:cxnLst>
                <a:cxn ang="0">
                  <a:pos x="420" y="1114"/>
                </a:cxn>
                <a:cxn ang="0">
                  <a:pos x="692" y="0"/>
                </a:cxn>
                <a:cxn ang="0">
                  <a:pos x="1114" y="1024"/>
                </a:cxn>
                <a:cxn ang="0">
                  <a:pos x="1114" y="1706"/>
                </a:cxn>
                <a:cxn ang="0">
                  <a:pos x="0" y="960"/>
                </a:cxn>
                <a:cxn ang="0">
                  <a:pos x="284" y="830"/>
                </a:cxn>
                <a:cxn ang="0">
                  <a:pos x="420" y="1114"/>
                </a:cxn>
              </a:cxnLst>
              <a:rect l="0" t="0" r="r" b="b"/>
              <a:pathLst>
                <a:path w="1114" h="1706">
                  <a:moveTo>
                    <a:pt x="420" y="1114"/>
                  </a:moveTo>
                  <a:lnTo>
                    <a:pt x="692" y="0"/>
                  </a:lnTo>
                  <a:lnTo>
                    <a:pt x="1114" y="1024"/>
                  </a:lnTo>
                  <a:lnTo>
                    <a:pt x="1114" y="1706"/>
                  </a:lnTo>
                  <a:lnTo>
                    <a:pt x="0" y="960"/>
                  </a:lnTo>
                  <a:lnTo>
                    <a:pt x="284" y="830"/>
                  </a:lnTo>
                  <a:lnTo>
                    <a:pt x="420" y="1114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" name="Freeform 11"/>
            <p:cNvSpPr>
              <a:spLocks/>
            </p:cNvSpPr>
            <p:nvPr userDrawn="1"/>
          </p:nvSpPr>
          <p:spPr bwMode="auto">
            <a:xfrm>
              <a:off x="7721600" y="3851275"/>
              <a:ext cx="1422400" cy="1606550"/>
            </a:xfrm>
            <a:custGeom>
              <a:avLst/>
              <a:gdLst/>
              <a:ahLst/>
              <a:cxnLst>
                <a:cxn ang="0">
                  <a:pos x="896" y="338"/>
                </a:cxn>
                <a:cxn ang="0">
                  <a:pos x="896" y="340"/>
                </a:cxn>
                <a:cxn ang="0">
                  <a:pos x="0" y="1012"/>
                </a:cxn>
                <a:cxn ang="0">
                  <a:pos x="392" y="0"/>
                </a:cxn>
                <a:cxn ang="0">
                  <a:pos x="896" y="338"/>
                </a:cxn>
              </a:cxnLst>
              <a:rect l="0" t="0" r="r" b="b"/>
              <a:pathLst>
                <a:path w="896" h="1012">
                  <a:moveTo>
                    <a:pt x="896" y="338"/>
                  </a:moveTo>
                  <a:lnTo>
                    <a:pt x="896" y="340"/>
                  </a:lnTo>
                  <a:lnTo>
                    <a:pt x="0" y="1012"/>
                  </a:lnTo>
                  <a:lnTo>
                    <a:pt x="392" y="0"/>
                  </a:lnTo>
                  <a:lnTo>
                    <a:pt x="896" y="338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" name="Freeform 12"/>
            <p:cNvSpPr>
              <a:spLocks/>
            </p:cNvSpPr>
            <p:nvPr userDrawn="1"/>
          </p:nvSpPr>
          <p:spPr bwMode="auto">
            <a:xfrm>
              <a:off x="6994525" y="1254125"/>
              <a:ext cx="615950" cy="1631950"/>
            </a:xfrm>
            <a:custGeom>
              <a:avLst/>
              <a:gdLst/>
              <a:ahLst/>
              <a:cxnLst>
                <a:cxn ang="0">
                  <a:pos x="172" y="1028"/>
                </a:cxn>
                <a:cxn ang="0">
                  <a:pos x="0" y="0"/>
                </a:cxn>
                <a:cxn ang="0">
                  <a:pos x="388" y="812"/>
                </a:cxn>
                <a:cxn ang="0">
                  <a:pos x="172" y="1028"/>
                </a:cxn>
              </a:cxnLst>
              <a:rect l="0" t="0" r="r" b="b"/>
              <a:pathLst>
                <a:path w="388" h="1028">
                  <a:moveTo>
                    <a:pt x="172" y="1028"/>
                  </a:moveTo>
                  <a:lnTo>
                    <a:pt x="0" y="0"/>
                  </a:lnTo>
                  <a:lnTo>
                    <a:pt x="388" y="812"/>
                  </a:lnTo>
                  <a:lnTo>
                    <a:pt x="172" y="102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shade val="30000"/>
                    <a:satMod val="115000"/>
                  </a:schemeClr>
                </a:gs>
                <a:gs pos="50000">
                  <a:schemeClr val="accent2">
                    <a:shade val="67500"/>
                    <a:satMod val="115000"/>
                  </a:schemeClr>
                </a:gs>
                <a:gs pos="100000">
                  <a:schemeClr val="accent2">
                    <a:shade val="100000"/>
                    <a:satMod val="115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" name="Freeform 13"/>
            <p:cNvSpPr>
              <a:spLocks/>
            </p:cNvSpPr>
            <p:nvPr userDrawn="1"/>
          </p:nvSpPr>
          <p:spPr bwMode="auto">
            <a:xfrm>
              <a:off x="7788275" y="0"/>
              <a:ext cx="1355725" cy="1679575"/>
            </a:xfrm>
            <a:custGeom>
              <a:avLst/>
              <a:gdLst/>
              <a:ahLst/>
              <a:cxnLst>
                <a:cxn ang="0">
                  <a:pos x="432" y="1058"/>
                </a:cxn>
                <a:cxn ang="0">
                  <a:pos x="854" y="636"/>
                </a:cxn>
                <a:cxn ang="0">
                  <a:pos x="854" y="0"/>
                </a:cxn>
                <a:cxn ang="0">
                  <a:pos x="0" y="0"/>
                </a:cxn>
                <a:cxn ang="0">
                  <a:pos x="432" y="1058"/>
                </a:cxn>
              </a:cxnLst>
              <a:rect l="0" t="0" r="r" b="b"/>
              <a:pathLst>
                <a:path w="854" h="1058">
                  <a:moveTo>
                    <a:pt x="432" y="1058"/>
                  </a:moveTo>
                  <a:lnTo>
                    <a:pt x="854" y="636"/>
                  </a:lnTo>
                  <a:lnTo>
                    <a:pt x="854" y="0"/>
                  </a:lnTo>
                  <a:lnTo>
                    <a:pt x="0" y="0"/>
                  </a:lnTo>
                  <a:lnTo>
                    <a:pt x="432" y="1058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" name="Freeform 14"/>
            <p:cNvSpPr>
              <a:spLocks/>
            </p:cNvSpPr>
            <p:nvPr userDrawn="1"/>
          </p:nvSpPr>
          <p:spPr bwMode="auto">
            <a:xfrm>
              <a:off x="5651500" y="0"/>
              <a:ext cx="2822575" cy="2254250"/>
            </a:xfrm>
            <a:custGeom>
              <a:avLst/>
              <a:gdLst/>
              <a:ahLst/>
              <a:cxnLst>
                <a:cxn ang="0">
                  <a:pos x="554" y="1420"/>
                </a:cxn>
                <a:cxn ang="0">
                  <a:pos x="0" y="672"/>
                </a:cxn>
                <a:cxn ang="0">
                  <a:pos x="1346" y="0"/>
                </a:cxn>
                <a:cxn ang="0">
                  <a:pos x="1778" y="1058"/>
                </a:cxn>
                <a:cxn ang="0">
                  <a:pos x="846" y="790"/>
                </a:cxn>
                <a:cxn ang="0">
                  <a:pos x="554" y="1420"/>
                </a:cxn>
              </a:cxnLst>
              <a:rect l="0" t="0" r="r" b="b"/>
              <a:pathLst>
                <a:path w="1778" h="1420">
                  <a:moveTo>
                    <a:pt x="554" y="1420"/>
                  </a:moveTo>
                  <a:lnTo>
                    <a:pt x="0" y="672"/>
                  </a:lnTo>
                  <a:lnTo>
                    <a:pt x="1346" y="0"/>
                  </a:lnTo>
                  <a:lnTo>
                    <a:pt x="1778" y="1058"/>
                  </a:lnTo>
                  <a:lnTo>
                    <a:pt x="846" y="790"/>
                  </a:lnTo>
                  <a:lnTo>
                    <a:pt x="554" y="142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" name="Freeform 15"/>
            <p:cNvSpPr>
              <a:spLocks/>
            </p:cNvSpPr>
            <p:nvPr userDrawn="1"/>
          </p:nvSpPr>
          <p:spPr bwMode="auto">
            <a:xfrm>
              <a:off x="5829300" y="2254250"/>
              <a:ext cx="1543050" cy="1492250"/>
            </a:xfrm>
            <a:custGeom>
              <a:avLst/>
              <a:gdLst/>
              <a:ahLst/>
              <a:cxnLst>
                <a:cxn ang="0">
                  <a:pos x="972" y="712"/>
                </a:cxn>
                <a:cxn ang="0">
                  <a:pos x="0" y="940"/>
                </a:cxn>
                <a:cxn ang="0">
                  <a:pos x="442" y="0"/>
                </a:cxn>
                <a:cxn ang="0">
                  <a:pos x="972" y="712"/>
                </a:cxn>
              </a:cxnLst>
              <a:rect l="0" t="0" r="r" b="b"/>
              <a:pathLst>
                <a:path w="972" h="940">
                  <a:moveTo>
                    <a:pt x="972" y="712"/>
                  </a:moveTo>
                  <a:lnTo>
                    <a:pt x="0" y="940"/>
                  </a:lnTo>
                  <a:lnTo>
                    <a:pt x="442" y="0"/>
                  </a:lnTo>
                  <a:lnTo>
                    <a:pt x="972" y="712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" name="Freeform 16"/>
            <p:cNvSpPr>
              <a:spLocks/>
            </p:cNvSpPr>
            <p:nvPr userDrawn="1"/>
          </p:nvSpPr>
          <p:spPr bwMode="auto">
            <a:xfrm>
              <a:off x="5829300" y="3352800"/>
              <a:ext cx="1543050" cy="393700"/>
            </a:xfrm>
            <a:custGeom>
              <a:avLst/>
              <a:gdLst/>
              <a:ahLst/>
              <a:cxnLst>
                <a:cxn ang="0">
                  <a:pos x="116" y="0"/>
                </a:cxn>
                <a:cxn ang="0">
                  <a:pos x="972" y="20"/>
                </a:cxn>
                <a:cxn ang="0">
                  <a:pos x="0" y="248"/>
                </a:cxn>
                <a:cxn ang="0">
                  <a:pos x="116" y="0"/>
                </a:cxn>
              </a:cxnLst>
              <a:rect l="0" t="0" r="r" b="b"/>
              <a:pathLst>
                <a:path w="972" h="248">
                  <a:moveTo>
                    <a:pt x="116" y="0"/>
                  </a:moveTo>
                  <a:lnTo>
                    <a:pt x="972" y="20"/>
                  </a:lnTo>
                  <a:lnTo>
                    <a:pt x="0" y="248"/>
                  </a:lnTo>
                  <a:lnTo>
                    <a:pt x="11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Freeform 17"/>
            <p:cNvSpPr>
              <a:spLocks/>
            </p:cNvSpPr>
            <p:nvPr userDrawn="1"/>
          </p:nvSpPr>
          <p:spPr bwMode="auto">
            <a:xfrm>
              <a:off x="6530975" y="1254125"/>
              <a:ext cx="841375" cy="2130425"/>
            </a:xfrm>
            <a:custGeom>
              <a:avLst/>
              <a:gdLst/>
              <a:ahLst/>
              <a:cxnLst>
                <a:cxn ang="0">
                  <a:pos x="530" y="1342"/>
                </a:cxn>
                <a:cxn ang="0">
                  <a:pos x="0" y="630"/>
                </a:cxn>
                <a:cxn ang="0">
                  <a:pos x="292" y="0"/>
                </a:cxn>
                <a:cxn ang="0">
                  <a:pos x="464" y="1028"/>
                </a:cxn>
                <a:cxn ang="0">
                  <a:pos x="530" y="1342"/>
                </a:cxn>
                <a:cxn ang="0">
                  <a:pos x="530" y="1342"/>
                </a:cxn>
              </a:cxnLst>
              <a:rect l="0" t="0" r="r" b="b"/>
              <a:pathLst>
                <a:path w="530" h="1342">
                  <a:moveTo>
                    <a:pt x="530" y="1342"/>
                  </a:moveTo>
                  <a:lnTo>
                    <a:pt x="0" y="630"/>
                  </a:lnTo>
                  <a:lnTo>
                    <a:pt x="292" y="0"/>
                  </a:lnTo>
                  <a:lnTo>
                    <a:pt x="464" y="1028"/>
                  </a:lnTo>
                  <a:lnTo>
                    <a:pt x="530" y="1342"/>
                  </a:lnTo>
                  <a:lnTo>
                    <a:pt x="530" y="1342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18"/>
            <p:cNvSpPr>
              <a:spLocks/>
            </p:cNvSpPr>
            <p:nvPr userDrawn="1"/>
          </p:nvSpPr>
          <p:spPr bwMode="auto">
            <a:xfrm>
              <a:off x="7721600" y="4435475"/>
              <a:ext cx="695325" cy="1022350"/>
            </a:xfrm>
            <a:custGeom>
              <a:avLst/>
              <a:gdLst/>
              <a:ahLst/>
              <a:cxnLst>
                <a:cxn ang="0">
                  <a:pos x="438" y="314"/>
                </a:cxn>
                <a:cxn ang="0">
                  <a:pos x="0" y="644"/>
                </a:cxn>
                <a:cxn ang="0">
                  <a:pos x="250" y="0"/>
                </a:cxn>
                <a:cxn ang="0">
                  <a:pos x="438" y="314"/>
                </a:cxn>
              </a:cxnLst>
              <a:rect l="0" t="0" r="r" b="b"/>
              <a:pathLst>
                <a:path w="438" h="644">
                  <a:moveTo>
                    <a:pt x="438" y="314"/>
                  </a:moveTo>
                  <a:lnTo>
                    <a:pt x="0" y="644"/>
                  </a:lnTo>
                  <a:lnTo>
                    <a:pt x="250" y="0"/>
                  </a:lnTo>
                  <a:lnTo>
                    <a:pt x="438" y="3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6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4248384" y="1871303"/>
            <a:ext cx="3780000" cy="652486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28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7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4246090" y="2445991"/>
            <a:ext cx="3780000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Clr>
                <a:schemeClr val="accent1"/>
              </a:buClr>
              <a:buFont typeface="Arial" pitchFamily="34" charset="0"/>
              <a:buChar char="•"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 내용을 입력하세요</a:t>
            </a:r>
          </a:p>
        </p:txBody>
      </p:sp>
      <p:sp>
        <p:nvSpPr>
          <p:cNvPr id="28" name="Rectangle 33"/>
          <p:cNvSpPr>
            <a:spLocks noChangeArrowheads="1"/>
          </p:cNvSpPr>
          <p:nvPr userDrawn="1"/>
        </p:nvSpPr>
        <p:spPr bwMode="auto">
          <a:xfrm rot="5400000">
            <a:off x="4091851" y="2216381"/>
            <a:ext cx="288000" cy="360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600" dirty="0">
              <a:solidFill>
                <a:schemeClr val="accent5"/>
              </a:solidFill>
            </a:endParaRPr>
          </a:p>
        </p:txBody>
      </p:sp>
      <p:sp>
        <p:nvSpPr>
          <p:cNvPr id="29" name="텍스트 개체 틀 67"/>
          <p:cNvSpPr>
            <a:spLocks noGrp="1"/>
          </p:cNvSpPr>
          <p:nvPr>
            <p:ph type="body" sz="quarter" idx="20" hasCustomPrompt="1"/>
          </p:nvPr>
        </p:nvSpPr>
        <p:spPr>
          <a:xfrm>
            <a:off x="3540236" y="1879452"/>
            <a:ext cx="914400" cy="620721"/>
          </a:xfrm>
          <a:prstGeom prst="rect">
            <a:avLst/>
          </a:prstGeom>
        </p:spPr>
        <p:txBody>
          <a:bodyPr/>
          <a:lstStyle>
            <a:lvl1pPr>
              <a:buNone/>
              <a:defRPr kumimoji="1" lang="ko-KR" altLang="en-US" sz="3600" b="1" i="0" u="none" strike="noStrike" kern="1200" cap="none" normalizeH="0" baseline="0" dirty="0" smtClean="0">
                <a:ln>
                  <a:noFill/>
                </a:ln>
                <a:solidFill>
                  <a:schemeClr val="accent1"/>
                </a:solidFill>
                <a:effectLst/>
                <a:latin typeface="Arial" pitchFamily="34" charset="0"/>
                <a:ea typeface="맑은 고딕" pitchFamily="50" charset="-127"/>
                <a:cs typeface="Arial" pitchFamily="34" charset="0"/>
              </a:defRPr>
            </a:lvl1pPr>
            <a:lvl5pPr>
              <a:defRPr/>
            </a:lvl5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00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그룹 15"/>
          <p:cNvGrpSpPr/>
          <p:nvPr userDrawn="1"/>
        </p:nvGrpSpPr>
        <p:grpSpPr>
          <a:xfrm>
            <a:off x="0" y="157324"/>
            <a:ext cx="9144000" cy="787400"/>
            <a:chOff x="0" y="157324"/>
            <a:chExt cx="9144000" cy="787400"/>
          </a:xfrm>
        </p:grpSpPr>
        <p:sp>
          <p:nvSpPr>
            <p:cNvPr id="3077" name="Rectangle 5"/>
            <p:cNvSpPr>
              <a:spLocks noChangeArrowheads="1"/>
            </p:cNvSpPr>
            <p:nvPr userDrawn="1"/>
          </p:nvSpPr>
          <p:spPr bwMode="auto">
            <a:xfrm>
              <a:off x="0" y="157324"/>
              <a:ext cx="9144000" cy="787400"/>
            </a:xfrm>
            <a:prstGeom prst="rect">
              <a:avLst/>
            </a:prstGeom>
            <a:solidFill>
              <a:schemeClr val="accent5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78" name="Freeform 6"/>
            <p:cNvSpPr>
              <a:spLocks/>
            </p:cNvSpPr>
            <p:nvPr userDrawn="1"/>
          </p:nvSpPr>
          <p:spPr bwMode="auto">
            <a:xfrm>
              <a:off x="6845300" y="157324"/>
              <a:ext cx="1428750" cy="787400"/>
            </a:xfrm>
            <a:custGeom>
              <a:avLst/>
              <a:gdLst/>
              <a:ahLst/>
              <a:cxnLst>
                <a:cxn ang="0">
                  <a:pos x="822" y="0"/>
                </a:cxn>
                <a:cxn ang="0">
                  <a:pos x="0" y="496"/>
                </a:cxn>
                <a:cxn ang="0">
                  <a:pos x="568" y="496"/>
                </a:cxn>
                <a:cxn ang="0">
                  <a:pos x="900" y="0"/>
                </a:cxn>
                <a:cxn ang="0">
                  <a:pos x="822" y="0"/>
                </a:cxn>
              </a:cxnLst>
              <a:rect l="0" t="0" r="r" b="b"/>
              <a:pathLst>
                <a:path w="900" h="496">
                  <a:moveTo>
                    <a:pt x="822" y="0"/>
                  </a:moveTo>
                  <a:lnTo>
                    <a:pt x="0" y="496"/>
                  </a:lnTo>
                  <a:lnTo>
                    <a:pt x="568" y="496"/>
                  </a:lnTo>
                  <a:lnTo>
                    <a:pt x="900" y="0"/>
                  </a:lnTo>
                  <a:lnTo>
                    <a:pt x="822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79" name="Freeform 7"/>
            <p:cNvSpPr>
              <a:spLocks/>
            </p:cNvSpPr>
            <p:nvPr userDrawn="1"/>
          </p:nvSpPr>
          <p:spPr bwMode="auto">
            <a:xfrm>
              <a:off x="7197725" y="208124"/>
              <a:ext cx="828675" cy="736600"/>
            </a:xfrm>
            <a:custGeom>
              <a:avLst/>
              <a:gdLst/>
              <a:ahLst/>
              <a:cxnLst>
                <a:cxn ang="0">
                  <a:pos x="346" y="464"/>
                </a:cxn>
                <a:cxn ang="0">
                  <a:pos x="346" y="464"/>
                </a:cxn>
                <a:cxn ang="0">
                  <a:pos x="0" y="0"/>
                </a:cxn>
                <a:cxn ang="0">
                  <a:pos x="522" y="204"/>
                </a:cxn>
                <a:cxn ang="0">
                  <a:pos x="346" y="464"/>
                </a:cxn>
              </a:cxnLst>
              <a:rect l="0" t="0" r="r" b="b"/>
              <a:pathLst>
                <a:path w="522" h="464">
                  <a:moveTo>
                    <a:pt x="346" y="464"/>
                  </a:moveTo>
                  <a:lnTo>
                    <a:pt x="346" y="464"/>
                  </a:lnTo>
                  <a:lnTo>
                    <a:pt x="0" y="0"/>
                  </a:lnTo>
                  <a:lnTo>
                    <a:pt x="522" y="204"/>
                  </a:lnTo>
                  <a:lnTo>
                    <a:pt x="346" y="464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0" name="Freeform 8"/>
            <p:cNvSpPr>
              <a:spLocks/>
            </p:cNvSpPr>
            <p:nvPr userDrawn="1"/>
          </p:nvSpPr>
          <p:spPr bwMode="auto">
            <a:xfrm>
              <a:off x="7197725" y="208124"/>
              <a:ext cx="527050" cy="361950"/>
            </a:xfrm>
            <a:custGeom>
              <a:avLst/>
              <a:gdLst/>
              <a:ahLst/>
              <a:cxnLst>
                <a:cxn ang="0">
                  <a:pos x="170" y="228"/>
                </a:cxn>
                <a:cxn ang="0">
                  <a:pos x="0" y="0"/>
                </a:cxn>
                <a:cxn ang="0">
                  <a:pos x="332" y="130"/>
                </a:cxn>
                <a:cxn ang="0">
                  <a:pos x="170" y="228"/>
                </a:cxn>
              </a:cxnLst>
              <a:rect l="0" t="0" r="r" b="b"/>
              <a:pathLst>
                <a:path w="332" h="228">
                  <a:moveTo>
                    <a:pt x="170" y="228"/>
                  </a:moveTo>
                  <a:lnTo>
                    <a:pt x="0" y="0"/>
                  </a:lnTo>
                  <a:lnTo>
                    <a:pt x="332" y="130"/>
                  </a:lnTo>
                  <a:lnTo>
                    <a:pt x="170" y="22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1" name="Freeform 9"/>
            <p:cNvSpPr>
              <a:spLocks/>
            </p:cNvSpPr>
            <p:nvPr userDrawn="1"/>
          </p:nvSpPr>
          <p:spPr bwMode="auto">
            <a:xfrm>
              <a:off x="8308975" y="601824"/>
              <a:ext cx="835025" cy="342900"/>
            </a:xfrm>
            <a:custGeom>
              <a:avLst/>
              <a:gdLst/>
              <a:ahLst/>
              <a:cxnLst>
                <a:cxn ang="0">
                  <a:pos x="0" y="216"/>
                </a:cxn>
                <a:cxn ang="0">
                  <a:pos x="526" y="216"/>
                </a:cxn>
                <a:cxn ang="0">
                  <a:pos x="526" y="0"/>
                </a:cxn>
                <a:cxn ang="0">
                  <a:pos x="0" y="216"/>
                </a:cxn>
              </a:cxnLst>
              <a:rect l="0" t="0" r="r" b="b"/>
              <a:pathLst>
                <a:path w="526" h="216">
                  <a:moveTo>
                    <a:pt x="0" y="216"/>
                  </a:moveTo>
                  <a:lnTo>
                    <a:pt x="526" y="216"/>
                  </a:lnTo>
                  <a:lnTo>
                    <a:pt x="526" y="0"/>
                  </a:lnTo>
                  <a:lnTo>
                    <a:pt x="0" y="216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2" name="Freeform 10"/>
            <p:cNvSpPr>
              <a:spLocks/>
            </p:cNvSpPr>
            <p:nvPr userDrawn="1"/>
          </p:nvSpPr>
          <p:spPr bwMode="auto">
            <a:xfrm>
              <a:off x="8232775" y="157324"/>
              <a:ext cx="911225" cy="441325"/>
            </a:xfrm>
            <a:custGeom>
              <a:avLst/>
              <a:gdLst/>
              <a:ahLst/>
              <a:cxnLst>
                <a:cxn ang="0">
                  <a:pos x="574" y="278"/>
                </a:cxn>
                <a:cxn ang="0">
                  <a:pos x="574" y="0"/>
                </a:cxn>
                <a:cxn ang="0">
                  <a:pos x="286" y="0"/>
                </a:cxn>
                <a:cxn ang="0">
                  <a:pos x="0" y="138"/>
                </a:cxn>
                <a:cxn ang="0">
                  <a:pos x="574" y="278"/>
                </a:cxn>
              </a:cxnLst>
              <a:rect l="0" t="0" r="r" b="b"/>
              <a:pathLst>
                <a:path w="574" h="278">
                  <a:moveTo>
                    <a:pt x="574" y="278"/>
                  </a:moveTo>
                  <a:lnTo>
                    <a:pt x="574" y="0"/>
                  </a:lnTo>
                  <a:lnTo>
                    <a:pt x="286" y="0"/>
                  </a:lnTo>
                  <a:lnTo>
                    <a:pt x="0" y="138"/>
                  </a:lnTo>
                  <a:lnTo>
                    <a:pt x="574" y="27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13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241709" y="166580"/>
            <a:ext cx="7105279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0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241709" y="509947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5"/>
          <p:cNvSpPr>
            <a:spLocks/>
          </p:cNvSpPr>
          <p:nvPr userDrawn="1"/>
        </p:nvSpPr>
        <p:spPr bwMode="auto">
          <a:xfrm>
            <a:off x="0" y="5083175"/>
            <a:ext cx="9144000" cy="1774825"/>
          </a:xfrm>
          <a:custGeom>
            <a:avLst/>
            <a:gdLst/>
            <a:ahLst/>
            <a:cxnLst>
              <a:cxn ang="0">
                <a:pos x="5760" y="1118"/>
              </a:cxn>
              <a:cxn ang="0">
                <a:pos x="0" y="1118"/>
              </a:cxn>
              <a:cxn ang="0">
                <a:pos x="0" y="668"/>
              </a:cxn>
              <a:cxn ang="0">
                <a:pos x="5760" y="0"/>
              </a:cxn>
              <a:cxn ang="0">
                <a:pos x="5760" y="1118"/>
              </a:cxn>
            </a:cxnLst>
            <a:rect l="0" t="0" r="r" b="b"/>
            <a:pathLst>
              <a:path w="5760" h="1118">
                <a:moveTo>
                  <a:pt x="5760" y="1118"/>
                </a:moveTo>
                <a:lnTo>
                  <a:pt x="0" y="1118"/>
                </a:lnTo>
                <a:lnTo>
                  <a:pt x="0" y="668"/>
                </a:lnTo>
                <a:lnTo>
                  <a:pt x="5760" y="0"/>
                </a:lnTo>
                <a:lnTo>
                  <a:pt x="5760" y="1118"/>
                </a:ln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9" name="Freeform 6"/>
          <p:cNvSpPr>
            <a:spLocks/>
          </p:cNvSpPr>
          <p:nvPr userDrawn="1"/>
        </p:nvSpPr>
        <p:spPr bwMode="auto">
          <a:xfrm>
            <a:off x="0" y="4962525"/>
            <a:ext cx="9144000" cy="1895475"/>
          </a:xfrm>
          <a:custGeom>
            <a:avLst/>
            <a:gdLst/>
            <a:ahLst/>
            <a:cxnLst>
              <a:cxn ang="0">
                <a:pos x="5760" y="1194"/>
              </a:cxn>
              <a:cxn ang="0">
                <a:pos x="0" y="1194"/>
              </a:cxn>
              <a:cxn ang="0">
                <a:pos x="0" y="900"/>
              </a:cxn>
              <a:cxn ang="0">
                <a:pos x="5760" y="0"/>
              </a:cxn>
              <a:cxn ang="0">
                <a:pos x="5760" y="1194"/>
              </a:cxn>
            </a:cxnLst>
            <a:rect l="0" t="0" r="r" b="b"/>
            <a:pathLst>
              <a:path w="5760" h="1194">
                <a:moveTo>
                  <a:pt x="5760" y="1194"/>
                </a:moveTo>
                <a:lnTo>
                  <a:pt x="0" y="1194"/>
                </a:lnTo>
                <a:lnTo>
                  <a:pt x="0" y="900"/>
                </a:lnTo>
                <a:lnTo>
                  <a:pt x="5760" y="0"/>
                </a:lnTo>
                <a:lnTo>
                  <a:pt x="5760" y="1194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30" name="그룹 29"/>
          <p:cNvGrpSpPr/>
          <p:nvPr userDrawn="1"/>
        </p:nvGrpSpPr>
        <p:grpSpPr>
          <a:xfrm>
            <a:off x="4749800" y="0"/>
            <a:ext cx="4394200" cy="6140450"/>
            <a:chOff x="4749800" y="0"/>
            <a:chExt cx="4394200" cy="61404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053" name="Freeform 5"/>
            <p:cNvSpPr>
              <a:spLocks/>
            </p:cNvSpPr>
            <p:nvPr userDrawn="1"/>
          </p:nvSpPr>
          <p:spPr bwMode="auto">
            <a:xfrm>
              <a:off x="4749800" y="0"/>
              <a:ext cx="3038475" cy="1066800"/>
            </a:xfrm>
            <a:custGeom>
              <a:avLst/>
              <a:gdLst/>
              <a:ahLst/>
              <a:cxnLst>
                <a:cxn ang="0">
                  <a:pos x="664" y="360"/>
                </a:cxn>
                <a:cxn ang="0">
                  <a:pos x="0" y="0"/>
                </a:cxn>
                <a:cxn ang="0">
                  <a:pos x="1914" y="0"/>
                </a:cxn>
                <a:cxn ang="0">
                  <a:pos x="568" y="672"/>
                </a:cxn>
                <a:cxn ang="0">
                  <a:pos x="664" y="360"/>
                </a:cxn>
              </a:cxnLst>
              <a:rect l="0" t="0" r="r" b="b"/>
              <a:pathLst>
                <a:path w="1914" h="672">
                  <a:moveTo>
                    <a:pt x="664" y="360"/>
                  </a:moveTo>
                  <a:lnTo>
                    <a:pt x="0" y="0"/>
                  </a:lnTo>
                  <a:lnTo>
                    <a:pt x="1914" y="0"/>
                  </a:lnTo>
                  <a:lnTo>
                    <a:pt x="568" y="672"/>
                  </a:lnTo>
                  <a:lnTo>
                    <a:pt x="664" y="36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4" name="Freeform 6"/>
            <p:cNvSpPr>
              <a:spLocks/>
            </p:cNvSpPr>
            <p:nvPr userDrawn="1"/>
          </p:nvSpPr>
          <p:spPr bwMode="auto">
            <a:xfrm>
              <a:off x="5651500" y="0"/>
              <a:ext cx="2136775" cy="1066800"/>
            </a:xfrm>
            <a:custGeom>
              <a:avLst/>
              <a:gdLst/>
              <a:ahLst/>
              <a:cxnLst>
                <a:cxn ang="0">
                  <a:pos x="96" y="360"/>
                </a:cxn>
                <a:cxn ang="0">
                  <a:pos x="1346" y="0"/>
                </a:cxn>
                <a:cxn ang="0">
                  <a:pos x="0" y="672"/>
                </a:cxn>
                <a:cxn ang="0">
                  <a:pos x="96" y="360"/>
                </a:cxn>
              </a:cxnLst>
              <a:rect l="0" t="0" r="r" b="b"/>
              <a:pathLst>
                <a:path w="1346" h="672">
                  <a:moveTo>
                    <a:pt x="96" y="360"/>
                  </a:moveTo>
                  <a:lnTo>
                    <a:pt x="1346" y="0"/>
                  </a:lnTo>
                  <a:lnTo>
                    <a:pt x="0" y="672"/>
                  </a:lnTo>
                  <a:lnTo>
                    <a:pt x="96" y="3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5" name="Freeform 7"/>
            <p:cNvSpPr>
              <a:spLocks/>
            </p:cNvSpPr>
            <p:nvPr userDrawn="1"/>
          </p:nvSpPr>
          <p:spPr bwMode="auto">
            <a:xfrm>
              <a:off x="7375525" y="3203575"/>
              <a:ext cx="1768475" cy="29368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14" y="746"/>
                </a:cxn>
                <a:cxn ang="0">
                  <a:pos x="1114" y="1850"/>
                </a:cxn>
                <a:cxn ang="0">
                  <a:pos x="0" y="0"/>
                </a:cxn>
              </a:cxnLst>
              <a:rect l="0" t="0" r="r" b="b"/>
              <a:pathLst>
                <a:path w="1114" h="1850">
                  <a:moveTo>
                    <a:pt x="0" y="0"/>
                  </a:moveTo>
                  <a:lnTo>
                    <a:pt x="1114" y="746"/>
                  </a:lnTo>
                  <a:lnTo>
                    <a:pt x="1114" y="18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6" name="Freeform 8"/>
            <p:cNvSpPr>
              <a:spLocks/>
            </p:cNvSpPr>
            <p:nvPr userDrawn="1"/>
          </p:nvSpPr>
          <p:spPr bwMode="auto">
            <a:xfrm>
              <a:off x="7788275" y="0"/>
              <a:ext cx="1355725" cy="3305175"/>
            </a:xfrm>
            <a:custGeom>
              <a:avLst/>
              <a:gdLst/>
              <a:ahLst/>
              <a:cxnLst>
                <a:cxn ang="0">
                  <a:pos x="854" y="2082"/>
                </a:cxn>
                <a:cxn ang="0">
                  <a:pos x="854" y="0"/>
                </a:cxn>
                <a:cxn ang="0">
                  <a:pos x="0" y="0"/>
                </a:cxn>
                <a:cxn ang="0">
                  <a:pos x="854" y="2082"/>
                </a:cxn>
              </a:cxnLst>
              <a:rect l="0" t="0" r="r" b="b"/>
              <a:pathLst>
                <a:path w="854" h="2082">
                  <a:moveTo>
                    <a:pt x="854" y="2082"/>
                  </a:moveTo>
                  <a:lnTo>
                    <a:pt x="854" y="0"/>
                  </a:lnTo>
                  <a:lnTo>
                    <a:pt x="0" y="0"/>
                  </a:lnTo>
                  <a:lnTo>
                    <a:pt x="854" y="2082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7" name="Freeform 9"/>
            <p:cNvSpPr>
              <a:spLocks/>
            </p:cNvSpPr>
            <p:nvPr userDrawn="1"/>
          </p:nvSpPr>
          <p:spPr bwMode="auto">
            <a:xfrm>
              <a:off x="6994525" y="1254125"/>
              <a:ext cx="1479550" cy="2193925"/>
            </a:xfrm>
            <a:custGeom>
              <a:avLst/>
              <a:gdLst/>
              <a:ahLst/>
              <a:cxnLst>
                <a:cxn ang="0">
                  <a:pos x="932" y="268"/>
                </a:cxn>
                <a:cxn ang="0">
                  <a:pos x="0" y="0"/>
                </a:cxn>
                <a:cxn ang="0">
                  <a:pos x="660" y="1382"/>
                </a:cxn>
                <a:cxn ang="0">
                  <a:pos x="932" y="268"/>
                </a:cxn>
              </a:cxnLst>
              <a:rect l="0" t="0" r="r" b="b"/>
              <a:pathLst>
                <a:path w="932" h="1382">
                  <a:moveTo>
                    <a:pt x="932" y="268"/>
                  </a:moveTo>
                  <a:lnTo>
                    <a:pt x="0" y="0"/>
                  </a:lnTo>
                  <a:lnTo>
                    <a:pt x="660" y="1382"/>
                  </a:lnTo>
                  <a:lnTo>
                    <a:pt x="932" y="26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8" name="Freeform 10"/>
            <p:cNvSpPr>
              <a:spLocks/>
            </p:cNvSpPr>
            <p:nvPr userDrawn="1"/>
          </p:nvSpPr>
          <p:spPr bwMode="auto">
            <a:xfrm>
              <a:off x="7375525" y="1679575"/>
              <a:ext cx="1768475" cy="2708275"/>
            </a:xfrm>
            <a:custGeom>
              <a:avLst/>
              <a:gdLst/>
              <a:ahLst/>
              <a:cxnLst>
                <a:cxn ang="0">
                  <a:pos x="420" y="1114"/>
                </a:cxn>
                <a:cxn ang="0">
                  <a:pos x="692" y="0"/>
                </a:cxn>
                <a:cxn ang="0">
                  <a:pos x="1114" y="1024"/>
                </a:cxn>
                <a:cxn ang="0">
                  <a:pos x="1114" y="1706"/>
                </a:cxn>
                <a:cxn ang="0">
                  <a:pos x="0" y="960"/>
                </a:cxn>
                <a:cxn ang="0">
                  <a:pos x="284" y="830"/>
                </a:cxn>
                <a:cxn ang="0">
                  <a:pos x="420" y="1114"/>
                </a:cxn>
              </a:cxnLst>
              <a:rect l="0" t="0" r="r" b="b"/>
              <a:pathLst>
                <a:path w="1114" h="1706">
                  <a:moveTo>
                    <a:pt x="420" y="1114"/>
                  </a:moveTo>
                  <a:lnTo>
                    <a:pt x="692" y="0"/>
                  </a:lnTo>
                  <a:lnTo>
                    <a:pt x="1114" y="1024"/>
                  </a:lnTo>
                  <a:lnTo>
                    <a:pt x="1114" y="1706"/>
                  </a:lnTo>
                  <a:lnTo>
                    <a:pt x="0" y="960"/>
                  </a:lnTo>
                  <a:lnTo>
                    <a:pt x="284" y="830"/>
                  </a:lnTo>
                  <a:lnTo>
                    <a:pt x="420" y="1114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9" name="Freeform 11"/>
            <p:cNvSpPr>
              <a:spLocks/>
            </p:cNvSpPr>
            <p:nvPr userDrawn="1"/>
          </p:nvSpPr>
          <p:spPr bwMode="auto">
            <a:xfrm>
              <a:off x="7721600" y="3851275"/>
              <a:ext cx="1422400" cy="1606550"/>
            </a:xfrm>
            <a:custGeom>
              <a:avLst/>
              <a:gdLst/>
              <a:ahLst/>
              <a:cxnLst>
                <a:cxn ang="0">
                  <a:pos x="896" y="338"/>
                </a:cxn>
                <a:cxn ang="0">
                  <a:pos x="896" y="340"/>
                </a:cxn>
                <a:cxn ang="0">
                  <a:pos x="0" y="1012"/>
                </a:cxn>
                <a:cxn ang="0">
                  <a:pos x="392" y="0"/>
                </a:cxn>
                <a:cxn ang="0">
                  <a:pos x="896" y="338"/>
                </a:cxn>
              </a:cxnLst>
              <a:rect l="0" t="0" r="r" b="b"/>
              <a:pathLst>
                <a:path w="896" h="1012">
                  <a:moveTo>
                    <a:pt x="896" y="338"/>
                  </a:moveTo>
                  <a:lnTo>
                    <a:pt x="896" y="340"/>
                  </a:lnTo>
                  <a:lnTo>
                    <a:pt x="0" y="1012"/>
                  </a:lnTo>
                  <a:lnTo>
                    <a:pt x="392" y="0"/>
                  </a:lnTo>
                  <a:lnTo>
                    <a:pt x="896" y="338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0" name="Freeform 12"/>
            <p:cNvSpPr>
              <a:spLocks/>
            </p:cNvSpPr>
            <p:nvPr userDrawn="1"/>
          </p:nvSpPr>
          <p:spPr bwMode="auto">
            <a:xfrm>
              <a:off x="6994525" y="1254125"/>
              <a:ext cx="615950" cy="1631950"/>
            </a:xfrm>
            <a:custGeom>
              <a:avLst/>
              <a:gdLst/>
              <a:ahLst/>
              <a:cxnLst>
                <a:cxn ang="0">
                  <a:pos x="172" y="1028"/>
                </a:cxn>
                <a:cxn ang="0">
                  <a:pos x="0" y="0"/>
                </a:cxn>
                <a:cxn ang="0">
                  <a:pos x="388" y="812"/>
                </a:cxn>
                <a:cxn ang="0">
                  <a:pos x="172" y="1028"/>
                </a:cxn>
              </a:cxnLst>
              <a:rect l="0" t="0" r="r" b="b"/>
              <a:pathLst>
                <a:path w="388" h="1028">
                  <a:moveTo>
                    <a:pt x="172" y="1028"/>
                  </a:moveTo>
                  <a:lnTo>
                    <a:pt x="0" y="0"/>
                  </a:lnTo>
                  <a:lnTo>
                    <a:pt x="388" y="812"/>
                  </a:lnTo>
                  <a:lnTo>
                    <a:pt x="172" y="102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shade val="30000"/>
                    <a:satMod val="115000"/>
                  </a:schemeClr>
                </a:gs>
                <a:gs pos="50000">
                  <a:schemeClr val="accent2">
                    <a:shade val="67500"/>
                    <a:satMod val="115000"/>
                  </a:schemeClr>
                </a:gs>
                <a:gs pos="100000">
                  <a:schemeClr val="accent2">
                    <a:shade val="100000"/>
                    <a:satMod val="115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1" name="Freeform 13"/>
            <p:cNvSpPr>
              <a:spLocks/>
            </p:cNvSpPr>
            <p:nvPr userDrawn="1"/>
          </p:nvSpPr>
          <p:spPr bwMode="auto">
            <a:xfrm>
              <a:off x="7788275" y="0"/>
              <a:ext cx="1355725" cy="1679575"/>
            </a:xfrm>
            <a:custGeom>
              <a:avLst/>
              <a:gdLst/>
              <a:ahLst/>
              <a:cxnLst>
                <a:cxn ang="0">
                  <a:pos x="432" y="1058"/>
                </a:cxn>
                <a:cxn ang="0">
                  <a:pos x="854" y="636"/>
                </a:cxn>
                <a:cxn ang="0">
                  <a:pos x="854" y="0"/>
                </a:cxn>
                <a:cxn ang="0">
                  <a:pos x="0" y="0"/>
                </a:cxn>
                <a:cxn ang="0">
                  <a:pos x="432" y="1058"/>
                </a:cxn>
              </a:cxnLst>
              <a:rect l="0" t="0" r="r" b="b"/>
              <a:pathLst>
                <a:path w="854" h="1058">
                  <a:moveTo>
                    <a:pt x="432" y="1058"/>
                  </a:moveTo>
                  <a:lnTo>
                    <a:pt x="854" y="636"/>
                  </a:lnTo>
                  <a:lnTo>
                    <a:pt x="854" y="0"/>
                  </a:lnTo>
                  <a:lnTo>
                    <a:pt x="0" y="0"/>
                  </a:lnTo>
                  <a:lnTo>
                    <a:pt x="432" y="1058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2" name="Freeform 14"/>
            <p:cNvSpPr>
              <a:spLocks/>
            </p:cNvSpPr>
            <p:nvPr userDrawn="1"/>
          </p:nvSpPr>
          <p:spPr bwMode="auto">
            <a:xfrm>
              <a:off x="5651500" y="0"/>
              <a:ext cx="2822575" cy="2254250"/>
            </a:xfrm>
            <a:custGeom>
              <a:avLst/>
              <a:gdLst/>
              <a:ahLst/>
              <a:cxnLst>
                <a:cxn ang="0">
                  <a:pos x="554" y="1420"/>
                </a:cxn>
                <a:cxn ang="0">
                  <a:pos x="0" y="672"/>
                </a:cxn>
                <a:cxn ang="0">
                  <a:pos x="1346" y="0"/>
                </a:cxn>
                <a:cxn ang="0">
                  <a:pos x="1778" y="1058"/>
                </a:cxn>
                <a:cxn ang="0">
                  <a:pos x="846" y="790"/>
                </a:cxn>
                <a:cxn ang="0">
                  <a:pos x="554" y="1420"/>
                </a:cxn>
              </a:cxnLst>
              <a:rect l="0" t="0" r="r" b="b"/>
              <a:pathLst>
                <a:path w="1778" h="1420">
                  <a:moveTo>
                    <a:pt x="554" y="1420"/>
                  </a:moveTo>
                  <a:lnTo>
                    <a:pt x="0" y="672"/>
                  </a:lnTo>
                  <a:lnTo>
                    <a:pt x="1346" y="0"/>
                  </a:lnTo>
                  <a:lnTo>
                    <a:pt x="1778" y="1058"/>
                  </a:lnTo>
                  <a:lnTo>
                    <a:pt x="846" y="790"/>
                  </a:lnTo>
                  <a:lnTo>
                    <a:pt x="554" y="142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3" name="Freeform 15"/>
            <p:cNvSpPr>
              <a:spLocks/>
            </p:cNvSpPr>
            <p:nvPr userDrawn="1"/>
          </p:nvSpPr>
          <p:spPr bwMode="auto">
            <a:xfrm>
              <a:off x="5829300" y="2254250"/>
              <a:ext cx="1543050" cy="1492250"/>
            </a:xfrm>
            <a:custGeom>
              <a:avLst/>
              <a:gdLst/>
              <a:ahLst/>
              <a:cxnLst>
                <a:cxn ang="0">
                  <a:pos x="972" y="712"/>
                </a:cxn>
                <a:cxn ang="0">
                  <a:pos x="0" y="940"/>
                </a:cxn>
                <a:cxn ang="0">
                  <a:pos x="442" y="0"/>
                </a:cxn>
                <a:cxn ang="0">
                  <a:pos x="972" y="712"/>
                </a:cxn>
              </a:cxnLst>
              <a:rect l="0" t="0" r="r" b="b"/>
              <a:pathLst>
                <a:path w="972" h="940">
                  <a:moveTo>
                    <a:pt x="972" y="712"/>
                  </a:moveTo>
                  <a:lnTo>
                    <a:pt x="0" y="940"/>
                  </a:lnTo>
                  <a:lnTo>
                    <a:pt x="442" y="0"/>
                  </a:lnTo>
                  <a:lnTo>
                    <a:pt x="972" y="712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4" name="Freeform 16"/>
            <p:cNvSpPr>
              <a:spLocks/>
            </p:cNvSpPr>
            <p:nvPr userDrawn="1"/>
          </p:nvSpPr>
          <p:spPr bwMode="auto">
            <a:xfrm>
              <a:off x="5829300" y="3352800"/>
              <a:ext cx="1543050" cy="393700"/>
            </a:xfrm>
            <a:custGeom>
              <a:avLst/>
              <a:gdLst/>
              <a:ahLst/>
              <a:cxnLst>
                <a:cxn ang="0">
                  <a:pos x="116" y="0"/>
                </a:cxn>
                <a:cxn ang="0">
                  <a:pos x="972" y="20"/>
                </a:cxn>
                <a:cxn ang="0">
                  <a:pos x="0" y="248"/>
                </a:cxn>
                <a:cxn ang="0">
                  <a:pos x="116" y="0"/>
                </a:cxn>
              </a:cxnLst>
              <a:rect l="0" t="0" r="r" b="b"/>
              <a:pathLst>
                <a:path w="972" h="248">
                  <a:moveTo>
                    <a:pt x="116" y="0"/>
                  </a:moveTo>
                  <a:lnTo>
                    <a:pt x="972" y="20"/>
                  </a:lnTo>
                  <a:lnTo>
                    <a:pt x="0" y="248"/>
                  </a:lnTo>
                  <a:lnTo>
                    <a:pt x="11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65" name="Freeform 17"/>
            <p:cNvSpPr>
              <a:spLocks/>
            </p:cNvSpPr>
            <p:nvPr userDrawn="1"/>
          </p:nvSpPr>
          <p:spPr bwMode="auto">
            <a:xfrm>
              <a:off x="6530975" y="1254125"/>
              <a:ext cx="841375" cy="2130425"/>
            </a:xfrm>
            <a:custGeom>
              <a:avLst/>
              <a:gdLst/>
              <a:ahLst/>
              <a:cxnLst>
                <a:cxn ang="0">
                  <a:pos x="530" y="1342"/>
                </a:cxn>
                <a:cxn ang="0">
                  <a:pos x="0" y="630"/>
                </a:cxn>
                <a:cxn ang="0">
                  <a:pos x="292" y="0"/>
                </a:cxn>
                <a:cxn ang="0">
                  <a:pos x="464" y="1028"/>
                </a:cxn>
                <a:cxn ang="0">
                  <a:pos x="530" y="1342"/>
                </a:cxn>
                <a:cxn ang="0">
                  <a:pos x="530" y="1342"/>
                </a:cxn>
              </a:cxnLst>
              <a:rect l="0" t="0" r="r" b="b"/>
              <a:pathLst>
                <a:path w="530" h="1342">
                  <a:moveTo>
                    <a:pt x="530" y="1342"/>
                  </a:moveTo>
                  <a:lnTo>
                    <a:pt x="0" y="630"/>
                  </a:lnTo>
                  <a:lnTo>
                    <a:pt x="292" y="0"/>
                  </a:lnTo>
                  <a:lnTo>
                    <a:pt x="464" y="1028"/>
                  </a:lnTo>
                  <a:lnTo>
                    <a:pt x="530" y="1342"/>
                  </a:lnTo>
                  <a:lnTo>
                    <a:pt x="530" y="1342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6" name="Freeform 18"/>
            <p:cNvSpPr>
              <a:spLocks/>
            </p:cNvSpPr>
            <p:nvPr userDrawn="1"/>
          </p:nvSpPr>
          <p:spPr bwMode="auto">
            <a:xfrm>
              <a:off x="7721600" y="4435475"/>
              <a:ext cx="695325" cy="1022350"/>
            </a:xfrm>
            <a:custGeom>
              <a:avLst/>
              <a:gdLst/>
              <a:ahLst/>
              <a:cxnLst>
                <a:cxn ang="0">
                  <a:pos x="438" y="314"/>
                </a:cxn>
                <a:cxn ang="0">
                  <a:pos x="0" y="644"/>
                </a:cxn>
                <a:cxn ang="0">
                  <a:pos x="250" y="0"/>
                </a:cxn>
                <a:cxn ang="0">
                  <a:pos x="438" y="314"/>
                </a:cxn>
              </a:cxnLst>
              <a:rect l="0" t="0" r="r" b="b"/>
              <a:pathLst>
                <a:path w="438" h="644">
                  <a:moveTo>
                    <a:pt x="438" y="314"/>
                  </a:moveTo>
                  <a:lnTo>
                    <a:pt x="0" y="644"/>
                  </a:lnTo>
                  <a:lnTo>
                    <a:pt x="250" y="0"/>
                  </a:lnTo>
                  <a:lnTo>
                    <a:pt x="438" y="3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1" name="제목 1"/>
          <p:cNvSpPr>
            <a:spLocks noGrp="1"/>
          </p:cNvSpPr>
          <p:nvPr>
            <p:ph type="ctrTitle" hasCustomPrompt="1"/>
          </p:nvPr>
        </p:nvSpPr>
        <p:spPr>
          <a:xfrm>
            <a:off x="592083" y="1630836"/>
            <a:ext cx="6336000" cy="812530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defRPr sz="3600" b="1" cap="none" spc="50">
                <a:ln w="13500">
                  <a:noFill/>
                  <a:prstDash val="solid"/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32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592083" y="1484784"/>
            <a:ext cx="6336000" cy="332399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algn="l">
              <a:lnSpc>
                <a:spcPct val="130000"/>
              </a:lnSpc>
              <a:buNone/>
              <a:defRPr sz="12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3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592083" y="2380528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lnSpc>
                <a:spcPct val="130000"/>
              </a:lnSpc>
              <a:buNone/>
              <a:defRPr sz="1000" b="0">
                <a:solidFill>
                  <a:schemeClr val="accent6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4"/>
          <p:cNvSpPr txBox="1">
            <a:spLocks/>
          </p:cNvSpPr>
          <p:nvPr userDrawn="1"/>
        </p:nvSpPr>
        <p:spPr>
          <a:xfrm>
            <a:off x="6768244" y="6466816"/>
            <a:ext cx="2133600" cy="246221"/>
          </a:xfrm>
          <a:prstGeom prst="rect">
            <a:avLst/>
          </a:prstGeom>
        </p:spPr>
        <p:txBody>
          <a:bodyPr>
            <a:spAutoFit/>
          </a:bodyPr>
          <a:lstStyle>
            <a:lvl1pPr algn="r">
              <a:defRPr sz="1000">
                <a:solidFill>
                  <a:schemeClr val="accent5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8AB9F4-96E6-4C5F-8068-4B9C71A7656E}" type="slidenum">
              <a:rPr kumimoji="0" lang="ko-KR" altLang="en-US" sz="1000" b="1" i="0" u="none" strike="noStrike" kern="120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000" b="1" i="0" u="none" strike="noStrike" kern="1200" cap="none" spc="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658%26v_flag%3d0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17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4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9.jpg"/><Relationship Id="rId16" Type="http://schemas.openxmlformats.org/officeDocument/2006/relationships/image" Target="../media/image16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3.gif"/><Relationship Id="rId4" Type="http://schemas.openxmlformats.org/officeDocument/2006/relationships/image" Target="../media/image10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13" Type="http://schemas.openxmlformats.org/officeDocument/2006/relationships/hyperlink" Target="http://www.bizforms.co.kr/bms/check.asp?code=bs3217338750418&amp;go_url=http%3a%2f%2fpowerpoint.bizforms.co.kr%2fform_view%2fview.asp%3fnumber%3d186925%26v_flag%3d0" TargetMode="External"/><Relationship Id="rId18" Type="http://schemas.openxmlformats.org/officeDocument/2006/relationships/image" Target="../media/image25.jpg"/><Relationship Id="rId3" Type="http://schemas.openxmlformats.org/officeDocument/2006/relationships/hyperlink" Target="http://www.bizforms.co.kr/bms/check.asp?code=bs3217338750418&amp;go_url=http%3a%2f%2fpowerpoint.bizforms.co.kr%2fform_view%2fview.asp%3fnumber%3d186878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784%26v_flag%3d0%0d%0a" TargetMode="External"/><Relationship Id="rId12" Type="http://schemas.openxmlformats.org/officeDocument/2006/relationships/image" Target="../media/image22.gif"/><Relationship Id="rId17" Type="http://schemas.openxmlformats.org/officeDocument/2006/relationships/hyperlink" Target="http://www.bizforms.co.kr/bms/check.asp?code=bs3217338750418&amp;go_url=http%3a%2f%2fpowerpoint.bizforms.co.kr%2fpackage%2fview.asp%3fnumber%3d112500%26v_flag%3d0%0d%0a" TargetMode="External"/><Relationship Id="rId2" Type="http://schemas.openxmlformats.org/officeDocument/2006/relationships/image" Target="../media/image9.jpg"/><Relationship Id="rId16" Type="http://schemas.openxmlformats.org/officeDocument/2006/relationships/image" Target="../media/image24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gif"/><Relationship Id="rId11" Type="http://schemas.openxmlformats.org/officeDocument/2006/relationships/hyperlink" Target="http://www.bizforms.co.kr/bms/check.asp?code=bs3217338750418&amp;go_url=http%3a%2f%2fpowerpoint.bizforms.co.kr%2fform_view%2fview.asp%3fnumber%3d18659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890%26v_flag%3d0%0d%0a" TargetMode="External"/><Relationship Id="rId15" Type="http://schemas.openxmlformats.org/officeDocument/2006/relationships/hyperlink" Target="http://www.bizforms.co.kr/bms/check.asp?code=bs3217338750418&amp;go_url=http%3a%2f%2fpowerpoint.bizforms.co.kr%2fpackage%2fview.asp%3fnumber%3d112508%26v_flag%3d0%0d%0a" TargetMode="External"/><Relationship Id="rId10" Type="http://schemas.openxmlformats.org/officeDocument/2006/relationships/image" Target="../media/image21.gif"/><Relationship Id="rId4" Type="http://schemas.openxmlformats.org/officeDocument/2006/relationships/image" Target="../media/image18.gif"/><Relationship Id="rId9" Type="http://schemas.openxmlformats.org/officeDocument/2006/relationships/hyperlink" Target="http://www.bizforms.co.kr/bms/check.asp?code=bs3217338750418&amp;go_url=http%3a%2f%2fpowerpoint.bizforms.co.kr%2fform_view%2fview.asp%3fnumber%3d186311%26v_flag%3d0%0d%0a" TargetMode="External"/><Relationship Id="rId14" Type="http://schemas.openxmlformats.org/officeDocument/2006/relationships/image" Target="../media/image23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E6F8CB34-CDD8-4E19-98A3-FFE9FC6A0772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2A6680C4-3AD7-4A1F-961C-B35480A0827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9D773945-3E90-4CB3-A250-FA789735E9F2}"/>
              </a:ext>
            </a:extLst>
          </p:cNvPr>
          <p:cNvSpPr/>
          <p:nvPr/>
        </p:nvSpPr>
        <p:spPr>
          <a:xfrm>
            <a:off x="551623" y="4435822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29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A7C7CAEB-F7C0-40D4-9C44-7ED21B7EF330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551F8C63-6652-48DF-BE3F-BAC818C9289B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http://www.bizforms.co.kr/bms/check.asp?code=bs3217338750418&amp;go_url=http%3a%2f%2fpowerpoint.bizforms.co.kr%2fform_view%2fview.asp%3fnumber%3d105658%26v_flag%3d0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5F80891E-F1D3-4D29-9C5C-D9E5A141CD17}"/>
              </a:ext>
            </a:extLst>
          </p:cNvPr>
          <p:cNvSpPr/>
          <p:nvPr/>
        </p:nvSpPr>
        <p:spPr>
          <a:xfrm>
            <a:off x="551623" y="3986545"/>
            <a:ext cx="2250937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패션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창업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A1FA9185-170B-4936-B60B-9095CEDA6FB6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5EBB8CA5-9A2F-4436-B8CF-4FCF6E6663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0663" y="908720"/>
            <a:ext cx="3907875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0335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1-4 </a:t>
            </a:r>
            <a:r>
              <a:rPr lang="ko-KR" altLang="en-US" dirty="0"/>
              <a:t>경영이념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경영이념을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41" name="그룹 40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2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74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5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6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07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6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8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72" name="자유형 71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73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69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70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경영이념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71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2208297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회사가 원하는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경영철학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경영이념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비전 등의 내용을 작성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할 수 있는 부분입니다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경영이념이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회사를 운영하는 이념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정책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가치관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이라면 비전은 우리 회사가 최종적으로 추가하는 목표입니다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경영이념을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시장의 흐름에 발맞추어 설정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한다면 보다 적극적인 모습을 보여줄 수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241709" y="6445765"/>
            <a:ext cx="1800000" cy="3023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050" b="1" kern="1200" dirty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Bizforms</a:t>
            </a:r>
            <a:endParaRPr lang="ko-KR" altLang="en-US" sz="1050" b="1" kern="1200" dirty="0">
              <a:solidFill>
                <a:schemeClr val="accent5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47" name="그룹 46"/>
          <p:cNvGrpSpPr/>
          <p:nvPr/>
        </p:nvGrpSpPr>
        <p:grpSpPr>
          <a:xfrm>
            <a:off x="0" y="2843881"/>
            <a:ext cx="9144000" cy="1579563"/>
            <a:chOff x="0" y="2691606"/>
            <a:chExt cx="9144000" cy="1579563"/>
          </a:xfrm>
        </p:grpSpPr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0" y="2691606"/>
              <a:ext cx="1936750" cy="1579563"/>
            </a:xfrm>
            <a:custGeom>
              <a:avLst/>
              <a:gdLst>
                <a:gd name="T0" fmla="*/ 636 w 1220"/>
                <a:gd name="T1" fmla="*/ 0 h 995"/>
                <a:gd name="T2" fmla="*/ 0 w 1220"/>
                <a:gd name="T3" fmla="*/ 0 h 995"/>
                <a:gd name="T4" fmla="*/ 584 w 1220"/>
                <a:gd name="T5" fmla="*/ 498 h 995"/>
                <a:gd name="T6" fmla="*/ 0 w 1220"/>
                <a:gd name="T7" fmla="*/ 995 h 995"/>
                <a:gd name="T8" fmla="*/ 0 w 1220"/>
                <a:gd name="T9" fmla="*/ 0 h 995"/>
                <a:gd name="T10" fmla="*/ 0 w 1220"/>
                <a:gd name="T11" fmla="*/ 995 h 995"/>
                <a:gd name="T12" fmla="*/ 636 w 1220"/>
                <a:gd name="T13" fmla="*/ 995 h 995"/>
                <a:gd name="T14" fmla="*/ 1220 w 1220"/>
                <a:gd name="T15" fmla="*/ 498 h 995"/>
                <a:gd name="T16" fmla="*/ 636 w 1220"/>
                <a:gd name="T17" fmla="*/ 0 h 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20" h="995">
                  <a:moveTo>
                    <a:pt x="636" y="0"/>
                  </a:moveTo>
                  <a:lnTo>
                    <a:pt x="0" y="0"/>
                  </a:lnTo>
                  <a:lnTo>
                    <a:pt x="584" y="498"/>
                  </a:lnTo>
                  <a:lnTo>
                    <a:pt x="0" y="995"/>
                  </a:lnTo>
                  <a:lnTo>
                    <a:pt x="0" y="0"/>
                  </a:lnTo>
                  <a:lnTo>
                    <a:pt x="0" y="995"/>
                  </a:lnTo>
                  <a:lnTo>
                    <a:pt x="636" y="995"/>
                  </a:lnTo>
                  <a:lnTo>
                    <a:pt x="1220" y="498"/>
                  </a:lnTo>
                  <a:lnTo>
                    <a:pt x="636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1443038" y="2691606"/>
              <a:ext cx="1933575" cy="1579563"/>
            </a:xfrm>
            <a:custGeom>
              <a:avLst/>
              <a:gdLst>
                <a:gd name="T0" fmla="*/ 634 w 1218"/>
                <a:gd name="T1" fmla="*/ 995 h 995"/>
                <a:gd name="T2" fmla="*/ 0 w 1218"/>
                <a:gd name="T3" fmla="*/ 995 h 995"/>
                <a:gd name="T4" fmla="*/ 582 w 1218"/>
                <a:gd name="T5" fmla="*/ 498 h 995"/>
                <a:gd name="T6" fmla="*/ 0 w 1218"/>
                <a:gd name="T7" fmla="*/ 0 h 995"/>
                <a:gd name="T8" fmla="*/ 634 w 1218"/>
                <a:gd name="T9" fmla="*/ 0 h 995"/>
                <a:gd name="T10" fmla="*/ 1218 w 1218"/>
                <a:gd name="T11" fmla="*/ 498 h 995"/>
                <a:gd name="T12" fmla="*/ 634 w 1218"/>
                <a:gd name="T13" fmla="*/ 995 h 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18" h="995">
                  <a:moveTo>
                    <a:pt x="634" y="995"/>
                  </a:moveTo>
                  <a:lnTo>
                    <a:pt x="0" y="995"/>
                  </a:lnTo>
                  <a:lnTo>
                    <a:pt x="582" y="498"/>
                  </a:lnTo>
                  <a:lnTo>
                    <a:pt x="0" y="0"/>
                  </a:lnTo>
                  <a:lnTo>
                    <a:pt x="634" y="0"/>
                  </a:lnTo>
                  <a:lnTo>
                    <a:pt x="1218" y="498"/>
                  </a:lnTo>
                  <a:lnTo>
                    <a:pt x="634" y="995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2882900" y="2691606"/>
              <a:ext cx="1936750" cy="1579563"/>
            </a:xfrm>
            <a:custGeom>
              <a:avLst/>
              <a:gdLst>
                <a:gd name="T0" fmla="*/ 636 w 1220"/>
                <a:gd name="T1" fmla="*/ 995 h 995"/>
                <a:gd name="T2" fmla="*/ 0 w 1220"/>
                <a:gd name="T3" fmla="*/ 995 h 995"/>
                <a:gd name="T4" fmla="*/ 584 w 1220"/>
                <a:gd name="T5" fmla="*/ 498 h 995"/>
                <a:gd name="T6" fmla="*/ 0 w 1220"/>
                <a:gd name="T7" fmla="*/ 0 h 995"/>
                <a:gd name="T8" fmla="*/ 636 w 1220"/>
                <a:gd name="T9" fmla="*/ 0 h 995"/>
                <a:gd name="T10" fmla="*/ 1220 w 1220"/>
                <a:gd name="T11" fmla="*/ 498 h 995"/>
                <a:gd name="T12" fmla="*/ 636 w 1220"/>
                <a:gd name="T13" fmla="*/ 995 h 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20" h="995">
                  <a:moveTo>
                    <a:pt x="636" y="995"/>
                  </a:moveTo>
                  <a:lnTo>
                    <a:pt x="0" y="995"/>
                  </a:lnTo>
                  <a:lnTo>
                    <a:pt x="584" y="498"/>
                  </a:lnTo>
                  <a:lnTo>
                    <a:pt x="0" y="0"/>
                  </a:lnTo>
                  <a:lnTo>
                    <a:pt x="636" y="0"/>
                  </a:lnTo>
                  <a:lnTo>
                    <a:pt x="1220" y="498"/>
                  </a:lnTo>
                  <a:lnTo>
                    <a:pt x="636" y="995"/>
                  </a:lnTo>
                  <a:close/>
                </a:path>
              </a:pathLst>
            </a:custGeom>
            <a:ln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" name="Freeform 11"/>
            <p:cNvSpPr>
              <a:spLocks/>
            </p:cNvSpPr>
            <p:nvPr/>
          </p:nvSpPr>
          <p:spPr bwMode="auto">
            <a:xfrm>
              <a:off x="4324350" y="2691606"/>
              <a:ext cx="1936750" cy="1579563"/>
            </a:xfrm>
            <a:custGeom>
              <a:avLst/>
              <a:gdLst>
                <a:gd name="T0" fmla="*/ 636 w 1220"/>
                <a:gd name="T1" fmla="*/ 995 h 995"/>
                <a:gd name="T2" fmla="*/ 0 w 1220"/>
                <a:gd name="T3" fmla="*/ 995 h 995"/>
                <a:gd name="T4" fmla="*/ 584 w 1220"/>
                <a:gd name="T5" fmla="*/ 498 h 995"/>
                <a:gd name="T6" fmla="*/ 0 w 1220"/>
                <a:gd name="T7" fmla="*/ 0 h 995"/>
                <a:gd name="T8" fmla="*/ 636 w 1220"/>
                <a:gd name="T9" fmla="*/ 0 h 995"/>
                <a:gd name="T10" fmla="*/ 1220 w 1220"/>
                <a:gd name="T11" fmla="*/ 498 h 995"/>
                <a:gd name="T12" fmla="*/ 636 w 1220"/>
                <a:gd name="T13" fmla="*/ 995 h 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20" h="995">
                  <a:moveTo>
                    <a:pt x="636" y="995"/>
                  </a:moveTo>
                  <a:lnTo>
                    <a:pt x="0" y="995"/>
                  </a:lnTo>
                  <a:lnTo>
                    <a:pt x="584" y="498"/>
                  </a:lnTo>
                  <a:lnTo>
                    <a:pt x="0" y="0"/>
                  </a:lnTo>
                  <a:lnTo>
                    <a:pt x="636" y="0"/>
                  </a:lnTo>
                  <a:lnTo>
                    <a:pt x="1220" y="498"/>
                  </a:lnTo>
                  <a:lnTo>
                    <a:pt x="636" y="995"/>
                  </a:lnTo>
                  <a:close/>
                </a:path>
              </a:pathLst>
            </a:cu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schemeClr val="lt1"/>
                </a:solidFill>
              </a:endParaRPr>
            </a:p>
          </p:txBody>
        </p:sp>
        <p:sp>
          <p:nvSpPr>
            <p:cNvPr id="52" name="Freeform 12"/>
            <p:cNvSpPr>
              <a:spLocks/>
            </p:cNvSpPr>
            <p:nvPr/>
          </p:nvSpPr>
          <p:spPr bwMode="auto">
            <a:xfrm>
              <a:off x="5767388" y="2691606"/>
              <a:ext cx="1933575" cy="1579563"/>
            </a:xfrm>
            <a:custGeom>
              <a:avLst/>
              <a:gdLst>
                <a:gd name="T0" fmla="*/ 636 w 1218"/>
                <a:gd name="T1" fmla="*/ 995 h 995"/>
                <a:gd name="T2" fmla="*/ 0 w 1218"/>
                <a:gd name="T3" fmla="*/ 995 h 995"/>
                <a:gd name="T4" fmla="*/ 584 w 1218"/>
                <a:gd name="T5" fmla="*/ 498 h 995"/>
                <a:gd name="T6" fmla="*/ 0 w 1218"/>
                <a:gd name="T7" fmla="*/ 0 h 995"/>
                <a:gd name="T8" fmla="*/ 636 w 1218"/>
                <a:gd name="T9" fmla="*/ 0 h 995"/>
                <a:gd name="T10" fmla="*/ 1218 w 1218"/>
                <a:gd name="T11" fmla="*/ 498 h 995"/>
                <a:gd name="T12" fmla="*/ 636 w 1218"/>
                <a:gd name="T13" fmla="*/ 995 h 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18" h="995">
                  <a:moveTo>
                    <a:pt x="636" y="995"/>
                  </a:moveTo>
                  <a:lnTo>
                    <a:pt x="0" y="995"/>
                  </a:lnTo>
                  <a:lnTo>
                    <a:pt x="584" y="498"/>
                  </a:lnTo>
                  <a:lnTo>
                    <a:pt x="0" y="0"/>
                  </a:lnTo>
                  <a:lnTo>
                    <a:pt x="636" y="0"/>
                  </a:lnTo>
                  <a:lnTo>
                    <a:pt x="1218" y="498"/>
                  </a:lnTo>
                  <a:lnTo>
                    <a:pt x="636" y="995"/>
                  </a:ln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7207250" y="2691606"/>
              <a:ext cx="1936750" cy="1579563"/>
            </a:xfrm>
            <a:custGeom>
              <a:avLst/>
              <a:gdLst>
                <a:gd name="T0" fmla="*/ 636 w 1220"/>
                <a:gd name="T1" fmla="*/ 0 h 995"/>
                <a:gd name="T2" fmla="*/ 0 w 1220"/>
                <a:gd name="T3" fmla="*/ 0 h 995"/>
                <a:gd name="T4" fmla="*/ 584 w 1220"/>
                <a:gd name="T5" fmla="*/ 498 h 995"/>
                <a:gd name="T6" fmla="*/ 0 w 1220"/>
                <a:gd name="T7" fmla="*/ 995 h 995"/>
                <a:gd name="T8" fmla="*/ 636 w 1220"/>
                <a:gd name="T9" fmla="*/ 995 h 995"/>
                <a:gd name="T10" fmla="*/ 1220 w 1220"/>
                <a:gd name="T11" fmla="*/ 498 h 995"/>
                <a:gd name="T12" fmla="*/ 636 w 1220"/>
                <a:gd name="T13" fmla="*/ 0 h 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20" h="995">
                  <a:moveTo>
                    <a:pt x="636" y="0"/>
                  </a:moveTo>
                  <a:lnTo>
                    <a:pt x="0" y="0"/>
                  </a:lnTo>
                  <a:lnTo>
                    <a:pt x="584" y="498"/>
                  </a:lnTo>
                  <a:lnTo>
                    <a:pt x="0" y="995"/>
                  </a:lnTo>
                  <a:lnTo>
                    <a:pt x="636" y="995"/>
                  </a:lnTo>
                  <a:lnTo>
                    <a:pt x="1220" y="498"/>
                  </a:lnTo>
                  <a:lnTo>
                    <a:pt x="636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54" name="Rectangle 15"/>
          <p:cNvSpPr>
            <a:spLocks noChangeArrowheads="1"/>
          </p:cNvSpPr>
          <p:nvPr/>
        </p:nvSpPr>
        <p:spPr bwMode="auto">
          <a:xfrm>
            <a:off x="1463675" y="1645319"/>
            <a:ext cx="1498808" cy="247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4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</a:rPr>
              <a:t>제목을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6" name="Rectangle 20"/>
          <p:cNvSpPr>
            <a:spLocks noChangeArrowheads="1"/>
          </p:cNvSpPr>
          <p:nvPr/>
        </p:nvSpPr>
        <p:spPr bwMode="auto">
          <a:xfrm>
            <a:off x="1476457" y="1927894"/>
            <a:ext cx="2127505" cy="720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2"/>
              </a:buClr>
              <a:buFont typeface="Arial" pitchFamily="34" charset="0"/>
              <a:buChar char="•"/>
            </a:pP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endParaRPr kumimoji="1" lang="en-US" altLang="ko-KR" sz="9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2"/>
              </a:buClr>
              <a:buFont typeface="Arial" pitchFamily="34" charset="0"/>
              <a:buChar char="•"/>
            </a:pP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10pt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정렬은 왼쪽정렬을 권장합니다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2"/>
              </a:buClr>
              <a:buFont typeface="Arial" pitchFamily="34" charset="0"/>
              <a:buChar char="•"/>
            </a:pP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endParaRPr kumimoji="1" lang="en-US" altLang="ko-KR" sz="9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2"/>
              </a:buClr>
              <a:buFont typeface="Arial" pitchFamily="34" charset="0"/>
              <a:buChar char="•"/>
            </a:pP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10pt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정렬은 왼쪽정렬을 권장합니다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80" name="Rectangle 24"/>
          <p:cNvSpPr>
            <a:spLocks noChangeArrowheads="1"/>
          </p:cNvSpPr>
          <p:nvPr/>
        </p:nvSpPr>
        <p:spPr bwMode="auto">
          <a:xfrm>
            <a:off x="2878138" y="4531394"/>
            <a:ext cx="1498808" cy="247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4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</a:rPr>
              <a:t>제목을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1" name="Rectangle 33"/>
          <p:cNvSpPr>
            <a:spLocks noChangeArrowheads="1"/>
          </p:cNvSpPr>
          <p:nvPr/>
        </p:nvSpPr>
        <p:spPr bwMode="auto">
          <a:xfrm>
            <a:off x="4325938" y="1645319"/>
            <a:ext cx="1498808" cy="247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4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</a:rPr>
              <a:t>제목을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2" name="Rectangle 42"/>
          <p:cNvSpPr>
            <a:spLocks noChangeArrowheads="1"/>
          </p:cNvSpPr>
          <p:nvPr/>
        </p:nvSpPr>
        <p:spPr bwMode="auto">
          <a:xfrm>
            <a:off x="5743575" y="4531394"/>
            <a:ext cx="1498808" cy="247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4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</a:rPr>
              <a:t>제목을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20"/>
          <p:cNvSpPr>
            <a:spLocks noChangeArrowheads="1"/>
          </p:cNvSpPr>
          <p:nvPr/>
        </p:nvSpPr>
        <p:spPr bwMode="auto">
          <a:xfrm>
            <a:off x="4310067" y="1927894"/>
            <a:ext cx="2127505" cy="720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Font typeface="Arial" pitchFamily="34" charset="0"/>
              <a:buChar char="•"/>
            </a:pP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endParaRPr kumimoji="1" lang="en-US" altLang="ko-KR" sz="9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Font typeface="Arial" pitchFamily="34" charset="0"/>
              <a:buChar char="•"/>
            </a:pP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10pt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정렬은 왼쪽정렬을 권장합니다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Font typeface="Arial" pitchFamily="34" charset="0"/>
              <a:buChar char="•"/>
            </a:pP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endParaRPr kumimoji="1" lang="en-US" altLang="ko-KR" sz="9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Font typeface="Arial" pitchFamily="34" charset="0"/>
              <a:buChar char="•"/>
            </a:pP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10pt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정렬은 왼쪽정렬을 권장합니다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84" name="Rectangle 20"/>
          <p:cNvSpPr>
            <a:spLocks noChangeArrowheads="1"/>
          </p:cNvSpPr>
          <p:nvPr/>
        </p:nvSpPr>
        <p:spPr bwMode="auto">
          <a:xfrm>
            <a:off x="2878138" y="4797035"/>
            <a:ext cx="2127505" cy="720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endParaRPr kumimoji="1" lang="en-US" altLang="ko-KR" sz="9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10pt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정렬은 왼쪽정렬을 권장합니다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endParaRPr kumimoji="1" lang="en-US" altLang="ko-KR" sz="9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10pt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정렬은 왼쪽정렬을 권장합니다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85" name="Rectangle 20"/>
          <p:cNvSpPr>
            <a:spLocks noChangeArrowheads="1"/>
          </p:cNvSpPr>
          <p:nvPr/>
        </p:nvSpPr>
        <p:spPr bwMode="auto">
          <a:xfrm>
            <a:off x="5711748" y="4797035"/>
            <a:ext cx="2127505" cy="720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3"/>
              </a:buClr>
              <a:buFont typeface="Arial" pitchFamily="34" charset="0"/>
              <a:buChar char="•"/>
            </a:pP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endParaRPr kumimoji="1" lang="en-US" altLang="ko-KR" sz="9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3"/>
              </a:buClr>
              <a:buFont typeface="Arial" pitchFamily="34" charset="0"/>
              <a:buChar char="•"/>
            </a:pP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10pt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정렬은 왼쪽정렬을 권장합니다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3"/>
              </a:buClr>
              <a:buFont typeface="Arial" pitchFamily="34" charset="0"/>
              <a:buChar char="•"/>
            </a:pP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endParaRPr kumimoji="1" lang="en-US" altLang="ko-KR" sz="9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3"/>
              </a:buClr>
              <a:buFont typeface="Arial" pitchFamily="34" charset="0"/>
              <a:buChar char="•"/>
            </a:pP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10pt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정렬은 왼쪽정렬을 권장합니다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그룹 46"/>
          <p:cNvGrpSpPr/>
          <p:nvPr/>
        </p:nvGrpSpPr>
        <p:grpSpPr>
          <a:xfrm rot="10800000">
            <a:off x="0" y="1916832"/>
            <a:ext cx="3535976" cy="4941168"/>
            <a:chOff x="4749800" y="0"/>
            <a:chExt cx="4394200" cy="6140450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4749800" y="0"/>
              <a:ext cx="3038475" cy="1066800"/>
            </a:xfrm>
            <a:custGeom>
              <a:avLst/>
              <a:gdLst/>
              <a:ahLst/>
              <a:cxnLst>
                <a:cxn ang="0">
                  <a:pos x="664" y="360"/>
                </a:cxn>
                <a:cxn ang="0">
                  <a:pos x="0" y="0"/>
                </a:cxn>
                <a:cxn ang="0">
                  <a:pos x="1914" y="0"/>
                </a:cxn>
                <a:cxn ang="0">
                  <a:pos x="568" y="672"/>
                </a:cxn>
                <a:cxn ang="0">
                  <a:pos x="664" y="360"/>
                </a:cxn>
              </a:cxnLst>
              <a:rect l="0" t="0" r="r" b="b"/>
              <a:pathLst>
                <a:path w="1914" h="672">
                  <a:moveTo>
                    <a:pt x="664" y="360"/>
                  </a:moveTo>
                  <a:lnTo>
                    <a:pt x="0" y="0"/>
                  </a:lnTo>
                  <a:lnTo>
                    <a:pt x="1914" y="0"/>
                  </a:lnTo>
                  <a:lnTo>
                    <a:pt x="568" y="672"/>
                  </a:lnTo>
                  <a:lnTo>
                    <a:pt x="664" y="36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Freeform 6"/>
            <p:cNvSpPr>
              <a:spLocks/>
            </p:cNvSpPr>
            <p:nvPr/>
          </p:nvSpPr>
          <p:spPr bwMode="auto">
            <a:xfrm>
              <a:off x="5651500" y="0"/>
              <a:ext cx="2136775" cy="1066800"/>
            </a:xfrm>
            <a:custGeom>
              <a:avLst/>
              <a:gdLst/>
              <a:ahLst/>
              <a:cxnLst>
                <a:cxn ang="0">
                  <a:pos x="96" y="360"/>
                </a:cxn>
                <a:cxn ang="0">
                  <a:pos x="1346" y="0"/>
                </a:cxn>
                <a:cxn ang="0">
                  <a:pos x="0" y="672"/>
                </a:cxn>
                <a:cxn ang="0">
                  <a:pos x="96" y="360"/>
                </a:cxn>
              </a:cxnLst>
              <a:rect l="0" t="0" r="r" b="b"/>
              <a:pathLst>
                <a:path w="1346" h="672">
                  <a:moveTo>
                    <a:pt x="96" y="360"/>
                  </a:moveTo>
                  <a:lnTo>
                    <a:pt x="1346" y="0"/>
                  </a:lnTo>
                  <a:lnTo>
                    <a:pt x="0" y="672"/>
                  </a:lnTo>
                  <a:lnTo>
                    <a:pt x="96" y="3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" name="Freeform 7"/>
            <p:cNvSpPr>
              <a:spLocks/>
            </p:cNvSpPr>
            <p:nvPr/>
          </p:nvSpPr>
          <p:spPr bwMode="auto">
            <a:xfrm>
              <a:off x="7375525" y="3203575"/>
              <a:ext cx="1768475" cy="29368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14" y="746"/>
                </a:cxn>
                <a:cxn ang="0">
                  <a:pos x="1114" y="1850"/>
                </a:cxn>
                <a:cxn ang="0">
                  <a:pos x="0" y="0"/>
                </a:cxn>
              </a:cxnLst>
              <a:rect l="0" t="0" r="r" b="b"/>
              <a:pathLst>
                <a:path w="1114" h="1850">
                  <a:moveTo>
                    <a:pt x="0" y="0"/>
                  </a:moveTo>
                  <a:lnTo>
                    <a:pt x="1114" y="746"/>
                  </a:lnTo>
                  <a:lnTo>
                    <a:pt x="1114" y="18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" name="Freeform 8"/>
            <p:cNvSpPr>
              <a:spLocks/>
            </p:cNvSpPr>
            <p:nvPr/>
          </p:nvSpPr>
          <p:spPr bwMode="auto">
            <a:xfrm>
              <a:off x="7788275" y="0"/>
              <a:ext cx="1355725" cy="3305175"/>
            </a:xfrm>
            <a:custGeom>
              <a:avLst/>
              <a:gdLst/>
              <a:ahLst/>
              <a:cxnLst>
                <a:cxn ang="0">
                  <a:pos x="854" y="2082"/>
                </a:cxn>
                <a:cxn ang="0">
                  <a:pos x="854" y="0"/>
                </a:cxn>
                <a:cxn ang="0">
                  <a:pos x="0" y="0"/>
                </a:cxn>
                <a:cxn ang="0">
                  <a:pos x="854" y="2082"/>
                </a:cxn>
              </a:cxnLst>
              <a:rect l="0" t="0" r="r" b="b"/>
              <a:pathLst>
                <a:path w="854" h="2082">
                  <a:moveTo>
                    <a:pt x="854" y="2082"/>
                  </a:moveTo>
                  <a:lnTo>
                    <a:pt x="854" y="0"/>
                  </a:lnTo>
                  <a:lnTo>
                    <a:pt x="0" y="0"/>
                  </a:lnTo>
                  <a:lnTo>
                    <a:pt x="854" y="2082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" name="Freeform 9"/>
            <p:cNvSpPr>
              <a:spLocks/>
            </p:cNvSpPr>
            <p:nvPr/>
          </p:nvSpPr>
          <p:spPr bwMode="auto">
            <a:xfrm>
              <a:off x="6994525" y="1254125"/>
              <a:ext cx="1479550" cy="2193925"/>
            </a:xfrm>
            <a:custGeom>
              <a:avLst/>
              <a:gdLst/>
              <a:ahLst/>
              <a:cxnLst>
                <a:cxn ang="0">
                  <a:pos x="932" y="268"/>
                </a:cxn>
                <a:cxn ang="0">
                  <a:pos x="0" y="0"/>
                </a:cxn>
                <a:cxn ang="0">
                  <a:pos x="660" y="1382"/>
                </a:cxn>
                <a:cxn ang="0">
                  <a:pos x="932" y="268"/>
                </a:cxn>
              </a:cxnLst>
              <a:rect l="0" t="0" r="r" b="b"/>
              <a:pathLst>
                <a:path w="932" h="1382">
                  <a:moveTo>
                    <a:pt x="932" y="268"/>
                  </a:moveTo>
                  <a:lnTo>
                    <a:pt x="0" y="0"/>
                  </a:lnTo>
                  <a:lnTo>
                    <a:pt x="660" y="1382"/>
                  </a:lnTo>
                  <a:lnTo>
                    <a:pt x="932" y="26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7375525" y="1679575"/>
              <a:ext cx="1768475" cy="2708275"/>
            </a:xfrm>
            <a:custGeom>
              <a:avLst/>
              <a:gdLst/>
              <a:ahLst/>
              <a:cxnLst>
                <a:cxn ang="0">
                  <a:pos x="420" y="1114"/>
                </a:cxn>
                <a:cxn ang="0">
                  <a:pos x="692" y="0"/>
                </a:cxn>
                <a:cxn ang="0">
                  <a:pos x="1114" y="1024"/>
                </a:cxn>
                <a:cxn ang="0">
                  <a:pos x="1114" y="1706"/>
                </a:cxn>
                <a:cxn ang="0">
                  <a:pos x="0" y="960"/>
                </a:cxn>
                <a:cxn ang="0">
                  <a:pos x="284" y="830"/>
                </a:cxn>
                <a:cxn ang="0">
                  <a:pos x="420" y="1114"/>
                </a:cxn>
              </a:cxnLst>
              <a:rect l="0" t="0" r="r" b="b"/>
              <a:pathLst>
                <a:path w="1114" h="1706">
                  <a:moveTo>
                    <a:pt x="420" y="1114"/>
                  </a:moveTo>
                  <a:lnTo>
                    <a:pt x="692" y="0"/>
                  </a:lnTo>
                  <a:lnTo>
                    <a:pt x="1114" y="1024"/>
                  </a:lnTo>
                  <a:lnTo>
                    <a:pt x="1114" y="1706"/>
                  </a:lnTo>
                  <a:lnTo>
                    <a:pt x="0" y="960"/>
                  </a:lnTo>
                  <a:lnTo>
                    <a:pt x="284" y="830"/>
                  </a:lnTo>
                  <a:lnTo>
                    <a:pt x="420" y="1114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" name="Freeform 11"/>
            <p:cNvSpPr>
              <a:spLocks/>
            </p:cNvSpPr>
            <p:nvPr/>
          </p:nvSpPr>
          <p:spPr bwMode="auto">
            <a:xfrm>
              <a:off x="7721600" y="3851275"/>
              <a:ext cx="1422400" cy="1606550"/>
            </a:xfrm>
            <a:custGeom>
              <a:avLst/>
              <a:gdLst/>
              <a:ahLst/>
              <a:cxnLst>
                <a:cxn ang="0">
                  <a:pos x="896" y="338"/>
                </a:cxn>
                <a:cxn ang="0">
                  <a:pos x="896" y="340"/>
                </a:cxn>
                <a:cxn ang="0">
                  <a:pos x="0" y="1012"/>
                </a:cxn>
                <a:cxn ang="0">
                  <a:pos x="392" y="0"/>
                </a:cxn>
                <a:cxn ang="0">
                  <a:pos x="896" y="338"/>
                </a:cxn>
              </a:cxnLst>
              <a:rect l="0" t="0" r="r" b="b"/>
              <a:pathLst>
                <a:path w="896" h="1012">
                  <a:moveTo>
                    <a:pt x="896" y="338"/>
                  </a:moveTo>
                  <a:lnTo>
                    <a:pt x="896" y="340"/>
                  </a:lnTo>
                  <a:lnTo>
                    <a:pt x="0" y="1012"/>
                  </a:lnTo>
                  <a:lnTo>
                    <a:pt x="392" y="0"/>
                  </a:lnTo>
                  <a:lnTo>
                    <a:pt x="896" y="338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" name="Freeform 12"/>
            <p:cNvSpPr>
              <a:spLocks/>
            </p:cNvSpPr>
            <p:nvPr/>
          </p:nvSpPr>
          <p:spPr bwMode="auto">
            <a:xfrm>
              <a:off x="6994525" y="1254125"/>
              <a:ext cx="615950" cy="1631950"/>
            </a:xfrm>
            <a:custGeom>
              <a:avLst/>
              <a:gdLst/>
              <a:ahLst/>
              <a:cxnLst>
                <a:cxn ang="0">
                  <a:pos x="172" y="1028"/>
                </a:cxn>
                <a:cxn ang="0">
                  <a:pos x="0" y="0"/>
                </a:cxn>
                <a:cxn ang="0">
                  <a:pos x="388" y="812"/>
                </a:cxn>
                <a:cxn ang="0">
                  <a:pos x="172" y="1028"/>
                </a:cxn>
              </a:cxnLst>
              <a:rect l="0" t="0" r="r" b="b"/>
              <a:pathLst>
                <a:path w="388" h="1028">
                  <a:moveTo>
                    <a:pt x="172" y="1028"/>
                  </a:moveTo>
                  <a:lnTo>
                    <a:pt x="0" y="0"/>
                  </a:lnTo>
                  <a:lnTo>
                    <a:pt x="388" y="812"/>
                  </a:lnTo>
                  <a:lnTo>
                    <a:pt x="172" y="102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shade val="30000"/>
                    <a:satMod val="115000"/>
                  </a:schemeClr>
                </a:gs>
                <a:gs pos="50000">
                  <a:schemeClr val="accent2">
                    <a:shade val="67500"/>
                    <a:satMod val="115000"/>
                  </a:schemeClr>
                </a:gs>
                <a:gs pos="100000">
                  <a:schemeClr val="accent2">
                    <a:shade val="100000"/>
                    <a:satMod val="115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" name="Freeform 13"/>
            <p:cNvSpPr>
              <a:spLocks/>
            </p:cNvSpPr>
            <p:nvPr/>
          </p:nvSpPr>
          <p:spPr bwMode="auto">
            <a:xfrm>
              <a:off x="7788275" y="0"/>
              <a:ext cx="1355725" cy="1679575"/>
            </a:xfrm>
            <a:custGeom>
              <a:avLst/>
              <a:gdLst/>
              <a:ahLst/>
              <a:cxnLst>
                <a:cxn ang="0">
                  <a:pos x="432" y="1058"/>
                </a:cxn>
                <a:cxn ang="0">
                  <a:pos x="854" y="636"/>
                </a:cxn>
                <a:cxn ang="0">
                  <a:pos x="854" y="0"/>
                </a:cxn>
                <a:cxn ang="0">
                  <a:pos x="0" y="0"/>
                </a:cxn>
                <a:cxn ang="0">
                  <a:pos x="432" y="1058"/>
                </a:cxn>
              </a:cxnLst>
              <a:rect l="0" t="0" r="r" b="b"/>
              <a:pathLst>
                <a:path w="854" h="1058">
                  <a:moveTo>
                    <a:pt x="432" y="1058"/>
                  </a:moveTo>
                  <a:lnTo>
                    <a:pt x="854" y="636"/>
                  </a:lnTo>
                  <a:lnTo>
                    <a:pt x="854" y="0"/>
                  </a:lnTo>
                  <a:lnTo>
                    <a:pt x="0" y="0"/>
                  </a:lnTo>
                  <a:lnTo>
                    <a:pt x="432" y="1058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" name="Freeform 14"/>
            <p:cNvSpPr>
              <a:spLocks/>
            </p:cNvSpPr>
            <p:nvPr/>
          </p:nvSpPr>
          <p:spPr bwMode="auto">
            <a:xfrm>
              <a:off x="5651500" y="0"/>
              <a:ext cx="2822575" cy="2254250"/>
            </a:xfrm>
            <a:custGeom>
              <a:avLst/>
              <a:gdLst/>
              <a:ahLst/>
              <a:cxnLst>
                <a:cxn ang="0">
                  <a:pos x="554" y="1420"/>
                </a:cxn>
                <a:cxn ang="0">
                  <a:pos x="0" y="672"/>
                </a:cxn>
                <a:cxn ang="0">
                  <a:pos x="1346" y="0"/>
                </a:cxn>
                <a:cxn ang="0">
                  <a:pos x="1778" y="1058"/>
                </a:cxn>
                <a:cxn ang="0">
                  <a:pos x="846" y="790"/>
                </a:cxn>
                <a:cxn ang="0">
                  <a:pos x="554" y="1420"/>
                </a:cxn>
              </a:cxnLst>
              <a:rect l="0" t="0" r="r" b="b"/>
              <a:pathLst>
                <a:path w="1778" h="1420">
                  <a:moveTo>
                    <a:pt x="554" y="1420"/>
                  </a:moveTo>
                  <a:lnTo>
                    <a:pt x="0" y="672"/>
                  </a:lnTo>
                  <a:lnTo>
                    <a:pt x="1346" y="0"/>
                  </a:lnTo>
                  <a:lnTo>
                    <a:pt x="1778" y="1058"/>
                  </a:lnTo>
                  <a:lnTo>
                    <a:pt x="846" y="790"/>
                  </a:lnTo>
                  <a:lnTo>
                    <a:pt x="554" y="142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Freeform 15"/>
            <p:cNvSpPr>
              <a:spLocks/>
            </p:cNvSpPr>
            <p:nvPr/>
          </p:nvSpPr>
          <p:spPr bwMode="auto">
            <a:xfrm>
              <a:off x="5829300" y="2254250"/>
              <a:ext cx="1543050" cy="1492250"/>
            </a:xfrm>
            <a:custGeom>
              <a:avLst/>
              <a:gdLst/>
              <a:ahLst/>
              <a:cxnLst>
                <a:cxn ang="0">
                  <a:pos x="972" y="712"/>
                </a:cxn>
                <a:cxn ang="0">
                  <a:pos x="0" y="940"/>
                </a:cxn>
                <a:cxn ang="0">
                  <a:pos x="442" y="0"/>
                </a:cxn>
                <a:cxn ang="0">
                  <a:pos x="972" y="712"/>
                </a:cxn>
              </a:cxnLst>
              <a:rect l="0" t="0" r="r" b="b"/>
              <a:pathLst>
                <a:path w="972" h="940">
                  <a:moveTo>
                    <a:pt x="972" y="712"/>
                  </a:moveTo>
                  <a:lnTo>
                    <a:pt x="0" y="940"/>
                  </a:lnTo>
                  <a:lnTo>
                    <a:pt x="442" y="0"/>
                  </a:lnTo>
                  <a:lnTo>
                    <a:pt x="972" y="712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Freeform 16"/>
            <p:cNvSpPr>
              <a:spLocks/>
            </p:cNvSpPr>
            <p:nvPr/>
          </p:nvSpPr>
          <p:spPr bwMode="auto">
            <a:xfrm>
              <a:off x="5829300" y="3352800"/>
              <a:ext cx="1543050" cy="393700"/>
            </a:xfrm>
            <a:custGeom>
              <a:avLst/>
              <a:gdLst/>
              <a:ahLst/>
              <a:cxnLst>
                <a:cxn ang="0">
                  <a:pos x="116" y="0"/>
                </a:cxn>
                <a:cxn ang="0">
                  <a:pos x="972" y="20"/>
                </a:cxn>
                <a:cxn ang="0">
                  <a:pos x="0" y="248"/>
                </a:cxn>
                <a:cxn ang="0">
                  <a:pos x="116" y="0"/>
                </a:cxn>
              </a:cxnLst>
              <a:rect l="0" t="0" r="r" b="b"/>
              <a:pathLst>
                <a:path w="972" h="248">
                  <a:moveTo>
                    <a:pt x="116" y="0"/>
                  </a:moveTo>
                  <a:lnTo>
                    <a:pt x="972" y="20"/>
                  </a:lnTo>
                  <a:lnTo>
                    <a:pt x="0" y="248"/>
                  </a:lnTo>
                  <a:lnTo>
                    <a:pt x="11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0" name="Freeform 17"/>
            <p:cNvSpPr>
              <a:spLocks/>
            </p:cNvSpPr>
            <p:nvPr/>
          </p:nvSpPr>
          <p:spPr bwMode="auto">
            <a:xfrm>
              <a:off x="6530975" y="1254125"/>
              <a:ext cx="841375" cy="2130425"/>
            </a:xfrm>
            <a:custGeom>
              <a:avLst/>
              <a:gdLst/>
              <a:ahLst/>
              <a:cxnLst>
                <a:cxn ang="0">
                  <a:pos x="530" y="1342"/>
                </a:cxn>
                <a:cxn ang="0">
                  <a:pos x="0" y="630"/>
                </a:cxn>
                <a:cxn ang="0">
                  <a:pos x="292" y="0"/>
                </a:cxn>
                <a:cxn ang="0">
                  <a:pos x="464" y="1028"/>
                </a:cxn>
                <a:cxn ang="0">
                  <a:pos x="530" y="1342"/>
                </a:cxn>
                <a:cxn ang="0">
                  <a:pos x="530" y="1342"/>
                </a:cxn>
              </a:cxnLst>
              <a:rect l="0" t="0" r="r" b="b"/>
              <a:pathLst>
                <a:path w="530" h="1342">
                  <a:moveTo>
                    <a:pt x="530" y="1342"/>
                  </a:moveTo>
                  <a:lnTo>
                    <a:pt x="0" y="630"/>
                  </a:lnTo>
                  <a:lnTo>
                    <a:pt x="292" y="0"/>
                  </a:lnTo>
                  <a:lnTo>
                    <a:pt x="464" y="1028"/>
                  </a:lnTo>
                  <a:lnTo>
                    <a:pt x="530" y="1342"/>
                  </a:lnTo>
                  <a:lnTo>
                    <a:pt x="530" y="1342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Freeform 18"/>
            <p:cNvSpPr>
              <a:spLocks/>
            </p:cNvSpPr>
            <p:nvPr/>
          </p:nvSpPr>
          <p:spPr bwMode="auto">
            <a:xfrm>
              <a:off x="7721600" y="4435475"/>
              <a:ext cx="695325" cy="1022350"/>
            </a:xfrm>
            <a:custGeom>
              <a:avLst/>
              <a:gdLst/>
              <a:ahLst/>
              <a:cxnLst>
                <a:cxn ang="0">
                  <a:pos x="438" y="314"/>
                </a:cxn>
                <a:cxn ang="0">
                  <a:pos x="0" y="644"/>
                </a:cxn>
                <a:cxn ang="0">
                  <a:pos x="250" y="0"/>
                </a:cxn>
                <a:cxn ang="0">
                  <a:pos x="438" y="314"/>
                </a:cxn>
              </a:cxnLst>
              <a:rect l="0" t="0" r="r" b="b"/>
              <a:pathLst>
                <a:path w="438" h="644">
                  <a:moveTo>
                    <a:pt x="438" y="314"/>
                  </a:moveTo>
                  <a:lnTo>
                    <a:pt x="0" y="644"/>
                  </a:lnTo>
                  <a:lnTo>
                    <a:pt x="250" y="0"/>
                  </a:lnTo>
                  <a:lnTo>
                    <a:pt x="438" y="3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2-3 </a:t>
            </a:r>
            <a:r>
              <a:rPr lang="ko-KR" altLang="en-US" dirty="0"/>
              <a:t>제품구성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제품구성을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69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0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9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99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0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9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10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92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9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97" name="자유형 96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98" name="그림 45" descr="체크만년필수첩.png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94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95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제품구성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96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861774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사업의 구체적 내용으로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공장의 경우 생산품목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창업의 경우 메뉴나 판매내용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등을 기재하시면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241709" y="6445765"/>
            <a:ext cx="1800000" cy="3023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ko-KR" sz="1050" b="1" kern="1200" dirty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Bizforms</a:t>
            </a:r>
            <a:endParaRPr lang="ko-KR" altLang="en-US" sz="1050" b="1" kern="1200" dirty="0">
              <a:solidFill>
                <a:schemeClr val="accent5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62" name="그룹 61"/>
          <p:cNvGrpSpPr/>
          <p:nvPr/>
        </p:nvGrpSpPr>
        <p:grpSpPr>
          <a:xfrm flipH="1">
            <a:off x="1130696" y="1511005"/>
            <a:ext cx="4161384" cy="4402271"/>
            <a:chOff x="1130696" y="1511005"/>
            <a:chExt cx="4161384" cy="4402271"/>
          </a:xfrm>
        </p:grpSpPr>
        <p:sp>
          <p:nvSpPr>
            <p:cNvPr id="22" name="Freeform 149"/>
            <p:cNvSpPr>
              <a:spLocks/>
            </p:cNvSpPr>
            <p:nvPr/>
          </p:nvSpPr>
          <p:spPr bwMode="auto">
            <a:xfrm>
              <a:off x="1130696" y="1511005"/>
              <a:ext cx="4161384" cy="1286328"/>
            </a:xfrm>
            <a:prstGeom prst="roundRect">
              <a:avLst>
                <a:gd name="adj" fmla="val 50000"/>
              </a:avLst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" name="Freeform 150"/>
            <p:cNvSpPr>
              <a:spLocks/>
            </p:cNvSpPr>
            <p:nvPr/>
          </p:nvSpPr>
          <p:spPr bwMode="auto">
            <a:xfrm>
              <a:off x="1248045" y="2079697"/>
              <a:ext cx="148943" cy="148943"/>
            </a:xfrm>
            <a:custGeom>
              <a:avLst/>
              <a:gdLst/>
              <a:ahLst/>
              <a:cxnLst>
                <a:cxn ang="0">
                  <a:pos x="0" y="34"/>
                </a:cxn>
                <a:cxn ang="0">
                  <a:pos x="0" y="34"/>
                </a:cxn>
                <a:cxn ang="0">
                  <a:pos x="0" y="40"/>
                </a:cxn>
                <a:cxn ang="0">
                  <a:pos x="2" y="46"/>
                </a:cxn>
                <a:cxn ang="0">
                  <a:pos x="6" y="52"/>
                </a:cxn>
                <a:cxn ang="0">
                  <a:pos x="10" y="56"/>
                </a:cxn>
                <a:cxn ang="0">
                  <a:pos x="14" y="60"/>
                </a:cxn>
                <a:cxn ang="0">
                  <a:pos x="20" y="64"/>
                </a:cxn>
                <a:cxn ang="0">
                  <a:pos x="26" y="66"/>
                </a:cxn>
                <a:cxn ang="0">
                  <a:pos x="34" y="66"/>
                </a:cxn>
                <a:cxn ang="0">
                  <a:pos x="34" y="66"/>
                </a:cxn>
                <a:cxn ang="0">
                  <a:pos x="40" y="66"/>
                </a:cxn>
                <a:cxn ang="0">
                  <a:pos x="46" y="64"/>
                </a:cxn>
                <a:cxn ang="0">
                  <a:pos x="52" y="60"/>
                </a:cxn>
                <a:cxn ang="0">
                  <a:pos x="56" y="56"/>
                </a:cxn>
                <a:cxn ang="0">
                  <a:pos x="60" y="52"/>
                </a:cxn>
                <a:cxn ang="0">
                  <a:pos x="64" y="46"/>
                </a:cxn>
                <a:cxn ang="0">
                  <a:pos x="66" y="40"/>
                </a:cxn>
                <a:cxn ang="0">
                  <a:pos x="66" y="34"/>
                </a:cxn>
                <a:cxn ang="0">
                  <a:pos x="66" y="34"/>
                </a:cxn>
                <a:cxn ang="0">
                  <a:pos x="66" y="26"/>
                </a:cxn>
                <a:cxn ang="0">
                  <a:pos x="64" y="20"/>
                </a:cxn>
                <a:cxn ang="0">
                  <a:pos x="60" y="14"/>
                </a:cxn>
                <a:cxn ang="0">
                  <a:pos x="56" y="10"/>
                </a:cxn>
                <a:cxn ang="0">
                  <a:pos x="52" y="6"/>
                </a:cxn>
                <a:cxn ang="0">
                  <a:pos x="46" y="2"/>
                </a:cxn>
                <a:cxn ang="0">
                  <a:pos x="40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26" y="0"/>
                </a:cxn>
                <a:cxn ang="0">
                  <a:pos x="20" y="2"/>
                </a:cxn>
                <a:cxn ang="0">
                  <a:pos x="14" y="6"/>
                </a:cxn>
                <a:cxn ang="0">
                  <a:pos x="10" y="10"/>
                </a:cxn>
                <a:cxn ang="0">
                  <a:pos x="6" y="14"/>
                </a:cxn>
                <a:cxn ang="0">
                  <a:pos x="2" y="20"/>
                </a:cxn>
                <a:cxn ang="0">
                  <a:pos x="0" y="26"/>
                </a:cxn>
                <a:cxn ang="0">
                  <a:pos x="0" y="34"/>
                </a:cxn>
                <a:cxn ang="0">
                  <a:pos x="0" y="34"/>
                </a:cxn>
              </a:cxnLst>
              <a:rect l="0" t="0" r="r" b="b"/>
              <a:pathLst>
                <a:path w="66" h="66">
                  <a:moveTo>
                    <a:pt x="0" y="34"/>
                  </a:moveTo>
                  <a:lnTo>
                    <a:pt x="0" y="34"/>
                  </a:lnTo>
                  <a:lnTo>
                    <a:pt x="0" y="40"/>
                  </a:lnTo>
                  <a:lnTo>
                    <a:pt x="2" y="46"/>
                  </a:lnTo>
                  <a:lnTo>
                    <a:pt x="6" y="52"/>
                  </a:lnTo>
                  <a:lnTo>
                    <a:pt x="10" y="56"/>
                  </a:lnTo>
                  <a:lnTo>
                    <a:pt x="14" y="60"/>
                  </a:lnTo>
                  <a:lnTo>
                    <a:pt x="20" y="64"/>
                  </a:lnTo>
                  <a:lnTo>
                    <a:pt x="26" y="66"/>
                  </a:lnTo>
                  <a:lnTo>
                    <a:pt x="34" y="66"/>
                  </a:lnTo>
                  <a:lnTo>
                    <a:pt x="34" y="66"/>
                  </a:lnTo>
                  <a:lnTo>
                    <a:pt x="40" y="66"/>
                  </a:lnTo>
                  <a:lnTo>
                    <a:pt x="46" y="64"/>
                  </a:lnTo>
                  <a:lnTo>
                    <a:pt x="52" y="60"/>
                  </a:lnTo>
                  <a:lnTo>
                    <a:pt x="56" y="56"/>
                  </a:lnTo>
                  <a:lnTo>
                    <a:pt x="60" y="52"/>
                  </a:lnTo>
                  <a:lnTo>
                    <a:pt x="64" y="46"/>
                  </a:lnTo>
                  <a:lnTo>
                    <a:pt x="66" y="40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6" y="26"/>
                  </a:lnTo>
                  <a:lnTo>
                    <a:pt x="64" y="20"/>
                  </a:lnTo>
                  <a:lnTo>
                    <a:pt x="60" y="14"/>
                  </a:lnTo>
                  <a:lnTo>
                    <a:pt x="56" y="10"/>
                  </a:lnTo>
                  <a:lnTo>
                    <a:pt x="52" y="6"/>
                  </a:lnTo>
                  <a:lnTo>
                    <a:pt x="46" y="2"/>
                  </a:lnTo>
                  <a:lnTo>
                    <a:pt x="40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26" y="0"/>
                  </a:lnTo>
                  <a:lnTo>
                    <a:pt x="20" y="2"/>
                  </a:lnTo>
                  <a:lnTo>
                    <a:pt x="14" y="6"/>
                  </a:lnTo>
                  <a:lnTo>
                    <a:pt x="10" y="10"/>
                  </a:lnTo>
                  <a:lnTo>
                    <a:pt x="6" y="14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4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151"/>
            <p:cNvSpPr>
              <a:spLocks/>
            </p:cNvSpPr>
            <p:nvPr/>
          </p:nvSpPr>
          <p:spPr bwMode="auto">
            <a:xfrm>
              <a:off x="1130696" y="3065262"/>
              <a:ext cx="4161384" cy="1290842"/>
            </a:xfrm>
            <a:prstGeom prst="roundRect">
              <a:avLst>
                <a:gd name="adj" fmla="val 50000"/>
              </a:avLst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Freeform 152"/>
            <p:cNvSpPr>
              <a:spLocks/>
            </p:cNvSpPr>
            <p:nvPr/>
          </p:nvSpPr>
          <p:spPr bwMode="auto">
            <a:xfrm>
              <a:off x="1248045" y="3633955"/>
              <a:ext cx="148943" cy="153457"/>
            </a:xfrm>
            <a:custGeom>
              <a:avLst/>
              <a:gdLst/>
              <a:ahLst/>
              <a:cxnLst>
                <a:cxn ang="0">
                  <a:pos x="0" y="34"/>
                </a:cxn>
                <a:cxn ang="0">
                  <a:pos x="0" y="34"/>
                </a:cxn>
                <a:cxn ang="0">
                  <a:pos x="0" y="40"/>
                </a:cxn>
                <a:cxn ang="0">
                  <a:pos x="2" y="46"/>
                </a:cxn>
                <a:cxn ang="0">
                  <a:pos x="6" y="52"/>
                </a:cxn>
                <a:cxn ang="0">
                  <a:pos x="10" y="58"/>
                </a:cxn>
                <a:cxn ang="0">
                  <a:pos x="14" y="62"/>
                </a:cxn>
                <a:cxn ang="0">
                  <a:pos x="20" y="64"/>
                </a:cxn>
                <a:cxn ang="0">
                  <a:pos x="26" y="66"/>
                </a:cxn>
                <a:cxn ang="0">
                  <a:pos x="34" y="68"/>
                </a:cxn>
                <a:cxn ang="0">
                  <a:pos x="34" y="68"/>
                </a:cxn>
                <a:cxn ang="0">
                  <a:pos x="40" y="66"/>
                </a:cxn>
                <a:cxn ang="0">
                  <a:pos x="46" y="64"/>
                </a:cxn>
                <a:cxn ang="0">
                  <a:pos x="52" y="62"/>
                </a:cxn>
                <a:cxn ang="0">
                  <a:pos x="56" y="58"/>
                </a:cxn>
                <a:cxn ang="0">
                  <a:pos x="60" y="52"/>
                </a:cxn>
                <a:cxn ang="0">
                  <a:pos x="64" y="46"/>
                </a:cxn>
                <a:cxn ang="0">
                  <a:pos x="66" y="40"/>
                </a:cxn>
                <a:cxn ang="0">
                  <a:pos x="66" y="34"/>
                </a:cxn>
                <a:cxn ang="0">
                  <a:pos x="66" y="34"/>
                </a:cxn>
                <a:cxn ang="0">
                  <a:pos x="66" y="26"/>
                </a:cxn>
                <a:cxn ang="0">
                  <a:pos x="64" y="20"/>
                </a:cxn>
                <a:cxn ang="0">
                  <a:pos x="60" y="14"/>
                </a:cxn>
                <a:cxn ang="0">
                  <a:pos x="56" y="10"/>
                </a:cxn>
                <a:cxn ang="0">
                  <a:pos x="52" y="6"/>
                </a:cxn>
                <a:cxn ang="0">
                  <a:pos x="46" y="2"/>
                </a:cxn>
                <a:cxn ang="0">
                  <a:pos x="40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26" y="0"/>
                </a:cxn>
                <a:cxn ang="0">
                  <a:pos x="20" y="2"/>
                </a:cxn>
                <a:cxn ang="0">
                  <a:pos x="14" y="6"/>
                </a:cxn>
                <a:cxn ang="0">
                  <a:pos x="10" y="10"/>
                </a:cxn>
                <a:cxn ang="0">
                  <a:pos x="6" y="14"/>
                </a:cxn>
                <a:cxn ang="0">
                  <a:pos x="2" y="20"/>
                </a:cxn>
                <a:cxn ang="0">
                  <a:pos x="0" y="26"/>
                </a:cxn>
                <a:cxn ang="0">
                  <a:pos x="0" y="34"/>
                </a:cxn>
                <a:cxn ang="0">
                  <a:pos x="0" y="34"/>
                </a:cxn>
              </a:cxnLst>
              <a:rect l="0" t="0" r="r" b="b"/>
              <a:pathLst>
                <a:path w="66" h="68">
                  <a:moveTo>
                    <a:pt x="0" y="34"/>
                  </a:moveTo>
                  <a:lnTo>
                    <a:pt x="0" y="34"/>
                  </a:lnTo>
                  <a:lnTo>
                    <a:pt x="0" y="40"/>
                  </a:lnTo>
                  <a:lnTo>
                    <a:pt x="2" y="46"/>
                  </a:lnTo>
                  <a:lnTo>
                    <a:pt x="6" y="52"/>
                  </a:lnTo>
                  <a:lnTo>
                    <a:pt x="10" y="58"/>
                  </a:lnTo>
                  <a:lnTo>
                    <a:pt x="14" y="62"/>
                  </a:lnTo>
                  <a:lnTo>
                    <a:pt x="20" y="64"/>
                  </a:lnTo>
                  <a:lnTo>
                    <a:pt x="26" y="66"/>
                  </a:lnTo>
                  <a:lnTo>
                    <a:pt x="34" y="68"/>
                  </a:lnTo>
                  <a:lnTo>
                    <a:pt x="34" y="68"/>
                  </a:lnTo>
                  <a:lnTo>
                    <a:pt x="40" y="66"/>
                  </a:lnTo>
                  <a:lnTo>
                    <a:pt x="46" y="64"/>
                  </a:lnTo>
                  <a:lnTo>
                    <a:pt x="52" y="62"/>
                  </a:lnTo>
                  <a:lnTo>
                    <a:pt x="56" y="58"/>
                  </a:lnTo>
                  <a:lnTo>
                    <a:pt x="60" y="52"/>
                  </a:lnTo>
                  <a:lnTo>
                    <a:pt x="64" y="46"/>
                  </a:lnTo>
                  <a:lnTo>
                    <a:pt x="66" y="40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6" y="26"/>
                  </a:lnTo>
                  <a:lnTo>
                    <a:pt x="64" y="20"/>
                  </a:lnTo>
                  <a:lnTo>
                    <a:pt x="60" y="14"/>
                  </a:lnTo>
                  <a:lnTo>
                    <a:pt x="56" y="10"/>
                  </a:lnTo>
                  <a:lnTo>
                    <a:pt x="52" y="6"/>
                  </a:lnTo>
                  <a:lnTo>
                    <a:pt x="46" y="2"/>
                  </a:lnTo>
                  <a:lnTo>
                    <a:pt x="40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26" y="0"/>
                  </a:lnTo>
                  <a:lnTo>
                    <a:pt x="20" y="2"/>
                  </a:lnTo>
                  <a:lnTo>
                    <a:pt x="14" y="6"/>
                  </a:lnTo>
                  <a:lnTo>
                    <a:pt x="10" y="10"/>
                  </a:lnTo>
                  <a:lnTo>
                    <a:pt x="6" y="14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4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" name="Freeform 153"/>
            <p:cNvSpPr>
              <a:spLocks/>
            </p:cNvSpPr>
            <p:nvPr/>
          </p:nvSpPr>
          <p:spPr bwMode="auto">
            <a:xfrm>
              <a:off x="1130696" y="4622434"/>
              <a:ext cx="4161384" cy="1290842"/>
            </a:xfrm>
            <a:prstGeom prst="roundRect">
              <a:avLst>
                <a:gd name="adj" fmla="val 50000"/>
              </a:avLst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154"/>
            <p:cNvSpPr>
              <a:spLocks/>
            </p:cNvSpPr>
            <p:nvPr/>
          </p:nvSpPr>
          <p:spPr bwMode="auto">
            <a:xfrm>
              <a:off x="1248045" y="5191127"/>
              <a:ext cx="148943" cy="153457"/>
            </a:xfrm>
            <a:custGeom>
              <a:avLst/>
              <a:gdLst/>
              <a:ahLst/>
              <a:cxnLst>
                <a:cxn ang="0">
                  <a:pos x="0" y="34"/>
                </a:cxn>
                <a:cxn ang="0">
                  <a:pos x="0" y="34"/>
                </a:cxn>
                <a:cxn ang="0">
                  <a:pos x="0" y="42"/>
                </a:cxn>
                <a:cxn ang="0">
                  <a:pos x="2" y="48"/>
                </a:cxn>
                <a:cxn ang="0">
                  <a:pos x="6" y="54"/>
                </a:cxn>
                <a:cxn ang="0">
                  <a:pos x="10" y="58"/>
                </a:cxn>
                <a:cxn ang="0">
                  <a:pos x="14" y="62"/>
                </a:cxn>
                <a:cxn ang="0">
                  <a:pos x="20" y="66"/>
                </a:cxn>
                <a:cxn ang="0">
                  <a:pos x="26" y="68"/>
                </a:cxn>
                <a:cxn ang="0">
                  <a:pos x="34" y="68"/>
                </a:cxn>
                <a:cxn ang="0">
                  <a:pos x="34" y="68"/>
                </a:cxn>
                <a:cxn ang="0">
                  <a:pos x="40" y="68"/>
                </a:cxn>
                <a:cxn ang="0">
                  <a:pos x="46" y="66"/>
                </a:cxn>
                <a:cxn ang="0">
                  <a:pos x="52" y="62"/>
                </a:cxn>
                <a:cxn ang="0">
                  <a:pos x="56" y="58"/>
                </a:cxn>
                <a:cxn ang="0">
                  <a:pos x="60" y="54"/>
                </a:cxn>
                <a:cxn ang="0">
                  <a:pos x="64" y="48"/>
                </a:cxn>
                <a:cxn ang="0">
                  <a:pos x="66" y="42"/>
                </a:cxn>
                <a:cxn ang="0">
                  <a:pos x="66" y="34"/>
                </a:cxn>
                <a:cxn ang="0">
                  <a:pos x="66" y="34"/>
                </a:cxn>
                <a:cxn ang="0">
                  <a:pos x="66" y="28"/>
                </a:cxn>
                <a:cxn ang="0">
                  <a:pos x="64" y="22"/>
                </a:cxn>
                <a:cxn ang="0">
                  <a:pos x="60" y="16"/>
                </a:cxn>
                <a:cxn ang="0">
                  <a:pos x="56" y="10"/>
                </a:cxn>
                <a:cxn ang="0">
                  <a:pos x="52" y="6"/>
                </a:cxn>
                <a:cxn ang="0">
                  <a:pos x="46" y="4"/>
                </a:cxn>
                <a:cxn ang="0">
                  <a:pos x="40" y="2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26" y="2"/>
                </a:cxn>
                <a:cxn ang="0">
                  <a:pos x="20" y="4"/>
                </a:cxn>
                <a:cxn ang="0">
                  <a:pos x="14" y="6"/>
                </a:cxn>
                <a:cxn ang="0">
                  <a:pos x="10" y="10"/>
                </a:cxn>
                <a:cxn ang="0">
                  <a:pos x="6" y="16"/>
                </a:cxn>
                <a:cxn ang="0">
                  <a:pos x="2" y="22"/>
                </a:cxn>
                <a:cxn ang="0">
                  <a:pos x="0" y="28"/>
                </a:cxn>
                <a:cxn ang="0">
                  <a:pos x="0" y="34"/>
                </a:cxn>
                <a:cxn ang="0">
                  <a:pos x="0" y="34"/>
                </a:cxn>
              </a:cxnLst>
              <a:rect l="0" t="0" r="r" b="b"/>
              <a:pathLst>
                <a:path w="66" h="68">
                  <a:moveTo>
                    <a:pt x="0" y="34"/>
                  </a:moveTo>
                  <a:lnTo>
                    <a:pt x="0" y="34"/>
                  </a:lnTo>
                  <a:lnTo>
                    <a:pt x="0" y="42"/>
                  </a:lnTo>
                  <a:lnTo>
                    <a:pt x="2" y="48"/>
                  </a:lnTo>
                  <a:lnTo>
                    <a:pt x="6" y="54"/>
                  </a:lnTo>
                  <a:lnTo>
                    <a:pt x="10" y="58"/>
                  </a:lnTo>
                  <a:lnTo>
                    <a:pt x="14" y="62"/>
                  </a:lnTo>
                  <a:lnTo>
                    <a:pt x="20" y="66"/>
                  </a:lnTo>
                  <a:lnTo>
                    <a:pt x="26" y="68"/>
                  </a:lnTo>
                  <a:lnTo>
                    <a:pt x="34" y="68"/>
                  </a:lnTo>
                  <a:lnTo>
                    <a:pt x="34" y="68"/>
                  </a:lnTo>
                  <a:lnTo>
                    <a:pt x="40" y="68"/>
                  </a:lnTo>
                  <a:lnTo>
                    <a:pt x="46" y="66"/>
                  </a:lnTo>
                  <a:lnTo>
                    <a:pt x="52" y="62"/>
                  </a:lnTo>
                  <a:lnTo>
                    <a:pt x="56" y="58"/>
                  </a:lnTo>
                  <a:lnTo>
                    <a:pt x="60" y="54"/>
                  </a:lnTo>
                  <a:lnTo>
                    <a:pt x="64" y="48"/>
                  </a:lnTo>
                  <a:lnTo>
                    <a:pt x="66" y="42"/>
                  </a:lnTo>
                  <a:lnTo>
                    <a:pt x="66" y="34"/>
                  </a:lnTo>
                  <a:lnTo>
                    <a:pt x="66" y="34"/>
                  </a:lnTo>
                  <a:lnTo>
                    <a:pt x="66" y="28"/>
                  </a:lnTo>
                  <a:lnTo>
                    <a:pt x="64" y="22"/>
                  </a:lnTo>
                  <a:lnTo>
                    <a:pt x="60" y="16"/>
                  </a:lnTo>
                  <a:lnTo>
                    <a:pt x="56" y="10"/>
                  </a:lnTo>
                  <a:lnTo>
                    <a:pt x="52" y="6"/>
                  </a:lnTo>
                  <a:lnTo>
                    <a:pt x="46" y="4"/>
                  </a:lnTo>
                  <a:lnTo>
                    <a:pt x="40" y="2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26" y="2"/>
                  </a:lnTo>
                  <a:lnTo>
                    <a:pt x="20" y="4"/>
                  </a:lnTo>
                  <a:lnTo>
                    <a:pt x="14" y="6"/>
                  </a:lnTo>
                  <a:lnTo>
                    <a:pt x="10" y="10"/>
                  </a:lnTo>
                  <a:lnTo>
                    <a:pt x="6" y="16"/>
                  </a:lnTo>
                  <a:lnTo>
                    <a:pt x="2" y="22"/>
                  </a:lnTo>
                  <a:lnTo>
                    <a:pt x="0" y="28"/>
                  </a:lnTo>
                  <a:lnTo>
                    <a:pt x="0" y="34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2" name="Rectangle 222"/>
          <p:cNvSpPr>
            <a:spLocks noChangeArrowheads="1"/>
          </p:cNvSpPr>
          <p:nvPr/>
        </p:nvSpPr>
        <p:spPr bwMode="auto">
          <a:xfrm>
            <a:off x="1547665" y="2042167"/>
            <a:ext cx="3270025" cy="32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33" name="Rectangle 292"/>
          <p:cNvSpPr>
            <a:spLocks noChangeArrowheads="1"/>
          </p:cNvSpPr>
          <p:nvPr/>
        </p:nvSpPr>
        <p:spPr bwMode="auto">
          <a:xfrm>
            <a:off x="1547664" y="1745654"/>
            <a:ext cx="3218121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4" name="Rectangle 222"/>
          <p:cNvSpPr>
            <a:spLocks noChangeArrowheads="1"/>
          </p:cNvSpPr>
          <p:nvPr/>
        </p:nvSpPr>
        <p:spPr bwMode="auto">
          <a:xfrm>
            <a:off x="1547665" y="3598742"/>
            <a:ext cx="3270025" cy="32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35" name="Rectangle 292"/>
          <p:cNvSpPr>
            <a:spLocks noChangeArrowheads="1"/>
          </p:cNvSpPr>
          <p:nvPr/>
        </p:nvSpPr>
        <p:spPr bwMode="auto">
          <a:xfrm>
            <a:off x="1547664" y="3302229"/>
            <a:ext cx="3218121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6" name="Rectangle 222"/>
          <p:cNvSpPr>
            <a:spLocks noChangeArrowheads="1"/>
          </p:cNvSpPr>
          <p:nvPr/>
        </p:nvSpPr>
        <p:spPr bwMode="auto">
          <a:xfrm>
            <a:off x="1547665" y="5133370"/>
            <a:ext cx="3270025" cy="32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37" name="Rectangle 292"/>
          <p:cNvSpPr>
            <a:spLocks noChangeArrowheads="1"/>
          </p:cNvSpPr>
          <p:nvPr/>
        </p:nvSpPr>
        <p:spPr bwMode="auto">
          <a:xfrm>
            <a:off x="1547664" y="4836857"/>
            <a:ext cx="3218121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29" name="그룹 28"/>
          <p:cNvGrpSpPr/>
          <p:nvPr/>
        </p:nvGrpSpPr>
        <p:grpSpPr>
          <a:xfrm flipH="1">
            <a:off x="5112060" y="2156426"/>
            <a:ext cx="1054468" cy="3099616"/>
            <a:chOff x="3038454" y="2139232"/>
            <a:chExt cx="798877" cy="3367020"/>
          </a:xfrm>
        </p:grpSpPr>
        <p:sp>
          <p:nvSpPr>
            <p:cNvPr id="30" name="Freeform 296"/>
            <p:cNvSpPr>
              <a:spLocks/>
            </p:cNvSpPr>
            <p:nvPr/>
          </p:nvSpPr>
          <p:spPr bwMode="auto">
            <a:xfrm>
              <a:off x="3471743" y="2139232"/>
              <a:ext cx="365588" cy="3367020"/>
            </a:xfrm>
            <a:custGeom>
              <a:avLst/>
              <a:gdLst/>
              <a:ahLst/>
              <a:cxnLst>
                <a:cxn ang="0">
                  <a:pos x="162" y="0"/>
                </a:cxn>
                <a:cxn ang="0">
                  <a:pos x="0" y="0"/>
                </a:cxn>
                <a:cxn ang="0">
                  <a:pos x="0" y="1492"/>
                </a:cxn>
                <a:cxn ang="0">
                  <a:pos x="162" y="1492"/>
                </a:cxn>
              </a:cxnLst>
              <a:rect l="0" t="0" r="r" b="b"/>
              <a:pathLst>
                <a:path w="162" h="1492">
                  <a:moveTo>
                    <a:pt x="162" y="0"/>
                  </a:moveTo>
                  <a:lnTo>
                    <a:pt x="0" y="0"/>
                  </a:lnTo>
                  <a:lnTo>
                    <a:pt x="0" y="1492"/>
                  </a:lnTo>
                  <a:lnTo>
                    <a:pt x="162" y="1492"/>
                  </a:lnTo>
                </a:path>
              </a:pathLst>
            </a:custGeom>
            <a:noFill/>
            <a:ln w="19050">
              <a:solidFill>
                <a:schemeClr val="accent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" name="Line 297"/>
            <p:cNvSpPr>
              <a:spLocks noChangeShapeType="1"/>
            </p:cNvSpPr>
            <p:nvPr/>
          </p:nvSpPr>
          <p:spPr bwMode="auto">
            <a:xfrm flipH="1">
              <a:off x="3038454" y="3822742"/>
              <a:ext cx="798877" cy="2257"/>
            </a:xfrm>
            <a:prstGeom prst="line">
              <a:avLst/>
            </a:prstGeom>
            <a:noFill/>
            <a:ln w="19050">
              <a:solidFill>
                <a:schemeClr val="accent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6120172" y="2672916"/>
            <a:ext cx="1999538" cy="1999538"/>
            <a:chOff x="1254110" y="5437215"/>
            <a:chExt cx="1978025" cy="1978025"/>
          </a:xfrm>
        </p:grpSpPr>
        <p:sp>
          <p:nvSpPr>
            <p:cNvPr id="41" name="Freeform 58"/>
            <p:cNvSpPr>
              <a:spLocks/>
            </p:cNvSpPr>
            <p:nvPr/>
          </p:nvSpPr>
          <p:spPr bwMode="auto">
            <a:xfrm>
              <a:off x="1254110" y="5437215"/>
              <a:ext cx="1978025" cy="1978025"/>
            </a:xfrm>
            <a:custGeom>
              <a:avLst/>
              <a:gdLst/>
              <a:ahLst/>
              <a:cxnLst>
                <a:cxn ang="0">
                  <a:pos x="1246" y="656"/>
                </a:cxn>
                <a:cxn ang="0">
                  <a:pos x="1234" y="748"/>
                </a:cxn>
                <a:cxn ang="0">
                  <a:pos x="1208" y="838"/>
                </a:cxn>
                <a:cxn ang="0">
                  <a:pos x="1172" y="920"/>
                </a:cxn>
                <a:cxn ang="0">
                  <a:pos x="1122" y="996"/>
                </a:cxn>
                <a:cxn ang="0">
                  <a:pos x="1064" y="1064"/>
                </a:cxn>
                <a:cxn ang="0">
                  <a:pos x="996" y="1122"/>
                </a:cxn>
                <a:cxn ang="0">
                  <a:pos x="920" y="1172"/>
                </a:cxn>
                <a:cxn ang="0">
                  <a:pos x="838" y="1208"/>
                </a:cxn>
                <a:cxn ang="0">
                  <a:pos x="748" y="1234"/>
                </a:cxn>
                <a:cxn ang="0">
                  <a:pos x="656" y="1246"/>
                </a:cxn>
                <a:cxn ang="0">
                  <a:pos x="592" y="1246"/>
                </a:cxn>
                <a:cxn ang="0">
                  <a:pos x="498" y="1234"/>
                </a:cxn>
                <a:cxn ang="0">
                  <a:pos x="408" y="1208"/>
                </a:cxn>
                <a:cxn ang="0">
                  <a:pos x="326" y="1172"/>
                </a:cxn>
                <a:cxn ang="0">
                  <a:pos x="250" y="1122"/>
                </a:cxn>
                <a:cxn ang="0">
                  <a:pos x="182" y="1064"/>
                </a:cxn>
                <a:cxn ang="0">
                  <a:pos x="124" y="996"/>
                </a:cxn>
                <a:cxn ang="0">
                  <a:pos x="74" y="920"/>
                </a:cxn>
                <a:cxn ang="0">
                  <a:pos x="38" y="838"/>
                </a:cxn>
                <a:cxn ang="0">
                  <a:pos x="12" y="748"/>
                </a:cxn>
                <a:cxn ang="0">
                  <a:pos x="0" y="656"/>
                </a:cxn>
                <a:cxn ang="0">
                  <a:pos x="0" y="592"/>
                </a:cxn>
                <a:cxn ang="0">
                  <a:pos x="12" y="498"/>
                </a:cxn>
                <a:cxn ang="0">
                  <a:pos x="38" y="408"/>
                </a:cxn>
                <a:cxn ang="0">
                  <a:pos x="74" y="326"/>
                </a:cxn>
                <a:cxn ang="0">
                  <a:pos x="124" y="250"/>
                </a:cxn>
                <a:cxn ang="0">
                  <a:pos x="182" y="182"/>
                </a:cxn>
                <a:cxn ang="0">
                  <a:pos x="250" y="124"/>
                </a:cxn>
                <a:cxn ang="0">
                  <a:pos x="326" y="74"/>
                </a:cxn>
                <a:cxn ang="0">
                  <a:pos x="408" y="38"/>
                </a:cxn>
                <a:cxn ang="0">
                  <a:pos x="498" y="12"/>
                </a:cxn>
                <a:cxn ang="0">
                  <a:pos x="592" y="0"/>
                </a:cxn>
                <a:cxn ang="0">
                  <a:pos x="656" y="0"/>
                </a:cxn>
                <a:cxn ang="0">
                  <a:pos x="748" y="12"/>
                </a:cxn>
                <a:cxn ang="0">
                  <a:pos x="838" y="38"/>
                </a:cxn>
                <a:cxn ang="0">
                  <a:pos x="920" y="74"/>
                </a:cxn>
                <a:cxn ang="0">
                  <a:pos x="996" y="124"/>
                </a:cxn>
                <a:cxn ang="0">
                  <a:pos x="1064" y="182"/>
                </a:cxn>
                <a:cxn ang="0">
                  <a:pos x="1122" y="250"/>
                </a:cxn>
                <a:cxn ang="0">
                  <a:pos x="1172" y="326"/>
                </a:cxn>
                <a:cxn ang="0">
                  <a:pos x="1208" y="408"/>
                </a:cxn>
                <a:cxn ang="0">
                  <a:pos x="1234" y="498"/>
                </a:cxn>
                <a:cxn ang="0">
                  <a:pos x="1246" y="592"/>
                </a:cxn>
              </a:cxnLst>
              <a:rect l="0" t="0" r="r" b="b"/>
              <a:pathLst>
                <a:path w="1246" h="1246">
                  <a:moveTo>
                    <a:pt x="1246" y="624"/>
                  </a:moveTo>
                  <a:lnTo>
                    <a:pt x="1246" y="624"/>
                  </a:lnTo>
                  <a:lnTo>
                    <a:pt x="1246" y="656"/>
                  </a:lnTo>
                  <a:lnTo>
                    <a:pt x="1244" y="686"/>
                  </a:lnTo>
                  <a:lnTo>
                    <a:pt x="1240" y="718"/>
                  </a:lnTo>
                  <a:lnTo>
                    <a:pt x="1234" y="748"/>
                  </a:lnTo>
                  <a:lnTo>
                    <a:pt x="1228" y="778"/>
                  </a:lnTo>
                  <a:lnTo>
                    <a:pt x="1218" y="808"/>
                  </a:lnTo>
                  <a:lnTo>
                    <a:pt x="1208" y="838"/>
                  </a:lnTo>
                  <a:lnTo>
                    <a:pt x="1198" y="866"/>
                  </a:lnTo>
                  <a:lnTo>
                    <a:pt x="1186" y="894"/>
                  </a:lnTo>
                  <a:lnTo>
                    <a:pt x="1172" y="920"/>
                  </a:lnTo>
                  <a:lnTo>
                    <a:pt x="1156" y="946"/>
                  </a:lnTo>
                  <a:lnTo>
                    <a:pt x="1140" y="972"/>
                  </a:lnTo>
                  <a:lnTo>
                    <a:pt x="1122" y="996"/>
                  </a:lnTo>
                  <a:lnTo>
                    <a:pt x="1104" y="1020"/>
                  </a:lnTo>
                  <a:lnTo>
                    <a:pt x="1084" y="1042"/>
                  </a:lnTo>
                  <a:lnTo>
                    <a:pt x="1064" y="1064"/>
                  </a:lnTo>
                  <a:lnTo>
                    <a:pt x="1042" y="1084"/>
                  </a:lnTo>
                  <a:lnTo>
                    <a:pt x="1020" y="1104"/>
                  </a:lnTo>
                  <a:lnTo>
                    <a:pt x="996" y="1122"/>
                  </a:lnTo>
                  <a:lnTo>
                    <a:pt x="972" y="1140"/>
                  </a:lnTo>
                  <a:lnTo>
                    <a:pt x="946" y="1156"/>
                  </a:lnTo>
                  <a:lnTo>
                    <a:pt x="920" y="1172"/>
                  </a:lnTo>
                  <a:lnTo>
                    <a:pt x="894" y="1186"/>
                  </a:lnTo>
                  <a:lnTo>
                    <a:pt x="866" y="1198"/>
                  </a:lnTo>
                  <a:lnTo>
                    <a:pt x="838" y="1208"/>
                  </a:lnTo>
                  <a:lnTo>
                    <a:pt x="808" y="1218"/>
                  </a:lnTo>
                  <a:lnTo>
                    <a:pt x="780" y="1228"/>
                  </a:lnTo>
                  <a:lnTo>
                    <a:pt x="748" y="1234"/>
                  </a:lnTo>
                  <a:lnTo>
                    <a:pt x="718" y="1240"/>
                  </a:lnTo>
                  <a:lnTo>
                    <a:pt x="686" y="1244"/>
                  </a:lnTo>
                  <a:lnTo>
                    <a:pt x="656" y="1246"/>
                  </a:lnTo>
                  <a:lnTo>
                    <a:pt x="624" y="1246"/>
                  </a:lnTo>
                  <a:lnTo>
                    <a:pt x="624" y="1246"/>
                  </a:lnTo>
                  <a:lnTo>
                    <a:pt x="592" y="1246"/>
                  </a:lnTo>
                  <a:lnTo>
                    <a:pt x="560" y="1244"/>
                  </a:lnTo>
                  <a:lnTo>
                    <a:pt x="528" y="1240"/>
                  </a:lnTo>
                  <a:lnTo>
                    <a:pt x="498" y="1234"/>
                  </a:lnTo>
                  <a:lnTo>
                    <a:pt x="468" y="1228"/>
                  </a:lnTo>
                  <a:lnTo>
                    <a:pt x="438" y="1218"/>
                  </a:lnTo>
                  <a:lnTo>
                    <a:pt x="408" y="1208"/>
                  </a:lnTo>
                  <a:lnTo>
                    <a:pt x="380" y="1198"/>
                  </a:lnTo>
                  <a:lnTo>
                    <a:pt x="352" y="1186"/>
                  </a:lnTo>
                  <a:lnTo>
                    <a:pt x="326" y="1172"/>
                  </a:lnTo>
                  <a:lnTo>
                    <a:pt x="300" y="1156"/>
                  </a:lnTo>
                  <a:lnTo>
                    <a:pt x="274" y="1140"/>
                  </a:lnTo>
                  <a:lnTo>
                    <a:pt x="250" y="1122"/>
                  </a:lnTo>
                  <a:lnTo>
                    <a:pt x="226" y="1104"/>
                  </a:lnTo>
                  <a:lnTo>
                    <a:pt x="204" y="1084"/>
                  </a:lnTo>
                  <a:lnTo>
                    <a:pt x="182" y="1064"/>
                  </a:lnTo>
                  <a:lnTo>
                    <a:pt x="162" y="1042"/>
                  </a:lnTo>
                  <a:lnTo>
                    <a:pt x="142" y="1020"/>
                  </a:lnTo>
                  <a:lnTo>
                    <a:pt x="124" y="996"/>
                  </a:lnTo>
                  <a:lnTo>
                    <a:pt x="106" y="972"/>
                  </a:lnTo>
                  <a:lnTo>
                    <a:pt x="90" y="946"/>
                  </a:lnTo>
                  <a:lnTo>
                    <a:pt x="74" y="920"/>
                  </a:lnTo>
                  <a:lnTo>
                    <a:pt x="62" y="894"/>
                  </a:lnTo>
                  <a:lnTo>
                    <a:pt x="48" y="866"/>
                  </a:lnTo>
                  <a:lnTo>
                    <a:pt x="38" y="838"/>
                  </a:lnTo>
                  <a:lnTo>
                    <a:pt x="28" y="808"/>
                  </a:lnTo>
                  <a:lnTo>
                    <a:pt x="20" y="778"/>
                  </a:lnTo>
                  <a:lnTo>
                    <a:pt x="12" y="748"/>
                  </a:lnTo>
                  <a:lnTo>
                    <a:pt x="6" y="718"/>
                  </a:lnTo>
                  <a:lnTo>
                    <a:pt x="2" y="686"/>
                  </a:lnTo>
                  <a:lnTo>
                    <a:pt x="0" y="656"/>
                  </a:lnTo>
                  <a:lnTo>
                    <a:pt x="0" y="624"/>
                  </a:lnTo>
                  <a:lnTo>
                    <a:pt x="0" y="624"/>
                  </a:lnTo>
                  <a:lnTo>
                    <a:pt x="0" y="592"/>
                  </a:lnTo>
                  <a:lnTo>
                    <a:pt x="2" y="560"/>
                  </a:lnTo>
                  <a:lnTo>
                    <a:pt x="6" y="528"/>
                  </a:lnTo>
                  <a:lnTo>
                    <a:pt x="12" y="498"/>
                  </a:lnTo>
                  <a:lnTo>
                    <a:pt x="20" y="468"/>
                  </a:lnTo>
                  <a:lnTo>
                    <a:pt x="28" y="438"/>
                  </a:lnTo>
                  <a:lnTo>
                    <a:pt x="38" y="408"/>
                  </a:lnTo>
                  <a:lnTo>
                    <a:pt x="48" y="380"/>
                  </a:lnTo>
                  <a:lnTo>
                    <a:pt x="62" y="352"/>
                  </a:lnTo>
                  <a:lnTo>
                    <a:pt x="74" y="326"/>
                  </a:lnTo>
                  <a:lnTo>
                    <a:pt x="90" y="300"/>
                  </a:lnTo>
                  <a:lnTo>
                    <a:pt x="106" y="274"/>
                  </a:lnTo>
                  <a:lnTo>
                    <a:pt x="124" y="250"/>
                  </a:lnTo>
                  <a:lnTo>
                    <a:pt x="142" y="226"/>
                  </a:lnTo>
                  <a:lnTo>
                    <a:pt x="162" y="204"/>
                  </a:lnTo>
                  <a:lnTo>
                    <a:pt x="182" y="182"/>
                  </a:lnTo>
                  <a:lnTo>
                    <a:pt x="204" y="162"/>
                  </a:lnTo>
                  <a:lnTo>
                    <a:pt x="226" y="142"/>
                  </a:lnTo>
                  <a:lnTo>
                    <a:pt x="250" y="124"/>
                  </a:lnTo>
                  <a:lnTo>
                    <a:pt x="274" y="106"/>
                  </a:lnTo>
                  <a:lnTo>
                    <a:pt x="300" y="90"/>
                  </a:lnTo>
                  <a:lnTo>
                    <a:pt x="326" y="74"/>
                  </a:lnTo>
                  <a:lnTo>
                    <a:pt x="352" y="62"/>
                  </a:lnTo>
                  <a:lnTo>
                    <a:pt x="380" y="48"/>
                  </a:lnTo>
                  <a:lnTo>
                    <a:pt x="408" y="38"/>
                  </a:lnTo>
                  <a:lnTo>
                    <a:pt x="438" y="28"/>
                  </a:lnTo>
                  <a:lnTo>
                    <a:pt x="468" y="20"/>
                  </a:lnTo>
                  <a:lnTo>
                    <a:pt x="498" y="12"/>
                  </a:lnTo>
                  <a:lnTo>
                    <a:pt x="528" y="6"/>
                  </a:lnTo>
                  <a:lnTo>
                    <a:pt x="560" y="2"/>
                  </a:lnTo>
                  <a:lnTo>
                    <a:pt x="592" y="0"/>
                  </a:lnTo>
                  <a:lnTo>
                    <a:pt x="624" y="0"/>
                  </a:lnTo>
                  <a:lnTo>
                    <a:pt x="624" y="0"/>
                  </a:lnTo>
                  <a:lnTo>
                    <a:pt x="656" y="0"/>
                  </a:lnTo>
                  <a:lnTo>
                    <a:pt x="686" y="2"/>
                  </a:lnTo>
                  <a:lnTo>
                    <a:pt x="718" y="6"/>
                  </a:lnTo>
                  <a:lnTo>
                    <a:pt x="748" y="12"/>
                  </a:lnTo>
                  <a:lnTo>
                    <a:pt x="780" y="20"/>
                  </a:lnTo>
                  <a:lnTo>
                    <a:pt x="808" y="28"/>
                  </a:lnTo>
                  <a:lnTo>
                    <a:pt x="838" y="38"/>
                  </a:lnTo>
                  <a:lnTo>
                    <a:pt x="866" y="48"/>
                  </a:lnTo>
                  <a:lnTo>
                    <a:pt x="894" y="62"/>
                  </a:lnTo>
                  <a:lnTo>
                    <a:pt x="920" y="74"/>
                  </a:lnTo>
                  <a:lnTo>
                    <a:pt x="946" y="90"/>
                  </a:lnTo>
                  <a:lnTo>
                    <a:pt x="972" y="106"/>
                  </a:lnTo>
                  <a:lnTo>
                    <a:pt x="996" y="124"/>
                  </a:lnTo>
                  <a:lnTo>
                    <a:pt x="1020" y="142"/>
                  </a:lnTo>
                  <a:lnTo>
                    <a:pt x="1042" y="162"/>
                  </a:lnTo>
                  <a:lnTo>
                    <a:pt x="1064" y="182"/>
                  </a:lnTo>
                  <a:lnTo>
                    <a:pt x="1084" y="204"/>
                  </a:lnTo>
                  <a:lnTo>
                    <a:pt x="1104" y="226"/>
                  </a:lnTo>
                  <a:lnTo>
                    <a:pt x="1122" y="250"/>
                  </a:lnTo>
                  <a:lnTo>
                    <a:pt x="1140" y="274"/>
                  </a:lnTo>
                  <a:lnTo>
                    <a:pt x="1156" y="300"/>
                  </a:lnTo>
                  <a:lnTo>
                    <a:pt x="1172" y="326"/>
                  </a:lnTo>
                  <a:lnTo>
                    <a:pt x="1186" y="352"/>
                  </a:lnTo>
                  <a:lnTo>
                    <a:pt x="1198" y="380"/>
                  </a:lnTo>
                  <a:lnTo>
                    <a:pt x="1208" y="408"/>
                  </a:lnTo>
                  <a:lnTo>
                    <a:pt x="1218" y="438"/>
                  </a:lnTo>
                  <a:lnTo>
                    <a:pt x="1228" y="468"/>
                  </a:lnTo>
                  <a:lnTo>
                    <a:pt x="1234" y="498"/>
                  </a:lnTo>
                  <a:lnTo>
                    <a:pt x="1240" y="528"/>
                  </a:lnTo>
                  <a:lnTo>
                    <a:pt x="1244" y="560"/>
                  </a:lnTo>
                  <a:lnTo>
                    <a:pt x="1246" y="592"/>
                  </a:lnTo>
                  <a:lnTo>
                    <a:pt x="1246" y="624"/>
                  </a:lnTo>
                  <a:lnTo>
                    <a:pt x="1246" y="624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" name="Freeform 65"/>
            <p:cNvSpPr>
              <a:spLocks/>
            </p:cNvSpPr>
            <p:nvPr/>
          </p:nvSpPr>
          <p:spPr bwMode="auto">
            <a:xfrm>
              <a:off x="1336660" y="5519765"/>
              <a:ext cx="1812925" cy="1812925"/>
            </a:xfrm>
            <a:custGeom>
              <a:avLst/>
              <a:gdLst/>
              <a:ahLst/>
              <a:cxnLst>
                <a:cxn ang="0">
                  <a:pos x="1132" y="628"/>
                </a:cxn>
                <a:cxn ang="0">
                  <a:pos x="1100" y="764"/>
                </a:cxn>
                <a:cxn ang="0">
                  <a:pos x="1038" y="886"/>
                </a:cxn>
                <a:cxn ang="0">
                  <a:pos x="970" y="970"/>
                </a:cxn>
                <a:cxn ang="0">
                  <a:pos x="864" y="1052"/>
                </a:cxn>
                <a:cxn ang="0">
                  <a:pos x="738" y="1108"/>
                </a:cxn>
                <a:cxn ang="0">
                  <a:pos x="600" y="1134"/>
                </a:cxn>
                <a:cxn ang="0">
                  <a:pos x="486" y="1128"/>
                </a:cxn>
                <a:cxn ang="0">
                  <a:pos x="352" y="1090"/>
                </a:cxn>
                <a:cxn ang="0">
                  <a:pos x="234" y="1022"/>
                </a:cxn>
                <a:cxn ang="0">
                  <a:pos x="154" y="950"/>
                </a:cxn>
                <a:cxn ang="0">
                  <a:pos x="76" y="840"/>
                </a:cxn>
                <a:cxn ang="0">
                  <a:pos x="26" y="712"/>
                </a:cxn>
                <a:cxn ang="0">
                  <a:pos x="8" y="572"/>
                </a:cxn>
                <a:cxn ang="0">
                  <a:pos x="20" y="458"/>
                </a:cxn>
                <a:cxn ang="0">
                  <a:pos x="64" y="328"/>
                </a:cxn>
                <a:cxn ang="0">
                  <a:pos x="136" y="214"/>
                </a:cxn>
                <a:cxn ang="0">
                  <a:pos x="214" y="136"/>
                </a:cxn>
                <a:cxn ang="0">
                  <a:pos x="328" y="64"/>
                </a:cxn>
                <a:cxn ang="0">
                  <a:pos x="458" y="20"/>
                </a:cxn>
                <a:cxn ang="0">
                  <a:pos x="572" y="8"/>
                </a:cxn>
                <a:cxn ang="0">
                  <a:pos x="712" y="26"/>
                </a:cxn>
                <a:cxn ang="0">
                  <a:pos x="840" y="76"/>
                </a:cxn>
                <a:cxn ang="0">
                  <a:pos x="950" y="154"/>
                </a:cxn>
                <a:cxn ang="0">
                  <a:pos x="1022" y="234"/>
                </a:cxn>
                <a:cxn ang="0">
                  <a:pos x="1090" y="352"/>
                </a:cxn>
                <a:cxn ang="0">
                  <a:pos x="1128" y="486"/>
                </a:cxn>
                <a:cxn ang="0">
                  <a:pos x="1142" y="572"/>
                </a:cxn>
                <a:cxn ang="0">
                  <a:pos x="1130" y="456"/>
                </a:cxn>
                <a:cxn ang="0">
                  <a:pos x="1086" y="324"/>
                </a:cxn>
                <a:cxn ang="0">
                  <a:pos x="1012" y="208"/>
                </a:cxn>
                <a:cxn ang="0">
                  <a:pos x="912" y="114"/>
                </a:cxn>
                <a:cxn ang="0">
                  <a:pos x="794" y="46"/>
                </a:cxn>
                <a:cxn ang="0">
                  <a:pos x="658" y="6"/>
                </a:cxn>
                <a:cxn ang="0">
                  <a:pos x="542" y="0"/>
                </a:cxn>
                <a:cxn ang="0">
                  <a:pos x="402" y="26"/>
                </a:cxn>
                <a:cxn ang="0">
                  <a:pos x="276" y="82"/>
                </a:cxn>
                <a:cxn ang="0">
                  <a:pos x="168" y="168"/>
                </a:cxn>
                <a:cxn ang="0">
                  <a:pos x="82" y="276"/>
                </a:cxn>
                <a:cxn ang="0">
                  <a:pos x="26" y="402"/>
                </a:cxn>
                <a:cxn ang="0">
                  <a:pos x="0" y="542"/>
                </a:cxn>
                <a:cxn ang="0">
                  <a:pos x="6" y="658"/>
                </a:cxn>
                <a:cxn ang="0">
                  <a:pos x="46" y="794"/>
                </a:cxn>
                <a:cxn ang="0">
                  <a:pos x="114" y="912"/>
                </a:cxn>
                <a:cxn ang="0">
                  <a:pos x="208" y="1012"/>
                </a:cxn>
                <a:cxn ang="0">
                  <a:pos x="324" y="1086"/>
                </a:cxn>
                <a:cxn ang="0">
                  <a:pos x="456" y="1130"/>
                </a:cxn>
                <a:cxn ang="0">
                  <a:pos x="572" y="1142"/>
                </a:cxn>
                <a:cxn ang="0">
                  <a:pos x="714" y="1124"/>
                </a:cxn>
                <a:cxn ang="0">
                  <a:pos x="844" y="1074"/>
                </a:cxn>
                <a:cxn ang="0">
                  <a:pos x="956" y="994"/>
                </a:cxn>
                <a:cxn ang="0">
                  <a:pos x="1044" y="890"/>
                </a:cxn>
                <a:cxn ang="0">
                  <a:pos x="1108" y="768"/>
                </a:cxn>
                <a:cxn ang="0">
                  <a:pos x="1140" y="630"/>
                </a:cxn>
              </a:cxnLst>
              <a:rect l="0" t="0" r="r" b="b"/>
              <a:pathLst>
                <a:path w="1142" h="1142">
                  <a:moveTo>
                    <a:pt x="1138" y="572"/>
                  </a:moveTo>
                  <a:lnTo>
                    <a:pt x="1134" y="572"/>
                  </a:lnTo>
                  <a:lnTo>
                    <a:pt x="1134" y="572"/>
                  </a:lnTo>
                  <a:lnTo>
                    <a:pt x="1134" y="600"/>
                  </a:lnTo>
                  <a:lnTo>
                    <a:pt x="1132" y="628"/>
                  </a:lnTo>
                  <a:lnTo>
                    <a:pt x="1128" y="656"/>
                  </a:lnTo>
                  <a:lnTo>
                    <a:pt x="1122" y="684"/>
                  </a:lnTo>
                  <a:lnTo>
                    <a:pt x="1116" y="712"/>
                  </a:lnTo>
                  <a:lnTo>
                    <a:pt x="1108" y="738"/>
                  </a:lnTo>
                  <a:lnTo>
                    <a:pt x="1100" y="764"/>
                  </a:lnTo>
                  <a:lnTo>
                    <a:pt x="1090" y="790"/>
                  </a:lnTo>
                  <a:lnTo>
                    <a:pt x="1078" y="816"/>
                  </a:lnTo>
                  <a:lnTo>
                    <a:pt x="1066" y="840"/>
                  </a:lnTo>
                  <a:lnTo>
                    <a:pt x="1052" y="864"/>
                  </a:lnTo>
                  <a:lnTo>
                    <a:pt x="1038" y="886"/>
                  </a:lnTo>
                  <a:lnTo>
                    <a:pt x="1022" y="908"/>
                  </a:lnTo>
                  <a:lnTo>
                    <a:pt x="1006" y="930"/>
                  </a:lnTo>
                  <a:lnTo>
                    <a:pt x="988" y="950"/>
                  </a:lnTo>
                  <a:lnTo>
                    <a:pt x="970" y="970"/>
                  </a:lnTo>
                  <a:lnTo>
                    <a:pt x="970" y="970"/>
                  </a:lnTo>
                  <a:lnTo>
                    <a:pt x="950" y="988"/>
                  </a:lnTo>
                  <a:lnTo>
                    <a:pt x="930" y="1006"/>
                  </a:lnTo>
                  <a:lnTo>
                    <a:pt x="908" y="1022"/>
                  </a:lnTo>
                  <a:lnTo>
                    <a:pt x="886" y="1038"/>
                  </a:lnTo>
                  <a:lnTo>
                    <a:pt x="864" y="1052"/>
                  </a:lnTo>
                  <a:lnTo>
                    <a:pt x="840" y="1066"/>
                  </a:lnTo>
                  <a:lnTo>
                    <a:pt x="816" y="1078"/>
                  </a:lnTo>
                  <a:lnTo>
                    <a:pt x="790" y="1090"/>
                  </a:lnTo>
                  <a:lnTo>
                    <a:pt x="764" y="1100"/>
                  </a:lnTo>
                  <a:lnTo>
                    <a:pt x="738" y="1108"/>
                  </a:lnTo>
                  <a:lnTo>
                    <a:pt x="712" y="1116"/>
                  </a:lnTo>
                  <a:lnTo>
                    <a:pt x="684" y="1122"/>
                  </a:lnTo>
                  <a:lnTo>
                    <a:pt x="656" y="1128"/>
                  </a:lnTo>
                  <a:lnTo>
                    <a:pt x="628" y="1132"/>
                  </a:lnTo>
                  <a:lnTo>
                    <a:pt x="600" y="1134"/>
                  </a:lnTo>
                  <a:lnTo>
                    <a:pt x="572" y="1134"/>
                  </a:lnTo>
                  <a:lnTo>
                    <a:pt x="572" y="1134"/>
                  </a:lnTo>
                  <a:lnTo>
                    <a:pt x="542" y="1134"/>
                  </a:lnTo>
                  <a:lnTo>
                    <a:pt x="514" y="1132"/>
                  </a:lnTo>
                  <a:lnTo>
                    <a:pt x="486" y="1128"/>
                  </a:lnTo>
                  <a:lnTo>
                    <a:pt x="458" y="1122"/>
                  </a:lnTo>
                  <a:lnTo>
                    <a:pt x="430" y="1116"/>
                  </a:lnTo>
                  <a:lnTo>
                    <a:pt x="404" y="1108"/>
                  </a:lnTo>
                  <a:lnTo>
                    <a:pt x="378" y="1100"/>
                  </a:lnTo>
                  <a:lnTo>
                    <a:pt x="352" y="1090"/>
                  </a:lnTo>
                  <a:lnTo>
                    <a:pt x="328" y="1078"/>
                  </a:lnTo>
                  <a:lnTo>
                    <a:pt x="302" y="1066"/>
                  </a:lnTo>
                  <a:lnTo>
                    <a:pt x="280" y="1052"/>
                  </a:lnTo>
                  <a:lnTo>
                    <a:pt x="256" y="1038"/>
                  </a:lnTo>
                  <a:lnTo>
                    <a:pt x="234" y="1022"/>
                  </a:lnTo>
                  <a:lnTo>
                    <a:pt x="214" y="1006"/>
                  </a:lnTo>
                  <a:lnTo>
                    <a:pt x="192" y="988"/>
                  </a:lnTo>
                  <a:lnTo>
                    <a:pt x="174" y="970"/>
                  </a:lnTo>
                  <a:lnTo>
                    <a:pt x="174" y="970"/>
                  </a:lnTo>
                  <a:lnTo>
                    <a:pt x="154" y="950"/>
                  </a:lnTo>
                  <a:lnTo>
                    <a:pt x="136" y="930"/>
                  </a:lnTo>
                  <a:lnTo>
                    <a:pt x="120" y="908"/>
                  </a:lnTo>
                  <a:lnTo>
                    <a:pt x="104" y="886"/>
                  </a:lnTo>
                  <a:lnTo>
                    <a:pt x="90" y="864"/>
                  </a:lnTo>
                  <a:lnTo>
                    <a:pt x="76" y="840"/>
                  </a:lnTo>
                  <a:lnTo>
                    <a:pt x="64" y="816"/>
                  </a:lnTo>
                  <a:lnTo>
                    <a:pt x="52" y="790"/>
                  </a:lnTo>
                  <a:lnTo>
                    <a:pt x="42" y="764"/>
                  </a:lnTo>
                  <a:lnTo>
                    <a:pt x="34" y="738"/>
                  </a:lnTo>
                  <a:lnTo>
                    <a:pt x="26" y="712"/>
                  </a:lnTo>
                  <a:lnTo>
                    <a:pt x="20" y="684"/>
                  </a:lnTo>
                  <a:lnTo>
                    <a:pt x="14" y="656"/>
                  </a:lnTo>
                  <a:lnTo>
                    <a:pt x="12" y="628"/>
                  </a:lnTo>
                  <a:lnTo>
                    <a:pt x="8" y="600"/>
                  </a:lnTo>
                  <a:lnTo>
                    <a:pt x="8" y="572"/>
                  </a:lnTo>
                  <a:lnTo>
                    <a:pt x="8" y="572"/>
                  </a:lnTo>
                  <a:lnTo>
                    <a:pt x="8" y="542"/>
                  </a:lnTo>
                  <a:lnTo>
                    <a:pt x="12" y="514"/>
                  </a:lnTo>
                  <a:lnTo>
                    <a:pt x="14" y="486"/>
                  </a:lnTo>
                  <a:lnTo>
                    <a:pt x="20" y="458"/>
                  </a:lnTo>
                  <a:lnTo>
                    <a:pt x="26" y="430"/>
                  </a:lnTo>
                  <a:lnTo>
                    <a:pt x="34" y="404"/>
                  </a:lnTo>
                  <a:lnTo>
                    <a:pt x="42" y="378"/>
                  </a:lnTo>
                  <a:lnTo>
                    <a:pt x="52" y="352"/>
                  </a:lnTo>
                  <a:lnTo>
                    <a:pt x="64" y="328"/>
                  </a:lnTo>
                  <a:lnTo>
                    <a:pt x="76" y="302"/>
                  </a:lnTo>
                  <a:lnTo>
                    <a:pt x="90" y="280"/>
                  </a:lnTo>
                  <a:lnTo>
                    <a:pt x="104" y="256"/>
                  </a:lnTo>
                  <a:lnTo>
                    <a:pt x="120" y="234"/>
                  </a:lnTo>
                  <a:lnTo>
                    <a:pt x="136" y="214"/>
                  </a:lnTo>
                  <a:lnTo>
                    <a:pt x="154" y="192"/>
                  </a:lnTo>
                  <a:lnTo>
                    <a:pt x="174" y="174"/>
                  </a:lnTo>
                  <a:lnTo>
                    <a:pt x="174" y="174"/>
                  </a:lnTo>
                  <a:lnTo>
                    <a:pt x="192" y="154"/>
                  </a:lnTo>
                  <a:lnTo>
                    <a:pt x="214" y="136"/>
                  </a:lnTo>
                  <a:lnTo>
                    <a:pt x="234" y="120"/>
                  </a:lnTo>
                  <a:lnTo>
                    <a:pt x="256" y="104"/>
                  </a:lnTo>
                  <a:lnTo>
                    <a:pt x="280" y="90"/>
                  </a:lnTo>
                  <a:lnTo>
                    <a:pt x="302" y="76"/>
                  </a:lnTo>
                  <a:lnTo>
                    <a:pt x="328" y="64"/>
                  </a:lnTo>
                  <a:lnTo>
                    <a:pt x="352" y="52"/>
                  </a:lnTo>
                  <a:lnTo>
                    <a:pt x="378" y="42"/>
                  </a:lnTo>
                  <a:lnTo>
                    <a:pt x="404" y="34"/>
                  </a:lnTo>
                  <a:lnTo>
                    <a:pt x="430" y="26"/>
                  </a:lnTo>
                  <a:lnTo>
                    <a:pt x="458" y="20"/>
                  </a:lnTo>
                  <a:lnTo>
                    <a:pt x="486" y="14"/>
                  </a:lnTo>
                  <a:lnTo>
                    <a:pt x="514" y="12"/>
                  </a:lnTo>
                  <a:lnTo>
                    <a:pt x="542" y="8"/>
                  </a:lnTo>
                  <a:lnTo>
                    <a:pt x="572" y="8"/>
                  </a:lnTo>
                  <a:lnTo>
                    <a:pt x="572" y="8"/>
                  </a:lnTo>
                  <a:lnTo>
                    <a:pt x="600" y="8"/>
                  </a:lnTo>
                  <a:lnTo>
                    <a:pt x="628" y="12"/>
                  </a:lnTo>
                  <a:lnTo>
                    <a:pt x="656" y="14"/>
                  </a:lnTo>
                  <a:lnTo>
                    <a:pt x="684" y="20"/>
                  </a:lnTo>
                  <a:lnTo>
                    <a:pt x="712" y="26"/>
                  </a:lnTo>
                  <a:lnTo>
                    <a:pt x="738" y="34"/>
                  </a:lnTo>
                  <a:lnTo>
                    <a:pt x="764" y="42"/>
                  </a:lnTo>
                  <a:lnTo>
                    <a:pt x="790" y="52"/>
                  </a:lnTo>
                  <a:lnTo>
                    <a:pt x="816" y="64"/>
                  </a:lnTo>
                  <a:lnTo>
                    <a:pt x="840" y="76"/>
                  </a:lnTo>
                  <a:lnTo>
                    <a:pt x="864" y="90"/>
                  </a:lnTo>
                  <a:lnTo>
                    <a:pt x="886" y="104"/>
                  </a:lnTo>
                  <a:lnTo>
                    <a:pt x="908" y="120"/>
                  </a:lnTo>
                  <a:lnTo>
                    <a:pt x="930" y="136"/>
                  </a:lnTo>
                  <a:lnTo>
                    <a:pt x="950" y="154"/>
                  </a:lnTo>
                  <a:lnTo>
                    <a:pt x="970" y="174"/>
                  </a:lnTo>
                  <a:lnTo>
                    <a:pt x="970" y="174"/>
                  </a:lnTo>
                  <a:lnTo>
                    <a:pt x="988" y="192"/>
                  </a:lnTo>
                  <a:lnTo>
                    <a:pt x="1006" y="214"/>
                  </a:lnTo>
                  <a:lnTo>
                    <a:pt x="1022" y="234"/>
                  </a:lnTo>
                  <a:lnTo>
                    <a:pt x="1038" y="256"/>
                  </a:lnTo>
                  <a:lnTo>
                    <a:pt x="1052" y="280"/>
                  </a:lnTo>
                  <a:lnTo>
                    <a:pt x="1066" y="302"/>
                  </a:lnTo>
                  <a:lnTo>
                    <a:pt x="1078" y="328"/>
                  </a:lnTo>
                  <a:lnTo>
                    <a:pt x="1090" y="352"/>
                  </a:lnTo>
                  <a:lnTo>
                    <a:pt x="1100" y="378"/>
                  </a:lnTo>
                  <a:lnTo>
                    <a:pt x="1108" y="404"/>
                  </a:lnTo>
                  <a:lnTo>
                    <a:pt x="1116" y="430"/>
                  </a:lnTo>
                  <a:lnTo>
                    <a:pt x="1122" y="458"/>
                  </a:lnTo>
                  <a:lnTo>
                    <a:pt x="1128" y="486"/>
                  </a:lnTo>
                  <a:lnTo>
                    <a:pt x="1132" y="514"/>
                  </a:lnTo>
                  <a:lnTo>
                    <a:pt x="1134" y="542"/>
                  </a:lnTo>
                  <a:lnTo>
                    <a:pt x="1134" y="572"/>
                  </a:lnTo>
                  <a:lnTo>
                    <a:pt x="1138" y="572"/>
                  </a:lnTo>
                  <a:lnTo>
                    <a:pt x="1142" y="572"/>
                  </a:lnTo>
                  <a:lnTo>
                    <a:pt x="1142" y="572"/>
                  </a:lnTo>
                  <a:lnTo>
                    <a:pt x="1142" y="542"/>
                  </a:lnTo>
                  <a:lnTo>
                    <a:pt x="1140" y="512"/>
                  </a:lnTo>
                  <a:lnTo>
                    <a:pt x="1136" y="484"/>
                  </a:lnTo>
                  <a:lnTo>
                    <a:pt x="1130" y="456"/>
                  </a:lnTo>
                  <a:lnTo>
                    <a:pt x="1124" y="428"/>
                  </a:lnTo>
                  <a:lnTo>
                    <a:pt x="1116" y="402"/>
                  </a:lnTo>
                  <a:lnTo>
                    <a:pt x="1108" y="374"/>
                  </a:lnTo>
                  <a:lnTo>
                    <a:pt x="1098" y="348"/>
                  </a:lnTo>
                  <a:lnTo>
                    <a:pt x="1086" y="324"/>
                  </a:lnTo>
                  <a:lnTo>
                    <a:pt x="1074" y="300"/>
                  </a:lnTo>
                  <a:lnTo>
                    <a:pt x="1060" y="276"/>
                  </a:lnTo>
                  <a:lnTo>
                    <a:pt x="1044" y="252"/>
                  </a:lnTo>
                  <a:lnTo>
                    <a:pt x="1028" y="230"/>
                  </a:lnTo>
                  <a:lnTo>
                    <a:pt x="1012" y="208"/>
                  </a:lnTo>
                  <a:lnTo>
                    <a:pt x="994" y="188"/>
                  </a:lnTo>
                  <a:lnTo>
                    <a:pt x="974" y="168"/>
                  </a:lnTo>
                  <a:lnTo>
                    <a:pt x="956" y="148"/>
                  </a:lnTo>
                  <a:lnTo>
                    <a:pt x="934" y="130"/>
                  </a:lnTo>
                  <a:lnTo>
                    <a:pt x="912" y="114"/>
                  </a:lnTo>
                  <a:lnTo>
                    <a:pt x="890" y="98"/>
                  </a:lnTo>
                  <a:lnTo>
                    <a:pt x="868" y="82"/>
                  </a:lnTo>
                  <a:lnTo>
                    <a:pt x="844" y="70"/>
                  </a:lnTo>
                  <a:lnTo>
                    <a:pt x="818" y="56"/>
                  </a:lnTo>
                  <a:lnTo>
                    <a:pt x="794" y="46"/>
                  </a:lnTo>
                  <a:lnTo>
                    <a:pt x="768" y="34"/>
                  </a:lnTo>
                  <a:lnTo>
                    <a:pt x="740" y="26"/>
                  </a:lnTo>
                  <a:lnTo>
                    <a:pt x="714" y="18"/>
                  </a:lnTo>
                  <a:lnTo>
                    <a:pt x="686" y="12"/>
                  </a:lnTo>
                  <a:lnTo>
                    <a:pt x="658" y="6"/>
                  </a:lnTo>
                  <a:lnTo>
                    <a:pt x="630" y="4"/>
                  </a:lnTo>
                  <a:lnTo>
                    <a:pt x="600" y="0"/>
                  </a:lnTo>
                  <a:lnTo>
                    <a:pt x="572" y="0"/>
                  </a:lnTo>
                  <a:lnTo>
                    <a:pt x="572" y="0"/>
                  </a:lnTo>
                  <a:lnTo>
                    <a:pt x="542" y="0"/>
                  </a:lnTo>
                  <a:lnTo>
                    <a:pt x="512" y="4"/>
                  </a:lnTo>
                  <a:lnTo>
                    <a:pt x="484" y="6"/>
                  </a:lnTo>
                  <a:lnTo>
                    <a:pt x="456" y="12"/>
                  </a:lnTo>
                  <a:lnTo>
                    <a:pt x="428" y="18"/>
                  </a:lnTo>
                  <a:lnTo>
                    <a:pt x="402" y="26"/>
                  </a:lnTo>
                  <a:lnTo>
                    <a:pt x="374" y="34"/>
                  </a:lnTo>
                  <a:lnTo>
                    <a:pt x="348" y="46"/>
                  </a:lnTo>
                  <a:lnTo>
                    <a:pt x="324" y="56"/>
                  </a:lnTo>
                  <a:lnTo>
                    <a:pt x="300" y="70"/>
                  </a:lnTo>
                  <a:lnTo>
                    <a:pt x="276" y="82"/>
                  </a:lnTo>
                  <a:lnTo>
                    <a:pt x="252" y="98"/>
                  </a:lnTo>
                  <a:lnTo>
                    <a:pt x="230" y="114"/>
                  </a:lnTo>
                  <a:lnTo>
                    <a:pt x="208" y="130"/>
                  </a:lnTo>
                  <a:lnTo>
                    <a:pt x="188" y="148"/>
                  </a:lnTo>
                  <a:lnTo>
                    <a:pt x="168" y="168"/>
                  </a:lnTo>
                  <a:lnTo>
                    <a:pt x="148" y="188"/>
                  </a:lnTo>
                  <a:lnTo>
                    <a:pt x="130" y="208"/>
                  </a:lnTo>
                  <a:lnTo>
                    <a:pt x="114" y="230"/>
                  </a:lnTo>
                  <a:lnTo>
                    <a:pt x="98" y="252"/>
                  </a:lnTo>
                  <a:lnTo>
                    <a:pt x="82" y="276"/>
                  </a:lnTo>
                  <a:lnTo>
                    <a:pt x="70" y="300"/>
                  </a:lnTo>
                  <a:lnTo>
                    <a:pt x="56" y="324"/>
                  </a:lnTo>
                  <a:lnTo>
                    <a:pt x="46" y="348"/>
                  </a:lnTo>
                  <a:lnTo>
                    <a:pt x="34" y="374"/>
                  </a:lnTo>
                  <a:lnTo>
                    <a:pt x="26" y="402"/>
                  </a:lnTo>
                  <a:lnTo>
                    <a:pt x="18" y="428"/>
                  </a:lnTo>
                  <a:lnTo>
                    <a:pt x="12" y="456"/>
                  </a:lnTo>
                  <a:lnTo>
                    <a:pt x="6" y="484"/>
                  </a:lnTo>
                  <a:lnTo>
                    <a:pt x="4" y="512"/>
                  </a:lnTo>
                  <a:lnTo>
                    <a:pt x="0" y="542"/>
                  </a:lnTo>
                  <a:lnTo>
                    <a:pt x="0" y="572"/>
                  </a:lnTo>
                  <a:lnTo>
                    <a:pt x="0" y="572"/>
                  </a:lnTo>
                  <a:lnTo>
                    <a:pt x="0" y="600"/>
                  </a:lnTo>
                  <a:lnTo>
                    <a:pt x="4" y="630"/>
                  </a:lnTo>
                  <a:lnTo>
                    <a:pt x="6" y="658"/>
                  </a:lnTo>
                  <a:lnTo>
                    <a:pt x="12" y="686"/>
                  </a:lnTo>
                  <a:lnTo>
                    <a:pt x="18" y="714"/>
                  </a:lnTo>
                  <a:lnTo>
                    <a:pt x="26" y="740"/>
                  </a:lnTo>
                  <a:lnTo>
                    <a:pt x="34" y="768"/>
                  </a:lnTo>
                  <a:lnTo>
                    <a:pt x="46" y="794"/>
                  </a:lnTo>
                  <a:lnTo>
                    <a:pt x="56" y="818"/>
                  </a:lnTo>
                  <a:lnTo>
                    <a:pt x="70" y="844"/>
                  </a:lnTo>
                  <a:lnTo>
                    <a:pt x="82" y="868"/>
                  </a:lnTo>
                  <a:lnTo>
                    <a:pt x="98" y="890"/>
                  </a:lnTo>
                  <a:lnTo>
                    <a:pt x="114" y="912"/>
                  </a:lnTo>
                  <a:lnTo>
                    <a:pt x="130" y="934"/>
                  </a:lnTo>
                  <a:lnTo>
                    <a:pt x="148" y="956"/>
                  </a:lnTo>
                  <a:lnTo>
                    <a:pt x="168" y="974"/>
                  </a:lnTo>
                  <a:lnTo>
                    <a:pt x="188" y="994"/>
                  </a:lnTo>
                  <a:lnTo>
                    <a:pt x="208" y="1012"/>
                  </a:lnTo>
                  <a:lnTo>
                    <a:pt x="230" y="1028"/>
                  </a:lnTo>
                  <a:lnTo>
                    <a:pt x="252" y="1044"/>
                  </a:lnTo>
                  <a:lnTo>
                    <a:pt x="276" y="1060"/>
                  </a:lnTo>
                  <a:lnTo>
                    <a:pt x="300" y="1074"/>
                  </a:lnTo>
                  <a:lnTo>
                    <a:pt x="324" y="1086"/>
                  </a:lnTo>
                  <a:lnTo>
                    <a:pt x="348" y="1098"/>
                  </a:lnTo>
                  <a:lnTo>
                    <a:pt x="374" y="1108"/>
                  </a:lnTo>
                  <a:lnTo>
                    <a:pt x="402" y="1116"/>
                  </a:lnTo>
                  <a:lnTo>
                    <a:pt x="428" y="1124"/>
                  </a:lnTo>
                  <a:lnTo>
                    <a:pt x="456" y="1130"/>
                  </a:lnTo>
                  <a:lnTo>
                    <a:pt x="484" y="1136"/>
                  </a:lnTo>
                  <a:lnTo>
                    <a:pt x="512" y="1140"/>
                  </a:lnTo>
                  <a:lnTo>
                    <a:pt x="542" y="1142"/>
                  </a:lnTo>
                  <a:lnTo>
                    <a:pt x="572" y="1142"/>
                  </a:lnTo>
                  <a:lnTo>
                    <a:pt x="572" y="1142"/>
                  </a:lnTo>
                  <a:lnTo>
                    <a:pt x="600" y="1142"/>
                  </a:lnTo>
                  <a:lnTo>
                    <a:pt x="630" y="1140"/>
                  </a:lnTo>
                  <a:lnTo>
                    <a:pt x="658" y="1136"/>
                  </a:lnTo>
                  <a:lnTo>
                    <a:pt x="686" y="1130"/>
                  </a:lnTo>
                  <a:lnTo>
                    <a:pt x="714" y="1124"/>
                  </a:lnTo>
                  <a:lnTo>
                    <a:pt x="740" y="1116"/>
                  </a:lnTo>
                  <a:lnTo>
                    <a:pt x="768" y="1108"/>
                  </a:lnTo>
                  <a:lnTo>
                    <a:pt x="794" y="1098"/>
                  </a:lnTo>
                  <a:lnTo>
                    <a:pt x="818" y="1086"/>
                  </a:lnTo>
                  <a:lnTo>
                    <a:pt x="844" y="1074"/>
                  </a:lnTo>
                  <a:lnTo>
                    <a:pt x="868" y="1060"/>
                  </a:lnTo>
                  <a:lnTo>
                    <a:pt x="890" y="1044"/>
                  </a:lnTo>
                  <a:lnTo>
                    <a:pt x="912" y="1028"/>
                  </a:lnTo>
                  <a:lnTo>
                    <a:pt x="934" y="1012"/>
                  </a:lnTo>
                  <a:lnTo>
                    <a:pt x="956" y="994"/>
                  </a:lnTo>
                  <a:lnTo>
                    <a:pt x="974" y="974"/>
                  </a:lnTo>
                  <a:lnTo>
                    <a:pt x="994" y="956"/>
                  </a:lnTo>
                  <a:lnTo>
                    <a:pt x="1012" y="934"/>
                  </a:lnTo>
                  <a:lnTo>
                    <a:pt x="1028" y="912"/>
                  </a:lnTo>
                  <a:lnTo>
                    <a:pt x="1044" y="890"/>
                  </a:lnTo>
                  <a:lnTo>
                    <a:pt x="1060" y="868"/>
                  </a:lnTo>
                  <a:lnTo>
                    <a:pt x="1074" y="844"/>
                  </a:lnTo>
                  <a:lnTo>
                    <a:pt x="1086" y="818"/>
                  </a:lnTo>
                  <a:lnTo>
                    <a:pt x="1098" y="794"/>
                  </a:lnTo>
                  <a:lnTo>
                    <a:pt x="1108" y="768"/>
                  </a:lnTo>
                  <a:lnTo>
                    <a:pt x="1116" y="740"/>
                  </a:lnTo>
                  <a:lnTo>
                    <a:pt x="1124" y="714"/>
                  </a:lnTo>
                  <a:lnTo>
                    <a:pt x="1130" y="686"/>
                  </a:lnTo>
                  <a:lnTo>
                    <a:pt x="1136" y="658"/>
                  </a:lnTo>
                  <a:lnTo>
                    <a:pt x="1140" y="630"/>
                  </a:lnTo>
                  <a:lnTo>
                    <a:pt x="1142" y="600"/>
                  </a:lnTo>
                  <a:lnTo>
                    <a:pt x="1142" y="572"/>
                  </a:lnTo>
                  <a:lnTo>
                    <a:pt x="1138" y="572"/>
                  </a:ln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43" name="Rectangle 31"/>
          <p:cNvSpPr>
            <a:spLocks noChangeArrowheads="1"/>
          </p:cNvSpPr>
          <p:nvPr/>
        </p:nvSpPr>
        <p:spPr bwMode="auto">
          <a:xfrm>
            <a:off x="6761587" y="4057975"/>
            <a:ext cx="742214" cy="213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sz="12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</a:t>
            </a:r>
            <a:r>
              <a:rPr kumimoji="1" lang="ko-KR" altLang="en-US" sz="12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용</a:t>
            </a:r>
            <a:endParaRPr kumimoji="1" lang="ko-KR" sz="12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6751557" y="3224459"/>
            <a:ext cx="777120" cy="725504"/>
            <a:chOff x="3124834" y="3135223"/>
            <a:chExt cx="602773" cy="562737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5" name="Freeform 11"/>
            <p:cNvSpPr>
              <a:spLocks noEditPoints="1"/>
            </p:cNvSpPr>
            <p:nvPr/>
          </p:nvSpPr>
          <p:spPr bwMode="auto">
            <a:xfrm>
              <a:off x="3124834" y="3135223"/>
              <a:ext cx="602773" cy="562737"/>
            </a:xfrm>
            <a:custGeom>
              <a:avLst/>
              <a:gdLst/>
              <a:ahLst/>
              <a:cxnLst>
                <a:cxn ang="0">
                  <a:pos x="68" y="0"/>
                </a:cxn>
                <a:cxn ang="0">
                  <a:pos x="68" y="0"/>
                </a:cxn>
                <a:cxn ang="0">
                  <a:pos x="54" y="0"/>
                </a:cxn>
                <a:cxn ang="0">
                  <a:pos x="42" y="4"/>
                </a:cxn>
                <a:cxn ang="0">
                  <a:pos x="30" y="10"/>
                </a:cxn>
                <a:cxn ang="0">
                  <a:pos x="20" y="20"/>
                </a:cxn>
                <a:cxn ang="0">
                  <a:pos x="12" y="30"/>
                </a:cxn>
                <a:cxn ang="0">
                  <a:pos x="6" y="40"/>
                </a:cxn>
                <a:cxn ang="0">
                  <a:pos x="2" y="54"/>
                </a:cxn>
                <a:cxn ang="0">
                  <a:pos x="0" y="66"/>
                </a:cxn>
                <a:cxn ang="0">
                  <a:pos x="0" y="338"/>
                </a:cxn>
                <a:cxn ang="0">
                  <a:pos x="0" y="338"/>
                </a:cxn>
                <a:cxn ang="0">
                  <a:pos x="2" y="352"/>
                </a:cxn>
                <a:cxn ang="0">
                  <a:pos x="6" y="364"/>
                </a:cxn>
                <a:cxn ang="0">
                  <a:pos x="12" y="376"/>
                </a:cxn>
                <a:cxn ang="0">
                  <a:pos x="20" y="386"/>
                </a:cxn>
                <a:cxn ang="0">
                  <a:pos x="30" y="394"/>
                </a:cxn>
                <a:cxn ang="0">
                  <a:pos x="42" y="400"/>
                </a:cxn>
                <a:cxn ang="0">
                  <a:pos x="54" y="404"/>
                </a:cxn>
                <a:cxn ang="0">
                  <a:pos x="68" y="406"/>
                </a:cxn>
                <a:cxn ang="0">
                  <a:pos x="112" y="406"/>
                </a:cxn>
                <a:cxn ang="0">
                  <a:pos x="68" y="472"/>
                </a:cxn>
                <a:cxn ang="0">
                  <a:pos x="102" y="506"/>
                </a:cxn>
                <a:cxn ang="0">
                  <a:pos x="236" y="406"/>
                </a:cxn>
                <a:cxn ang="0">
                  <a:pos x="236" y="440"/>
                </a:cxn>
                <a:cxn ang="0">
                  <a:pos x="304" y="440"/>
                </a:cxn>
                <a:cxn ang="0">
                  <a:pos x="304" y="406"/>
                </a:cxn>
                <a:cxn ang="0">
                  <a:pos x="306" y="406"/>
                </a:cxn>
                <a:cxn ang="0">
                  <a:pos x="440" y="506"/>
                </a:cxn>
                <a:cxn ang="0">
                  <a:pos x="474" y="472"/>
                </a:cxn>
                <a:cxn ang="0">
                  <a:pos x="428" y="406"/>
                </a:cxn>
                <a:cxn ang="0">
                  <a:pos x="474" y="406"/>
                </a:cxn>
                <a:cxn ang="0">
                  <a:pos x="474" y="406"/>
                </a:cxn>
                <a:cxn ang="0">
                  <a:pos x="488" y="404"/>
                </a:cxn>
                <a:cxn ang="0">
                  <a:pos x="500" y="400"/>
                </a:cxn>
                <a:cxn ang="0">
                  <a:pos x="512" y="394"/>
                </a:cxn>
                <a:cxn ang="0">
                  <a:pos x="522" y="386"/>
                </a:cxn>
                <a:cxn ang="0">
                  <a:pos x="530" y="376"/>
                </a:cxn>
                <a:cxn ang="0">
                  <a:pos x="536" y="364"/>
                </a:cxn>
                <a:cxn ang="0">
                  <a:pos x="540" y="352"/>
                </a:cxn>
                <a:cxn ang="0">
                  <a:pos x="542" y="338"/>
                </a:cxn>
                <a:cxn ang="0">
                  <a:pos x="542" y="66"/>
                </a:cxn>
                <a:cxn ang="0">
                  <a:pos x="542" y="66"/>
                </a:cxn>
                <a:cxn ang="0">
                  <a:pos x="540" y="54"/>
                </a:cxn>
                <a:cxn ang="0">
                  <a:pos x="536" y="40"/>
                </a:cxn>
                <a:cxn ang="0">
                  <a:pos x="530" y="30"/>
                </a:cxn>
                <a:cxn ang="0">
                  <a:pos x="522" y="20"/>
                </a:cxn>
                <a:cxn ang="0">
                  <a:pos x="512" y="10"/>
                </a:cxn>
                <a:cxn ang="0">
                  <a:pos x="500" y="4"/>
                </a:cxn>
                <a:cxn ang="0">
                  <a:pos x="488" y="0"/>
                </a:cxn>
                <a:cxn ang="0">
                  <a:pos x="474" y="0"/>
                </a:cxn>
                <a:cxn ang="0">
                  <a:pos x="68" y="0"/>
                </a:cxn>
                <a:cxn ang="0">
                  <a:pos x="474" y="66"/>
                </a:cxn>
                <a:cxn ang="0">
                  <a:pos x="474" y="338"/>
                </a:cxn>
                <a:cxn ang="0">
                  <a:pos x="68" y="338"/>
                </a:cxn>
                <a:cxn ang="0">
                  <a:pos x="68" y="66"/>
                </a:cxn>
                <a:cxn ang="0">
                  <a:pos x="474" y="66"/>
                </a:cxn>
              </a:cxnLst>
              <a:rect l="0" t="0" r="r" b="b"/>
              <a:pathLst>
                <a:path w="542" h="506">
                  <a:moveTo>
                    <a:pt x="68" y="0"/>
                  </a:moveTo>
                  <a:lnTo>
                    <a:pt x="68" y="0"/>
                  </a:lnTo>
                  <a:lnTo>
                    <a:pt x="54" y="0"/>
                  </a:lnTo>
                  <a:lnTo>
                    <a:pt x="42" y="4"/>
                  </a:lnTo>
                  <a:lnTo>
                    <a:pt x="30" y="10"/>
                  </a:lnTo>
                  <a:lnTo>
                    <a:pt x="20" y="20"/>
                  </a:lnTo>
                  <a:lnTo>
                    <a:pt x="12" y="30"/>
                  </a:lnTo>
                  <a:lnTo>
                    <a:pt x="6" y="40"/>
                  </a:lnTo>
                  <a:lnTo>
                    <a:pt x="2" y="54"/>
                  </a:lnTo>
                  <a:lnTo>
                    <a:pt x="0" y="66"/>
                  </a:lnTo>
                  <a:lnTo>
                    <a:pt x="0" y="338"/>
                  </a:lnTo>
                  <a:lnTo>
                    <a:pt x="0" y="338"/>
                  </a:lnTo>
                  <a:lnTo>
                    <a:pt x="2" y="352"/>
                  </a:lnTo>
                  <a:lnTo>
                    <a:pt x="6" y="364"/>
                  </a:lnTo>
                  <a:lnTo>
                    <a:pt x="12" y="376"/>
                  </a:lnTo>
                  <a:lnTo>
                    <a:pt x="20" y="386"/>
                  </a:lnTo>
                  <a:lnTo>
                    <a:pt x="30" y="394"/>
                  </a:lnTo>
                  <a:lnTo>
                    <a:pt x="42" y="400"/>
                  </a:lnTo>
                  <a:lnTo>
                    <a:pt x="54" y="404"/>
                  </a:lnTo>
                  <a:lnTo>
                    <a:pt x="68" y="406"/>
                  </a:lnTo>
                  <a:lnTo>
                    <a:pt x="112" y="406"/>
                  </a:lnTo>
                  <a:lnTo>
                    <a:pt x="68" y="472"/>
                  </a:lnTo>
                  <a:lnTo>
                    <a:pt x="102" y="506"/>
                  </a:lnTo>
                  <a:lnTo>
                    <a:pt x="236" y="406"/>
                  </a:lnTo>
                  <a:lnTo>
                    <a:pt x="236" y="440"/>
                  </a:lnTo>
                  <a:lnTo>
                    <a:pt x="304" y="440"/>
                  </a:lnTo>
                  <a:lnTo>
                    <a:pt x="304" y="406"/>
                  </a:lnTo>
                  <a:lnTo>
                    <a:pt x="306" y="406"/>
                  </a:lnTo>
                  <a:lnTo>
                    <a:pt x="440" y="506"/>
                  </a:lnTo>
                  <a:lnTo>
                    <a:pt x="474" y="472"/>
                  </a:lnTo>
                  <a:lnTo>
                    <a:pt x="428" y="406"/>
                  </a:lnTo>
                  <a:lnTo>
                    <a:pt x="474" y="406"/>
                  </a:lnTo>
                  <a:lnTo>
                    <a:pt x="474" y="406"/>
                  </a:lnTo>
                  <a:lnTo>
                    <a:pt x="488" y="404"/>
                  </a:lnTo>
                  <a:lnTo>
                    <a:pt x="500" y="400"/>
                  </a:lnTo>
                  <a:lnTo>
                    <a:pt x="512" y="394"/>
                  </a:lnTo>
                  <a:lnTo>
                    <a:pt x="522" y="386"/>
                  </a:lnTo>
                  <a:lnTo>
                    <a:pt x="530" y="376"/>
                  </a:lnTo>
                  <a:lnTo>
                    <a:pt x="536" y="364"/>
                  </a:lnTo>
                  <a:lnTo>
                    <a:pt x="540" y="352"/>
                  </a:lnTo>
                  <a:lnTo>
                    <a:pt x="542" y="338"/>
                  </a:lnTo>
                  <a:lnTo>
                    <a:pt x="542" y="66"/>
                  </a:lnTo>
                  <a:lnTo>
                    <a:pt x="542" y="66"/>
                  </a:lnTo>
                  <a:lnTo>
                    <a:pt x="540" y="54"/>
                  </a:lnTo>
                  <a:lnTo>
                    <a:pt x="536" y="40"/>
                  </a:lnTo>
                  <a:lnTo>
                    <a:pt x="530" y="30"/>
                  </a:lnTo>
                  <a:lnTo>
                    <a:pt x="522" y="20"/>
                  </a:lnTo>
                  <a:lnTo>
                    <a:pt x="512" y="10"/>
                  </a:lnTo>
                  <a:lnTo>
                    <a:pt x="500" y="4"/>
                  </a:lnTo>
                  <a:lnTo>
                    <a:pt x="488" y="0"/>
                  </a:lnTo>
                  <a:lnTo>
                    <a:pt x="474" y="0"/>
                  </a:lnTo>
                  <a:lnTo>
                    <a:pt x="68" y="0"/>
                  </a:lnTo>
                  <a:close/>
                  <a:moveTo>
                    <a:pt x="474" y="66"/>
                  </a:moveTo>
                  <a:lnTo>
                    <a:pt x="474" y="338"/>
                  </a:lnTo>
                  <a:lnTo>
                    <a:pt x="68" y="338"/>
                  </a:lnTo>
                  <a:lnTo>
                    <a:pt x="68" y="66"/>
                  </a:lnTo>
                  <a:lnTo>
                    <a:pt x="474" y="6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" name="Freeform 12"/>
            <p:cNvSpPr>
              <a:spLocks/>
            </p:cNvSpPr>
            <p:nvPr/>
          </p:nvSpPr>
          <p:spPr bwMode="auto">
            <a:xfrm>
              <a:off x="3238271" y="3246435"/>
              <a:ext cx="338087" cy="226874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202" y="68"/>
                </a:cxn>
                <a:cxn ang="0">
                  <a:pos x="134" y="136"/>
                </a:cxn>
                <a:cxn ang="0">
                  <a:pos x="68" y="68"/>
                </a:cxn>
                <a:cxn ang="0">
                  <a:pos x="0" y="68"/>
                </a:cxn>
                <a:cxn ang="0">
                  <a:pos x="134" y="204"/>
                </a:cxn>
                <a:cxn ang="0">
                  <a:pos x="236" y="102"/>
                </a:cxn>
                <a:cxn ang="0">
                  <a:pos x="304" y="170"/>
                </a:cxn>
                <a:cxn ang="0">
                  <a:pos x="304" y="0"/>
                </a:cxn>
                <a:cxn ang="0">
                  <a:pos x="134" y="0"/>
                </a:cxn>
              </a:cxnLst>
              <a:rect l="0" t="0" r="r" b="b"/>
              <a:pathLst>
                <a:path w="304" h="204">
                  <a:moveTo>
                    <a:pt x="134" y="0"/>
                  </a:moveTo>
                  <a:lnTo>
                    <a:pt x="202" y="68"/>
                  </a:lnTo>
                  <a:lnTo>
                    <a:pt x="134" y="136"/>
                  </a:lnTo>
                  <a:lnTo>
                    <a:pt x="68" y="68"/>
                  </a:lnTo>
                  <a:lnTo>
                    <a:pt x="0" y="68"/>
                  </a:lnTo>
                  <a:lnTo>
                    <a:pt x="134" y="204"/>
                  </a:lnTo>
                  <a:lnTo>
                    <a:pt x="236" y="102"/>
                  </a:lnTo>
                  <a:lnTo>
                    <a:pt x="304" y="170"/>
                  </a:lnTo>
                  <a:lnTo>
                    <a:pt x="304" y="0"/>
                  </a:lnTo>
                  <a:lnTo>
                    <a:pt x="13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17503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35274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70CF142A-FE84-427C-BD27-4F3AD689738D}"/>
              </a:ext>
            </a:extLst>
          </p:cNvPr>
          <p:cNvSpPr/>
          <p:nvPr/>
        </p:nvSpPr>
        <p:spPr>
          <a:xfrm>
            <a:off x="107504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4A1AFB64-4C62-43A7-93A3-08E57F6EF67A}"/>
              </a:ext>
            </a:extLst>
          </p:cNvPr>
          <p:cNvSpPr/>
          <p:nvPr/>
        </p:nvSpPr>
        <p:spPr>
          <a:xfrm>
            <a:off x="107504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1C3E66FC-8133-4C4D-80EB-9CCE364CE45A}"/>
              </a:ext>
            </a:extLst>
          </p:cNvPr>
          <p:cNvSpPr/>
          <p:nvPr/>
        </p:nvSpPr>
        <p:spPr>
          <a:xfrm>
            <a:off x="1139597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FB717614-88F0-47CB-B5C3-2C199548D37C}"/>
              </a:ext>
            </a:extLst>
          </p:cNvPr>
          <p:cNvSpPr/>
          <p:nvPr/>
        </p:nvSpPr>
        <p:spPr>
          <a:xfrm>
            <a:off x="1009194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3572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1EDBE28F-C798-40FC-B490-242189C3CD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81337" y="2260470"/>
            <a:ext cx="1621121" cy="121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C87BB9AD-478E-4B77-A0F3-D56B1714DA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643" y="2260470"/>
            <a:ext cx="1621121" cy="121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A51B7F03-A82F-4E8F-97E5-E8F31AC2A0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55006" y="2260470"/>
            <a:ext cx="1621121" cy="121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C328C9FB-796F-4AB6-A84F-A783420425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80115" y="4165480"/>
            <a:ext cx="1623565" cy="1217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0BBED569-395A-452A-868A-2329B1C951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422" y="4165480"/>
            <a:ext cx="1623565" cy="1217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686E0B0F-F8D3-4554-94D8-9436A137A6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21961" y="2260470"/>
            <a:ext cx="1621121" cy="121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D24EF1A7-3568-42B4-A6BC-3648773D77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73929" y="4171086"/>
            <a:ext cx="1621121" cy="121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D4E58228-FBEC-4167-BDAD-0B2D7DD0B3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24197" y="4183877"/>
            <a:ext cx="1616648" cy="1212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4D0089B6-208B-4335-AF94-8C7F2C2C3D01}"/>
              </a:ext>
            </a:extLst>
          </p:cNvPr>
          <p:cNvSpPr/>
          <p:nvPr/>
        </p:nvSpPr>
        <p:spPr>
          <a:xfrm>
            <a:off x="755261" y="3573665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858FBD84-0BAE-4D90-B211-A54C2226DFAD}"/>
              </a:ext>
            </a:extLst>
          </p:cNvPr>
          <p:cNvSpPr/>
          <p:nvPr/>
        </p:nvSpPr>
        <p:spPr>
          <a:xfrm>
            <a:off x="2722955" y="3573665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1753F466-DE51-4392-9C45-335F6857FF85}"/>
              </a:ext>
            </a:extLst>
          </p:cNvPr>
          <p:cNvSpPr/>
          <p:nvPr/>
        </p:nvSpPr>
        <p:spPr>
          <a:xfrm>
            <a:off x="4696624" y="3573665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DA3EB940-FA6C-45BD-A36E-2799592CCDEF}"/>
              </a:ext>
            </a:extLst>
          </p:cNvPr>
          <p:cNvSpPr/>
          <p:nvPr/>
        </p:nvSpPr>
        <p:spPr>
          <a:xfrm>
            <a:off x="6663579" y="3573665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41F8F88F-42E8-45FD-B3F9-EE224B8F345E}"/>
              </a:ext>
            </a:extLst>
          </p:cNvPr>
          <p:cNvSpPr/>
          <p:nvPr/>
        </p:nvSpPr>
        <p:spPr>
          <a:xfrm>
            <a:off x="755261" y="5486881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A1A55A86-61ED-452B-8858-67EF2F2AA693}"/>
              </a:ext>
            </a:extLst>
          </p:cNvPr>
          <p:cNvSpPr/>
          <p:nvPr/>
        </p:nvSpPr>
        <p:spPr>
          <a:xfrm>
            <a:off x="2722955" y="5486881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45CECFBF-9402-453F-A474-C9D69B76120D}"/>
              </a:ext>
            </a:extLst>
          </p:cNvPr>
          <p:cNvSpPr/>
          <p:nvPr/>
        </p:nvSpPr>
        <p:spPr>
          <a:xfrm>
            <a:off x="4696624" y="5486881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64D2886F-65FF-4515-A7AA-79DD21A3A946}"/>
              </a:ext>
            </a:extLst>
          </p:cNvPr>
          <p:cNvSpPr/>
          <p:nvPr/>
        </p:nvSpPr>
        <p:spPr>
          <a:xfrm>
            <a:off x="6663579" y="5486881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D570596B-7BB7-4463-A5F3-0673AD3959AB}"/>
              </a:ext>
            </a:extLst>
          </p:cNvPr>
          <p:cNvSpPr/>
          <p:nvPr/>
        </p:nvSpPr>
        <p:spPr>
          <a:xfrm>
            <a:off x="672841" y="1255523"/>
            <a:ext cx="3719646" cy="38215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D67CC32B-30CD-4D9C-A0B3-4734A46E8BB3}"/>
              </a:ext>
            </a:extLst>
          </p:cNvPr>
          <p:cNvSpPr/>
          <p:nvPr/>
        </p:nvSpPr>
        <p:spPr>
          <a:xfrm>
            <a:off x="672841" y="1037318"/>
            <a:ext cx="1533186" cy="2547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501622C8-E490-4345-8CF2-63E37ABE74E7}"/>
              </a:ext>
            </a:extLst>
          </p:cNvPr>
          <p:cNvSpPr/>
          <p:nvPr/>
        </p:nvSpPr>
        <p:spPr>
          <a:xfrm>
            <a:off x="6556009" y="1401179"/>
            <a:ext cx="1879196" cy="203816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639008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B908E534-4936-4603-8784-B5EE8C16AA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81337" y="2260470"/>
            <a:ext cx="1621121" cy="121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33729907-FCDA-4E64-8A8C-6363B0725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643" y="2260470"/>
            <a:ext cx="1621121" cy="121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3C67CA19-D49F-4DB3-B0CD-653F830B68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55006" y="2260470"/>
            <a:ext cx="1621121" cy="121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6ED6D9D3-502C-4BBC-909C-8798635DBD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80115" y="4165480"/>
            <a:ext cx="1623565" cy="1217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E983F7DD-AB16-457C-849C-35E15D192E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422" y="4165480"/>
            <a:ext cx="1623565" cy="1217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0FD6A406-65B7-4E71-A342-13C314F8CB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21961" y="2260470"/>
            <a:ext cx="1621121" cy="121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537618F2-78BF-44E6-B916-FC5B1FF212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5125" y="4171086"/>
            <a:ext cx="1598730" cy="1215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945AB915-898E-49F8-B624-4EF3D3AAA5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35362" y="4183877"/>
            <a:ext cx="1594318" cy="1212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FAF0AF60-54D6-4C79-A4CC-EADF4ACE0C4A}"/>
              </a:ext>
            </a:extLst>
          </p:cNvPr>
          <p:cNvSpPr/>
          <p:nvPr/>
        </p:nvSpPr>
        <p:spPr>
          <a:xfrm>
            <a:off x="755261" y="3573665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F520B071-CB36-4888-9B75-FF9B9657C9AE}"/>
              </a:ext>
            </a:extLst>
          </p:cNvPr>
          <p:cNvSpPr/>
          <p:nvPr/>
        </p:nvSpPr>
        <p:spPr>
          <a:xfrm>
            <a:off x="2722955" y="3573665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1CE1EF20-1CB0-4438-B760-8BB536F8F4FE}"/>
              </a:ext>
            </a:extLst>
          </p:cNvPr>
          <p:cNvSpPr/>
          <p:nvPr/>
        </p:nvSpPr>
        <p:spPr>
          <a:xfrm>
            <a:off x="4696624" y="3573665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0182976B-FE91-49BF-8B6A-A6C55A5D4019}"/>
              </a:ext>
            </a:extLst>
          </p:cNvPr>
          <p:cNvSpPr/>
          <p:nvPr/>
        </p:nvSpPr>
        <p:spPr>
          <a:xfrm>
            <a:off x="6663579" y="3573665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49AE5E2D-9A22-4B0D-9FD3-6CC4500A470B}"/>
              </a:ext>
            </a:extLst>
          </p:cNvPr>
          <p:cNvSpPr/>
          <p:nvPr/>
        </p:nvSpPr>
        <p:spPr>
          <a:xfrm>
            <a:off x="755261" y="5486881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1A40969A-4CCD-43B9-99DE-EE55D3AFF7BB}"/>
              </a:ext>
            </a:extLst>
          </p:cNvPr>
          <p:cNvSpPr/>
          <p:nvPr/>
        </p:nvSpPr>
        <p:spPr>
          <a:xfrm>
            <a:off x="2722955" y="5486881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EA5A690F-38F3-44CF-981E-13559A5F2364}"/>
              </a:ext>
            </a:extLst>
          </p:cNvPr>
          <p:cNvSpPr/>
          <p:nvPr/>
        </p:nvSpPr>
        <p:spPr>
          <a:xfrm>
            <a:off x="4696624" y="5486881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2D570C04-9393-4285-99A5-B4B0B1A62B74}"/>
              </a:ext>
            </a:extLst>
          </p:cNvPr>
          <p:cNvSpPr/>
          <p:nvPr/>
        </p:nvSpPr>
        <p:spPr>
          <a:xfrm>
            <a:off x="6663579" y="5486881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FF079F1E-D4EE-4C8A-BB16-A5064AE51EEE}"/>
              </a:ext>
            </a:extLst>
          </p:cNvPr>
          <p:cNvSpPr/>
          <p:nvPr/>
        </p:nvSpPr>
        <p:spPr>
          <a:xfrm>
            <a:off x="672841" y="1255523"/>
            <a:ext cx="3241951" cy="38215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B8E2BD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95DF6F32-0764-4981-8C2C-BA0E7B60AE3A}"/>
              </a:ext>
            </a:extLst>
          </p:cNvPr>
          <p:cNvSpPr/>
          <p:nvPr/>
        </p:nvSpPr>
        <p:spPr>
          <a:xfrm>
            <a:off x="672841" y="1037318"/>
            <a:ext cx="1533186" cy="2547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0E942190-F2D2-44F2-9F56-D599792F14A8}"/>
              </a:ext>
            </a:extLst>
          </p:cNvPr>
          <p:cNvSpPr/>
          <p:nvPr/>
        </p:nvSpPr>
        <p:spPr>
          <a:xfrm>
            <a:off x="6556009" y="1401179"/>
            <a:ext cx="1879196" cy="203816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669547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업계획서_패션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F15A22"/>
      </a:accent1>
      <a:accent2>
        <a:srgbClr val="F58220"/>
      </a:accent2>
      <a:accent3>
        <a:srgbClr val="FDB913"/>
      </a:accent3>
      <a:accent4>
        <a:srgbClr val="27AAE1"/>
      </a:accent4>
      <a:accent5>
        <a:srgbClr val="343130"/>
      </a:accent5>
      <a:accent6>
        <a:srgbClr val="ADABAC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2340</TotalTime>
  <Words>417</Words>
  <Application>Microsoft Office PowerPoint</Application>
  <PresentationFormat>화면 슬라이드 쇼(4:3)</PresentationFormat>
  <Paragraphs>80</Paragraphs>
  <Slides>9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표준작성법_사업계획서_창업(패션)</dc:title>
  <dc:creator>㈜ 인비닷컴</dc:creator>
  <dc:description>무단 복제 배포시 법적 불이익을 받을 수 있습니다.</dc:description>
  <cp:lastModifiedBy>pro</cp:lastModifiedBy>
  <cp:revision>513</cp:revision>
  <dcterms:created xsi:type="dcterms:W3CDTF">2013-09-25T11:58:39Z</dcterms:created>
  <dcterms:modified xsi:type="dcterms:W3CDTF">2019-05-03T07:06:39Z</dcterms:modified>
  <cp:category>본 문서의 저작권은 비즈폼에 있습니다.</cp:category>
</cp:coreProperties>
</file>