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2" r:id="rId2"/>
    <p:sldId id="326" r:id="rId3"/>
    <p:sldId id="330" r:id="rId4"/>
    <p:sldId id="343" r:id="rId5"/>
    <p:sldId id="344" r:id="rId6"/>
    <p:sldId id="345" r:id="rId7"/>
    <p:sldId id="346" r:id="rId8"/>
    <p:sldId id="347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40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AutoShape 3"/>
          <p:cNvSpPr>
            <a:spLocks noChangeAspect="1" noChangeArrowheads="1" noTextEdit="1"/>
          </p:cNvSpPr>
          <p:nvPr userDrawn="1"/>
        </p:nvSpPr>
        <p:spPr bwMode="auto">
          <a:xfrm>
            <a:off x="4763" y="2305050"/>
            <a:ext cx="913447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029" name="Rectangle 5"/>
          <p:cNvSpPr>
            <a:spLocks noChangeArrowheads="1"/>
          </p:cNvSpPr>
          <p:nvPr userDrawn="1"/>
        </p:nvSpPr>
        <p:spPr bwMode="auto">
          <a:xfrm>
            <a:off x="4763" y="2305050"/>
            <a:ext cx="285750" cy="2247900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030" name="Rectangle 6"/>
          <p:cNvSpPr>
            <a:spLocks noChangeArrowheads="1"/>
          </p:cNvSpPr>
          <p:nvPr userDrawn="1"/>
        </p:nvSpPr>
        <p:spPr bwMode="auto">
          <a:xfrm>
            <a:off x="290513" y="2305050"/>
            <a:ext cx="8848725" cy="2247900"/>
          </a:xfrm>
          <a:prstGeom prst="rect">
            <a:avLst/>
          </a:prstGeom>
          <a:solidFill>
            <a:schemeClr val="accent1">
              <a:lumMod val="50000"/>
              <a:alpha val="8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353754" y="2755526"/>
            <a:ext cx="6336000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53754" y="2545408"/>
            <a:ext cx="6336000" cy="37241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53754" y="3721104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290513" y="2305050"/>
            <a:ext cx="884872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 userDrawn="1"/>
        </p:nvSpPr>
        <p:spPr bwMode="auto">
          <a:xfrm>
            <a:off x="0" y="1588"/>
            <a:ext cx="282575" cy="6854825"/>
          </a:xfrm>
          <a:prstGeom prst="rect">
            <a:avLst/>
          </a:prstGeom>
          <a:solidFill>
            <a:schemeClr val="accent3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054" name="Freeform 6"/>
          <p:cNvSpPr>
            <a:spLocks/>
          </p:cNvSpPr>
          <p:nvPr userDrawn="1"/>
        </p:nvSpPr>
        <p:spPr bwMode="auto">
          <a:xfrm>
            <a:off x="282575" y="1588"/>
            <a:ext cx="7219950" cy="6854825"/>
          </a:xfrm>
          <a:custGeom>
            <a:avLst/>
            <a:gdLst/>
            <a:ahLst/>
            <a:cxnLst>
              <a:cxn ang="0">
                <a:pos x="4548" y="0"/>
              </a:cxn>
              <a:cxn ang="0">
                <a:pos x="0" y="0"/>
              </a:cxn>
              <a:cxn ang="0">
                <a:pos x="0" y="4318"/>
              </a:cxn>
              <a:cxn ang="0">
                <a:pos x="3146" y="4318"/>
              </a:cxn>
              <a:cxn ang="0">
                <a:pos x="4548" y="0"/>
              </a:cxn>
            </a:cxnLst>
            <a:rect l="0" t="0" r="r" b="b"/>
            <a:pathLst>
              <a:path w="4548" h="4318">
                <a:moveTo>
                  <a:pt x="4548" y="0"/>
                </a:moveTo>
                <a:lnTo>
                  <a:pt x="0" y="0"/>
                </a:lnTo>
                <a:lnTo>
                  <a:pt x="0" y="4318"/>
                </a:lnTo>
                <a:lnTo>
                  <a:pt x="3146" y="4318"/>
                </a:lnTo>
                <a:lnTo>
                  <a:pt x="4548" y="0"/>
                </a:lnTo>
                <a:close/>
              </a:path>
            </a:pathLst>
          </a:custGeom>
          <a:solidFill>
            <a:schemeClr val="accent1">
              <a:lumMod val="50000"/>
              <a:alpha val="8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algn="l" defTabSz="914400" rtl="0" eaLnBrk="1" latinLnBrk="1" hangingPunct="1"/>
            <a:endParaRPr lang="ko-KR" altLang="en-US" sz="18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612774" y="1019142"/>
            <a:ext cx="3384551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2055" name="Freeform 7"/>
          <p:cNvSpPr>
            <a:spLocks/>
          </p:cNvSpPr>
          <p:nvPr userDrawn="1"/>
        </p:nvSpPr>
        <p:spPr bwMode="auto">
          <a:xfrm>
            <a:off x="282575" y="1588"/>
            <a:ext cx="7219950" cy="6854825"/>
          </a:xfrm>
          <a:custGeom>
            <a:avLst/>
            <a:gdLst/>
            <a:ahLst/>
            <a:cxnLst>
              <a:cxn ang="0">
                <a:pos x="4548" y="0"/>
              </a:cxn>
              <a:cxn ang="0">
                <a:pos x="0" y="0"/>
              </a:cxn>
              <a:cxn ang="0">
                <a:pos x="0" y="4318"/>
              </a:cxn>
              <a:cxn ang="0">
                <a:pos x="3146" y="4318"/>
              </a:cxn>
              <a:cxn ang="0">
                <a:pos x="4548" y="0"/>
              </a:cxn>
            </a:cxnLst>
            <a:rect l="0" t="0" r="r" b="b"/>
            <a:pathLst>
              <a:path w="4548" h="4318">
                <a:moveTo>
                  <a:pt x="4548" y="0"/>
                </a:moveTo>
                <a:lnTo>
                  <a:pt x="0" y="0"/>
                </a:lnTo>
                <a:lnTo>
                  <a:pt x="0" y="4318"/>
                </a:lnTo>
                <a:lnTo>
                  <a:pt x="3146" y="4318"/>
                </a:lnTo>
                <a:lnTo>
                  <a:pt x="4548" y="0"/>
                </a:lnTo>
              </a:path>
            </a:pathLst>
          </a:custGeom>
          <a:noFill/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9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1358856" y="1931967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0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2044136" y="2187558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1" name="텍스트 개체 틀 5"/>
          <p:cNvSpPr>
            <a:spLocks noGrp="1"/>
          </p:cNvSpPr>
          <p:nvPr>
            <p:ph type="body" sz="quarter" idx="13" hasCustomPrompt="1"/>
          </p:nvPr>
        </p:nvSpPr>
        <p:spPr>
          <a:xfrm>
            <a:off x="2089136" y="2490377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2" name="텍스트 개체 틀 3"/>
          <p:cNvSpPr>
            <a:spLocks noGrp="1"/>
          </p:cNvSpPr>
          <p:nvPr>
            <p:ph type="body" sz="quarter" idx="14" hasCustomPrompt="1"/>
          </p:nvPr>
        </p:nvSpPr>
        <p:spPr>
          <a:xfrm>
            <a:off x="3586149" y="1931967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3" name="텍스트 개체 틀 5"/>
          <p:cNvSpPr>
            <a:spLocks noGrp="1"/>
          </p:cNvSpPr>
          <p:nvPr>
            <p:ph type="body" sz="quarter" idx="15" hasCustomPrompt="1"/>
          </p:nvPr>
        </p:nvSpPr>
        <p:spPr>
          <a:xfrm>
            <a:off x="4271429" y="2187558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4" name="텍스트 개체 틀 5"/>
          <p:cNvSpPr>
            <a:spLocks noGrp="1"/>
          </p:cNvSpPr>
          <p:nvPr>
            <p:ph type="body" sz="quarter" idx="16" hasCustomPrompt="1"/>
          </p:nvPr>
        </p:nvSpPr>
        <p:spPr>
          <a:xfrm>
            <a:off x="4316429" y="2490377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5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1358856" y="3319461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6" name="텍스트 개체 틀 5"/>
          <p:cNvSpPr>
            <a:spLocks noGrp="1"/>
          </p:cNvSpPr>
          <p:nvPr>
            <p:ph type="body" sz="quarter" idx="18" hasCustomPrompt="1"/>
          </p:nvPr>
        </p:nvSpPr>
        <p:spPr>
          <a:xfrm>
            <a:off x="2044136" y="357505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27" name="텍스트 개체 틀 5"/>
          <p:cNvSpPr>
            <a:spLocks noGrp="1"/>
          </p:cNvSpPr>
          <p:nvPr>
            <p:ph type="body" sz="quarter" idx="19" hasCustomPrompt="1"/>
          </p:nvPr>
        </p:nvSpPr>
        <p:spPr>
          <a:xfrm>
            <a:off x="2089136" y="3877871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28" name="텍스트 개체 틀 3"/>
          <p:cNvSpPr>
            <a:spLocks noGrp="1"/>
          </p:cNvSpPr>
          <p:nvPr>
            <p:ph type="body" sz="quarter" idx="20" hasCustomPrompt="1"/>
          </p:nvPr>
        </p:nvSpPr>
        <p:spPr>
          <a:xfrm>
            <a:off x="3586149" y="3319461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29" name="텍스트 개체 틀 5"/>
          <p:cNvSpPr>
            <a:spLocks noGrp="1"/>
          </p:cNvSpPr>
          <p:nvPr>
            <p:ph type="body" sz="quarter" idx="21" hasCustomPrompt="1"/>
          </p:nvPr>
        </p:nvSpPr>
        <p:spPr>
          <a:xfrm>
            <a:off x="4271429" y="3575052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0" name="텍스트 개체 틀 5"/>
          <p:cNvSpPr>
            <a:spLocks noGrp="1"/>
          </p:cNvSpPr>
          <p:nvPr>
            <p:ph type="body" sz="quarter" idx="22" hasCustomPrompt="1"/>
          </p:nvPr>
        </p:nvSpPr>
        <p:spPr>
          <a:xfrm>
            <a:off x="4316429" y="3877871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  <p:sp>
        <p:nvSpPr>
          <p:cNvPr id="31" name="텍스트 개체 틀 3"/>
          <p:cNvSpPr>
            <a:spLocks noGrp="1"/>
          </p:cNvSpPr>
          <p:nvPr>
            <p:ph type="body" sz="quarter" idx="26" hasCustomPrompt="1"/>
          </p:nvPr>
        </p:nvSpPr>
        <p:spPr>
          <a:xfrm>
            <a:off x="1358856" y="4670442"/>
            <a:ext cx="758306" cy="73250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buNone/>
              <a:defRPr sz="32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32" name="텍스트 개체 틀 5"/>
          <p:cNvSpPr>
            <a:spLocks noGrp="1"/>
          </p:cNvSpPr>
          <p:nvPr>
            <p:ph type="body" sz="quarter" idx="27" hasCustomPrompt="1"/>
          </p:nvPr>
        </p:nvSpPr>
        <p:spPr>
          <a:xfrm>
            <a:off x="2044136" y="4926033"/>
            <a:ext cx="1570037" cy="352404"/>
          </a:xfrm>
          <a:prstGeom prst="rect">
            <a:avLst/>
          </a:prstGeom>
        </p:spPr>
        <p:txBody>
          <a:bodyPr>
            <a:spAutoFit/>
          </a:bodyPr>
          <a:lstStyle>
            <a:lvl1pPr algn="l">
              <a:lnSpc>
                <a:spcPct val="130000"/>
              </a:lnSpc>
              <a:buNone/>
              <a:defRPr sz="13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3" name="텍스트 개체 틀 5"/>
          <p:cNvSpPr>
            <a:spLocks noGrp="1"/>
          </p:cNvSpPr>
          <p:nvPr>
            <p:ph type="body" sz="quarter" idx="28" hasCustomPrompt="1"/>
          </p:nvPr>
        </p:nvSpPr>
        <p:spPr>
          <a:xfrm>
            <a:off x="2089136" y="5228852"/>
            <a:ext cx="1533526" cy="75405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85725" marR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None/>
              <a:tabLst/>
              <a:defRPr sz="1000" b="0">
                <a:solidFill>
                  <a:schemeClr val="bg1"/>
                </a:solidFill>
              </a:defRPr>
            </a:lvl1pPr>
          </a:lstStyle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  <a:p>
            <a:pPr marL="85725" marR="0" lvl="0" indent="-85725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r>
              <a:rPr lang="ko-KR" altLang="en-US" dirty="0"/>
              <a:t>내용을 입력하세요</a:t>
            </a:r>
            <a:endParaRPr lang="en-US" altLang="ko-K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079" name="Freeform 7"/>
          <p:cNvSpPr>
            <a:spLocks/>
          </p:cNvSpPr>
          <p:nvPr userDrawn="1"/>
        </p:nvSpPr>
        <p:spPr bwMode="auto">
          <a:xfrm>
            <a:off x="5108575" y="0"/>
            <a:ext cx="3844925" cy="6858000"/>
          </a:xfrm>
          <a:custGeom>
            <a:avLst/>
            <a:gdLst/>
            <a:ahLst/>
            <a:cxnLst>
              <a:cxn ang="0">
                <a:pos x="2422" y="4320"/>
              </a:cxn>
              <a:cxn ang="0">
                <a:pos x="0" y="4320"/>
              </a:cxn>
              <a:cxn ang="0">
                <a:pos x="1416" y="0"/>
              </a:cxn>
              <a:cxn ang="0">
                <a:pos x="2422" y="0"/>
              </a:cxn>
              <a:cxn ang="0">
                <a:pos x="2422" y="4320"/>
              </a:cxn>
            </a:cxnLst>
            <a:rect l="0" t="0" r="r" b="b"/>
            <a:pathLst>
              <a:path w="2422" h="4320">
                <a:moveTo>
                  <a:pt x="2422" y="4320"/>
                </a:moveTo>
                <a:lnTo>
                  <a:pt x="0" y="4320"/>
                </a:lnTo>
                <a:lnTo>
                  <a:pt x="1416" y="0"/>
                </a:lnTo>
                <a:lnTo>
                  <a:pt x="2422" y="0"/>
                </a:lnTo>
                <a:lnTo>
                  <a:pt x="2422" y="432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080" name="Freeform 8"/>
          <p:cNvSpPr>
            <a:spLocks/>
          </p:cNvSpPr>
          <p:nvPr userDrawn="1"/>
        </p:nvSpPr>
        <p:spPr bwMode="auto">
          <a:xfrm>
            <a:off x="5295900" y="0"/>
            <a:ext cx="3848100" cy="6858000"/>
          </a:xfrm>
          <a:custGeom>
            <a:avLst/>
            <a:gdLst/>
            <a:ahLst/>
            <a:cxnLst>
              <a:cxn ang="0">
                <a:pos x="2424" y="4320"/>
              </a:cxn>
              <a:cxn ang="0">
                <a:pos x="0" y="4320"/>
              </a:cxn>
              <a:cxn ang="0">
                <a:pos x="1416" y="0"/>
              </a:cxn>
              <a:cxn ang="0">
                <a:pos x="2424" y="0"/>
              </a:cxn>
              <a:cxn ang="0">
                <a:pos x="2424" y="4320"/>
              </a:cxn>
            </a:cxnLst>
            <a:rect l="0" t="0" r="r" b="b"/>
            <a:pathLst>
              <a:path w="2424" h="4320">
                <a:moveTo>
                  <a:pt x="2424" y="4320"/>
                </a:moveTo>
                <a:lnTo>
                  <a:pt x="0" y="4320"/>
                </a:lnTo>
                <a:lnTo>
                  <a:pt x="1416" y="0"/>
                </a:lnTo>
                <a:lnTo>
                  <a:pt x="2424" y="0"/>
                </a:lnTo>
                <a:lnTo>
                  <a:pt x="2424" y="43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075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078" name="Rectangle 6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1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1303182" y="909603"/>
            <a:ext cx="3780000" cy="692497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30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2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1300888" y="1698613"/>
            <a:ext cx="3780000" cy="4524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3" name="Rectangle 33"/>
          <p:cNvSpPr>
            <a:spLocks noChangeArrowheads="1"/>
          </p:cNvSpPr>
          <p:nvPr userDrawn="1"/>
        </p:nvSpPr>
        <p:spPr bwMode="auto">
          <a:xfrm>
            <a:off x="604731" y="1520812"/>
            <a:ext cx="587375" cy="285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517555" y="873090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4000" b="1" i="0" u="none" strike="noStrike" kern="1200" cap="none" normalizeH="0" baseline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505462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208238"/>
            <a:ext cx="6417503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872716"/>
            <a:ext cx="6417503" cy="332399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슬라이드 번호 개체 틀 5"/>
          <p:cNvSpPr txBox="1">
            <a:spLocks/>
          </p:cNvSpPr>
          <p:nvPr userDrawn="1"/>
        </p:nvSpPr>
        <p:spPr>
          <a:xfrm>
            <a:off x="6768244" y="152200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/>
                </a:solidFill>
              </a:defRPr>
            </a:lvl1pPr>
          </a:lstStyle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8AB9F4-96E6-4C5F-8068-4B9C71A7656E}" type="slidenum">
              <a:rPr kumimoji="0" lang="ko-KR" altLang="en-US" sz="10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 hasCustomPrompt="1"/>
          </p:nvPr>
        </p:nvSpPr>
        <p:spPr>
          <a:xfrm>
            <a:off x="1404000" y="2889505"/>
            <a:ext cx="6336000" cy="892552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lnSpc>
                <a:spcPct val="130000"/>
              </a:lnSpc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10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1404000" y="2552688"/>
            <a:ext cx="6336000" cy="332399"/>
          </a:xfrm>
          <a:prstGeom prst="rect">
            <a:avLst/>
          </a:prstGeom>
        </p:spPr>
        <p:txBody>
          <a:bodyPr anchor="b">
            <a:spAutoFit/>
          </a:bodyPr>
          <a:lstStyle>
            <a:lvl1pPr marL="0" indent="0" algn="ctr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1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1404000" y="3830368"/>
            <a:ext cx="6336000" cy="29238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152200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/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672%26v_flag%3d0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0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17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19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6.gif"/><Relationship Id="rId4" Type="http://schemas.openxmlformats.org/officeDocument/2006/relationships/image" Target="../media/image13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28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5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12.jpg"/><Relationship Id="rId16" Type="http://schemas.openxmlformats.org/officeDocument/2006/relationships/image" Target="../media/image27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4.gif"/><Relationship Id="rId4" Type="http://schemas.openxmlformats.org/officeDocument/2006/relationships/image" Target="../media/image21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1B16827C-9D46-45F9-A831-0B20B0B4B7F1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717DF48D-5BB9-42B6-927C-CB4F361359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19140C61-0745-4A05-8027-B8E259EFF877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26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A1849FAE-ECD9-4487-B22C-26D3019DAF03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3DCEDA40-9713-40D4-BEC2-CB86E7F9D287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http://www.bizforms.co.kr/bms/check.asp?code=bs3217338750418&amp;go_url=http%3a%2f%2fpowerpoint.bizforms.co.kr%2fform_view%2fview.asp%3fnumber%3d105672%26v_flag%3d0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9DC9189D-F45B-476C-9A5D-A292369EC548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건설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사업운영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D34E7B0-E611-46B0-9A56-F7E4F4D05A65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F04AADC-DF0D-4DF3-A475-A31FAA8035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907875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018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/>
              <a:t>2-1 </a:t>
            </a:r>
            <a:r>
              <a:rPr lang="ko-KR" altLang="en-US"/>
              <a:t>주요 사업내용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/>
              <a:t>주요 사업내용을 위한 페이지입니다</a:t>
            </a:r>
            <a:r>
              <a:rPr lang="en-US" altLang="ko-KR"/>
              <a:t>. </a:t>
            </a:r>
            <a:r>
              <a:rPr lang="ko-KR" altLang="en-US"/>
              <a:t>본문 맑은고딕 </a:t>
            </a:r>
            <a:r>
              <a:rPr lang="en-US" altLang="ko-KR"/>
              <a:t>12pt </a:t>
            </a:r>
            <a:r>
              <a:rPr lang="ko-KR" altLang="en-US"/>
              <a:t>정렬은 왼쪽정렬을 권장합니다</a:t>
            </a:r>
            <a:r>
              <a:rPr lang="en-US" altLang="ko-KR"/>
              <a:t>.</a:t>
            </a:r>
            <a:endParaRPr lang="ko-KR" altLang="en-US" dirty="0"/>
          </a:p>
        </p:txBody>
      </p:sp>
      <p:grpSp>
        <p:nvGrpSpPr>
          <p:cNvPr id="26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 사업내용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영역에 대한 대략적인 내용</a:t>
              </a:r>
              <a:r>
                <a:rPr kumimoji="1" lang="ko-KR" altLang="en-US" sz="1050" spc="30" dirty="0"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7128484" y="302786"/>
            <a:ext cx="1800000" cy="460765"/>
            <a:chOff x="7128484" y="252369"/>
            <a:chExt cx="1800000" cy="460765"/>
          </a:xfrm>
        </p:grpSpPr>
        <p:sp>
          <p:nvSpPr>
            <p:cNvPr id="42" name="TextBox 41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4" name="Freeform 224"/>
          <p:cNvSpPr>
            <a:spLocks noEditPoints="1"/>
          </p:cNvSpPr>
          <p:nvPr/>
        </p:nvSpPr>
        <p:spPr bwMode="auto">
          <a:xfrm>
            <a:off x="1588" y="6038850"/>
            <a:ext cx="9140825" cy="819150"/>
          </a:xfrm>
          <a:custGeom>
            <a:avLst/>
            <a:gdLst/>
            <a:ahLst/>
            <a:cxnLst>
              <a:cxn ang="0">
                <a:pos x="5584" y="296"/>
              </a:cxn>
              <a:cxn ang="0">
                <a:pos x="4378" y="468"/>
              </a:cxn>
              <a:cxn ang="0">
                <a:pos x="3858" y="432"/>
              </a:cxn>
              <a:cxn ang="0">
                <a:pos x="3348" y="92"/>
              </a:cxn>
              <a:cxn ang="0">
                <a:pos x="3202" y="58"/>
              </a:cxn>
              <a:cxn ang="0">
                <a:pos x="3036" y="176"/>
              </a:cxn>
              <a:cxn ang="0">
                <a:pos x="2132" y="144"/>
              </a:cxn>
              <a:cxn ang="0">
                <a:pos x="1424" y="362"/>
              </a:cxn>
              <a:cxn ang="0">
                <a:pos x="1060" y="144"/>
              </a:cxn>
              <a:cxn ang="0">
                <a:pos x="724" y="364"/>
              </a:cxn>
              <a:cxn ang="0">
                <a:pos x="246" y="220"/>
              </a:cxn>
              <a:cxn ang="0">
                <a:pos x="5022" y="452"/>
              </a:cxn>
              <a:cxn ang="0">
                <a:pos x="3864" y="428"/>
              </a:cxn>
              <a:cxn ang="0">
                <a:pos x="230" y="226"/>
              </a:cxn>
              <a:cxn ang="0">
                <a:pos x="218" y="402"/>
              </a:cxn>
              <a:cxn ang="0">
                <a:pos x="184" y="336"/>
              </a:cxn>
              <a:cxn ang="0">
                <a:pos x="180" y="332"/>
              </a:cxn>
              <a:cxn ang="0">
                <a:pos x="1016" y="272"/>
              </a:cxn>
              <a:cxn ang="0">
                <a:pos x="1064" y="290"/>
              </a:cxn>
              <a:cxn ang="0">
                <a:pos x="1024" y="272"/>
              </a:cxn>
              <a:cxn ang="0">
                <a:pos x="988" y="214"/>
              </a:cxn>
              <a:cxn ang="0">
                <a:pos x="796" y="352"/>
              </a:cxn>
              <a:cxn ang="0">
                <a:pos x="842" y="382"/>
              </a:cxn>
              <a:cxn ang="0">
                <a:pos x="802" y="278"/>
              </a:cxn>
              <a:cxn ang="0">
                <a:pos x="784" y="222"/>
              </a:cxn>
              <a:cxn ang="0">
                <a:pos x="552" y="362"/>
              </a:cxn>
              <a:cxn ang="0">
                <a:pos x="1274" y="368"/>
              </a:cxn>
              <a:cxn ang="0">
                <a:pos x="1252" y="356"/>
              </a:cxn>
              <a:cxn ang="0">
                <a:pos x="1246" y="314"/>
              </a:cxn>
              <a:cxn ang="0">
                <a:pos x="1234" y="294"/>
              </a:cxn>
              <a:cxn ang="0">
                <a:pos x="2166" y="222"/>
              </a:cxn>
              <a:cxn ang="0">
                <a:pos x="2166" y="406"/>
              </a:cxn>
              <a:cxn ang="0">
                <a:pos x="2198" y="222"/>
              </a:cxn>
              <a:cxn ang="0">
                <a:pos x="2174" y="406"/>
              </a:cxn>
              <a:cxn ang="0">
                <a:pos x="2116" y="374"/>
              </a:cxn>
              <a:cxn ang="0">
                <a:pos x="2382" y="294"/>
              </a:cxn>
              <a:cxn ang="0">
                <a:pos x="2346" y="318"/>
              </a:cxn>
              <a:cxn ang="0">
                <a:pos x="2612" y="296"/>
              </a:cxn>
              <a:cxn ang="0">
                <a:pos x="2568" y="326"/>
              </a:cxn>
              <a:cxn ang="0">
                <a:pos x="2522" y="356"/>
              </a:cxn>
              <a:cxn ang="0">
                <a:pos x="2832" y="390"/>
              </a:cxn>
              <a:cxn ang="0">
                <a:pos x="2778" y="422"/>
              </a:cxn>
              <a:cxn ang="0">
                <a:pos x="2760" y="456"/>
              </a:cxn>
              <a:cxn ang="0">
                <a:pos x="3612" y="304"/>
              </a:cxn>
              <a:cxn ang="0">
                <a:pos x="3554" y="312"/>
              </a:cxn>
              <a:cxn ang="0">
                <a:pos x="3760" y="388"/>
              </a:cxn>
              <a:cxn ang="0">
                <a:pos x="3722" y="364"/>
              </a:cxn>
              <a:cxn ang="0">
                <a:pos x="4338" y="342"/>
              </a:cxn>
              <a:cxn ang="0">
                <a:pos x="4278" y="356"/>
              </a:cxn>
              <a:cxn ang="0">
                <a:pos x="4220" y="444"/>
              </a:cxn>
              <a:cxn ang="0">
                <a:pos x="4050" y="396"/>
              </a:cxn>
              <a:cxn ang="0">
                <a:pos x="4888" y="364"/>
              </a:cxn>
              <a:cxn ang="0">
                <a:pos x="4802" y="398"/>
              </a:cxn>
              <a:cxn ang="0">
                <a:pos x="4624" y="234"/>
              </a:cxn>
              <a:cxn ang="0">
                <a:pos x="4478" y="302"/>
              </a:cxn>
              <a:cxn ang="0">
                <a:pos x="5278" y="408"/>
              </a:cxn>
              <a:cxn ang="0">
                <a:pos x="5216" y="458"/>
              </a:cxn>
              <a:cxn ang="0">
                <a:pos x="5118" y="390"/>
              </a:cxn>
              <a:cxn ang="0">
                <a:pos x="5106" y="422"/>
              </a:cxn>
              <a:cxn ang="0">
                <a:pos x="5626" y="464"/>
              </a:cxn>
              <a:cxn ang="0">
                <a:pos x="5528" y="396"/>
              </a:cxn>
              <a:cxn ang="0">
                <a:pos x="5396" y="408"/>
              </a:cxn>
              <a:cxn ang="0">
                <a:pos x="5354" y="430"/>
              </a:cxn>
            </a:cxnLst>
            <a:rect l="0" t="0" r="r" b="b"/>
            <a:pathLst>
              <a:path w="5758" h="516">
                <a:moveTo>
                  <a:pt x="5732" y="466"/>
                </a:moveTo>
                <a:lnTo>
                  <a:pt x="5732" y="466"/>
                </a:lnTo>
                <a:lnTo>
                  <a:pt x="5730" y="462"/>
                </a:lnTo>
                <a:lnTo>
                  <a:pt x="5728" y="458"/>
                </a:lnTo>
                <a:lnTo>
                  <a:pt x="5724" y="458"/>
                </a:lnTo>
                <a:lnTo>
                  <a:pt x="5720" y="456"/>
                </a:lnTo>
                <a:lnTo>
                  <a:pt x="5716" y="458"/>
                </a:lnTo>
                <a:lnTo>
                  <a:pt x="5714" y="460"/>
                </a:lnTo>
                <a:lnTo>
                  <a:pt x="5710" y="462"/>
                </a:lnTo>
                <a:lnTo>
                  <a:pt x="5710" y="468"/>
                </a:lnTo>
                <a:lnTo>
                  <a:pt x="5710" y="468"/>
                </a:lnTo>
                <a:lnTo>
                  <a:pt x="5710" y="470"/>
                </a:lnTo>
                <a:lnTo>
                  <a:pt x="5710" y="470"/>
                </a:lnTo>
                <a:lnTo>
                  <a:pt x="5684" y="474"/>
                </a:lnTo>
                <a:lnTo>
                  <a:pt x="5658" y="474"/>
                </a:lnTo>
                <a:lnTo>
                  <a:pt x="5658" y="474"/>
                </a:lnTo>
                <a:lnTo>
                  <a:pt x="5660" y="468"/>
                </a:lnTo>
                <a:lnTo>
                  <a:pt x="5660" y="468"/>
                </a:lnTo>
                <a:lnTo>
                  <a:pt x="5660" y="464"/>
                </a:lnTo>
                <a:lnTo>
                  <a:pt x="5658" y="460"/>
                </a:lnTo>
                <a:lnTo>
                  <a:pt x="5654" y="458"/>
                </a:lnTo>
                <a:lnTo>
                  <a:pt x="5650" y="458"/>
                </a:lnTo>
                <a:lnTo>
                  <a:pt x="5646" y="458"/>
                </a:lnTo>
                <a:lnTo>
                  <a:pt x="5642" y="460"/>
                </a:lnTo>
                <a:lnTo>
                  <a:pt x="5640" y="464"/>
                </a:lnTo>
                <a:lnTo>
                  <a:pt x="5640" y="468"/>
                </a:lnTo>
                <a:lnTo>
                  <a:pt x="5640" y="468"/>
                </a:lnTo>
                <a:lnTo>
                  <a:pt x="5640" y="474"/>
                </a:lnTo>
                <a:lnTo>
                  <a:pt x="5640" y="474"/>
                </a:lnTo>
                <a:lnTo>
                  <a:pt x="5636" y="474"/>
                </a:lnTo>
                <a:lnTo>
                  <a:pt x="5636" y="474"/>
                </a:lnTo>
                <a:lnTo>
                  <a:pt x="5638" y="468"/>
                </a:lnTo>
                <a:lnTo>
                  <a:pt x="5638" y="468"/>
                </a:lnTo>
                <a:lnTo>
                  <a:pt x="5636" y="464"/>
                </a:lnTo>
                <a:lnTo>
                  <a:pt x="5634" y="462"/>
                </a:lnTo>
                <a:lnTo>
                  <a:pt x="5630" y="460"/>
                </a:lnTo>
                <a:lnTo>
                  <a:pt x="5626" y="458"/>
                </a:lnTo>
                <a:lnTo>
                  <a:pt x="5622" y="460"/>
                </a:lnTo>
                <a:lnTo>
                  <a:pt x="5620" y="462"/>
                </a:lnTo>
                <a:lnTo>
                  <a:pt x="5616" y="464"/>
                </a:lnTo>
                <a:lnTo>
                  <a:pt x="5616" y="470"/>
                </a:lnTo>
                <a:lnTo>
                  <a:pt x="5616" y="470"/>
                </a:lnTo>
                <a:lnTo>
                  <a:pt x="5616" y="472"/>
                </a:lnTo>
                <a:lnTo>
                  <a:pt x="5616" y="472"/>
                </a:lnTo>
                <a:lnTo>
                  <a:pt x="5584" y="468"/>
                </a:lnTo>
                <a:lnTo>
                  <a:pt x="5584" y="296"/>
                </a:lnTo>
                <a:lnTo>
                  <a:pt x="5464" y="296"/>
                </a:lnTo>
                <a:lnTo>
                  <a:pt x="5464" y="470"/>
                </a:lnTo>
                <a:lnTo>
                  <a:pt x="5466" y="470"/>
                </a:lnTo>
                <a:lnTo>
                  <a:pt x="5466" y="470"/>
                </a:lnTo>
                <a:lnTo>
                  <a:pt x="5422" y="474"/>
                </a:lnTo>
                <a:lnTo>
                  <a:pt x="5422" y="404"/>
                </a:lnTo>
                <a:lnTo>
                  <a:pt x="5324" y="404"/>
                </a:lnTo>
                <a:lnTo>
                  <a:pt x="5324" y="474"/>
                </a:lnTo>
                <a:lnTo>
                  <a:pt x="5324" y="474"/>
                </a:lnTo>
                <a:lnTo>
                  <a:pt x="5312" y="470"/>
                </a:lnTo>
                <a:lnTo>
                  <a:pt x="5312" y="470"/>
                </a:lnTo>
                <a:lnTo>
                  <a:pt x="5308" y="470"/>
                </a:lnTo>
                <a:lnTo>
                  <a:pt x="5308" y="404"/>
                </a:lnTo>
                <a:lnTo>
                  <a:pt x="5208" y="404"/>
                </a:lnTo>
                <a:lnTo>
                  <a:pt x="5208" y="458"/>
                </a:lnTo>
                <a:lnTo>
                  <a:pt x="5208" y="458"/>
                </a:lnTo>
                <a:lnTo>
                  <a:pt x="5190" y="460"/>
                </a:lnTo>
                <a:lnTo>
                  <a:pt x="5190" y="356"/>
                </a:lnTo>
                <a:lnTo>
                  <a:pt x="5068" y="356"/>
                </a:lnTo>
                <a:lnTo>
                  <a:pt x="5068" y="470"/>
                </a:lnTo>
                <a:lnTo>
                  <a:pt x="5068" y="470"/>
                </a:lnTo>
                <a:lnTo>
                  <a:pt x="5048" y="468"/>
                </a:lnTo>
                <a:lnTo>
                  <a:pt x="5048" y="404"/>
                </a:lnTo>
                <a:lnTo>
                  <a:pt x="4948" y="404"/>
                </a:lnTo>
                <a:lnTo>
                  <a:pt x="4948" y="466"/>
                </a:lnTo>
                <a:lnTo>
                  <a:pt x="4948" y="466"/>
                </a:lnTo>
                <a:lnTo>
                  <a:pt x="4900" y="466"/>
                </a:lnTo>
                <a:lnTo>
                  <a:pt x="4900" y="346"/>
                </a:lnTo>
                <a:lnTo>
                  <a:pt x="4756" y="346"/>
                </a:lnTo>
                <a:lnTo>
                  <a:pt x="4756" y="428"/>
                </a:lnTo>
                <a:lnTo>
                  <a:pt x="4748" y="428"/>
                </a:lnTo>
                <a:lnTo>
                  <a:pt x="4748" y="148"/>
                </a:lnTo>
                <a:lnTo>
                  <a:pt x="4610" y="148"/>
                </a:lnTo>
                <a:lnTo>
                  <a:pt x="4610" y="428"/>
                </a:lnTo>
                <a:lnTo>
                  <a:pt x="4602" y="428"/>
                </a:lnTo>
                <a:lnTo>
                  <a:pt x="4602" y="264"/>
                </a:lnTo>
                <a:lnTo>
                  <a:pt x="4466" y="264"/>
                </a:lnTo>
                <a:lnTo>
                  <a:pt x="4466" y="428"/>
                </a:lnTo>
                <a:lnTo>
                  <a:pt x="4452" y="428"/>
                </a:lnTo>
                <a:lnTo>
                  <a:pt x="4452" y="466"/>
                </a:lnTo>
                <a:lnTo>
                  <a:pt x="4452" y="466"/>
                </a:lnTo>
                <a:lnTo>
                  <a:pt x="4434" y="468"/>
                </a:lnTo>
                <a:lnTo>
                  <a:pt x="4434" y="468"/>
                </a:lnTo>
                <a:lnTo>
                  <a:pt x="4412" y="472"/>
                </a:lnTo>
                <a:lnTo>
                  <a:pt x="4394" y="470"/>
                </a:lnTo>
                <a:lnTo>
                  <a:pt x="4378" y="468"/>
                </a:lnTo>
                <a:lnTo>
                  <a:pt x="4362" y="462"/>
                </a:lnTo>
                <a:lnTo>
                  <a:pt x="4362" y="26"/>
                </a:lnTo>
                <a:lnTo>
                  <a:pt x="4156" y="26"/>
                </a:lnTo>
                <a:lnTo>
                  <a:pt x="4156" y="448"/>
                </a:lnTo>
                <a:lnTo>
                  <a:pt x="4156" y="448"/>
                </a:lnTo>
                <a:lnTo>
                  <a:pt x="4118" y="444"/>
                </a:lnTo>
                <a:lnTo>
                  <a:pt x="4118" y="222"/>
                </a:lnTo>
                <a:lnTo>
                  <a:pt x="4008" y="222"/>
                </a:lnTo>
                <a:lnTo>
                  <a:pt x="4008" y="452"/>
                </a:lnTo>
                <a:lnTo>
                  <a:pt x="4008" y="452"/>
                </a:lnTo>
                <a:lnTo>
                  <a:pt x="3984" y="456"/>
                </a:lnTo>
                <a:lnTo>
                  <a:pt x="3958" y="456"/>
                </a:lnTo>
                <a:lnTo>
                  <a:pt x="3958" y="456"/>
                </a:lnTo>
                <a:lnTo>
                  <a:pt x="3962" y="452"/>
                </a:lnTo>
                <a:lnTo>
                  <a:pt x="3962" y="452"/>
                </a:lnTo>
                <a:lnTo>
                  <a:pt x="3962" y="446"/>
                </a:lnTo>
                <a:lnTo>
                  <a:pt x="3960" y="442"/>
                </a:lnTo>
                <a:lnTo>
                  <a:pt x="3958" y="440"/>
                </a:lnTo>
                <a:lnTo>
                  <a:pt x="3954" y="438"/>
                </a:lnTo>
                <a:lnTo>
                  <a:pt x="3950" y="438"/>
                </a:lnTo>
                <a:lnTo>
                  <a:pt x="3946" y="440"/>
                </a:lnTo>
                <a:lnTo>
                  <a:pt x="3944" y="442"/>
                </a:lnTo>
                <a:lnTo>
                  <a:pt x="3942" y="446"/>
                </a:lnTo>
                <a:lnTo>
                  <a:pt x="3942" y="446"/>
                </a:lnTo>
                <a:lnTo>
                  <a:pt x="3942" y="452"/>
                </a:lnTo>
                <a:lnTo>
                  <a:pt x="3944" y="456"/>
                </a:lnTo>
                <a:lnTo>
                  <a:pt x="3944" y="456"/>
                </a:lnTo>
                <a:lnTo>
                  <a:pt x="3930" y="454"/>
                </a:lnTo>
                <a:lnTo>
                  <a:pt x="3918" y="450"/>
                </a:lnTo>
                <a:lnTo>
                  <a:pt x="3918" y="450"/>
                </a:lnTo>
                <a:lnTo>
                  <a:pt x="3894" y="442"/>
                </a:lnTo>
                <a:lnTo>
                  <a:pt x="3874" y="438"/>
                </a:lnTo>
                <a:lnTo>
                  <a:pt x="3874" y="438"/>
                </a:lnTo>
                <a:lnTo>
                  <a:pt x="3878" y="436"/>
                </a:lnTo>
                <a:lnTo>
                  <a:pt x="3880" y="432"/>
                </a:lnTo>
                <a:lnTo>
                  <a:pt x="3880" y="432"/>
                </a:lnTo>
                <a:lnTo>
                  <a:pt x="3880" y="426"/>
                </a:lnTo>
                <a:lnTo>
                  <a:pt x="3878" y="424"/>
                </a:lnTo>
                <a:lnTo>
                  <a:pt x="3874" y="420"/>
                </a:lnTo>
                <a:lnTo>
                  <a:pt x="3872" y="418"/>
                </a:lnTo>
                <a:lnTo>
                  <a:pt x="3868" y="418"/>
                </a:lnTo>
                <a:lnTo>
                  <a:pt x="3864" y="420"/>
                </a:lnTo>
                <a:lnTo>
                  <a:pt x="3860" y="422"/>
                </a:lnTo>
                <a:lnTo>
                  <a:pt x="3858" y="426"/>
                </a:lnTo>
                <a:lnTo>
                  <a:pt x="3858" y="426"/>
                </a:lnTo>
                <a:lnTo>
                  <a:pt x="3858" y="432"/>
                </a:lnTo>
                <a:lnTo>
                  <a:pt x="3860" y="436"/>
                </a:lnTo>
                <a:lnTo>
                  <a:pt x="3860" y="436"/>
                </a:lnTo>
                <a:lnTo>
                  <a:pt x="3846" y="436"/>
                </a:lnTo>
                <a:lnTo>
                  <a:pt x="3832" y="440"/>
                </a:lnTo>
                <a:lnTo>
                  <a:pt x="3798" y="448"/>
                </a:lnTo>
                <a:lnTo>
                  <a:pt x="3798" y="328"/>
                </a:lnTo>
                <a:lnTo>
                  <a:pt x="3688" y="328"/>
                </a:lnTo>
                <a:lnTo>
                  <a:pt x="3688" y="450"/>
                </a:lnTo>
                <a:lnTo>
                  <a:pt x="3688" y="450"/>
                </a:lnTo>
                <a:lnTo>
                  <a:pt x="3660" y="450"/>
                </a:lnTo>
                <a:lnTo>
                  <a:pt x="3660" y="278"/>
                </a:lnTo>
                <a:lnTo>
                  <a:pt x="3540" y="278"/>
                </a:lnTo>
                <a:lnTo>
                  <a:pt x="3540" y="460"/>
                </a:lnTo>
                <a:lnTo>
                  <a:pt x="3540" y="460"/>
                </a:lnTo>
                <a:lnTo>
                  <a:pt x="3526" y="462"/>
                </a:lnTo>
                <a:lnTo>
                  <a:pt x="3512" y="464"/>
                </a:lnTo>
                <a:lnTo>
                  <a:pt x="3494" y="466"/>
                </a:lnTo>
                <a:lnTo>
                  <a:pt x="3472" y="464"/>
                </a:lnTo>
                <a:lnTo>
                  <a:pt x="3472" y="464"/>
                </a:lnTo>
                <a:lnTo>
                  <a:pt x="3446" y="464"/>
                </a:lnTo>
                <a:lnTo>
                  <a:pt x="3446" y="412"/>
                </a:lnTo>
                <a:lnTo>
                  <a:pt x="3400" y="362"/>
                </a:lnTo>
                <a:lnTo>
                  <a:pt x="3360" y="362"/>
                </a:lnTo>
                <a:lnTo>
                  <a:pt x="3360" y="362"/>
                </a:lnTo>
                <a:lnTo>
                  <a:pt x="3360" y="160"/>
                </a:lnTo>
                <a:lnTo>
                  <a:pt x="3360" y="160"/>
                </a:lnTo>
                <a:lnTo>
                  <a:pt x="3358" y="148"/>
                </a:lnTo>
                <a:lnTo>
                  <a:pt x="3356" y="138"/>
                </a:lnTo>
                <a:lnTo>
                  <a:pt x="3350" y="128"/>
                </a:lnTo>
                <a:lnTo>
                  <a:pt x="3344" y="122"/>
                </a:lnTo>
                <a:lnTo>
                  <a:pt x="3344" y="122"/>
                </a:lnTo>
                <a:lnTo>
                  <a:pt x="3338" y="120"/>
                </a:lnTo>
                <a:lnTo>
                  <a:pt x="3332" y="118"/>
                </a:lnTo>
                <a:lnTo>
                  <a:pt x="3332" y="102"/>
                </a:lnTo>
                <a:lnTo>
                  <a:pt x="3332" y="102"/>
                </a:lnTo>
                <a:lnTo>
                  <a:pt x="3332" y="102"/>
                </a:lnTo>
                <a:lnTo>
                  <a:pt x="3332" y="102"/>
                </a:lnTo>
                <a:lnTo>
                  <a:pt x="3336" y="94"/>
                </a:lnTo>
                <a:lnTo>
                  <a:pt x="3342" y="92"/>
                </a:lnTo>
                <a:lnTo>
                  <a:pt x="3342" y="92"/>
                </a:lnTo>
                <a:lnTo>
                  <a:pt x="3342" y="100"/>
                </a:lnTo>
                <a:lnTo>
                  <a:pt x="3342" y="100"/>
                </a:lnTo>
                <a:lnTo>
                  <a:pt x="3344" y="104"/>
                </a:lnTo>
                <a:lnTo>
                  <a:pt x="3346" y="104"/>
                </a:lnTo>
                <a:lnTo>
                  <a:pt x="3346" y="92"/>
                </a:lnTo>
                <a:lnTo>
                  <a:pt x="3348" y="92"/>
                </a:lnTo>
                <a:lnTo>
                  <a:pt x="3348" y="92"/>
                </a:lnTo>
                <a:lnTo>
                  <a:pt x="3348" y="100"/>
                </a:lnTo>
                <a:lnTo>
                  <a:pt x="3348" y="100"/>
                </a:lnTo>
                <a:lnTo>
                  <a:pt x="3350" y="104"/>
                </a:lnTo>
                <a:lnTo>
                  <a:pt x="3352" y="104"/>
                </a:lnTo>
                <a:lnTo>
                  <a:pt x="3352" y="86"/>
                </a:lnTo>
                <a:lnTo>
                  <a:pt x="3350" y="88"/>
                </a:lnTo>
                <a:lnTo>
                  <a:pt x="3350" y="88"/>
                </a:lnTo>
                <a:lnTo>
                  <a:pt x="3350" y="88"/>
                </a:lnTo>
                <a:lnTo>
                  <a:pt x="3346" y="88"/>
                </a:lnTo>
                <a:lnTo>
                  <a:pt x="3346" y="88"/>
                </a:lnTo>
                <a:lnTo>
                  <a:pt x="3346" y="88"/>
                </a:lnTo>
                <a:lnTo>
                  <a:pt x="3316" y="92"/>
                </a:lnTo>
                <a:lnTo>
                  <a:pt x="3316" y="92"/>
                </a:lnTo>
                <a:lnTo>
                  <a:pt x="3316" y="56"/>
                </a:lnTo>
                <a:lnTo>
                  <a:pt x="3316" y="56"/>
                </a:lnTo>
                <a:lnTo>
                  <a:pt x="3316" y="50"/>
                </a:lnTo>
                <a:lnTo>
                  <a:pt x="3312" y="44"/>
                </a:lnTo>
                <a:lnTo>
                  <a:pt x="3312" y="44"/>
                </a:lnTo>
                <a:lnTo>
                  <a:pt x="3308" y="40"/>
                </a:lnTo>
                <a:lnTo>
                  <a:pt x="3302" y="40"/>
                </a:lnTo>
                <a:lnTo>
                  <a:pt x="3302" y="40"/>
                </a:lnTo>
                <a:lnTo>
                  <a:pt x="3294" y="42"/>
                </a:lnTo>
                <a:lnTo>
                  <a:pt x="3294" y="42"/>
                </a:lnTo>
                <a:lnTo>
                  <a:pt x="3292" y="36"/>
                </a:lnTo>
                <a:lnTo>
                  <a:pt x="3288" y="32"/>
                </a:lnTo>
                <a:lnTo>
                  <a:pt x="3282" y="30"/>
                </a:lnTo>
                <a:lnTo>
                  <a:pt x="3276" y="30"/>
                </a:lnTo>
                <a:lnTo>
                  <a:pt x="3276" y="30"/>
                </a:lnTo>
                <a:lnTo>
                  <a:pt x="3268" y="32"/>
                </a:lnTo>
                <a:lnTo>
                  <a:pt x="3264" y="34"/>
                </a:lnTo>
                <a:lnTo>
                  <a:pt x="3260" y="40"/>
                </a:lnTo>
                <a:lnTo>
                  <a:pt x="3260" y="46"/>
                </a:lnTo>
                <a:lnTo>
                  <a:pt x="3248" y="54"/>
                </a:lnTo>
                <a:lnTo>
                  <a:pt x="3248" y="68"/>
                </a:lnTo>
                <a:lnTo>
                  <a:pt x="3236" y="70"/>
                </a:lnTo>
                <a:lnTo>
                  <a:pt x="3234" y="70"/>
                </a:lnTo>
                <a:lnTo>
                  <a:pt x="3234" y="70"/>
                </a:lnTo>
                <a:lnTo>
                  <a:pt x="3234" y="70"/>
                </a:lnTo>
                <a:lnTo>
                  <a:pt x="3234" y="72"/>
                </a:lnTo>
                <a:lnTo>
                  <a:pt x="3234" y="104"/>
                </a:lnTo>
                <a:lnTo>
                  <a:pt x="3206" y="108"/>
                </a:lnTo>
                <a:lnTo>
                  <a:pt x="3206" y="58"/>
                </a:lnTo>
                <a:lnTo>
                  <a:pt x="3204" y="58"/>
                </a:lnTo>
                <a:lnTo>
                  <a:pt x="3204" y="56"/>
                </a:lnTo>
                <a:lnTo>
                  <a:pt x="3202" y="58"/>
                </a:lnTo>
                <a:lnTo>
                  <a:pt x="3202" y="58"/>
                </a:lnTo>
                <a:lnTo>
                  <a:pt x="3202" y="58"/>
                </a:lnTo>
                <a:lnTo>
                  <a:pt x="3190" y="60"/>
                </a:lnTo>
                <a:lnTo>
                  <a:pt x="3190" y="54"/>
                </a:lnTo>
                <a:lnTo>
                  <a:pt x="3190" y="54"/>
                </a:lnTo>
                <a:lnTo>
                  <a:pt x="3190" y="54"/>
                </a:lnTo>
                <a:lnTo>
                  <a:pt x="3188" y="54"/>
                </a:lnTo>
                <a:lnTo>
                  <a:pt x="3188" y="54"/>
                </a:lnTo>
                <a:lnTo>
                  <a:pt x="3188" y="54"/>
                </a:lnTo>
                <a:lnTo>
                  <a:pt x="3158" y="62"/>
                </a:lnTo>
                <a:lnTo>
                  <a:pt x="3158" y="62"/>
                </a:lnTo>
                <a:lnTo>
                  <a:pt x="3158" y="62"/>
                </a:lnTo>
                <a:lnTo>
                  <a:pt x="3158" y="86"/>
                </a:lnTo>
                <a:lnTo>
                  <a:pt x="3156" y="86"/>
                </a:lnTo>
                <a:lnTo>
                  <a:pt x="3156" y="112"/>
                </a:lnTo>
                <a:lnTo>
                  <a:pt x="3130" y="114"/>
                </a:lnTo>
                <a:lnTo>
                  <a:pt x="3128" y="114"/>
                </a:lnTo>
                <a:lnTo>
                  <a:pt x="3128" y="138"/>
                </a:lnTo>
                <a:lnTo>
                  <a:pt x="3092" y="138"/>
                </a:lnTo>
                <a:lnTo>
                  <a:pt x="3092" y="166"/>
                </a:lnTo>
                <a:lnTo>
                  <a:pt x="3152" y="166"/>
                </a:lnTo>
                <a:lnTo>
                  <a:pt x="3156" y="170"/>
                </a:lnTo>
                <a:lnTo>
                  <a:pt x="3080" y="170"/>
                </a:lnTo>
                <a:lnTo>
                  <a:pt x="3080" y="104"/>
                </a:lnTo>
                <a:lnTo>
                  <a:pt x="3084" y="104"/>
                </a:lnTo>
                <a:lnTo>
                  <a:pt x="3084" y="100"/>
                </a:lnTo>
                <a:lnTo>
                  <a:pt x="3080" y="100"/>
                </a:lnTo>
                <a:lnTo>
                  <a:pt x="3080" y="10"/>
                </a:lnTo>
                <a:lnTo>
                  <a:pt x="3080" y="10"/>
                </a:lnTo>
                <a:lnTo>
                  <a:pt x="3084" y="10"/>
                </a:lnTo>
                <a:lnTo>
                  <a:pt x="3084" y="10"/>
                </a:lnTo>
                <a:lnTo>
                  <a:pt x="3084" y="0"/>
                </a:lnTo>
                <a:lnTo>
                  <a:pt x="3084" y="0"/>
                </a:lnTo>
                <a:lnTo>
                  <a:pt x="3060" y="0"/>
                </a:lnTo>
                <a:lnTo>
                  <a:pt x="3036" y="0"/>
                </a:lnTo>
                <a:lnTo>
                  <a:pt x="3036" y="0"/>
                </a:lnTo>
                <a:lnTo>
                  <a:pt x="3036" y="10"/>
                </a:lnTo>
                <a:lnTo>
                  <a:pt x="3036" y="10"/>
                </a:lnTo>
                <a:lnTo>
                  <a:pt x="3040" y="10"/>
                </a:lnTo>
                <a:lnTo>
                  <a:pt x="3040" y="100"/>
                </a:lnTo>
                <a:lnTo>
                  <a:pt x="3036" y="100"/>
                </a:lnTo>
                <a:lnTo>
                  <a:pt x="3036" y="104"/>
                </a:lnTo>
                <a:lnTo>
                  <a:pt x="3040" y="104"/>
                </a:lnTo>
                <a:lnTo>
                  <a:pt x="3040" y="170"/>
                </a:lnTo>
                <a:lnTo>
                  <a:pt x="3036" y="170"/>
                </a:lnTo>
                <a:lnTo>
                  <a:pt x="3036" y="176"/>
                </a:lnTo>
                <a:lnTo>
                  <a:pt x="3040" y="176"/>
                </a:lnTo>
                <a:lnTo>
                  <a:pt x="3040" y="288"/>
                </a:lnTo>
                <a:lnTo>
                  <a:pt x="2934" y="288"/>
                </a:lnTo>
                <a:lnTo>
                  <a:pt x="2934" y="456"/>
                </a:lnTo>
                <a:lnTo>
                  <a:pt x="2934" y="456"/>
                </a:lnTo>
                <a:lnTo>
                  <a:pt x="2912" y="454"/>
                </a:lnTo>
                <a:lnTo>
                  <a:pt x="2886" y="456"/>
                </a:lnTo>
                <a:lnTo>
                  <a:pt x="2886" y="180"/>
                </a:lnTo>
                <a:lnTo>
                  <a:pt x="2706" y="180"/>
                </a:lnTo>
                <a:lnTo>
                  <a:pt x="2706" y="454"/>
                </a:lnTo>
                <a:lnTo>
                  <a:pt x="2706" y="454"/>
                </a:lnTo>
                <a:lnTo>
                  <a:pt x="2700" y="454"/>
                </a:lnTo>
                <a:lnTo>
                  <a:pt x="2700" y="454"/>
                </a:lnTo>
                <a:lnTo>
                  <a:pt x="2658" y="448"/>
                </a:lnTo>
                <a:lnTo>
                  <a:pt x="2658" y="226"/>
                </a:lnTo>
                <a:lnTo>
                  <a:pt x="2506" y="226"/>
                </a:lnTo>
                <a:lnTo>
                  <a:pt x="2506" y="462"/>
                </a:lnTo>
                <a:lnTo>
                  <a:pt x="2506" y="462"/>
                </a:lnTo>
                <a:lnTo>
                  <a:pt x="2482" y="462"/>
                </a:lnTo>
                <a:lnTo>
                  <a:pt x="2454" y="460"/>
                </a:lnTo>
                <a:lnTo>
                  <a:pt x="2454" y="460"/>
                </a:lnTo>
                <a:lnTo>
                  <a:pt x="2454" y="460"/>
                </a:lnTo>
                <a:lnTo>
                  <a:pt x="2454" y="284"/>
                </a:lnTo>
                <a:lnTo>
                  <a:pt x="2332" y="284"/>
                </a:lnTo>
                <a:lnTo>
                  <a:pt x="2332" y="462"/>
                </a:lnTo>
                <a:lnTo>
                  <a:pt x="2332" y="462"/>
                </a:lnTo>
                <a:lnTo>
                  <a:pt x="2286" y="464"/>
                </a:lnTo>
                <a:lnTo>
                  <a:pt x="2286" y="464"/>
                </a:lnTo>
                <a:lnTo>
                  <a:pt x="2264" y="466"/>
                </a:lnTo>
                <a:lnTo>
                  <a:pt x="2264" y="466"/>
                </a:lnTo>
                <a:lnTo>
                  <a:pt x="2264" y="436"/>
                </a:lnTo>
                <a:lnTo>
                  <a:pt x="2264" y="436"/>
                </a:lnTo>
                <a:lnTo>
                  <a:pt x="2244" y="436"/>
                </a:lnTo>
                <a:lnTo>
                  <a:pt x="2244" y="436"/>
                </a:lnTo>
                <a:lnTo>
                  <a:pt x="2200" y="154"/>
                </a:lnTo>
                <a:lnTo>
                  <a:pt x="2200" y="154"/>
                </a:lnTo>
                <a:lnTo>
                  <a:pt x="2208" y="154"/>
                </a:lnTo>
                <a:lnTo>
                  <a:pt x="2208" y="154"/>
                </a:lnTo>
                <a:lnTo>
                  <a:pt x="2208" y="144"/>
                </a:lnTo>
                <a:lnTo>
                  <a:pt x="2208" y="144"/>
                </a:lnTo>
                <a:lnTo>
                  <a:pt x="2200" y="144"/>
                </a:lnTo>
                <a:lnTo>
                  <a:pt x="2200" y="140"/>
                </a:lnTo>
                <a:lnTo>
                  <a:pt x="2142" y="140"/>
                </a:lnTo>
                <a:lnTo>
                  <a:pt x="2142" y="144"/>
                </a:lnTo>
                <a:lnTo>
                  <a:pt x="2142" y="144"/>
                </a:lnTo>
                <a:lnTo>
                  <a:pt x="2132" y="144"/>
                </a:lnTo>
                <a:lnTo>
                  <a:pt x="2132" y="144"/>
                </a:lnTo>
                <a:lnTo>
                  <a:pt x="2132" y="154"/>
                </a:lnTo>
                <a:lnTo>
                  <a:pt x="2132" y="154"/>
                </a:lnTo>
                <a:lnTo>
                  <a:pt x="2142" y="154"/>
                </a:lnTo>
                <a:lnTo>
                  <a:pt x="2142" y="154"/>
                </a:lnTo>
                <a:lnTo>
                  <a:pt x="2098" y="436"/>
                </a:lnTo>
                <a:lnTo>
                  <a:pt x="2098" y="436"/>
                </a:lnTo>
                <a:lnTo>
                  <a:pt x="2076" y="436"/>
                </a:lnTo>
                <a:lnTo>
                  <a:pt x="2076" y="436"/>
                </a:lnTo>
                <a:lnTo>
                  <a:pt x="2076" y="450"/>
                </a:lnTo>
                <a:lnTo>
                  <a:pt x="2076" y="450"/>
                </a:lnTo>
                <a:lnTo>
                  <a:pt x="2026" y="450"/>
                </a:lnTo>
                <a:lnTo>
                  <a:pt x="2026" y="450"/>
                </a:lnTo>
                <a:lnTo>
                  <a:pt x="2026" y="282"/>
                </a:lnTo>
                <a:lnTo>
                  <a:pt x="2002" y="282"/>
                </a:lnTo>
                <a:lnTo>
                  <a:pt x="1990" y="106"/>
                </a:lnTo>
                <a:lnTo>
                  <a:pt x="1990" y="106"/>
                </a:lnTo>
                <a:lnTo>
                  <a:pt x="1944" y="106"/>
                </a:lnTo>
                <a:lnTo>
                  <a:pt x="1932" y="282"/>
                </a:lnTo>
                <a:lnTo>
                  <a:pt x="1914" y="282"/>
                </a:lnTo>
                <a:lnTo>
                  <a:pt x="1904" y="106"/>
                </a:lnTo>
                <a:lnTo>
                  <a:pt x="1904" y="106"/>
                </a:lnTo>
                <a:lnTo>
                  <a:pt x="1858" y="106"/>
                </a:lnTo>
                <a:lnTo>
                  <a:pt x="1846" y="282"/>
                </a:lnTo>
                <a:lnTo>
                  <a:pt x="1828" y="282"/>
                </a:lnTo>
                <a:lnTo>
                  <a:pt x="1816" y="106"/>
                </a:lnTo>
                <a:lnTo>
                  <a:pt x="1816" y="106"/>
                </a:lnTo>
                <a:lnTo>
                  <a:pt x="1770" y="106"/>
                </a:lnTo>
                <a:lnTo>
                  <a:pt x="1758" y="282"/>
                </a:lnTo>
                <a:lnTo>
                  <a:pt x="1740" y="282"/>
                </a:lnTo>
                <a:lnTo>
                  <a:pt x="1730" y="106"/>
                </a:lnTo>
                <a:lnTo>
                  <a:pt x="1730" y="106"/>
                </a:lnTo>
                <a:lnTo>
                  <a:pt x="1684" y="106"/>
                </a:lnTo>
                <a:lnTo>
                  <a:pt x="1672" y="282"/>
                </a:lnTo>
                <a:lnTo>
                  <a:pt x="1648" y="282"/>
                </a:lnTo>
                <a:lnTo>
                  <a:pt x="1648" y="444"/>
                </a:lnTo>
                <a:lnTo>
                  <a:pt x="1648" y="444"/>
                </a:lnTo>
                <a:lnTo>
                  <a:pt x="1634" y="444"/>
                </a:lnTo>
                <a:lnTo>
                  <a:pt x="1634" y="378"/>
                </a:lnTo>
                <a:lnTo>
                  <a:pt x="1606" y="378"/>
                </a:lnTo>
                <a:lnTo>
                  <a:pt x="1606" y="330"/>
                </a:lnTo>
                <a:lnTo>
                  <a:pt x="1576" y="330"/>
                </a:lnTo>
                <a:lnTo>
                  <a:pt x="1576" y="378"/>
                </a:lnTo>
                <a:lnTo>
                  <a:pt x="1464" y="378"/>
                </a:lnTo>
                <a:lnTo>
                  <a:pt x="1464" y="362"/>
                </a:lnTo>
                <a:lnTo>
                  <a:pt x="1424" y="362"/>
                </a:lnTo>
                <a:lnTo>
                  <a:pt x="1424" y="378"/>
                </a:lnTo>
                <a:lnTo>
                  <a:pt x="1354" y="378"/>
                </a:lnTo>
                <a:lnTo>
                  <a:pt x="1354" y="472"/>
                </a:lnTo>
                <a:lnTo>
                  <a:pt x="1354" y="472"/>
                </a:lnTo>
                <a:lnTo>
                  <a:pt x="1340" y="472"/>
                </a:lnTo>
                <a:lnTo>
                  <a:pt x="1324" y="468"/>
                </a:lnTo>
                <a:lnTo>
                  <a:pt x="1324" y="468"/>
                </a:lnTo>
                <a:lnTo>
                  <a:pt x="1306" y="466"/>
                </a:lnTo>
                <a:lnTo>
                  <a:pt x="1306" y="466"/>
                </a:lnTo>
                <a:lnTo>
                  <a:pt x="1306" y="462"/>
                </a:lnTo>
                <a:lnTo>
                  <a:pt x="1306" y="462"/>
                </a:lnTo>
                <a:lnTo>
                  <a:pt x="1294" y="462"/>
                </a:lnTo>
                <a:lnTo>
                  <a:pt x="1294" y="462"/>
                </a:lnTo>
                <a:lnTo>
                  <a:pt x="1266" y="286"/>
                </a:lnTo>
                <a:lnTo>
                  <a:pt x="1266" y="286"/>
                </a:lnTo>
                <a:lnTo>
                  <a:pt x="1272" y="286"/>
                </a:lnTo>
                <a:lnTo>
                  <a:pt x="1272" y="286"/>
                </a:lnTo>
                <a:lnTo>
                  <a:pt x="1272" y="282"/>
                </a:lnTo>
                <a:lnTo>
                  <a:pt x="1272" y="282"/>
                </a:lnTo>
                <a:lnTo>
                  <a:pt x="1266" y="282"/>
                </a:lnTo>
                <a:lnTo>
                  <a:pt x="1266" y="278"/>
                </a:lnTo>
                <a:lnTo>
                  <a:pt x="1230" y="278"/>
                </a:lnTo>
                <a:lnTo>
                  <a:pt x="1230" y="282"/>
                </a:lnTo>
                <a:lnTo>
                  <a:pt x="1230" y="282"/>
                </a:lnTo>
                <a:lnTo>
                  <a:pt x="1226" y="282"/>
                </a:lnTo>
                <a:lnTo>
                  <a:pt x="1226" y="282"/>
                </a:lnTo>
                <a:lnTo>
                  <a:pt x="1226" y="286"/>
                </a:lnTo>
                <a:lnTo>
                  <a:pt x="1226" y="286"/>
                </a:lnTo>
                <a:lnTo>
                  <a:pt x="1230" y="286"/>
                </a:lnTo>
                <a:lnTo>
                  <a:pt x="1230" y="286"/>
                </a:lnTo>
                <a:lnTo>
                  <a:pt x="1204" y="458"/>
                </a:lnTo>
                <a:lnTo>
                  <a:pt x="1204" y="458"/>
                </a:lnTo>
                <a:lnTo>
                  <a:pt x="1156" y="460"/>
                </a:lnTo>
                <a:lnTo>
                  <a:pt x="1156" y="460"/>
                </a:lnTo>
                <a:lnTo>
                  <a:pt x="1120" y="458"/>
                </a:lnTo>
                <a:lnTo>
                  <a:pt x="1120" y="458"/>
                </a:lnTo>
                <a:lnTo>
                  <a:pt x="1120" y="452"/>
                </a:lnTo>
                <a:lnTo>
                  <a:pt x="1120" y="452"/>
                </a:lnTo>
                <a:lnTo>
                  <a:pt x="1098" y="452"/>
                </a:lnTo>
                <a:lnTo>
                  <a:pt x="1098" y="452"/>
                </a:lnTo>
                <a:lnTo>
                  <a:pt x="1052" y="152"/>
                </a:lnTo>
                <a:lnTo>
                  <a:pt x="1052" y="152"/>
                </a:lnTo>
                <a:lnTo>
                  <a:pt x="1060" y="152"/>
                </a:lnTo>
                <a:lnTo>
                  <a:pt x="1060" y="152"/>
                </a:lnTo>
                <a:lnTo>
                  <a:pt x="1060" y="144"/>
                </a:lnTo>
                <a:lnTo>
                  <a:pt x="1060" y="144"/>
                </a:lnTo>
                <a:lnTo>
                  <a:pt x="1052" y="144"/>
                </a:lnTo>
                <a:lnTo>
                  <a:pt x="1052" y="138"/>
                </a:lnTo>
                <a:lnTo>
                  <a:pt x="990" y="138"/>
                </a:lnTo>
                <a:lnTo>
                  <a:pt x="990" y="144"/>
                </a:lnTo>
                <a:lnTo>
                  <a:pt x="990" y="144"/>
                </a:lnTo>
                <a:lnTo>
                  <a:pt x="980" y="144"/>
                </a:lnTo>
                <a:lnTo>
                  <a:pt x="980" y="144"/>
                </a:lnTo>
                <a:lnTo>
                  <a:pt x="980" y="152"/>
                </a:lnTo>
                <a:lnTo>
                  <a:pt x="980" y="152"/>
                </a:lnTo>
                <a:lnTo>
                  <a:pt x="990" y="152"/>
                </a:lnTo>
                <a:lnTo>
                  <a:pt x="990" y="152"/>
                </a:lnTo>
                <a:lnTo>
                  <a:pt x="944" y="452"/>
                </a:lnTo>
                <a:lnTo>
                  <a:pt x="944" y="452"/>
                </a:lnTo>
                <a:lnTo>
                  <a:pt x="920" y="452"/>
                </a:lnTo>
                <a:lnTo>
                  <a:pt x="920" y="452"/>
                </a:lnTo>
                <a:lnTo>
                  <a:pt x="920" y="468"/>
                </a:lnTo>
                <a:lnTo>
                  <a:pt x="920" y="468"/>
                </a:lnTo>
                <a:lnTo>
                  <a:pt x="876" y="466"/>
                </a:lnTo>
                <a:lnTo>
                  <a:pt x="876" y="466"/>
                </a:lnTo>
                <a:lnTo>
                  <a:pt x="876" y="448"/>
                </a:lnTo>
                <a:lnTo>
                  <a:pt x="876" y="448"/>
                </a:lnTo>
                <a:lnTo>
                  <a:pt x="860" y="448"/>
                </a:lnTo>
                <a:lnTo>
                  <a:pt x="860" y="448"/>
                </a:lnTo>
                <a:lnTo>
                  <a:pt x="824" y="216"/>
                </a:lnTo>
                <a:lnTo>
                  <a:pt x="824" y="216"/>
                </a:lnTo>
                <a:lnTo>
                  <a:pt x="830" y="216"/>
                </a:lnTo>
                <a:lnTo>
                  <a:pt x="830" y="216"/>
                </a:lnTo>
                <a:lnTo>
                  <a:pt x="830" y="208"/>
                </a:lnTo>
                <a:lnTo>
                  <a:pt x="830" y="208"/>
                </a:lnTo>
                <a:lnTo>
                  <a:pt x="824" y="208"/>
                </a:lnTo>
                <a:lnTo>
                  <a:pt x="824" y="204"/>
                </a:lnTo>
                <a:lnTo>
                  <a:pt x="774" y="204"/>
                </a:lnTo>
                <a:lnTo>
                  <a:pt x="774" y="208"/>
                </a:lnTo>
                <a:lnTo>
                  <a:pt x="774" y="208"/>
                </a:lnTo>
                <a:lnTo>
                  <a:pt x="768" y="208"/>
                </a:lnTo>
                <a:lnTo>
                  <a:pt x="768" y="208"/>
                </a:lnTo>
                <a:lnTo>
                  <a:pt x="768" y="216"/>
                </a:lnTo>
                <a:lnTo>
                  <a:pt x="768" y="216"/>
                </a:lnTo>
                <a:lnTo>
                  <a:pt x="774" y="216"/>
                </a:lnTo>
                <a:lnTo>
                  <a:pt x="774" y="216"/>
                </a:lnTo>
                <a:lnTo>
                  <a:pt x="738" y="448"/>
                </a:lnTo>
                <a:lnTo>
                  <a:pt x="738" y="448"/>
                </a:lnTo>
                <a:lnTo>
                  <a:pt x="728" y="448"/>
                </a:lnTo>
                <a:lnTo>
                  <a:pt x="728" y="390"/>
                </a:lnTo>
                <a:lnTo>
                  <a:pt x="724" y="390"/>
                </a:lnTo>
                <a:lnTo>
                  <a:pt x="724" y="364"/>
                </a:lnTo>
                <a:lnTo>
                  <a:pt x="724" y="364"/>
                </a:lnTo>
                <a:lnTo>
                  <a:pt x="714" y="364"/>
                </a:lnTo>
                <a:lnTo>
                  <a:pt x="714" y="390"/>
                </a:lnTo>
                <a:lnTo>
                  <a:pt x="698" y="390"/>
                </a:lnTo>
                <a:lnTo>
                  <a:pt x="696" y="364"/>
                </a:lnTo>
                <a:lnTo>
                  <a:pt x="696" y="364"/>
                </a:lnTo>
                <a:lnTo>
                  <a:pt x="688" y="364"/>
                </a:lnTo>
                <a:lnTo>
                  <a:pt x="686" y="390"/>
                </a:lnTo>
                <a:lnTo>
                  <a:pt x="668" y="390"/>
                </a:lnTo>
                <a:lnTo>
                  <a:pt x="668" y="336"/>
                </a:lnTo>
                <a:lnTo>
                  <a:pt x="634" y="338"/>
                </a:lnTo>
                <a:lnTo>
                  <a:pt x="634" y="306"/>
                </a:lnTo>
                <a:lnTo>
                  <a:pt x="634" y="306"/>
                </a:lnTo>
                <a:lnTo>
                  <a:pt x="632" y="302"/>
                </a:lnTo>
                <a:lnTo>
                  <a:pt x="626" y="300"/>
                </a:lnTo>
                <a:lnTo>
                  <a:pt x="588" y="300"/>
                </a:lnTo>
                <a:lnTo>
                  <a:pt x="582" y="202"/>
                </a:lnTo>
                <a:lnTo>
                  <a:pt x="556" y="202"/>
                </a:lnTo>
                <a:lnTo>
                  <a:pt x="554" y="302"/>
                </a:lnTo>
                <a:lnTo>
                  <a:pt x="464" y="300"/>
                </a:lnTo>
                <a:lnTo>
                  <a:pt x="464" y="300"/>
                </a:lnTo>
                <a:lnTo>
                  <a:pt x="460" y="302"/>
                </a:lnTo>
                <a:lnTo>
                  <a:pt x="458" y="308"/>
                </a:lnTo>
                <a:lnTo>
                  <a:pt x="458" y="314"/>
                </a:lnTo>
                <a:lnTo>
                  <a:pt x="458" y="314"/>
                </a:lnTo>
                <a:lnTo>
                  <a:pt x="452" y="316"/>
                </a:lnTo>
                <a:lnTo>
                  <a:pt x="448" y="320"/>
                </a:lnTo>
                <a:lnTo>
                  <a:pt x="446" y="326"/>
                </a:lnTo>
                <a:lnTo>
                  <a:pt x="444" y="332"/>
                </a:lnTo>
                <a:lnTo>
                  <a:pt x="444" y="382"/>
                </a:lnTo>
                <a:lnTo>
                  <a:pt x="434" y="382"/>
                </a:lnTo>
                <a:lnTo>
                  <a:pt x="434" y="474"/>
                </a:lnTo>
                <a:lnTo>
                  <a:pt x="434" y="474"/>
                </a:lnTo>
                <a:lnTo>
                  <a:pt x="422" y="476"/>
                </a:lnTo>
                <a:lnTo>
                  <a:pt x="408" y="478"/>
                </a:lnTo>
                <a:lnTo>
                  <a:pt x="374" y="478"/>
                </a:lnTo>
                <a:lnTo>
                  <a:pt x="294" y="470"/>
                </a:lnTo>
                <a:lnTo>
                  <a:pt x="294" y="470"/>
                </a:lnTo>
                <a:lnTo>
                  <a:pt x="294" y="458"/>
                </a:lnTo>
                <a:lnTo>
                  <a:pt x="294" y="458"/>
                </a:lnTo>
                <a:lnTo>
                  <a:pt x="276" y="458"/>
                </a:lnTo>
                <a:lnTo>
                  <a:pt x="276" y="458"/>
                </a:lnTo>
                <a:lnTo>
                  <a:pt x="240" y="220"/>
                </a:lnTo>
                <a:lnTo>
                  <a:pt x="240" y="220"/>
                </a:lnTo>
                <a:lnTo>
                  <a:pt x="246" y="220"/>
                </a:lnTo>
                <a:lnTo>
                  <a:pt x="246" y="220"/>
                </a:lnTo>
                <a:lnTo>
                  <a:pt x="246" y="212"/>
                </a:lnTo>
                <a:lnTo>
                  <a:pt x="246" y="212"/>
                </a:lnTo>
                <a:lnTo>
                  <a:pt x="240" y="212"/>
                </a:lnTo>
                <a:lnTo>
                  <a:pt x="240" y="210"/>
                </a:lnTo>
                <a:lnTo>
                  <a:pt x="190" y="210"/>
                </a:lnTo>
                <a:lnTo>
                  <a:pt x="190" y="212"/>
                </a:lnTo>
                <a:lnTo>
                  <a:pt x="190" y="212"/>
                </a:lnTo>
                <a:lnTo>
                  <a:pt x="184" y="212"/>
                </a:lnTo>
                <a:lnTo>
                  <a:pt x="184" y="212"/>
                </a:lnTo>
                <a:lnTo>
                  <a:pt x="184" y="220"/>
                </a:lnTo>
                <a:lnTo>
                  <a:pt x="184" y="220"/>
                </a:lnTo>
                <a:lnTo>
                  <a:pt x="190" y="220"/>
                </a:lnTo>
                <a:lnTo>
                  <a:pt x="190" y="220"/>
                </a:lnTo>
                <a:lnTo>
                  <a:pt x="154" y="458"/>
                </a:lnTo>
                <a:lnTo>
                  <a:pt x="154" y="458"/>
                </a:lnTo>
                <a:lnTo>
                  <a:pt x="136" y="458"/>
                </a:lnTo>
                <a:lnTo>
                  <a:pt x="136" y="458"/>
                </a:lnTo>
                <a:lnTo>
                  <a:pt x="136" y="474"/>
                </a:lnTo>
                <a:lnTo>
                  <a:pt x="136" y="474"/>
                </a:lnTo>
                <a:lnTo>
                  <a:pt x="110" y="474"/>
                </a:lnTo>
                <a:lnTo>
                  <a:pt x="78" y="474"/>
                </a:lnTo>
                <a:lnTo>
                  <a:pt x="42" y="470"/>
                </a:lnTo>
                <a:lnTo>
                  <a:pt x="0" y="460"/>
                </a:lnTo>
                <a:lnTo>
                  <a:pt x="0" y="516"/>
                </a:lnTo>
                <a:lnTo>
                  <a:pt x="2872" y="516"/>
                </a:lnTo>
                <a:lnTo>
                  <a:pt x="2886" y="516"/>
                </a:lnTo>
                <a:lnTo>
                  <a:pt x="5758" y="516"/>
                </a:lnTo>
                <a:lnTo>
                  <a:pt x="5758" y="460"/>
                </a:lnTo>
                <a:lnTo>
                  <a:pt x="5758" y="460"/>
                </a:lnTo>
                <a:lnTo>
                  <a:pt x="5732" y="466"/>
                </a:lnTo>
                <a:lnTo>
                  <a:pt x="5732" y="466"/>
                </a:lnTo>
                <a:close/>
                <a:moveTo>
                  <a:pt x="5022" y="408"/>
                </a:moveTo>
                <a:lnTo>
                  <a:pt x="5040" y="408"/>
                </a:lnTo>
                <a:lnTo>
                  <a:pt x="5040" y="416"/>
                </a:lnTo>
                <a:lnTo>
                  <a:pt x="5022" y="416"/>
                </a:lnTo>
                <a:lnTo>
                  <a:pt x="5022" y="408"/>
                </a:lnTo>
                <a:close/>
                <a:moveTo>
                  <a:pt x="5022" y="430"/>
                </a:moveTo>
                <a:lnTo>
                  <a:pt x="5040" y="430"/>
                </a:lnTo>
                <a:lnTo>
                  <a:pt x="5040" y="440"/>
                </a:lnTo>
                <a:lnTo>
                  <a:pt x="5022" y="440"/>
                </a:lnTo>
                <a:lnTo>
                  <a:pt x="5022" y="430"/>
                </a:lnTo>
                <a:close/>
                <a:moveTo>
                  <a:pt x="5022" y="452"/>
                </a:moveTo>
                <a:lnTo>
                  <a:pt x="5040" y="452"/>
                </a:lnTo>
                <a:lnTo>
                  <a:pt x="5040" y="462"/>
                </a:lnTo>
                <a:lnTo>
                  <a:pt x="5022" y="462"/>
                </a:lnTo>
                <a:lnTo>
                  <a:pt x="5022" y="452"/>
                </a:lnTo>
                <a:close/>
                <a:moveTo>
                  <a:pt x="5002" y="408"/>
                </a:moveTo>
                <a:lnTo>
                  <a:pt x="5018" y="408"/>
                </a:lnTo>
                <a:lnTo>
                  <a:pt x="5018" y="416"/>
                </a:lnTo>
                <a:lnTo>
                  <a:pt x="5002" y="416"/>
                </a:lnTo>
                <a:lnTo>
                  <a:pt x="5002" y="408"/>
                </a:lnTo>
                <a:close/>
                <a:moveTo>
                  <a:pt x="5002" y="430"/>
                </a:moveTo>
                <a:lnTo>
                  <a:pt x="5018" y="430"/>
                </a:lnTo>
                <a:lnTo>
                  <a:pt x="5018" y="440"/>
                </a:lnTo>
                <a:lnTo>
                  <a:pt x="5002" y="440"/>
                </a:lnTo>
                <a:lnTo>
                  <a:pt x="5002" y="430"/>
                </a:lnTo>
                <a:close/>
                <a:moveTo>
                  <a:pt x="5002" y="452"/>
                </a:moveTo>
                <a:lnTo>
                  <a:pt x="5018" y="452"/>
                </a:lnTo>
                <a:lnTo>
                  <a:pt x="5018" y="462"/>
                </a:lnTo>
                <a:lnTo>
                  <a:pt x="5002" y="462"/>
                </a:lnTo>
                <a:lnTo>
                  <a:pt x="5002" y="452"/>
                </a:lnTo>
                <a:close/>
                <a:moveTo>
                  <a:pt x="4980" y="408"/>
                </a:moveTo>
                <a:lnTo>
                  <a:pt x="4996" y="408"/>
                </a:lnTo>
                <a:lnTo>
                  <a:pt x="4996" y="416"/>
                </a:lnTo>
                <a:lnTo>
                  <a:pt x="4980" y="416"/>
                </a:lnTo>
                <a:lnTo>
                  <a:pt x="4980" y="408"/>
                </a:lnTo>
                <a:close/>
                <a:moveTo>
                  <a:pt x="4980" y="430"/>
                </a:moveTo>
                <a:lnTo>
                  <a:pt x="4996" y="430"/>
                </a:lnTo>
                <a:lnTo>
                  <a:pt x="4996" y="440"/>
                </a:lnTo>
                <a:lnTo>
                  <a:pt x="4980" y="440"/>
                </a:lnTo>
                <a:lnTo>
                  <a:pt x="4980" y="430"/>
                </a:lnTo>
                <a:close/>
                <a:moveTo>
                  <a:pt x="4980" y="452"/>
                </a:moveTo>
                <a:lnTo>
                  <a:pt x="4996" y="452"/>
                </a:lnTo>
                <a:lnTo>
                  <a:pt x="4996" y="462"/>
                </a:lnTo>
                <a:lnTo>
                  <a:pt x="4980" y="462"/>
                </a:lnTo>
                <a:lnTo>
                  <a:pt x="4980" y="452"/>
                </a:lnTo>
                <a:close/>
                <a:moveTo>
                  <a:pt x="4956" y="408"/>
                </a:moveTo>
                <a:lnTo>
                  <a:pt x="4974" y="408"/>
                </a:lnTo>
                <a:lnTo>
                  <a:pt x="4974" y="416"/>
                </a:lnTo>
                <a:lnTo>
                  <a:pt x="4956" y="416"/>
                </a:lnTo>
                <a:lnTo>
                  <a:pt x="4956" y="408"/>
                </a:lnTo>
                <a:close/>
                <a:moveTo>
                  <a:pt x="4956" y="430"/>
                </a:moveTo>
                <a:lnTo>
                  <a:pt x="4974" y="430"/>
                </a:lnTo>
                <a:lnTo>
                  <a:pt x="4974" y="440"/>
                </a:lnTo>
                <a:lnTo>
                  <a:pt x="4956" y="440"/>
                </a:lnTo>
                <a:lnTo>
                  <a:pt x="4956" y="430"/>
                </a:lnTo>
                <a:close/>
                <a:moveTo>
                  <a:pt x="4956" y="452"/>
                </a:moveTo>
                <a:lnTo>
                  <a:pt x="4974" y="452"/>
                </a:lnTo>
                <a:lnTo>
                  <a:pt x="4974" y="462"/>
                </a:lnTo>
                <a:lnTo>
                  <a:pt x="4956" y="462"/>
                </a:lnTo>
                <a:lnTo>
                  <a:pt x="4956" y="452"/>
                </a:lnTo>
                <a:close/>
                <a:moveTo>
                  <a:pt x="3864" y="428"/>
                </a:moveTo>
                <a:lnTo>
                  <a:pt x="3864" y="428"/>
                </a:lnTo>
                <a:lnTo>
                  <a:pt x="3866" y="424"/>
                </a:lnTo>
                <a:lnTo>
                  <a:pt x="3870" y="424"/>
                </a:lnTo>
                <a:lnTo>
                  <a:pt x="3874" y="426"/>
                </a:lnTo>
                <a:lnTo>
                  <a:pt x="3874" y="430"/>
                </a:lnTo>
                <a:lnTo>
                  <a:pt x="3874" y="430"/>
                </a:lnTo>
                <a:lnTo>
                  <a:pt x="3872" y="434"/>
                </a:lnTo>
                <a:lnTo>
                  <a:pt x="3868" y="434"/>
                </a:lnTo>
                <a:lnTo>
                  <a:pt x="3864" y="432"/>
                </a:lnTo>
                <a:lnTo>
                  <a:pt x="3864" y="428"/>
                </a:lnTo>
                <a:lnTo>
                  <a:pt x="3864" y="428"/>
                </a:lnTo>
                <a:close/>
                <a:moveTo>
                  <a:pt x="268" y="450"/>
                </a:moveTo>
                <a:lnTo>
                  <a:pt x="268" y="450"/>
                </a:lnTo>
                <a:lnTo>
                  <a:pt x="224" y="426"/>
                </a:lnTo>
                <a:lnTo>
                  <a:pt x="224" y="426"/>
                </a:lnTo>
                <a:lnTo>
                  <a:pt x="262" y="406"/>
                </a:lnTo>
                <a:lnTo>
                  <a:pt x="262" y="406"/>
                </a:lnTo>
                <a:lnTo>
                  <a:pt x="268" y="450"/>
                </a:lnTo>
                <a:lnTo>
                  <a:pt x="268" y="450"/>
                </a:lnTo>
                <a:close/>
                <a:moveTo>
                  <a:pt x="260" y="390"/>
                </a:moveTo>
                <a:lnTo>
                  <a:pt x="260" y="390"/>
                </a:lnTo>
                <a:lnTo>
                  <a:pt x="224" y="368"/>
                </a:lnTo>
                <a:lnTo>
                  <a:pt x="224" y="368"/>
                </a:lnTo>
                <a:lnTo>
                  <a:pt x="252" y="350"/>
                </a:lnTo>
                <a:lnTo>
                  <a:pt x="252" y="350"/>
                </a:lnTo>
                <a:lnTo>
                  <a:pt x="260" y="390"/>
                </a:lnTo>
                <a:lnTo>
                  <a:pt x="260" y="390"/>
                </a:lnTo>
                <a:close/>
                <a:moveTo>
                  <a:pt x="250" y="330"/>
                </a:moveTo>
                <a:lnTo>
                  <a:pt x="250" y="330"/>
                </a:lnTo>
                <a:lnTo>
                  <a:pt x="222" y="308"/>
                </a:lnTo>
                <a:lnTo>
                  <a:pt x="222" y="308"/>
                </a:lnTo>
                <a:lnTo>
                  <a:pt x="244" y="290"/>
                </a:lnTo>
                <a:lnTo>
                  <a:pt x="244" y="290"/>
                </a:lnTo>
                <a:lnTo>
                  <a:pt x="250" y="330"/>
                </a:lnTo>
                <a:lnTo>
                  <a:pt x="250" y="330"/>
                </a:lnTo>
                <a:close/>
                <a:moveTo>
                  <a:pt x="240" y="270"/>
                </a:moveTo>
                <a:lnTo>
                  <a:pt x="240" y="270"/>
                </a:lnTo>
                <a:lnTo>
                  <a:pt x="220" y="248"/>
                </a:lnTo>
                <a:lnTo>
                  <a:pt x="220" y="248"/>
                </a:lnTo>
                <a:lnTo>
                  <a:pt x="234" y="232"/>
                </a:lnTo>
                <a:lnTo>
                  <a:pt x="234" y="232"/>
                </a:lnTo>
                <a:lnTo>
                  <a:pt x="240" y="270"/>
                </a:lnTo>
                <a:lnTo>
                  <a:pt x="240" y="270"/>
                </a:lnTo>
                <a:close/>
                <a:moveTo>
                  <a:pt x="218" y="226"/>
                </a:moveTo>
                <a:lnTo>
                  <a:pt x="218" y="226"/>
                </a:lnTo>
                <a:lnTo>
                  <a:pt x="230" y="226"/>
                </a:lnTo>
                <a:lnTo>
                  <a:pt x="230" y="226"/>
                </a:lnTo>
                <a:lnTo>
                  <a:pt x="218" y="238"/>
                </a:lnTo>
                <a:lnTo>
                  <a:pt x="218" y="238"/>
                </a:lnTo>
                <a:lnTo>
                  <a:pt x="218" y="226"/>
                </a:lnTo>
                <a:lnTo>
                  <a:pt x="218" y="226"/>
                </a:lnTo>
                <a:close/>
                <a:moveTo>
                  <a:pt x="218" y="256"/>
                </a:moveTo>
                <a:lnTo>
                  <a:pt x="218" y="256"/>
                </a:lnTo>
                <a:lnTo>
                  <a:pt x="238" y="278"/>
                </a:lnTo>
                <a:lnTo>
                  <a:pt x="238" y="278"/>
                </a:lnTo>
                <a:lnTo>
                  <a:pt x="218" y="278"/>
                </a:lnTo>
                <a:lnTo>
                  <a:pt x="218" y="278"/>
                </a:lnTo>
                <a:lnTo>
                  <a:pt x="218" y="256"/>
                </a:lnTo>
                <a:lnTo>
                  <a:pt x="218" y="256"/>
                </a:lnTo>
                <a:close/>
                <a:moveTo>
                  <a:pt x="218" y="284"/>
                </a:moveTo>
                <a:lnTo>
                  <a:pt x="218" y="284"/>
                </a:lnTo>
                <a:lnTo>
                  <a:pt x="238" y="284"/>
                </a:lnTo>
                <a:lnTo>
                  <a:pt x="238" y="284"/>
                </a:lnTo>
                <a:lnTo>
                  <a:pt x="218" y="300"/>
                </a:lnTo>
                <a:lnTo>
                  <a:pt x="218" y="300"/>
                </a:lnTo>
                <a:lnTo>
                  <a:pt x="218" y="284"/>
                </a:lnTo>
                <a:lnTo>
                  <a:pt x="218" y="284"/>
                </a:lnTo>
                <a:close/>
                <a:moveTo>
                  <a:pt x="218" y="316"/>
                </a:moveTo>
                <a:lnTo>
                  <a:pt x="218" y="316"/>
                </a:lnTo>
                <a:lnTo>
                  <a:pt x="246" y="336"/>
                </a:lnTo>
                <a:lnTo>
                  <a:pt x="246" y="336"/>
                </a:lnTo>
                <a:lnTo>
                  <a:pt x="218" y="336"/>
                </a:lnTo>
                <a:lnTo>
                  <a:pt x="218" y="336"/>
                </a:lnTo>
                <a:lnTo>
                  <a:pt x="218" y="316"/>
                </a:lnTo>
                <a:lnTo>
                  <a:pt x="218" y="316"/>
                </a:lnTo>
                <a:close/>
                <a:moveTo>
                  <a:pt x="218" y="344"/>
                </a:moveTo>
                <a:lnTo>
                  <a:pt x="218" y="344"/>
                </a:lnTo>
                <a:lnTo>
                  <a:pt x="246" y="344"/>
                </a:lnTo>
                <a:lnTo>
                  <a:pt x="246" y="344"/>
                </a:lnTo>
                <a:lnTo>
                  <a:pt x="218" y="360"/>
                </a:lnTo>
                <a:lnTo>
                  <a:pt x="218" y="360"/>
                </a:lnTo>
                <a:lnTo>
                  <a:pt x="218" y="344"/>
                </a:lnTo>
                <a:lnTo>
                  <a:pt x="218" y="344"/>
                </a:lnTo>
                <a:close/>
                <a:moveTo>
                  <a:pt x="218" y="374"/>
                </a:moveTo>
                <a:lnTo>
                  <a:pt x="218" y="374"/>
                </a:lnTo>
                <a:lnTo>
                  <a:pt x="252" y="394"/>
                </a:lnTo>
                <a:lnTo>
                  <a:pt x="252" y="394"/>
                </a:lnTo>
                <a:lnTo>
                  <a:pt x="218" y="394"/>
                </a:lnTo>
                <a:lnTo>
                  <a:pt x="218" y="394"/>
                </a:lnTo>
                <a:lnTo>
                  <a:pt x="218" y="374"/>
                </a:lnTo>
                <a:lnTo>
                  <a:pt x="218" y="374"/>
                </a:lnTo>
                <a:close/>
                <a:moveTo>
                  <a:pt x="218" y="402"/>
                </a:moveTo>
                <a:lnTo>
                  <a:pt x="218" y="402"/>
                </a:lnTo>
                <a:lnTo>
                  <a:pt x="254" y="402"/>
                </a:lnTo>
                <a:lnTo>
                  <a:pt x="254" y="402"/>
                </a:lnTo>
                <a:lnTo>
                  <a:pt x="218" y="420"/>
                </a:lnTo>
                <a:lnTo>
                  <a:pt x="218" y="420"/>
                </a:lnTo>
                <a:lnTo>
                  <a:pt x="218" y="402"/>
                </a:lnTo>
                <a:lnTo>
                  <a:pt x="218" y="402"/>
                </a:lnTo>
                <a:close/>
                <a:moveTo>
                  <a:pt x="218" y="432"/>
                </a:moveTo>
                <a:lnTo>
                  <a:pt x="218" y="432"/>
                </a:lnTo>
                <a:lnTo>
                  <a:pt x="270" y="458"/>
                </a:lnTo>
                <a:lnTo>
                  <a:pt x="270" y="458"/>
                </a:lnTo>
                <a:lnTo>
                  <a:pt x="218" y="458"/>
                </a:lnTo>
                <a:lnTo>
                  <a:pt x="218" y="458"/>
                </a:lnTo>
                <a:lnTo>
                  <a:pt x="218" y="432"/>
                </a:lnTo>
                <a:lnTo>
                  <a:pt x="218" y="432"/>
                </a:lnTo>
                <a:close/>
                <a:moveTo>
                  <a:pt x="212" y="284"/>
                </a:moveTo>
                <a:lnTo>
                  <a:pt x="212" y="284"/>
                </a:lnTo>
                <a:lnTo>
                  <a:pt x="212" y="300"/>
                </a:lnTo>
                <a:lnTo>
                  <a:pt x="212" y="300"/>
                </a:lnTo>
                <a:lnTo>
                  <a:pt x="190" y="284"/>
                </a:lnTo>
                <a:lnTo>
                  <a:pt x="190" y="284"/>
                </a:lnTo>
                <a:lnTo>
                  <a:pt x="212" y="284"/>
                </a:lnTo>
                <a:lnTo>
                  <a:pt x="212" y="284"/>
                </a:lnTo>
                <a:close/>
                <a:moveTo>
                  <a:pt x="192" y="278"/>
                </a:moveTo>
                <a:lnTo>
                  <a:pt x="192" y="278"/>
                </a:lnTo>
                <a:lnTo>
                  <a:pt x="212" y="256"/>
                </a:lnTo>
                <a:lnTo>
                  <a:pt x="212" y="256"/>
                </a:lnTo>
                <a:lnTo>
                  <a:pt x="212" y="278"/>
                </a:lnTo>
                <a:lnTo>
                  <a:pt x="212" y="278"/>
                </a:lnTo>
                <a:lnTo>
                  <a:pt x="192" y="278"/>
                </a:lnTo>
                <a:lnTo>
                  <a:pt x="192" y="278"/>
                </a:lnTo>
                <a:close/>
                <a:moveTo>
                  <a:pt x="212" y="344"/>
                </a:moveTo>
                <a:lnTo>
                  <a:pt x="212" y="344"/>
                </a:lnTo>
                <a:lnTo>
                  <a:pt x="212" y="360"/>
                </a:lnTo>
                <a:lnTo>
                  <a:pt x="212" y="360"/>
                </a:lnTo>
                <a:lnTo>
                  <a:pt x="186" y="344"/>
                </a:lnTo>
                <a:lnTo>
                  <a:pt x="186" y="344"/>
                </a:lnTo>
                <a:lnTo>
                  <a:pt x="212" y="344"/>
                </a:lnTo>
                <a:lnTo>
                  <a:pt x="212" y="344"/>
                </a:lnTo>
                <a:close/>
                <a:moveTo>
                  <a:pt x="184" y="336"/>
                </a:moveTo>
                <a:lnTo>
                  <a:pt x="184" y="336"/>
                </a:lnTo>
                <a:lnTo>
                  <a:pt x="212" y="316"/>
                </a:lnTo>
                <a:lnTo>
                  <a:pt x="212" y="316"/>
                </a:lnTo>
                <a:lnTo>
                  <a:pt x="212" y="336"/>
                </a:lnTo>
                <a:lnTo>
                  <a:pt x="212" y="336"/>
                </a:lnTo>
                <a:lnTo>
                  <a:pt x="184" y="336"/>
                </a:lnTo>
                <a:lnTo>
                  <a:pt x="184" y="336"/>
                </a:lnTo>
                <a:close/>
                <a:moveTo>
                  <a:pt x="212" y="402"/>
                </a:moveTo>
                <a:lnTo>
                  <a:pt x="212" y="402"/>
                </a:lnTo>
                <a:lnTo>
                  <a:pt x="212" y="420"/>
                </a:lnTo>
                <a:lnTo>
                  <a:pt x="212" y="420"/>
                </a:lnTo>
                <a:lnTo>
                  <a:pt x="178" y="402"/>
                </a:lnTo>
                <a:lnTo>
                  <a:pt x="178" y="402"/>
                </a:lnTo>
                <a:lnTo>
                  <a:pt x="212" y="402"/>
                </a:lnTo>
                <a:lnTo>
                  <a:pt x="212" y="402"/>
                </a:lnTo>
                <a:close/>
                <a:moveTo>
                  <a:pt x="178" y="394"/>
                </a:moveTo>
                <a:lnTo>
                  <a:pt x="178" y="394"/>
                </a:lnTo>
                <a:lnTo>
                  <a:pt x="212" y="374"/>
                </a:lnTo>
                <a:lnTo>
                  <a:pt x="212" y="374"/>
                </a:lnTo>
                <a:lnTo>
                  <a:pt x="212" y="394"/>
                </a:lnTo>
                <a:lnTo>
                  <a:pt x="212" y="394"/>
                </a:lnTo>
                <a:lnTo>
                  <a:pt x="178" y="394"/>
                </a:lnTo>
                <a:lnTo>
                  <a:pt x="178" y="394"/>
                </a:lnTo>
                <a:close/>
                <a:moveTo>
                  <a:pt x="212" y="458"/>
                </a:moveTo>
                <a:lnTo>
                  <a:pt x="212" y="458"/>
                </a:lnTo>
                <a:lnTo>
                  <a:pt x="162" y="458"/>
                </a:lnTo>
                <a:lnTo>
                  <a:pt x="162" y="458"/>
                </a:lnTo>
                <a:lnTo>
                  <a:pt x="212" y="432"/>
                </a:lnTo>
                <a:lnTo>
                  <a:pt x="212" y="432"/>
                </a:lnTo>
                <a:lnTo>
                  <a:pt x="212" y="458"/>
                </a:lnTo>
                <a:lnTo>
                  <a:pt x="212" y="458"/>
                </a:lnTo>
                <a:close/>
                <a:moveTo>
                  <a:pt x="212" y="226"/>
                </a:moveTo>
                <a:lnTo>
                  <a:pt x="212" y="226"/>
                </a:lnTo>
                <a:lnTo>
                  <a:pt x="212" y="240"/>
                </a:lnTo>
                <a:lnTo>
                  <a:pt x="212" y="240"/>
                </a:lnTo>
                <a:lnTo>
                  <a:pt x="200" y="226"/>
                </a:lnTo>
                <a:lnTo>
                  <a:pt x="200" y="226"/>
                </a:lnTo>
                <a:lnTo>
                  <a:pt x="212" y="226"/>
                </a:lnTo>
                <a:lnTo>
                  <a:pt x="212" y="226"/>
                </a:lnTo>
                <a:close/>
                <a:moveTo>
                  <a:pt x="196" y="232"/>
                </a:moveTo>
                <a:lnTo>
                  <a:pt x="196" y="232"/>
                </a:lnTo>
                <a:lnTo>
                  <a:pt x="210" y="248"/>
                </a:lnTo>
                <a:lnTo>
                  <a:pt x="210" y="248"/>
                </a:lnTo>
                <a:lnTo>
                  <a:pt x="190" y="270"/>
                </a:lnTo>
                <a:lnTo>
                  <a:pt x="190" y="270"/>
                </a:lnTo>
                <a:lnTo>
                  <a:pt x="196" y="232"/>
                </a:lnTo>
                <a:lnTo>
                  <a:pt x="196" y="232"/>
                </a:lnTo>
                <a:close/>
                <a:moveTo>
                  <a:pt x="186" y="290"/>
                </a:moveTo>
                <a:lnTo>
                  <a:pt x="186" y="290"/>
                </a:lnTo>
                <a:lnTo>
                  <a:pt x="210" y="308"/>
                </a:lnTo>
                <a:lnTo>
                  <a:pt x="210" y="308"/>
                </a:lnTo>
                <a:lnTo>
                  <a:pt x="180" y="332"/>
                </a:lnTo>
                <a:lnTo>
                  <a:pt x="180" y="332"/>
                </a:lnTo>
                <a:lnTo>
                  <a:pt x="186" y="290"/>
                </a:lnTo>
                <a:lnTo>
                  <a:pt x="186" y="290"/>
                </a:lnTo>
                <a:close/>
                <a:moveTo>
                  <a:pt x="178" y="346"/>
                </a:moveTo>
                <a:lnTo>
                  <a:pt x="178" y="346"/>
                </a:lnTo>
                <a:lnTo>
                  <a:pt x="208" y="368"/>
                </a:lnTo>
                <a:lnTo>
                  <a:pt x="208" y="368"/>
                </a:lnTo>
                <a:lnTo>
                  <a:pt x="172" y="390"/>
                </a:lnTo>
                <a:lnTo>
                  <a:pt x="172" y="390"/>
                </a:lnTo>
                <a:lnTo>
                  <a:pt x="178" y="346"/>
                </a:lnTo>
                <a:lnTo>
                  <a:pt x="178" y="346"/>
                </a:lnTo>
                <a:close/>
                <a:moveTo>
                  <a:pt x="168" y="406"/>
                </a:moveTo>
                <a:lnTo>
                  <a:pt x="168" y="406"/>
                </a:lnTo>
                <a:lnTo>
                  <a:pt x="208" y="426"/>
                </a:lnTo>
                <a:lnTo>
                  <a:pt x="208" y="426"/>
                </a:lnTo>
                <a:lnTo>
                  <a:pt x="162" y="452"/>
                </a:lnTo>
                <a:lnTo>
                  <a:pt x="162" y="452"/>
                </a:lnTo>
                <a:lnTo>
                  <a:pt x="168" y="406"/>
                </a:lnTo>
                <a:lnTo>
                  <a:pt x="168" y="406"/>
                </a:lnTo>
                <a:close/>
                <a:moveTo>
                  <a:pt x="1016" y="224"/>
                </a:moveTo>
                <a:lnTo>
                  <a:pt x="1016" y="224"/>
                </a:lnTo>
                <a:lnTo>
                  <a:pt x="990" y="224"/>
                </a:lnTo>
                <a:lnTo>
                  <a:pt x="990" y="224"/>
                </a:lnTo>
                <a:lnTo>
                  <a:pt x="1016" y="198"/>
                </a:lnTo>
                <a:lnTo>
                  <a:pt x="1016" y="198"/>
                </a:lnTo>
                <a:lnTo>
                  <a:pt x="1016" y="224"/>
                </a:lnTo>
                <a:lnTo>
                  <a:pt x="1016" y="224"/>
                </a:lnTo>
                <a:close/>
                <a:moveTo>
                  <a:pt x="1016" y="234"/>
                </a:moveTo>
                <a:lnTo>
                  <a:pt x="1016" y="234"/>
                </a:lnTo>
                <a:lnTo>
                  <a:pt x="1016" y="254"/>
                </a:lnTo>
                <a:lnTo>
                  <a:pt x="1016" y="254"/>
                </a:lnTo>
                <a:lnTo>
                  <a:pt x="990" y="234"/>
                </a:lnTo>
                <a:lnTo>
                  <a:pt x="990" y="234"/>
                </a:lnTo>
                <a:lnTo>
                  <a:pt x="1016" y="234"/>
                </a:lnTo>
                <a:lnTo>
                  <a:pt x="1016" y="234"/>
                </a:lnTo>
                <a:close/>
                <a:moveTo>
                  <a:pt x="1016" y="308"/>
                </a:moveTo>
                <a:lnTo>
                  <a:pt x="1016" y="308"/>
                </a:lnTo>
                <a:lnTo>
                  <a:pt x="1016" y="328"/>
                </a:lnTo>
                <a:lnTo>
                  <a:pt x="1016" y="328"/>
                </a:lnTo>
                <a:lnTo>
                  <a:pt x="984" y="308"/>
                </a:lnTo>
                <a:lnTo>
                  <a:pt x="984" y="308"/>
                </a:lnTo>
                <a:lnTo>
                  <a:pt x="1016" y="308"/>
                </a:lnTo>
                <a:lnTo>
                  <a:pt x="1016" y="308"/>
                </a:lnTo>
                <a:close/>
                <a:moveTo>
                  <a:pt x="982" y="298"/>
                </a:moveTo>
                <a:lnTo>
                  <a:pt x="982" y="298"/>
                </a:lnTo>
                <a:lnTo>
                  <a:pt x="1016" y="272"/>
                </a:lnTo>
                <a:lnTo>
                  <a:pt x="1016" y="272"/>
                </a:lnTo>
                <a:lnTo>
                  <a:pt x="1016" y="298"/>
                </a:lnTo>
                <a:lnTo>
                  <a:pt x="1016" y="298"/>
                </a:lnTo>
                <a:lnTo>
                  <a:pt x="982" y="298"/>
                </a:lnTo>
                <a:lnTo>
                  <a:pt x="982" y="298"/>
                </a:lnTo>
                <a:close/>
                <a:moveTo>
                  <a:pt x="1016" y="372"/>
                </a:moveTo>
                <a:lnTo>
                  <a:pt x="1016" y="372"/>
                </a:lnTo>
                <a:lnTo>
                  <a:pt x="974" y="372"/>
                </a:lnTo>
                <a:lnTo>
                  <a:pt x="974" y="372"/>
                </a:lnTo>
                <a:lnTo>
                  <a:pt x="1016" y="346"/>
                </a:lnTo>
                <a:lnTo>
                  <a:pt x="1016" y="346"/>
                </a:lnTo>
                <a:lnTo>
                  <a:pt x="1016" y="372"/>
                </a:lnTo>
                <a:lnTo>
                  <a:pt x="1016" y="372"/>
                </a:lnTo>
                <a:close/>
                <a:moveTo>
                  <a:pt x="1016" y="380"/>
                </a:moveTo>
                <a:lnTo>
                  <a:pt x="1016" y="380"/>
                </a:lnTo>
                <a:lnTo>
                  <a:pt x="1016" y="402"/>
                </a:lnTo>
                <a:lnTo>
                  <a:pt x="1016" y="402"/>
                </a:lnTo>
                <a:lnTo>
                  <a:pt x="972" y="380"/>
                </a:lnTo>
                <a:lnTo>
                  <a:pt x="972" y="380"/>
                </a:lnTo>
                <a:lnTo>
                  <a:pt x="1016" y="380"/>
                </a:lnTo>
                <a:lnTo>
                  <a:pt x="1016" y="380"/>
                </a:lnTo>
                <a:close/>
                <a:moveTo>
                  <a:pt x="1016" y="452"/>
                </a:moveTo>
                <a:lnTo>
                  <a:pt x="1016" y="452"/>
                </a:lnTo>
                <a:lnTo>
                  <a:pt x="954" y="452"/>
                </a:lnTo>
                <a:lnTo>
                  <a:pt x="954" y="452"/>
                </a:lnTo>
                <a:lnTo>
                  <a:pt x="1016" y="418"/>
                </a:lnTo>
                <a:lnTo>
                  <a:pt x="1016" y="418"/>
                </a:lnTo>
                <a:lnTo>
                  <a:pt x="1016" y="452"/>
                </a:lnTo>
                <a:lnTo>
                  <a:pt x="1016" y="452"/>
                </a:lnTo>
                <a:close/>
                <a:moveTo>
                  <a:pt x="1088" y="440"/>
                </a:moveTo>
                <a:lnTo>
                  <a:pt x="1088" y="440"/>
                </a:lnTo>
                <a:lnTo>
                  <a:pt x="1030" y="410"/>
                </a:lnTo>
                <a:lnTo>
                  <a:pt x="1030" y="410"/>
                </a:lnTo>
                <a:lnTo>
                  <a:pt x="1078" y="384"/>
                </a:lnTo>
                <a:lnTo>
                  <a:pt x="1078" y="384"/>
                </a:lnTo>
                <a:lnTo>
                  <a:pt x="1088" y="440"/>
                </a:lnTo>
                <a:lnTo>
                  <a:pt x="1088" y="440"/>
                </a:lnTo>
                <a:close/>
                <a:moveTo>
                  <a:pt x="1076" y="364"/>
                </a:moveTo>
                <a:lnTo>
                  <a:pt x="1076" y="364"/>
                </a:lnTo>
                <a:lnTo>
                  <a:pt x="1030" y="336"/>
                </a:lnTo>
                <a:lnTo>
                  <a:pt x="1030" y="336"/>
                </a:lnTo>
                <a:lnTo>
                  <a:pt x="1068" y="314"/>
                </a:lnTo>
                <a:lnTo>
                  <a:pt x="1068" y="314"/>
                </a:lnTo>
                <a:lnTo>
                  <a:pt x="1076" y="364"/>
                </a:lnTo>
                <a:lnTo>
                  <a:pt x="1076" y="364"/>
                </a:lnTo>
                <a:close/>
                <a:moveTo>
                  <a:pt x="1064" y="290"/>
                </a:moveTo>
                <a:lnTo>
                  <a:pt x="1064" y="290"/>
                </a:lnTo>
                <a:lnTo>
                  <a:pt x="1028" y="262"/>
                </a:lnTo>
                <a:lnTo>
                  <a:pt x="1028" y="262"/>
                </a:lnTo>
                <a:lnTo>
                  <a:pt x="1056" y="240"/>
                </a:lnTo>
                <a:lnTo>
                  <a:pt x="1056" y="240"/>
                </a:lnTo>
                <a:lnTo>
                  <a:pt x="1064" y="290"/>
                </a:lnTo>
                <a:lnTo>
                  <a:pt x="1064" y="290"/>
                </a:lnTo>
                <a:close/>
                <a:moveTo>
                  <a:pt x="1052" y="216"/>
                </a:moveTo>
                <a:lnTo>
                  <a:pt x="1052" y="216"/>
                </a:lnTo>
                <a:lnTo>
                  <a:pt x="1026" y="188"/>
                </a:lnTo>
                <a:lnTo>
                  <a:pt x="1026" y="188"/>
                </a:lnTo>
                <a:lnTo>
                  <a:pt x="1044" y="168"/>
                </a:lnTo>
                <a:lnTo>
                  <a:pt x="1044" y="168"/>
                </a:lnTo>
                <a:lnTo>
                  <a:pt x="1052" y="216"/>
                </a:lnTo>
                <a:lnTo>
                  <a:pt x="1052" y="216"/>
                </a:lnTo>
                <a:close/>
                <a:moveTo>
                  <a:pt x="1024" y="162"/>
                </a:moveTo>
                <a:lnTo>
                  <a:pt x="1024" y="162"/>
                </a:lnTo>
                <a:lnTo>
                  <a:pt x="1038" y="162"/>
                </a:lnTo>
                <a:lnTo>
                  <a:pt x="1038" y="162"/>
                </a:lnTo>
                <a:lnTo>
                  <a:pt x="1024" y="176"/>
                </a:lnTo>
                <a:lnTo>
                  <a:pt x="1024" y="176"/>
                </a:lnTo>
                <a:lnTo>
                  <a:pt x="1024" y="162"/>
                </a:lnTo>
                <a:lnTo>
                  <a:pt x="1024" y="162"/>
                </a:lnTo>
                <a:close/>
                <a:moveTo>
                  <a:pt x="1024" y="198"/>
                </a:moveTo>
                <a:lnTo>
                  <a:pt x="1024" y="198"/>
                </a:lnTo>
                <a:lnTo>
                  <a:pt x="1050" y="224"/>
                </a:lnTo>
                <a:lnTo>
                  <a:pt x="1050" y="224"/>
                </a:lnTo>
                <a:lnTo>
                  <a:pt x="1024" y="224"/>
                </a:lnTo>
                <a:lnTo>
                  <a:pt x="1024" y="224"/>
                </a:lnTo>
                <a:lnTo>
                  <a:pt x="1024" y="198"/>
                </a:lnTo>
                <a:lnTo>
                  <a:pt x="1024" y="198"/>
                </a:lnTo>
                <a:close/>
                <a:moveTo>
                  <a:pt x="1024" y="234"/>
                </a:moveTo>
                <a:lnTo>
                  <a:pt x="1024" y="234"/>
                </a:lnTo>
                <a:lnTo>
                  <a:pt x="1048" y="234"/>
                </a:lnTo>
                <a:lnTo>
                  <a:pt x="1048" y="234"/>
                </a:lnTo>
                <a:lnTo>
                  <a:pt x="1024" y="254"/>
                </a:lnTo>
                <a:lnTo>
                  <a:pt x="1024" y="254"/>
                </a:lnTo>
                <a:lnTo>
                  <a:pt x="1024" y="234"/>
                </a:lnTo>
                <a:lnTo>
                  <a:pt x="1024" y="234"/>
                </a:lnTo>
                <a:close/>
                <a:moveTo>
                  <a:pt x="1024" y="272"/>
                </a:moveTo>
                <a:lnTo>
                  <a:pt x="1024" y="272"/>
                </a:lnTo>
                <a:lnTo>
                  <a:pt x="1058" y="298"/>
                </a:lnTo>
                <a:lnTo>
                  <a:pt x="1058" y="298"/>
                </a:lnTo>
                <a:lnTo>
                  <a:pt x="1024" y="298"/>
                </a:lnTo>
                <a:lnTo>
                  <a:pt x="1024" y="298"/>
                </a:lnTo>
                <a:lnTo>
                  <a:pt x="1024" y="272"/>
                </a:lnTo>
                <a:lnTo>
                  <a:pt x="1024" y="272"/>
                </a:lnTo>
                <a:close/>
                <a:moveTo>
                  <a:pt x="1024" y="308"/>
                </a:moveTo>
                <a:lnTo>
                  <a:pt x="1024" y="308"/>
                </a:lnTo>
                <a:lnTo>
                  <a:pt x="1058" y="308"/>
                </a:lnTo>
                <a:lnTo>
                  <a:pt x="1058" y="308"/>
                </a:lnTo>
                <a:lnTo>
                  <a:pt x="1024" y="328"/>
                </a:lnTo>
                <a:lnTo>
                  <a:pt x="1024" y="328"/>
                </a:lnTo>
                <a:lnTo>
                  <a:pt x="1024" y="308"/>
                </a:lnTo>
                <a:lnTo>
                  <a:pt x="1024" y="308"/>
                </a:lnTo>
                <a:close/>
                <a:moveTo>
                  <a:pt x="1024" y="344"/>
                </a:moveTo>
                <a:lnTo>
                  <a:pt x="1024" y="344"/>
                </a:lnTo>
                <a:lnTo>
                  <a:pt x="1066" y="372"/>
                </a:lnTo>
                <a:lnTo>
                  <a:pt x="1066" y="372"/>
                </a:lnTo>
                <a:lnTo>
                  <a:pt x="1024" y="372"/>
                </a:lnTo>
                <a:lnTo>
                  <a:pt x="1024" y="372"/>
                </a:lnTo>
                <a:lnTo>
                  <a:pt x="1024" y="344"/>
                </a:lnTo>
                <a:lnTo>
                  <a:pt x="1024" y="344"/>
                </a:lnTo>
                <a:close/>
                <a:moveTo>
                  <a:pt x="1024" y="380"/>
                </a:moveTo>
                <a:lnTo>
                  <a:pt x="1024" y="380"/>
                </a:lnTo>
                <a:lnTo>
                  <a:pt x="1068" y="380"/>
                </a:lnTo>
                <a:lnTo>
                  <a:pt x="1068" y="380"/>
                </a:lnTo>
                <a:lnTo>
                  <a:pt x="1024" y="404"/>
                </a:lnTo>
                <a:lnTo>
                  <a:pt x="1024" y="404"/>
                </a:lnTo>
                <a:lnTo>
                  <a:pt x="1024" y="380"/>
                </a:lnTo>
                <a:lnTo>
                  <a:pt x="1024" y="380"/>
                </a:lnTo>
                <a:close/>
                <a:moveTo>
                  <a:pt x="1024" y="418"/>
                </a:moveTo>
                <a:lnTo>
                  <a:pt x="1024" y="418"/>
                </a:lnTo>
                <a:lnTo>
                  <a:pt x="1088" y="452"/>
                </a:lnTo>
                <a:lnTo>
                  <a:pt x="1088" y="452"/>
                </a:lnTo>
                <a:lnTo>
                  <a:pt x="1024" y="452"/>
                </a:lnTo>
                <a:lnTo>
                  <a:pt x="1024" y="452"/>
                </a:lnTo>
                <a:lnTo>
                  <a:pt x="1024" y="418"/>
                </a:lnTo>
                <a:lnTo>
                  <a:pt x="1024" y="418"/>
                </a:lnTo>
                <a:close/>
                <a:moveTo>
                  <a:pt x="1016" y="162"/>
                </a:moveTo>
                <a:lnTo>
                  <a:pt x="1016" y="162"/>
                </a:lnTo>
                <a:lnTo>
                  <a:pt x="1016" y="176"/>
                </a:lnTo>
                <a:lnTo>
                  <a:pt x="1016" y="176"/>
                </a:lnTo>
                <a:lnTo>
                  <a:pt x="1002" y="162"/>
                </a:lnTo>
                <a:lnTo>
                  <a:pt x="1002" y="162"/>
                </a:lnTo>
                <a:lnTo>
                  <a:pt x="1016" y="162"/>
                </a:lnTo>
                <a:lnTo>
                  <a:pt x="1016" y="162"/>
                </a:lnTo>
                <a:close/>
                <a:moveTo>
                  <a:pt x="996" y="166"/>
                </a:moveTo>
                <a:lnTo>
                  <a:pt x="996" y="166"/>
                </a:lnTo>
                <a:lnTo>
                  <a:pt x="1014" y="186"/>
                </a:lnTo>
                <a:lnTo>
                  <a:pt x="1014" y="186"/>
                </a:lnTo>
                <a:lnTo>
                  <a:pt x="988" y="214"/>
                </a:lnTo>
                <a:lnTo>
                  <a:pt x="988" y="214"/>
                </a:lnTo>
                <a:lnTo>
                  <a:pt x="996" y="166"/>
                </a:lnTo>
                <a:lnTo>
                  <a:pt x="996" y="166"/>
                </a:lnTo>
                <a:close/>
                <a:moveTo>
                  <a:pt x="984" y="240"/>
                </a:moveTo>
                <a:lnTo>
                  <a:pt x="984" y="240"/>
                </a:lnTo>
                <a:lnTo>
                  <a:pt x="1012" y="262"/>
                </a:lnTo>
                <a:lnTo>
                  <a:pt x="1012" y="262"/>
                </a:lnTo>
                <a:lnTo>
                  <a:pt x="976" y="292"/>
                </a:lnTo>
                <a:lnTo>
                  <a:pt x="976" y="292"/>
                </a:lnTo>
                <a:lnTo>
                  <a:pt x="984" y="240"/>
                </a:lnTo>
                <a:lnTo>
                  <a:pt x="984" y="240"/>
                </a:lnTo>
                <a:close/>
                <a:moveTo>
                  <a:pt x="974" y="312"/>
                </a:moveTo>
                <a:lnTo>
                  <a:pt x="974" y="312"/>
                </a:lnTo>
                <a:lnTo>
                  <a:pt x="1012" y="336"/>
                </a:lnTo>
                <a:lnTo>
                  <a:pt x="1012" y="336"/>
                </a:lnTo>
                <a:lnTo>
                  <a:pt x="966" y="366"/>
                </a:lnTo>
                <a:lnTo>
                  <a:pt x="966" y="366"/>
                </a:lnTo>
                <a:lnTo>
                  <a:pt x="974" y="312"/>
                </a:lnTo>
                <a:lnTo>
                  <a:pt x="974" y="312"/>
                </a:lnTo>
                <a:close/>
                <a:moveTo>
                  <a:pt x="962" y="386"/>
                </a:moveTo>
                <a:lnTo>
                  <a:pt x="962" y="386"/>
                </a:lnTo>
                <a:lnTo>
                  <a:pt x="1012" y="412"/>
                </a:lnTo>
                <a:lnTo>
                  <a:pt x="1012" y="412"/>
                </a:lnTo>
                <a:lnTo>
                  <a:pt x="954" y="442"/>
                </a:lnTo>
                <a:lnTo>
                  <a:pt x="954" y="442"/>
                </a:lnTo>
                <a:lnTo>
                  <a:pt x="962" y="386"/>
                </a:lnTo>
                <a:lnTo>
                  <a:pt x="962" y="386"/>
                </a:lnTo>
                <a:close/>
                <a:moveTo>
                  <a:pt x="796" y="278"/>
                </a:moveTo>
                <a:lnTo>
                  <a:pt x="796" y="278"/>
                </a:lnTo>
                <a:lnTo>
                  <a:pt x="796" y="294"/>
                </a:lnTo>
                <a:lnTo>
                  <a:pt x="796" y="294"/>
                </a:lnTo>
                <a:lnTo>
                  <a:pt x="776" y="278"/>
                </a:lnTo>
                <a:lnTo>
                  <a:pt x="776" y="278"/>
                </a:lnTo>
                <a:lnTo>
                  <a:pt x="796" y="278"/>
                </a:lnTo>
                <a:lnTo>
                  <a:pt x="796" y="278"/>
                </a:lnTo>
                <a:close/>
                <a:moveTo>
                  <a:pt x="776" y="272"/>
                </a:moveTo>
                <a:lnTo>
                  <a:pt x="776" y="272"/>
                </a:lnTo>
                <a:lnTo>
                  <a:pt x="796" y="250"/>
                </a:lnTo>
                <a:lnTo>
                  <a:pt x="796" y="250"/>
                </a:lnTo>
                <a:lnTo>
                  <a:pt x="796" y="272"/>
                </a:lnTo>
                <a:lnTo>
                  <a:pt x="796" y="272"/>
                </a:lnTo>
                <a:lnTo>
                  <a:pt x="776" y="272"/>
                </a:lnTo>
                <a:lnTo>
                  <a:pt x="776" y="272"/>
                </a:lnTo>
                <a:close/>
                <a:moveTo>
                  <a:pt x="796" y="336"/>
                </a:moveTo>
                <a:lnTo>
                  <a:pt x="796" y="336"/>
                </a:lnTo>
                <a:lnTo>
                  <a:pt x="796" y="352"/>
                </a:lnTo>
                <a:lnTo>
                  <a:pt x="796" y="352"/>
                </a:lnTo>
                <a:lnTo>
                  <a:pt x="770" y="336"/>
                </a:lnTo>
                <a:lnTo>
                  <a:pt x="770" y="336"/>
                </a:lnTo>
                <a:lnTo>
                  <a:pt x="796" y="336"/>
                </a:lnTo>
                <a:lnTo>
                  <a:pt x="796" y="336"/>
                </a:lnTo>
                <a:close/>
                <a:moveTo>
                  <a:pt x="770" y="330"/>
                </a:moveTo>
                <a:lnTo>
                  <a:pt x="770" y="330"/>
                </a:lnTo>
                <a:lnTo>
                  <a:pt x="796" y="308"/>
                </a:lnTo>
                <a:lnTo>
                  <a:pt x="796" y="308"/>
                </a:lnTo>
                <a:lnTo>
                  <a:pt x="796" y="330"/>
                </a:lnTo>
                <a:lnTo>
                  <a:pt x="796" y="330"/>
                </a:lnTo>
                <a:lnTo>
                  <a:pt x="770" y="330"/>
                </a:lnTo>
                <a:lnTo>
                  <a:pt x="770" y="330"/>
                </a:lnTo>
                <a:close/>
                <a:moveTo>
                  <a:pt x="796" y="394"/>
                </a:moveTo>
                <a:lnTo>
                  <a:pt x="796" y="394"/>
                </a:lnTo>
                <a:lnTo>
                  <a:pt x="796" y="410"/>
                </a:lnTo>
                <a:lnTo>
                  <a:pt x="796" y="410"/>
                </a:lnTo>
                <a:lnTo>
                  <a:pt x="762" y="394"/>
                </a:lnTo>
                <a:lnTo>
                  <a:pt x="762" y="394"/>
                </a:lnTo>
                <a:lnTo>
                  <a:pt x="796" y="394"/>
                </a:lnTo>
                <a:lnTo>
                  <a:pt x="796" y="394"/>
                </a:lnTo>
                <a:close/>
                <a:moveTo>
                  <a:pt x="762" y="386"/>
                </a:moveTo>
                <a:lnTo>
                  <a:pt x="762" y="386"/>
                </a:lnTo>
                <a:lnTo>
                  <a:pt x="796" y="366"/>
                </a:lnTo>
                <a:lnTo>
                  <a:pt x="796" y="366"/>
                </a:lnTo>
                <a:lnTo>
                  <a:pt x="796" y="386"/>
                </a:lnTo>
                <a:lnTo>
                  <a:pt x="796" y="386"/>
                </a:lnTo>
                <a:lnTo>
                  <a:pt x="762" y="386"/>
                </a:lnTo>
                <a:lnTo>
                  <a:pt x="762" y="386"/>
                </a:lnTo>
                <a:close/>
                <a:moveTo>
                  <a:pt x="748" y="448"/>
                </a:moveTo>
                <a:lnTo>
                  <a:pt x="748" y="448"/>
                </a:lnTo>
                <a:lnTo>
                  <a:pt x="796" y="422"/>
                </a:lnTo>
                <a:lnTo>
                  <a:pt x="796" y="422"/>
                </a:lnTo>
                <a:lnTo>
                  <a:pt x="796" y="448"/>
                </a:lnTo>
                <a:lnTo>
                  <a:pt x="796" y="448"/>
                </a:lnTo>
                <a:lnTo>
                  <a:pt x="748" y="448"/>
                </a:lnTo>
                <a:lnTo>
                  <a:pt x="748" y="448"/>
                </a:lnTo>
                <a:close/>
                <a:moveTo>
                  <a:pt x="852" y="440"/>
                </a:moveTo>
                <a:lnTo>
                  <a:pt x="852" y="440"/>
                </a:lnTo>
                <a:lnTo>
                  <a:pt x="806" y="416"/>
                </a:lnTo>
                <a:lnTo>
                  <a:pt x="806" y="416"/>
                </a:lnTo>
                <a:lnTo>
                  <a:pt x="844" y="396"/>
                </a:lnTo>
                <a:lnTo>
                  <a:pt x="844" y="396"/>
                </a:lnTo>
                <a:lnTo>
                  <a:pt x="852" y="440"/>
                </a:lnTo>
                <a:lnTo>
                  <a:pt x="852" y="440"/>
                </a:lnTo>
                <a:close/>
                <a:moveTo>
                  <a:pt x="842" y="382"/>
                </a:moveTo>
                <a:lnTo>
                  <a:pt x="842" y="382"/>
                </a:lnTo>
                <a:lnTo>
                  <a:pt x="808" y="360"/>
                </a:lnTo>
                <a:lnTo>
                  <a:pt x="808" y="360"/>
                </a:lnTo>
                <a:lnTo>
                  <a:pt x="836" y="342"/>
                </a:lnTo>
                <a:lnTo>
                  <a:pt x="836" y="342"/>
                </a:lnTo>
                <a:lnTo>
                  <a:pt x="842" y="382"/>
                </a:lnTo>
                <a:lnTo>
                  <a:pt x="842" y="382"/>
                </a:lnTo>
                <a:close/>
                <a:moveTo>
                  <a:pt x="832" y="324"/>
                </a:moveTo>
                <a:lnTo>
                  <a:pt x="832" y="324"/>
                </a:lnTo>
                <a:lnTo>
                  <a:pt x="804" y="302"/>
                </a:lnTo>
                <a:lnTo>
                  <a:pt x="804" y="302"/>
                </a:lnTo>
                <a:lnTo>
                  <a:pt x="826" y="284"/>
                </a:lnTo>
                <a:lnTo>
                  <a:pt x="826" y="284"/>
                </a:lnTo>
                <a:lnTo>
                  <a:pt x="832" y="324"/>
                </a:lnTo>
                <a:lnTo>
                  <a:pt x="832" y="324"/>
                </a:lnTo>
                <a:close/>
                <a:moveTo>
                  <a:pt x="824" y="266"/>
                </a:moveTo>
                <a:lnTo>
                  <a:pt x="824" y="266"/>
                </a:lnTo>
                <a:lnTo>
                  <a:pt x="804" y="242"/>
                </a:lnTo>
                <a:lnTo>
                  <a:pt x="804" y="242"/>
                </a:lnTo>
                <a:lnTo>
                  <a:pt x="818" y="228"/>
                </a:lnTo>
                <a:lnTo>
                  <a:pt x="818" y="228"/>
                </a:lnTo>
                <a:lnTo>
                  <a:pt x="824" y="266"/>
                </a:lnTo>
                <a:lnTo>
                  <a:pt x="824" y="266"/>
                </a:lnTo>
                <a:close/>
                <a:moveTo>
                  <a:pt x="802" y="222"/>
                </a:moveTo>
                <a:lnTo>
                  <a:pt x="802" y="222"/>
                </a:lnTo>
                <a:lnTo>
                  <a:pt x="812" y="222"/>
                </a:lnTo>
                <a:lnTo>
                  <a:pt x="812" y="222"/>
                </a:lnTo>
                <a:lnTo>
                  <a:pt x="802" y="234"/>
                </a:lnTo>
                <a:lnTo>
                  <a:pt x="802" y="234"/>
                </a:lnTo>
                <a:lnTo>
                  <a:pt x="802" y="222"/>
                </a:lnTo>
                <a:lnTo>
                  <a:pt x="802" y="222"/>
                </a:lnTo>
                <a:close/>
                <a:moveTo>
                  <a:pt x="802" y="250"/>
                </a:moveTo>
                <a:lnTo>
                  <a:pt x="802" y="250"/>
                </a:lnTo>
                <a:lnTo>
                  <a:pt x="822" y="272"/>
                </a:lnTo>
                <a:lnTo>
                  <a:pt x="822" y="272"/>
                </a:lnTo>
                <a:lnTo>
                  <a:pt x="802" y="272"/>
                </a:lnTo>
                <a:lnTo>
                  <a:pt x="802" y="272"/>
                </a:lnTo>
                <a:lnTo>
                  <a:pt x="802" y="250"/>
                </a:lnTo>
                <a:lnTo>
                  <a:pt x="802" y="250"/>
                </a:lnTo>
                <a:close/>
                <a:moveTo>
                  <a:pt x="802" y="278"/>
                </a:moveTo>
                <a:lnTo>
                  <a:pt x="802" y="278"/>
                </a:lnTo>
                <a:lnTo>
                  <a:pt x="822" y="278"/>
                </a:lnTo>
                <a:lnTo>
                  <a:pt x="822" y="278"/>
                </a:lnTo>
                <a:lnTo>
                  <a:pt x="802" y="294"/>
                </a:lnTo>
                <a:lnTo>
                  <a:pt x="802" y="294"/>
                </a:lnTo>
                <a:lnTo>
                  <a:pt x="802" y="278"/>
                </a:lnTo>
                <a:lnTo>
                  <a:pt x="802" y="278"/>
                </a:lnTo>
                <a:close/>
                <a:moveTo>
                  <a:pt x="802" y="310"/>
                </a:moveTo>
                <a:lnTo>
                  <a:pt x="802" y="310"/>
                </a:lnTo>
                <a:lnTo>
                  <a:pt x="830" y="330"/>
                </a:lnTo>
                <a:lnTo>
                  <a:pt x="830" y="330"/>
                </a:lnTo>
                <a:lnTo>
                  <a:pt x="802" y="330"/>
                </a:lnTo>
                <a:lnTo>
                  <a:pt x="802" y="330"/>
                </a:lnTo>
                <a:lnTo>
                  <a:pt x="802" y="310"/>
                </a:lnTo>
                <a:lnTo>
                  <a:pt x="802" y="310"/>
                </a:lnTo>
                <a:close/>
                <a:moveTo>
                  <a:pt x="802" y="336"/>
                </a:moveTo>
                <a:lnTo>
                  <a:pt x="802" y="336"/>
                </a:lnTo>
                <a:lnTo>
                  <a:pt x="828" y="336"/>
                </a:lnTo>
                <a:lnTo>
                  <a:pt x="828" y="336"/>
                </a:lnTo>
                <a:lnTo>
                  <a:pt x="802" y="354"/>
                </a:lnTo>
                <a:lnTo>
                  <a:pt x="802" y="354"/>
                </a:lnTo>
                <a:lnTo>
                  <a:pt x="802" y="336"/>
                </a:lnTo>
                <a:lnTo>
                  <a:pt x="802" y="336"/>
                </a:lnTo>
                <a:close/>
                <a:moveTo>
                  <a:pt x="802" y="366"/>
                </a:moveTo>
                <a:lnTo>
                  <a:pt x="802" y="366"/>
                </a:lnTo>
                <a:lnTo>
                  <a:pt x="834" y="386"/>
                </a:lnTo>
                <a:lnTo>
                  <a:pt x="834" y="386"/>
                </a:lnTo>
                <a:lnTo>
                  <a:pt x="802" y="386"/>
                </a:lnTo>
                <a:lnTo>
                  <a:pt x="802" y="386"/>
                </a:lnTo>
                <a:lnTo>
                  <a:pt x="802" y="366"/>
                </a:lnTo>
                <a:lnTo>
                  <a:pt x="802" y="366"/>
                </a:lnTo>
                <a:close/>
                <a:moveTo>
                  <a:pt x="802" y="394"/>
                </a:moveTo>
                <a:lnTo>
                  <a:pt x="802" y="394"/>
                </a:lnTo>
                <a:lnTo>
                  <a:pt x="836" y="394"/>
                </a:lnTo>
                <a:lnTo>
                  <a:pt x="836" y="394"/>
                </a:lnTo>
                <a:lnTo>
                  <a:pt x="802" y="412"/>
                </a:lnTo>
                <a:lnTo>
                  <a:pt x="802" y="412"/>
                </a:lnTo>
                <a:lnTo>
                  <a:pt x="802" y="394"/>
                </a:lnTo>
                <a:lnTo>
                  <a:pt x="802" y="394"/>
                </a:lnTo>
                <a:close/>
                <a:moveTo>
                  <a:pt x="802" y="422"/>
                </a:moveTo>
                <a:lnTo>
                  <a:pt x="802" y="422"/>
                </a:lnTo>
                <a:lnTo>
                  <a:pt x="852" y="448"/>
                </a:lnTo>
                <a:lnTo>
                  <a:pt x="852" y="448"/>
                </a:lnTo>
                <a:lnTo>
                  <a:pt x="802" y="448"/>
                </a:lnTo>
                <a:lnTo>
                  <a:pt x="802" y="448"/>
                </a:lnTo>
                <a:lnTo>
                  <a:pt x="802" y="422"/>
                </a:lnTo>
                <a:lnTo>
                  <a:pt x="802" y="422"/>
                </a:lnTo>
                <a:close/>
                <a:moveTo>
                  <a:pt x="796" y="222"/>
                </a:moveTo>
                <a:lnTo>
                  <a:pt x="796" y="222"/>
                </a:lnTo>
                <a:lnTo>
                  <a:pt x="796" y="234"/>
                </a:lnTo>
                <a:lnTo>
                  <a:pt x="796" y="234"/>
                </a:lnTo>
                <a:lnTo>
                  <a:pt x="784" y="222"/>
                </a:lnTo>
                <a:lnTo>
                  <a:pt x="784" y="222"/>
                </a:lnTo>
                <a:lnTo>
                  <a:pt x="796" y="222"/>
                </a:lnTo>
                <a:lnTo>
                  <a:pt x="796" y="222"/>
                </a:lnTo>
                <a:close/>
                <a:moveTo>
                  <a:pt x="780" y="226"/>
                </a:moveTo>
                <a:lnTo>
                  <a:pt x="780" y="226"/>
                </a:lnTo>
                <a:lnTo>
                  <a:pt x="794" y="242"/>
                </a:lnTo>
                <a:lnTo>
                  <a:pt x="794" y="242"/>
                </a:lnTo>
                <a:lnTo>
                  <a:pt x="774" y="264"/>
                </a:lnTo>
                <a:lnTo>
                  <a:pt x="774" y="264"/>
                </a:lnTo>
                <a:lnTo>
                  <a:pt x="780" y="226"/>
                </a:lnTo>
                <a:lnTo>
                  <a:pt x="780" y="226"/>
                </a:lnTo>
                <a:close/>
                <a:moveTo>
                  <a:pt x="772" y="284"/>
                </a:moveTo>
                <a:lnTo>
                  <a:pt x="772" y="284"/>
                </a:lnTo>
                <a:lnTo>
                  <a:pt x="794" y="302"/>
                </a:lnTo>
                <a:lnTo>
                  <a:pt x="794" y="302"/>
                </a:lnTo>
                <a:lnTo>
                  <a:pt x="764" y="324"/>
                </a:lnTo>
                <a:lnTo>
                  <a:pt x="764" y="324"/>
                </a:lnTo>
                <a:lnTo>
                  <a:pt x="772" y="284"/>
                </a:lnTo>
                <a:lnTo>
                  <a:pt x="772" y="284"/>
                </a:lnTo>
                <a:close/>
                <a:moveTo>
                  <a:pt x="762" y="340"/>
                </a:moveTo>
                <a:lnTo>
                  <a:pt x="762" y="340"/>
                </a:lnTo>
                <a:lnTo>
                  <a:pt x="792" y="360"/>
                </a:lnTo>
                <a:lnTo>
                  <a:pt x="792" y="360"/>
                </a:lnTo>
                <a:lnTo>
                  <a:pt x="756" y="382"/>
                </a:lnTo>
                <a:lnTo>
                  <a:pt x="756" y="382"/>
                </a:lnTo>
                <a:lnTo>
                  <a:pt x="762" y="340"/>
                </a:lnTo>
                <a:lnTo>
                  <a:pt x="762" y="340"/>
                </a:lnTo>
                <a:close/>
                <a:moveTo>
                  <a:pt x="754" y="398"/>
                </a:moveTo>
                <a:lnTo>
                  <a:pt x="754" y="398"/>
                </a:lnTo>
                <a:lnTo>
                  <a:pt x="792" y="418"/>
                </a:lnTo>
                <a:lnTo>
                  <a:pt x="792" y="418"/>
                </a:lnTo>
                <a:lnTo>
                  <a:pt x="746" y="442"/>
                </a:lnTo>
                <a:lnTo>
                  <a:pt x="746" y="442"/>
                </a:lnTo>
                <a:lnTo>
                  <a:pt x="754" y="398"/>
                </a:lnTo>
                <a:lnTo>
                  <a:pt x="754" y="398"/>
                </a:lnTo>
                <a:close/>
                <a:moveTo>
                  <a:pt x="624" y="308"/>
                </a:moveTo>
                <a:lnTo>
                  <a:pt x="624" y="308"/>
                </a:lnTo>
                <a:lnTo>
                  <a:pt x="626" y="308"/>
                </a:lnTo>
                <a:lnTo>
                  <a:pt x="626" y="308"/>
                </a:lnTo>
                <a:lnTo>
                  <a:pt x="626" y="338"/>
                </a:lnTo>
                <a:lnTo>
                  <a:pt x="590" y="338"/>
                </a:lnTo>
                <a:lnTo>
                  <a:pt x="590" y="308"/>
                </a:lnTo>
                <a:lnTo>
                  <a:pt x="624" y="308"/>
                </a:lnTo>
                <a:close/>
                <a:moveTo>
                  <a:pt x="510" y="308"/>
                </a:moveTo>
                <a:lnTo>
                  <a:pt x="552" y="308"/>
                </a:lnTo>
                <a:lnTo>
                  <a:pt x="552" y="362"/>
                </a:lnTo>
                <a:lnTo>
                  <a:pt x="524" y="382"/>
                </a:lnTo>
                <a:lnTo>
                  <a:pt x="524" y="332"/>
                </a:lnTo>
                <a:lnTo>
                  <a:pt x="524" y="332"/>
                </a:lnTo>
                <a:lnTo>
                  <a:pt x="522" y="326"/>
                </a:lnTo>
                <a:lnTo>
                  <a:pt x="520" y="320"/>
                </a:lnTo>
                <a:lnTo>
                  <a:pt x="516" y="316"/>
                </a:lnTo>
                <a:lnTo>
                  <a:pt x="510" y="314"/>
                </a:lnTo>
                <a:lnTo>
                  <a:pt x="510" y="308"/>
                </a:lnTo>
                <a:close/>
                <a:moveTo>
                  <a:pt x="464" y="308"/>
                </a:moveTo>
                <a:lnTo>
                  <a:pt x="464" y="308"/>
                </a:lnTo>
                <a:lnTo>
                  <a:pt x="466" y="308"/>
                </a:lnTo>
                <a:lnTo>
                  <a:pt x="466" y="308"/>
                </a:lnTo>
                <a:lnTo>
                  <a:pt x="504" y="308"/>
                </a:lnTo>
                <a:lnTo>
                  <a:pt x="504" y="314"/>
                </a:lnTo>
                <a:lnTo>
                  <a:pt x="504" y="314"/>
                </a:lnTo>
                <a:lnTo>
                  <a:pt x="498" y="316"/>
                </a:lnTo>
                <a:lnTo>
                  <a:pt x="494" y="320"/>
                </a:lnTo>
                <a:lnTo>
                  <a:pt x="492" y="326"/>
                </a:lnTo>
                <a:lnTo>
                  <a:pt x="490" y="330"/>
                </a:lnTo>
                <a:lnTo>
                  <a:pt x="490" y="382"/>
                </a:lnTo>
                <a:lnTo>
                  <a:pt x="478" y="382"/>
                </a:lnTo>
                <a:lnTo>
                  <a:pt x="478" y="330"/>
                </a:lnTo>
                <a:lnTo>
                  <a:pt x="478" y="330"/>
                </a:lnTo>
                <a:lnTo>
                  <a:pt x="476" y="324"/>
                </a:lnTo>
                <a:lnTo>
                  <a:pt x="474" y="320"/>
                </a:lnTo>
                <a:lnTo>
                  <a:pt x="470" y="316"/>
                </a:lnTo>
                <a:lnTo>
                  <a:pt x="464" y="314"/>
                </a:lnTo>
                <a:lnTo>
                  <a:pt x="464" y="308"/>
                </a:lnTo>
                <a:close/>
                <a:moveTo>
                  <a:pt x="1288" y="454"/>
                </a:moveTo>
                <a:lnTo>
                  <a:pt x="1288" y="454"/>
                </a:lnTo>
                <a:lnTo>
                  <a:pt x="1254" y="438"/>
                </a:lnTo>
                <a:lnTo>
                  <a:pt x="1254" y="438"/>
                </a:lnTo>
                <a:lnTo>
                  <a:pt x="1282" y="422"/>
                </a:lnTo>
                <a:lnTo>
                  <a:pt x="1282" y="422"/>
                </a:lnTo>
                <a:lnTo>
                  <a:pt x="1288" y="454"/>
                </a:lnTo>
                <a:lnTo>
                  <a:pt x="1288" y="454"/>
                </a:lnTo>
                <a:close/>
                <a:moveTo>
                  <a:pt x="1280" y="410"/>
                </a:moveTo>
                <a:lnTo>
                  <a:pt x="1280" y="410"/>
                </a:lnTo>
                <a:lnTo>
                  <a:pt x="1254" y="394"/>
                </a:lnTo>
                <a:lnTo>
                  <a:pt x="1254" y="394"/>
                </a:lnTo>
                <a:lnTo>
                  <a:pt x="1276" y="382"/>
                </a:lnTo>
                <a:lnTo>
                  <a:pt x="1276" y="382"/>
                </a:lnTo>
                <a:lnTo>
                  <a:pt x="1280" y="410"/>
                </a:lnTo>
                <a:lnTo>
                  <a:pt x="1280" y="410"/>
                </a:lnTo>
                <a:close/>
                <a:moveTo>
                  <a:pt x="1274" y="368"/>
                </a:moveTo>
                <a:lnTo>
                  <a:pt x="1274" y="368"/>
                </a:lnTo>
                <a:lnTo>
                  <a:pt x="1252" y="352"/>
                </a:lnTo>
                <a:lnTo>
                  <a:pt x="1252" y="352"/>
                </a:lnTo>
                <a:lnTo>
                  <a:pt x="1270" y="338"/>
                </a:lnTo>
                <a:lnTo>
                  <a:pt x="1270" y="338"/>
                </a:lnTo>
                <a:lnTo>
                  <a:pt x="1274" y="368"/>
                </a:lnTo>
                <a:lnTo>
                  <a:pt x="1274" y="368"/>
                </a:lnTo>
                <a:close/>
                <a:moveTo>
                  <a:pt x="1268" y="324"/>
                </a:moveTo>
                <a:lnTo>
                  <a:pt x="1268" y="324"/>
                </a:lnTo>
                <a:lnTo>
                  <a:pt x="1252" y="308"/>
                </a:lnTo>
                <a:lnTo>
                  <a:pt x="1252" y="308"/>
                </a:lnTo>
                <a:lnTo>
                  <a:pt x="1262" y="296"/>
                </a:lnTo>
                <a:lnTo>
                  <a:pt x="1262" y="296"/>
                </a:lnTo>
                <a:lnTo>
                  <a:pt x="1268" y="324"/>
                </a:lnTo>
                <a:lnTo>
                  <a:pt x="1268" y="324"/>
                </a:lnTo>
                <a:close/>
                <a:moveTo>
                  <a:pt x="1252" y="292"/>
                </a:moveTo>
                <a:lnTo>
                  <a:pt x="1252" y="292"/>
                </a:lnTo>
                <a:lnTo>
                  <a:pt x="1260" y="292"/>
                </a:lnTo>
                <a:lnTo>
                  <a:pt x="1260" y="292"/>
                </a:lnTo>
                <a:lnTo>
                  <a:pt x="1252" y="300"/>
                </a:lnTo>
                <a:lnTo>
                  <a:pt x="1252" y="300"/>
                </a:lnTo>
                <a:lnTo>
                  <a:pt x="1252" y="292"/>
                </a:lnTo>
                <a:lnTo>
                  <a:pt x="1252" y="292"/>
                </a:lnTo>
                <a:close/>
                <a:moveTo>
                  <a:pt x="1252" y="312"/>
                </a:moveTo>
                <a:lnTo>
                  <a:pt x="1252" y="312"/>
                </a:lnTo>
                <a:lnTo>
                  <a:pt x="1266" y="328"/>
                </a:lnTo>
                <a:lnTo>
                  <a:pt x="1266" y="328"/>
                </a:lnTo>
                <a:lnTo>
                  <a:pt x="1252" y="328"/>
                </a:lnTo>
                <a:lnTo>
                  <a:pt x="1252" y="328"/>
                </a:lnTo>
                <a:lnTo>
                  <a:pt x="1252" y="312"/>
                </a:lnTo>
                <a:lnTo>
                  <a:pt x="1252" y="312"/>
                </a:lnTo>
                <a:close/>
                <a:moveTo>
                  <a:pt x="1252" y="334"/>
                </a:moveTo>
                <a:lnTo>
                  <a:pt x="1252" y="334"/>
                </a:lnTo>
                <a:lnTo>
                  <a:pt x="1266" y="334"/>
                </a:lnTo>
                <a:lnTo>
                  <a:pt x="1266" y="334"/>
                </a:lnTo>
                <a:lnTo>
                  <a:pt x="1252" y="346"/>
                </a:lnTo>
                <a:lnTo>
                  <a:pt x="1252" y="346"/>
                </a:lnTo>
                <a:lnTo>
                  <a:pt x="1252" y="334"/>
                </a:lnTo>
                <a:lnTo>
                  <a:pt x="1252" y="334"/>
                </a:lnTo>
                <a:close/>
                <a:moveTo>
                  <a:pt x="1252" y="356"/>
                </a:moveTo>
                <a:lnTo>
                  <a:pt x="1252" y="356"/>
                </a:lnTo>
                <a:lnTo>
                  <a:pt x="1272" y="372"/>
                </a:lnTo>
                <a:lnTo>
                  <a:pt x="1272" y="372"/>
                </a:lnTo>
                <a:lnTo>
                  <a:pt x="1252" y="372"/>
                </a:lnTo>
                <a:lnTo>
                  <a:pt x="1252" y="372"/>
                </a:lnTo>
                <a:lnTo>
                  <a:pt x="1252" y="356"/>
                </a:lnTo>
                <a:lnTo>
                  <a:pt x="1252" y="356"/>
                </a:lnTo>
                <a:close/>
                <a:moveTo>
                  <a:pt x="1252" y="378"/>
                </a:moveTo>
                <a:lnTo>
                  <a:pt x="1252" y="378"/>
                </a:lnTo>
                <a:lnTo>
                  <a:pt x="1270" y="378"/>
                </a:lnTo>
                <a:lnTo>
                  <a:pt x="1270" y="378"/>
                </a:lnTo>
                <a:lnTo>
                  <a:pt x="1252" y="390"/>
                </a:lnTo>
                <a:lnTo>
                  <a:pt x="1252" y="390"/>
                </a:lnTo>
                <a:lnTo>
                  <a:pt x="1252" y="378"/>
                </a:lnTo>
                <a:lnTo>
                  <a:pt x="1252" y="378"/>
                </a:lnTo>
                <a:close/>
                <a:moveTo>
                  <a:pt x="1252" y="398"/>
                </a:moveTo>
                <a:lnTo>
                  <a:pt x="1252" y="398"/>
                </a:lnTo>
                <a:lnTo>
                  <a:pt x="1276" y="414"/>
                </a:lnTo>
                <a:lnTo>
                  <a:pt x="1276" y="414"/>
                </a:lnTo>
                <a:lnTo>
                  <a:pt x="1252" y="414"/>
                </a:lnTo>
                <a:lnTo>
                  <a:pt x="1252" y="414"/>
                </a:lnTo>
                <a:lnTo>
                  <a:pt x="1252" y="398"/>
                </a:lnTo>
                <a:lnTo>
                  <a:pt x="1252" y="398"/>
                </a:lnTo>
                <a:close/>
                <a:moveTo>
                  <a:pt x="1252" y="420"/>
                </a:moveTo>
                <a:lnTo>
                  <a:pt x="1252" y="420"/>
                </a:lnTo>
                <a:lnTo>
                  <a:pt x="1276" y="420"/>
                </a:lnTo>
                <a:lnTo>
                  <a:pt x="1276" y="420"/>
                </a:lnTo>
                <a:lnTo>
                  <a:pt x="1252" y="434"/>
                </a:lnTo>
                <a:lnTo>
                  <a:pt x="1252" y="434"/>
                </a:lnTo>
                <a:lnTo>
                  <a:pt x="1252" y="420"/>
                </a:lnTo>
                <a:lnTo>
                  <a:pt x="1252" y="420"/>
                </a:lnTo>
                <a:close/>
                <a:moveTo>
                  <a:pt x="1288" y="462"/>
                </a:moveTo>
                <a:lnTo>
                  <a:pt x="1288" y="462"/>
                </a:lnTo>
                <a:lnTo>
                  <a:pt x="1280" y="462"/>
                </a:lnTo>
                <a:lnTo>
                  <a:pt x="1280" y="462"/>
                </a:lnTo>
                <a:lnTo>
                  <a:pt x="1252" y="458"/>
                </a:lnTo>
                <a:lnTo>
                  <a:pt x="1252" y="458"/>
                </a:lnTo>
                <a:lnTo>
                  <a:pt x="1252" y="442"/>
                </a:lnTo>
                <a:lnTo>
                  <a:pt x="1252" y="442"/>
                </a:lnTo>
                <a:lnTo>
                  <a:pt x="1288" y="462"/>
                </a:lnTo>
                <a:lnTo>
                  <a:pt x="1288" y="462"/>
                </a:lnTo>
                <a:close/>
                <a:moveTo>
                  <a:pt x="1246" y="334"/>
                </a:moveTo>
                <a:lnTo>
                  <a:pt x="1246" y="334"/>
                </a:lnTo>
                <a:lnTo>
                  <a:pt x="1246" y="346"/>
                </a:lnTo>
                <a:lnTo>
                  <a:pt x="1246" y="346"/>
                </a:lnTo>
                <a:lnTo>
                  <a:pt x="1230" y="334"/>
                </a:lnTo>
                <a:lnTo>
                  <a:pt x="1230" y="334"/>
                </a:lnTo>
                <a:lnTo>
                  <a:pt x="1246" y="334"/>
                </a:lnTo>
                <a:lnTo>
                  <a:pt x="1246" y="334"/>
                </a:lnTo>
                <a:close/>
                <a:moveTo>
                  <a:pt x="1232" y="328"/>
                </a:moveTo>
                <a:lnTo>
                  <a:pt x="1232" y="328"/>
                </a:lnTo>
                <a:lnTo>
                  <a:pt x="1246" y="314"/>
                </a:lnTo>
                <a:lnTo>
                  <a:pt x="1246" y="314"/>
                </a:lnTo>
                <a:lnTo>
                  <a:pt x="1246" y="328"/>
                </a:lnTo>
                <a:lnTo>
                  <a:pt x="1246" y="328"/>
                </a:lnTo>
                <a:lnTo>
                  <a:pt x="1232" y="328"/>
                </a:lnTo>
                <a:lnTo>
                  <a:pt x="1232" y="328"/>
                </a:lnTo>
                <a:close/>
                <a:moveTo>
                  <a:pt x="1246" y="378"/>
                </a:moveTo>
                <a:lnTo>
                  <a:pt x="1246" y="378"/>
                </a:lnTo>
                <a:lnTo>
                  <a:pt x="1246" y="390"/>
                </a:lnTo>
                <a:lnTo>
                  <a:pt x="1246" y="390"/>
                </a:lnTo>
                <a:lnTo>
                  <a:pt x="1228" y="378"/>
                </a:lnTo>
                <a:lnTo>
                  <a:pt x="1228" y="378"/>
                </a:lnTo>
                <a:lnTo>
                  <a:pt x="1246" y="378"/>
                </a:lnTo>
                <a:lnTo>
                  <a:pt x="1246" y="378"/>
                </a:lnTo>
                <a:close/>
                <a:moveTo>
                  <a:pt x="1226" y="372"/>
                </a:moveTo>
                <a:lnTo>
                  <a:pt x="1226" y="372"/>
                </a:lnTo>
                <a:lnTo>
                  <a:pt x="1246" y="356"/>
                </a:lnTo>
                <a:lnTo>
                  <a:pt x="1246" y="356"/>
                </a:lnTo>
                <a:lnTo>
                  <a:pt x="1246" y="372"/>
                </a:lnTo>
                <a:lnTo>
                  <a:pt x="1246" y="372"/>
                </a:lnTo>
                <a:lnTo>
                  <a:pt x="1226" y="372"/>
                </a:lnTo>
                <a:lnTo>
                  <a:pt x="1226" y="372"/>
                </a:lnTo>
                <a:close/>
                <a:moveTo>
                  <a:pt x="1246" y="420"/>
                </a:moveTo>
                <a:lnTo>
                  <a:pt x="1246" y="420"/>
                </a:lnTo>
                <a:lnTo>
                  <a:pt x="1246" y="432"/>
                </a:lnTo>
                <a:lnTo>
                  <a:pt x="1246" y="432"/>
                </a:lnTo>
                <a:lnTo>
                  <a:pt x="1220" y="420"/>
                </a:lnTo>
                <a:lnTo>
                  <a:pt x="1220" y="420"/>
                </a:lnTo>
                <a:lnTo>
                  <a:pt x="1246" y="420"/>
                </a:lnTo>
                <a:lnTo>
                  <a:pt x="1246" y="420"/>
                </a:lnTo>
                <a:close/>
                <a:moveTo>
                  <a:pt x="1222" y="414"/>
                </a:moveTo>
                <a:lnTo>
                  <a:pt x="1222" y="414"/>
                </a:lnTo>
                <a:lnTo>
                  <a:pt x="1246" y="400"/>
                </a:lnTo>
                <a:lnTo>
                  <a:pt x="1246" y="400"/>
                </a:lnTo>
                <a:lnTo>
                  <a:pt x="1246" y="414"/>
                </a:lnTo>
                <a:lnTo>
                  <a:pt x="1246" y="414"/>
                </a:lnTo>
                <a:lnTo>
                  <a:pt x="1222" y="414"/>
                </a:lnTo>
                <a:lnTo>
                  <a:pt x="1222" y="414"/>
                </a:lnTo>
                <a:close/>
                <a:moveTo>
                  <a:pt x="1246" y="292"/>
                </a:moveTo>
                <a:lnTo>
                  <a:pt x="1246" y="292"/>
                </a:lnTo>
                <a:lnTo>
                  <a:pt x="1246" y="300"/>
                </a:lnTo>
                <a:lnTo>
                  <a:pt x="1246" y="300"/>
                </a:lnTo>
                <a:lnTo>
                  <a:pt x="1238" y="292"/>
                </a:lnTo>
                <a:lnTo>
                  <a:pt x="1238" y="292"/>
                </a:lnTo>
                <a:lnTo>
                  <a:pt x="1246" y="292"/>
                </a:lnTo>
                <a:lnTo>
                  <a:pt x="1246" y="292"/>
                </a:lnTo>
                <a:close/>
                <a:moveTo>
                  <a:pt x="1234" y="294"/>
                </a:moveTo>
                <a:lnTo>
                  <a:pt x="1234" y="294"/>
                </a:lnTo>
                <a:lnTo>
                  <a:pt x="1246" y="306"/>
                </a:lnTo>
                <a:lnTo>
                  <a:pt x="1246" y="306"/>
                </a:lnTo>
                <a:lnTo>
                  <a:pt x="1230" y="322"/>
                </a:lnTo>
                <a:lnTo>
                  <a:pt x="1230" y="322"/>
                </a:lnTo>
                <a:lnTo>
                  <a:pt x="1234" y="294"/>
                </a:lnTo>
                <a:lnTo>
                  <a:pt x="1234" y="294"/>
                </a:lnTo>
                <a:close/>
                <a:moveTo>
                  <a:pt x="1228" y="338"/>
                </a:moveTo>
                <a:lnTo>
                  <a:pt x="1228" y="338"/>
                </a:lnTo>
                <a:lnTo>
                  <a:pt x="1244" y="352"/>
                </a:lnTo>
                <a:lnTo>
                  <a:pt x="1244" y="352"/>
                </a:lnTo>
                <a:lnTo>
                  <a:pt x="1224" y="368"/>
                </a:lnTo>
                <a:lnTo>
                  <a:pt x="1224" y="368"/>
                </a:lnTo>
                <a:lnTo>
                  <a:pt x="1228" y="338"/>
                </a:lnTo>
                <a:lnTo>
                  <a:pt x="1228" y="338"/>
                </a:lnTo>
                <a:close/>
                <a:moveTo>
                  <a:pt x="1222" y="380"/>
                </a:moveTo>
                <a:lnTo>
                  <a:pt x="1222" y="380"/>
                </a:lnTo>
                <a:lnTo>
                  <a:pt x="1244" y="394"/>
                </a:lnTo>
                <a:lnTo>
                  <a:pt x="1244" y="394"/>
                </a:lnTo>
                <a:lnTo>
                  <a:pt x="1216" y="412"/>
                </a:lnTo>
                <a:lnTo>
                  <a:pt x="1216" y="412"/>
                </a:lnTo>
                <a:lnTo>
                  <a:pt x="1222" y="380"/>
                </a:lnTo>
                <a:lnTo>
                  <a:pt x="1222" y="380"/>
                </a:lnTo>
                <a:close/>
                <a:moveTo>
                  <a:pt x="1214" y="422"/>
                </a:moveTo>
                <a:lnTo>
                  <a:pt x="1214" y="422"/>
                </a:lnTo>
                <a:lnTo>
                  <a:pt x="1244" y="438"/>
                </a:lnTo>
                <a:lnTo>
                  <a:pt x="1244" y="438"/>
                </a:lnTo>
                <a:lnTo>
                  <a:pt x="1210" y="456"/>
                </a:lnTo>
                <a:lnTo>
                  <a:pt x="1210" y="456"/>
                </a:lnTo>
                <a:lnTo>
                  <a:pt x="1214" y="422"/>
                </a:lnTo>
                <a:lnTo>
                  <a:pt x="1214" y="422"/>
                </a:lnTo>
                <a:close/>
                <a:moveTo>
                  <a:pt x="1246" y="442"/>
                </a:moveTo>
                <a:lnTo>
                  <a:pt x="1246" y="442"/>
                </a:lnTo>
                <a:lnTo>
                  <a:pt x="1246" y="458"/>
                </a:lnTo>
                <a:lnTo>
                  <a:pt x="1246" y="458"/>
                </a:lnTo>
                <a:lnTo>
                  <a:pt x="1216" y="458"/>
                </a:lnTo>
                <a:lnTo>
                  <a:pt x="1216" y="458"/>
                </a:lnTo>
                <a:lnTo>
                  <a:pt x="1246" y="442"/>
                </a:lnTo>
                <a:lnTo>
                  <a:pt x="1246" y="442"/>
                </a:lnTo>
                <a:close/>
                <a:moveTo>
                  <a:pt x="2166" y="222"/>
                </a:moveTo>
                <a:lnTo>
                  <a:pt x="2166" y="222"/>
                </a:lnTo>
                <a:lnTo>
                  <a:pt x="2142" y="222"/>
                </a:lnTo>
                <a:lnTo>
                  <a:pt x="2142" y="222"/>
                </a:lnTo>
                <a:lnTo>
                  <a:pt x="2166" y="196"/>
                </a:lnTo>
                <a:lnTo>
                  <a:pt x="2166" y="196"/>
                </a:lnTo>
                <a:lnTo>
                  <a:pt x="2166" y="222"/>
                </a:lnTo>
                <a:lnTo>
                  <a:pt x="2166" y="222"/>
                </a:lnTo>
                <a:close/>
                <a:moveTo>
                  <a:pt x="2166" y="230"/>
                </a:moveTo>
                <a:lnTo>
                  <a:pt x="2166" y="230"/>
                </a:lnTo>
                <a:lnTo>
                  <a:pt x="2166" y="250"/>
                </a:lnTo>
                <a:lnTo>
                  <a:pt x="2166" y="250"/>
                </a:lnTo>
                <a:lnTo>
                  <a:pt x="2142" y="230"/>
                </a:lnTo>
                <a:lnTo>
                  <a:pt x="2142" y="230"/>
                </a:lnTo>
                <a:lnTo>
                  <a:pt x="2166" y="230"/>
                </a:lnTo>
                <a:lnTo>
                  <a:pt x="2166" y="230"/>
                </a:lnTo>
                <a:close/>
                <a:moveTo>
                  <a:pt x="2166" y="292"/>
                </a:moveTo>
                <a:lnTo>
                  <a:pt x="2166" y="292"/>
                </a:lnTo>
                <a:lnTo>
                  <a:pt x="2134" y="292"/>
                </a:lnTo>
                <a:lnTo>
                  <a:pt x="2134" y="292"/>
                </a:lnTo>
                <a:lnTo>
                  <a:pt x="2166" y="268"/>
                </a:lnTo>
                <a:lnTo>
                  <a:pt x="2166" y="268"/>
                </a:lnTo>
                <a:lnTo>
                  <a:pt x="2166" y="292"/>
                </a:lnTo>
                <a:lnTo>
                  <a:pt x="2166" y="292"/>
                </a:lnTo>
                <a:close/>
                <a:moveTo>
                  <a:pt x="2166" y="300"/>
                </a:moveTo>
                <a:lnTo>
                  <a:pt x="2166" y="300"/>
                </a:lnTo>
                <a:lnTo>
                  <a:pt x="2166" y="320"/>
                </a:lnTo>
                <a:lnTo>
                  <a:pt x="2166" y="320"/>
                </a:lnTo>
                <a:lnTo>
                  <a:pt x="2136" y="300"/>
                </a:lnTo>
                <a:lnTo>
                  <a:pt x="2136" y="300"/>
                </a:lnTo>
                <a:lnTo>
                  <a:pt x="2166" y="300"/>
                </a:lnTo>
                <a:lnTo>
                  <a:pt x="2166" y="300"/>
                </a:lnTo>
                <a:close/>
                <a:moveTo>
                  <a:pt x="2166" y="360"/>
                </a:moveTo>
                <a:lnTo>
                  <a:pt x="2166" y="360"/>
                </a:lnTo>
                <a:lnTo>
                  <a:pt x="2126" y="360"/>
                </a:lnTo>
                <a:lnTo>
                  <a:pt x="2126" y="360"/>
                </a:lnTo>
                <a:lnTo>
                  <a:pt x="2166" y="336"/>
                </a:lnTo>
                <a:lnTo>
                  <a:pt x="2166" y="336"/>
                </a:lnTo>
                <a:lnTo>
                  <a:pt x="2166" y="360"/>
                </a:lnTo>
                <a:lnTo>
                  <a:pt x="2166" y="360"/>
                </a:lnTo>
                <a:close/>
                <a:moveTo>
                  <a:pt x="2166" y="370"/>
                </a:moveTo>
                <a:lnTo>
                  <a:pt x="2166" y="370"/>
                </a:lnTo>
                <a:lnTo>
                  <a:pt x="2166" y="390"/>
                </a:lnTo>
                <a:lnTo>
                  <a:pt x="2166" y="390"/>
                </a:lnTo>
                <a:lnTo>
                  <a:pt x="2126" y="370"/>
                </a:lnTo>
                <a:lnTo>
                  <a:pt x="2126" y="370"/>
                </a:lnTo>
                <a:lnTo>
                  <a:pt x="2166" y="370"/>
                </a:lnTo>
                <a:lnTo>
                  <a:pt x="2166" y="370"/>
                </a:lnTo>
                <a:close/>
                <a:moveTo>
                  <a:pt x="2166" y="436"/>
                </a:moveTo>
                <a:lnTo>
                  <a:pt x="2166" y="436"/>
                </a:lnTo>
                <a:lnTo>
                  <a:pt x="2108" y="436"/>
                </a:lnTo>
                <a:lnTo>
                  <a:pt x="2108" y="436"/>
                </a:lnTo>
                <a:lnTo>
                  <a:pt x="2166" y="406"/>
                </a:lnTo>
                <a:lnTo>
                  <a:pt x="2166" y="406"/>
                </a:lnTo>
                <a:lnTo>
                  <a:pt x="2166" y="436"/>
                </a:lnTo>
                <a:lnTo>
                  <a:pt x="2166" y="436"/>
                </a:lnTo>
                <a:close/>
                <a:moveTo>
                  <a:pt x="2234" y="426"/>
                </a:moveTo>
                <a:lnTo>
                  <a:pt x="2234" y="426"/>
                </a:lnTo>
                <a:lnTo>
                  <a:pt x="2180" y="398"/>
                </a:lnTo>
                <a:lnTo>
                  <a:pt x="2180" y="398"/>
                </a:lnTo>
                <a:lnTo>
                  <a:pt x="2226" y="374"/>
                </a:lnTo>
                <a:lnTo>
                  <a:pt x="2226" y="374"/>
                </a:lnTo>
                <a:lnTo>
                  <a:pt x="2234" y="426"/>
                </a:lnTo>
                <a:lnTo>
                  <a:pt x="2234" y="426"/>
                </a:lnTo>
                <a:close/>
                <a:moveTo>
                  <a:pt x="2222" y="354"/>
                </a:moveTo>
                <a:lnTo>
                  <a:pt x="2222" y="354"/>
                </a:lnTo>
                <a:lnTo>
                  <a:pt x="2180" y="328"/>
                </a:lnTo>
                <a:lnTo>
                  <a:pt x="2180" y="328"/>
                </a:lnTo>
                <a:lnTo>
                  <a:pt x="2216" y="308"/>
                </a:lnTo>
                <a:lnTo>
                  <a:pt x="2216" y="308"/>
                </a:lnTo>
                <a:lnTo>
                  <a:pt x="2222" y="354"/>
                </a:lnTo>
                <a:lnTo>
                  <a:pt x="2222" y="354"/>
                </a:lnTo>
                <a:close/>
                <a:moveTo>
                  <a:pt x="2212" y="284"/>
                </a:moveTo>
                <a:lnTo>
                  <a:pt x="2212" y="284"/>
                </a:lnTo>
                <a:lnTo>
                  <a:pt x="2178" y="258"/>
                </a:lnTo>
                <a:lnTo>
                  <a:pt x="2178" y="258"/>
                </a:lnTo>
                <a:lnTo>
                  <a:pt x="2204" y="238"/>
                </a:lnTo>
                <a:lnTo>
                  <a:pt x="2204" y="238"/>
                </a:lnTo>
                <a:lnTo>
                  <a:pt x="2212" y="284"/>
                </a:lnTo>
                <a:lnTo>
                  <a:pt x="2212" y="284"/>
                </a:lnTo>
                <a:close/>
                <a:moveTo>
                  <a:pt x="2200" y="214"/>
                </a:moveTo>
                <a:lnTo>
                  <a:pt x="2200" y="214"/>
                </a:lnTo>
                <a:lnTo>
                  <a:pt x="2176" y="186"/>
                </a:lnTo>
                <a:lnTo>
                  <a:pt x="2176" y="186"/>
                </a:lnTo>
                <a:lnTo>
                  <a:pt x="2194" y="168"/>
                </a:lnTo>
                <a:lnTo>
                  <a:pt x="2194" y="168"/>
                </a:lnTo>
                <a:lnTo>
                  <a:pt x="2200" y="214"/>
                </a:lnTo>
                <a:lnTo>
                  <a:pt x="2200" y="214"/>
                </a:lnTo>
                <a:close/>
                <a:moveTo>
                  <a:pt x="2174" y="162"/>
                </a:moveTo>
                <a:lnTo>
                  <a:pt x="2174" y="162"/>
                </a:lnTo>
                <a:lnTo>
                  <a:pt x="2188" y="162"/>
                </a:lnTo>
                <a:lnTo>
                  <a:pt x="2188" y="162"/>
                </a:lnTo>
                <a:lnTo>
                  <a:pt x="2174" y="176"/>
                </a:lnTo>
                <a:lnTo>
                  <a:pt x="2174" y="176"/>
                </a:lnTo>
                <a:lnTo>
                  <a:pt x="2174" y="162"/>
                </a:lnTo>
                <a:lnTo>
                  <a:pt x="2174" y="162"/>
                </a:lnTo>
                <a:close/>
                <a:moveTo>
                  <a:pt x="2174" y="196"/>
                </a:moveTo>
                <a:lnTo>
                  <a:pt x="2174" y="196"/>
                </a:lnTo>
                <a:lnTo>
                  <a:pt x="2198" y="222"/>
                </a:lnTo>
                <a:lnTo>
                  <a:pt x="2198" y="222"/>
                </a:lnTo>
                <a:lnTo>
                  <a:pt x="2174" y="222"/>
                </a:lnTo>
                <a:lnTo>
                  <a:pt x="2174" y="222"/>
                </a:lnTo>
                <a:lnTo>
                  <a:pt x="2174" y="196"/>
                </a:lnTo>
                <a:lnTo>
                  <a:pt x="2174" y="196"/>
                </a:lnTo>
                <a:close/>
                <a:moveTo>
                  <a:pt x="2174" y="230"/>
                </a:moveTo>
                <a:lnTo>
                  <a:pt x="2174" y="230"/>
                </a:lnTo>
                <a:lnTo>
                  <a:pt x="2198" y="230"/>
                </a:lnTo>
                <a:lnTo>
                  <a:pt x="2198" y="230"/>
                </a:lnTo>
                <a:lnTo>
                  <a:pt x="2174" y="248"/>
                </a:lnTo>
                <a:lnTo>
                  <a:pt x="2174" y="248"/>
                </a:lnTo>
                <a:lnTo>
                  <a:pt x="2174" y="230"/>
                </a:lnTo>
                <a:lnTo>
                  <a:pt x="2174" y="230"/>
                </a:lnTo>
                <a:close/>
                <a:moveTo>
                  <a:pt x="2174" y="268"/>
                </a:moveTo>
                <a:lnTo>
                  <a:pt x="2174" y="268"/>
                </a:lnTo>
                <a:lnTo>
                  <a:pt x="2208" y="292"/>
                </a:lnTo>
                <a:lnTo>
                  <a:pt x="2208" y="292"/>
                </a:lnTo>
                <a:lnTo>
                  <a:pt x="2174" y="292"/>
                </a:lnTo>
                <a:lnTo>
                  <a:pt x="2174" y="292"/>
                </a:lnTo>
                <a:lnTo>
                  <a:pt x="2174" y="268"/>
                </a:lnTo>
                <a:lnTo>
                  <a:pt x="2174" y="268"/>
                </a:lnTo>
                <a:close/>
                <a:moveTo>
                  <a:pt x="2174" y="300"/>
                </a:moveTo>
                <a:lnTo>
                  <a:pt x="2174" y="300"/>
                </a:lnTo>
                <a:lnTo>
                  <a:pt x="2206" y="300"/>
                </a:lnTo>
                <a:lnTo>
                  <a:pt x="2206" y="300"/>
                </a:lnTo>
                <a:lnTo>
                  <a:pt x="2174" y="320"/>
                </a:lnTo>
                <a:lnTo>
                  <a:pt x="2174" y="320"/>
                </a:lnTo>
                <a:lnTo>
                  <a:pt x="2174" y="300"/>
                </a:lnTo>
                <a:lnTo>
                  <a:pt x="2174" y="300"/>
                </a:lnTo>
                <a:close/>
                <a:moveTo>
                  <a:pt x="2174" y="336"/>
                </a:moveTo>
                <a:lnTo>
                  <a:pt x="2174" y="336"/>
                </a:lnTo>
                <a:lnTo>
                  <a:pt x="2214" y="360"/>
                </a:lnTo>
                <a:lnTo>
                  <a:pt x="2214" y="360"/>
                </a:lnTo>
                <a:lnTo>
                  <a:pt x="2174" y="360"/>
                </a:lnTo>
                <a:lnTo>
                  <a:pt x="2174" y="360"/>
                </a:lnTo>
                <a:lnTo>
                  <a:pt x="2174" y="336"/>
                </a:lnTo>
                <a:lnTo>
                  <a:pt x="2174" y="336"/>
                </a:lnTo>
                <a:close/>
                <a:moveTo>
                  <a:pt x="2174" y="370"/>
                </a:moveTo>
                <a:lnTo>
                  <a:pt x="2174" y="370"/>
                </a:lnTo>
                <a:lnTo>
                  <a:pt x="2216" y="370"/>
                </a:lnTo>
                <a:lnTo>
                  <a:pt x="2216" y="370"/>
                </a:lnTo>
                <a:lnTo>
                  <a:pt x="2174" y="392"/>
                </a:lnTo>
                <a:lnTo>
                  <a:pt x="2174" y="392"/>
                </a:lnTo>
                <a:lnTo>
                  <a:pt x="2174" y="370"/>
                </a:lnTo>
                <a:lnTo>
                  <a:pt x="2174" y="370"/>
                </a:lnTo>
                <a:close/>
                <a:moveTo>
                  <a:pt x="2174" y="406"/>
                </a:moveTo>
                <a:lnTo>
                  <a:pt x="2174" y="406"/>
                </a:lnTo>
                <a:lnTo>
                  <a:pt x="2234" y="436"/>
                </a:lnTo>
                <a:lnTo>
                  <a:pt x="2234" y="436"/>
                </a:lnTo>
                <a:lnTo>
                  <a:pt x="2174" y="436"/>
                </a:lnTo>
                <a:lnTo>
                  <a:pt x="2174" y="436"/>
                </a:lnTo>
                <a:lnTo>
                  <a:pt x="2174" y="406"/>
                </a:lnTo>
                <a:lnTo>
                  <a:pt x="2174" y="406"/>
                </a:lnTo>
                <a:close/>
                <a:moveTo>
                  <a:pt x="2166" y="162"/>
                </a:moveTo>
                <a:lnTo>
                  <a:pt x="2166" y="162"/>
                </a:lnTo>
                <a:lnTo>
                  <a:pt x="2166" y="176"/>
                </a:lnTo>
                <a:lnTo>
                  <a:pt x="2166" y="176"/>
                </a:lnTo>
                <a:lnTo>
                  <a:pt x="2152" y="162"/>
                </a:lnTo>
                <a:lnTo>
                  <a:pt x="2152" y="162"/>
                </a:lnTo>
                <a:lnTo>
                  <a:pt x="2166" y="162"/>
                </a:lnTo>
                <a:lnTo>
                  <a:pt x="2166" y="162"/>
                </a:lnTo>
                <a:close/>
                <a:moveTo>
                  <a:pt x="2148" y="166"/>
                </a:moveTo>
                <a:lnTo>
                  <a:pt x="2148" y="166"/>
                </a:lnTo>
                <a:lnTo>
                  <a:pt x="2166" y="186"/>
                </a:lnTo>
                <a:lnTo>
                  <a:pt x="2166" y="186"/>
                </a:lnTo>
                <a:lnTo>
                  <a:pt x="2140" y="212"/>
                </a:lnTo>
                <a:lnTo>
                  <a:pt x="2140" y="212"/>
                </a:lnTo>
                <a:lnTo>
                  <a:pt x="2148" y="166"/>
                </a:lnTo>
                <a:lnTo>
                  <a:pt x="2148" y="166"/>
                </a:lnTo>
                <a:close/>
                <a:moveTo>
                  <a:pt x="2136" y="238"/>
                </a:moveTo>
                <a:lnTo>
                  <a:pt x="2136" y="238"/>
                </a:lnTo>
                <a:lnTo>
                  <a:pt x="2164" y="258"/>
                </a:lnTo>
                <a:lnTo>
                  <a:pt x="2164" y="258"/>
                </a:lnTo>
                <a:lnTo>
                  <a:pt x="2130" y="286"/>
                </a:lnTo>
                <a:lnTo>
                  <a:pt x="2130" y="286"/>
                </a:lnTo>
                <a:lnTo>
                  <a:pt x="2136" y="238"/>
                </a:lnTo>
                <a:lnTo>
                  <a:pt x="2136" y="238"/>
                </a:lnTo>
                <a:close/>
                <a:moveTo>
                  <a:pt x="2126" y="304"/>
                </a:moveTo>
                <a:lnTo>
                  <a:pt x="2126" y="304"/>
                </a:lnTo>
                <a:lnTo>
                  <a:pt x="2164" y="328"/>
                </a:lnTo>
                <a:lnTo>
                  <a:pt x="2164" y="328"/>
                </a:lnTo>
                <a:lnTo>
                  <a:pt x="2118" y="356"/>
                </a:lnTo>
                <a:lnTo>
                  <a:pt x="2118" y="356"/>
                </a:lnTo>
                <a:lnTo>
                  <a:pt x="2126" y="304"/>
                </a:lnTo>
                <a:lnTo>
                  <a:pt x="2126" y="304"/>
                </a:lnTo>
                <a:close/>
                <a:moveTo>
                  <a:pt x="2116" y="374"/>
                </a:moveTo>
                <a:lnTo>
                  <a:pt x="2116" y="374"/>
                </a:lnTo>
                <a:lnTo>
                  <a:pt x="2162" y="398"/>
                </a:lnTo>
                <a:lnTo>
                  <a:pt x="2162" y="398"/>
                </a:lnTo>
                <a:lnTo>
                  <a:pt x="2108" y="428"/>
                </a:lnTo>
                <a:lnTo>
                  <a:pt x="2108" y="428"/>
                </a:lnTo>
                <a:lnTo>
                  <a:pt x="2116" y="374"/>
                </a:lnTo>
                <a:lnTo>
                  <a:pt x="2116" y="374"/>
                </a:lnTo>
                <a:close/>
                <a:moveTo>
                  <a:pt x="2416" y="294"/>
                </a:moveTo>
                <a:lnTo>
                  <a:pt x="2440" y="294"/>
                </a:lnTo>
                <a:lnTo>
                  <a:pt x="2440" y="310"/>
                </a:lnTo>
                <a:lnTo>
                  <a:pt x="2416" y="310"/>
                </a:lnTo>
                <a:lnTo>
                  <a:pt x="2416" y="294"/>
                </a:lnTo>
                <a:close/>
                <a:moveTo>
                  <a:pt x="2416" y="318"/>
                </a:moveTo>
                <a:lnTo>
                  <a:pt x="2440" y="318"/>
                </a:lnTo>
                <a:lnTo>
                  <a:pt x="2440" y="334"/>
                </a:lnTo>
                <a:lnTo>
                  <a:pt x="2416" y="334"/>
                </a:lnTo>
                <a:lnTo>
                  <a:pt x="2416" y="318"/>
                </a:lnTo>
                <a:close/>
                <a:moveTo>
                  <a:pt x="2416" y="340"/>
                </a:moveTo>
                <a:lnTo>
                  <a:pt x="2440" y="340"/>
                </a:lnTo>
                <a:lnTo>
                  <a:pt x="2440" y="356"/>
                </a:lnTo>
                <a:lnTo>
                  <a:pt x="2416" y="356"/>
                </a:lnTo>
                <a:lnTo>
                  <a:pt x="2416" y="340"/>
                </a:lnTo>
                <a:close/>
                <a:moveTo>
                  <a:pt x="2416" y="364"/>
                </a:moveTo>
                <a:lnTo>
                  <a:pt x="2440" y="364"/>
                </a:lnTo>
                <a:lnTo>
                  <a:pt x="2440" y="380"/>
                </a:lnTo>
                <a:lnTo>
                  <a:pt x="2416" y="380"/>
                </a:lnTo>
                <a:lnTo>
                  <a:pt x="2416" y="364"/>
                </a:lnTo>
                <a:close/>
                <a:moveTo>
                  <a:pt x="2416" y="386"/>
                </a:moveTo>
                <a:lnTo>
                  <a:pt x="2440" y="386"/>
                </a:lnTo>
                <a:lnTo>
                  <a:pt x="2440" y="402"/>
                </a:lnTo>
                <a:lnTo>
                  <a:pt x="2416" y="402"/>
                </a:lnTo>
                <a:lnTo>
                  <a:pt x="2416" y="386"/>
                </a:lnTo>
                <a:close/>
                <a:moveTo>
                  <a:pt x="2416" y="410"/>
                </a:moveTo>
                <a:lnTo>
                  <a:pt x="2440" y="410"/>
                </a:lnTo>
                <a:lnTo>
                  <a:pt x="2440" y="424"/>
                </a:lnTo>
                <a:lnTo>
                  <a:pt x="2416" y="424"/>
                </a:lnTo>
                <a:lnTo>
                  <a:pt x="2416" y="410"/>
                </a:lnTo>
                <a:close/>
                <a:moveTo>
                  <a:pt x="2416" y="430"/>
                </a:moveTo>
                <a:lnTo>
                  <a:pt x="2440" y="430"/>
                </a:lnTo>
                <a:lnTo>
                  <a:pt x="2440" y="446"/>
                </a:lnTo>
                <a:lnTo>
                  <a:pt x="2416" y="446"/>
                </a:lnTo>
                <a:lnTo>
                  <a:pt x="2416" y="430"/>
                </a:lnTo>
                <a:close/>
                <a:moveTo>
                  <a:pt x="2440" y="454"/>
                </a:moveTo>
                <a:lnTo>
                  <a:pt x="2440" y="460"/>
                </a:lnTo>
                <a:lnTo>
                  <a:pt x="2440" y="460"/>
                </a:lnTo>
                <a:lnTo>
                  <a:pt x="2416" y="458"/>
                </a:lnTo>
                <a:lnTo>
                  <a:pt x="2416" y="454"/>
                </a:lnTo>
                <a:lnTo>
                  <a:pt x="2440" y="454"/>
                </a:lnTo>
                <a:close/>
                <a:moveTo>
                  <a:pt x="2382" y="294"/>
                </a:moveTo>
                <a:lnTo>
                  <a:pt x="2404" y="294"/>
                </a:lnTo>
                <a:lnTo>
                  <a:pt x="2404" y="310"/>
                </a:lnTo>
                <a:lnTo>
                  <a:pt x="2382" y="310"/>
                </a:lnTo>
                <a:lnTo>
                  <a:pt x="2382" y="294"/>
                </a:lnTo>
                <a:close/>
                <a:moveTo>
                  <a:pt x="2382" y="318"/>
                </a:moveTo>
                <a:lnTo>
                  <a:pt x="2404" y="318"/>
                </a:lnTo>
                <a:lnTo>
                  <a:pt x="2404" y="334"/>
                </a:lnTo>
                <a:lnTo>
                  <a:pt x="2382" y="334"/>
                </a:lnTo>
                <a:lnTo>
                  <a:pt x="2382" y="318"/>
                </a:lnTo>
                <a:close/>
                <a:moveTo>
                  <a:pt x="2382" y="340"/>
                </a:moveTo>
                <a:lnTo>
                  <a:pt x="2404" y="340"/>
                </a:lnTo>
                <a:lnTo>
                  <a:pt x="2404" y="356"/>
                </a:lnTo>
                <a:lnTo>
                  <a:pt x="2382" y="356"/>
                </a:lnTo>
                <a:lnTo>
                  <a:pt x="2382" y="340"/>
                </a:lnTo>
                <a:close/>
                <a:moveTo>
                  <a:pt x="2382" y="364"/>
                </a:moveTo>
                <a:lnTo>
                  <a:pt x="2404" y="364"/>
                </a:lnTo>
                <a:lnTo>
                  <a:pt x="2404" y="380"/>
                </a:lnTo>
                <a:lnTo>
                  <a:pt x="2382" y="380"/>
                </a:lnTo>
                <a:lnTo>
                  <a:pt x="2382" y="364"/>
                </a:lnTo>
                <a:close/>
                <a:moveTo>
                  <a:pt x="2382" y="386"/>
                </a:moveTo>
                <a:lnTo>
                  <a:pt x="2404" y="386"/>
                </a:lnTo>
                <a:lnTo>
                  <a:pt x="2404" y="402"/>
                </a:lnTo>
                <a:lnTo>
                  <a:pt x="2382" y="402"/>
                </a:lnTo>
                <a:lnTo>
                  <a:pt x="2382" y="386"/>
                </a:lnTo>
                <a:close/>
                <a:moveTo>
                  <a:pt x="2382" y="410"/>
                </a:moveTo>
                <a:lnTo>
                  <a:pt x="2404" y="410"/>
                </a:lnTo>
                <a:lnTo>
                  <a:pt x="2404" y="424"/>
                </a:lnTo>
                <a:lnTo>
                  <a:pt x="2382" y="424"/>
                </a:lnTo>
                <a:lnTo>
                  <a:pt x="2382" y="410"/>
                </a:lnTo>
                <a:close/>
                <a:moveTo>
                  <a:pt x="2382" y="430"/>
                </a:moveTo>
                <a:lnTo>
                  <a:pt x="2404" y="430"/>
                </a:lnTo>
                <a:lnTo>
                  <a:pt x="2404" y="446"/>
                </a:lnTo>
                <a:lnTo>
                  <a:pt x="2382" y="446"/>
                </a:lnTo>
                <a:lnTo>
                  <a:pt x="2382" y="430"/>
                </a:lnTo>
                <a:close/>
                <a:moveTo>
                  <a:pt x="2404" y="454"/>
                </a:moveTo>
                <a:lnTo>
                  <a:pt x="2404" y="458"/>
                </a:lnTo>
                <a:lnTo>
                  <a:pt x="2404" y="458"/>
                </a:lnTo>
                <a:lnTo>
                  <a:pt x="2382" y="460"/>
                </a:lnTo>
                <a:lnTo>
                  <a:pt x="2382" y="454"/>
                </a:lnTo>
                <a:lnTo>
                  <a:pt x="2404" y="454"/>
                </a:lnTo>
                <a:close/>
                <a:moveTo>
                  <a:pt x="2346" y="294"/>
                </a:moveTo>
                <a:lnTo>
                  <a:pt x="2370" y="294"/>
                </a:lnTo>
                <a:lnTo>
                  <a:pt x="2370" y="310"/>
                </a:lnTo>
                <a:lnTo>
                  <a:pt x="2346" y="310"/>
                </a:lnTo>
                <a:lnTo>
                  <a:pt x="2346" y="294"/>
                </a:lnTo>
                <a:close/>
                <a:moveTo>
                  <a:pt x="2346" y="318"/>
                </a:moveTo>
                <a:lnTo>
                  <a:pt x="2370" y="318"/>
                </a:lnTo>
                <a:lnTo>
                  <a:pt x="2370" y="334"/>
                </a:lnTo>
                <a:lnTo>
                  <a:pt x="2346" y="334"/>
                </a:lnTo>
                <a:lnTo>
                  <a:pt x="2346" y="318"/>
                </a:lnTo>
                <a:close/>
                <a:moveTo>
                  <a:pt x="2346" y="340"/>
                </a:moveTo>
                <a:lnTo>
                  <a:pt x="2370" y="340"/>
                </a:lnTo>
                <a:lnTo>
                  <a:pt x="2370" y="356"/>
                </a:lnTo>
                <a:lnTo>
                  <a:pt x="2346" y="356"/>
                </a:lnTo>
                <a:lnTo>
                  <a:pt x="2346" y="340"/>
                </a:lnTo>
                <a:close/>
                <a:moveTo>
                  <a:pt x="2346" y="364"/>
                </a:moveTo>
                <a:lnTo>
                  <a:pt x="2370" y="364"/>
                </a:lnTo>
                <a:lnTo>
                  <a:pt x="2370" y="380"/>
                </a:lnTo>
                <a:lnTo>
                  <a:pt x="2346" y="380"/>
                </a:lnTo>
                <a:lnTo>
                  <a:pt x="2346" y="364"/>
                </a:lnTo>
                <a:close/>
                <a:moveTo>
                  <a:pt x="2346" y="386"/>
                </a:moveTo>
                <a:lnTo>
                  <a:pt x="2370" y="386"/>
                </a:lnTo>
                <a:lnTo>
                  <a:pt x="2370" y="402"/>
                </a:lnTo>
                <a:lnTo>
                  <a:pt x="2346" y="402"/>
                </a:lnTo>
                <a:lnTo>
                  <a:pt x="2346" y="386"/>
                </a:lnTo>
                <a:close/>
                <a:moveTo>
                  <a:pt x="2346" y="410"/>
                </a:moveTo>
                <a:lnTo>
                  <a:pt x="2370" y="410"/>
                </a:lnTo>
                <a:lnTo>
                  <a:pt x="2370" y="424"/>
                </a:lnTo>
                <a:lnTo>
                  <a:pt x="2346" y="424"/>
                </a:lnTo>
                <a:lnTo>
                  <a:pt x="2346" y="410"/>
                </a:lnTo>
                <a:close/>
                <a:moveTo>
                  <a:pt x="2346" y="430"/>
                </a:moveTo>
                <a:lnTo>
                  <a:pt x="2370" y="430"/>
                </a:lnTo>
                <a:lnTo>
                  <a:pt x="2370" y="446"/>
                </a:lnTo>
                <a:lnTo>
                  <a:pt x="2346" y="446"/>
                </a:lnTo>
                <a:lnTo>
                  <a:pt x="2346" y="430"/>
                </a:lnTo>
                <a:close/>
                <a:moveTo>
                  <a:pt x="2346" y="454"/>
                </a:moveTo>
                <a:lnTo>
                  <a:pt x="2370" y="454"/>
                </a:lnTo>
                <a:lnTo>
                  <a:pt x="2370" y="460"/>
                </a:lnTo>
                <a:lnTo>
                  <a:pt x="2370" y="460"/>
                </a:lnTo>
                <a:lnTo>
                  <a:pt x="2346" y="460"/>
                </a:lnTo>
                <a:lnTo>
                  <a:pt x="2346" y="454"/>
                </a:lnTo>
                <a:close/>
                <a:moveTo>
                  <a:pt x="2612" y="238"/>
                </a:moveTo>
                <a:lnTo>
                  <a:pt x="2642" y="238"/>
                </a:lnTo>
                <a:lnTo>
                  <a:pt x="2642" y="258"/>
                </a:lnTo>
                <a:lnTo>
                  <a:pt x="2612" y="258"/>
                </a:lnTo>
                <a:lnTo>
                  <a:pt x="2612" y="238"/>
                </a:lnTo>
                <a:close/>
                <a:moveTo>
                  <a:pt x="2612" y="268"/>
                </a:moveTo>
                <a:lnTo>
                  <a:pt x="2642" y="268"/>
                </a:lnTo>
                <a:lnTo>
                  <a:pt x="2642" y="288"/>
                </a:lnTo>
                <a:lnTo>
                  <a:pt x="2612" y="288"/>
                </a:lnTo>
                <a:lnTo>
                  <a:pt x="2612" y="268"/>
                </a:lnTo>
                <a:close/>
                <a:moveTo>
                  <a:pt x="2612" y="296"/>
                </a:moveTo>
                <a:lnTo>
                  <a:pt x="2642" y="296"/>
                </a:lnTo>
                <a:lnTo>
                  <a:pt x="2642" y="316"/>
                </a:lnTo>
                <a:lnTo>
                  <a:pt x="2612" y="316"/>
                </a:lnTo>
                <a:lnTo>
                  <a:pt x="2612" y="296"/>
                </a:lnTo>
                <a:close/>
                <a:moveTo>
                  <a:pt x="2612" y="326"/>
                </a:moveTo>
                <a:lnTo>
                  <a:pt x="2642" y="326"/>
                </a:lnTo>
                <a:lnTo>
                  <a:pt x="2642" y="346"/>
                </a:lnTo>
                <a:lnTo>
                  <a:pt x="2612" y="346"/>
                </a:lnTo>
                <a:lnTo>
                  <a:pt x="2612" y="326"/>
                </a:lnTo>
                <a:close/>
                <a:moveTo>
                  <a:pt x="2612" y="356"/>
                </a:moveTo>
                <a:lnTo>
                  <a:pt x="2642" y="356"/>
                </a:lnTo>
                <a:lnTo>
                  <a:pt x="2642" y="376"/>
                </a:lnTo>
                <a:lnTo>
                  <a:pt x="2612" y="376"/>
                </a:lnTo>
                <a:lnTo>
                  <a:pt x="2612" y="356"/>
                </a:lnTo>
                <a:close/>
                <a:moveTo>
                  <a:pt x="2612" y="384"/>
                </a:moveTo>
                <a:lnTo>
                  <a:pt x="2642" y="384"/>
                </a:lnTo>
                <a:lnTo>
                  <a:pt x="2642" y="404"/>
                </a:lnTo>
                <a:lnTo>
                  <a:pt x="2612" y="404"/>
                </a:lnTo>
                <a:lnTo>
                  <a:pt x="2612" y="384"/>
                </a:lnTo>
                <a:close/>
                <a:moveTo>
                  <a:pt x="2612" y="412"/>
                </a:moveTo>
                <a:lnTo>
                  <a:pt x="2642" y="412"/>
                </a:lnTo>
                <a:lnTo>
                  <a:pt x="2642" y="432"/>
                </a:lnTo>
                <a:lnTo>
                  <a:pt x="2612" y="432"/>
                </a:lnTo>
                <a:lnTo>
                  <a:pt x="2612" y="412"/>
                </a:lnTo>
                <a:close/>
                <a:moveTo>
                  <a:pt x="2642" y="440"/>
                </a:moveTo>
                <a:lnTo>
                  <a:pt x="2642" y="446"/>
                </a:lnTo>
                <a:lnTo>
                  <a:pt x="2642" y="446"/>
                </a:lnTo>
                <a:lnTo>
                  <a:pt x="2612" y="448"/>
                </a:lnTo>
                <a:lnTo>
                  <a:pt x="2612" y="440"/>
                </a:lnTo>
                <a:lnTo>
                  <a:pt x="2642" y="440"/>
                </a:lnTo>
                <a:close/>
                <a:moveTo>
                  <a:pt x="2568" y="238"/>
                </a:moveTo>
                <a:lnTo>
                  <a:pt x="2596" y="238"/>
                </a:lnTo>
                <a:lnTo>
                  <a:pt x="2596" y="258"/>
                </a:lnTo>
                <a:lnTo>
                  <a:pt x="2568" y="258"/>
                </a:lnTo>
                <a:lnTo>
                  <a:pt x="2568" y="238"/>
                </a:lnTo>
                <a:close/>
                <a:moveTo>
                  <a:pt x="2568" y="268"/>
                </a:moveTo>
                <a:lnTo>
                  <a:pt x="2596" y="268"/>
                </a:lnTo>
                <a:lnTo>
                  <a:pt x="2596" y="288"/>
                </a:lnTo>
                <a:lnTo>
                  <a:pt x="2568" y="288"/>
                </a:lnTo>
                <a:lnTo>
                  <a:pt x="2568" y="268"/>
                </a:lnTo>
                <a:close/>
                <a:moveTo>
                  <a:pt x="2568" y="296"/>
                </a:moveTo>
                <a:lnTo>
                  <a:pt x="2596" y="296"/>
                </a:lnTo>
                <a:lnTo>
                  <a:pt x="2596" y="316"/>
                </a:lnTo>
                <a:lnTo>
                  <a:pt x="2568" y="316"/>
                </a:lnTo>
                <a:lnTo>
                  <a:pt x="2568" y="296"/>
                </a:lnTo>
                <a:close/>
                <a:moveTo>
                  <a:pt x="2568" y="326"/>
                </a:moveTo>
                <a:lnTo>
                  <a:pt x="2596" y="326"/>
                </a:lnTo>
                <a:lnTo>
                  <a:pt x="2596" y="346"/>
                </a:lnTo>
                <a:lnTo>
                  <a:pt x="2568" y="346"/>
                </a:lnTo>
                <a:lnTo>
                  <a:pt x="2568" y="326"/>
                </a:lnTo>
                <a:close/>
                <a:moveTo>
                  <a:pt x="2568" y="356"/>
                </a:moveTo>
                <a:lnTo>
                  <a:pt x="2596" y="356"/>
                </a:lnTo>
                <a:lnTo>
                  <a:pt x="2596" y="376"/>
                </a:lnTo>
                <a:lnTo>
                  <a:pt x="2568" y="376"/>
                </a:lnTo>
                <a:lnTo>
                  <a:pt x="2568" y="356"/>
                </a:lnTo>
                <a:close/>
                <a:moveTo>
                  <a:pt x="2568" y="384"/>
                </a:moveTo>
                <a:lnTo>
                  <a:pt x="2596" y="384"/>
                </a:lnTo>
                <a:lnTo>
                  <a:pt x="2596" y="404"/>
                </a:lnTo>
                <a:lnTo>
                  <a:pt x="2568" y="404"/>
                </a:lnTo>
                <a:lnTo>
                  <a:pt x="2568" y="384"/>
                </a:lnTo>
                <a:close/>
                <a:moveTo>
                  <a:pt x="2568" y="412"/>
                </a:moveTo>
                <a:lnTo>
                  <a:pt x="2596" y="412"/>
                </a:lnTo>
                <a:lnTo>
                  <a:pt x="2596" y="432"/>
                </a:lnTo>
                <a:lnTo>
                  <a:pt x="2568" y="432"/>
                </a:lnTo>
                <a:lnTo>
                  <a:pt x="2568" y="412"/>
                </a:lnTo>
                <a:close/>
                <a:moveTo>
                  <a:pt x="2596" y="440"/>
                </a:moveTo>
                <a:lnTo>
                  <a:pt x="2596" y="450"/>
                </a:lnTo>
                <a:lnTo>
                  <a:pt x="2596" y="450"/>
                </a:lnTo>
                <a:lnTo>
                  <a:pt x="2568" y="456"/>
                </a:lnTo>
                <a:lnTo>
                  <a:pt x="2568" y="440"/>
                </a:lnTo>
                <a:lnTo>
                  <a:pt x="2596" y="440"/>
                </a:lnTo>
                <a:close/>
                <a:moveTo>
                  <a:pt x="2522" y="238"/>
                </a:moveTo>
                <a:lnTo>
                  <a:pt x="2552" y="238"/>
                </a:lnTo>
                <a:lnTo>
                  <a:pt x="2552" y="258"/>
                </a:lnTo>
                <a:lnTo>
                  <a:pt x="2522" y="258"/>
                </a:lnTo>
                <a:lnTo>
                  <a:pt x="2522" y="238"/>
                </a:lnTo>
                <a:close/>
                <a:moveTo>
                  <a:pt x="2522" y="268"/>
                </a:moveTo>
                <a:lnTo>
                  <a:pt x="2552" y="268"/>
                </a:lnTo>
                <a:lnTo>
                  <a:pt x="2552" y="288"/>
                </a:lnTo>
                <a:lnTo>
                  <a:pt x="2522" y="288"/>
                </a:lnTo>
                <a:lnTo>
                  <a:pt x="2522" y="268"/>
                </a:lnTo>
                <a:close/>
                <a:moveTo>
                  <a:pt x="2522" y="296"/>
                </a:moveTo>
                <a:lnTo>
                  <a:pt x="2552" y="296"/>
                </a:lnTo>
                <a:lnTo>
                  <a:pt x="2552" y="316"/>
                </a:lnTo>
                <a:lnTo>
                  <a:pt x="2522" y="316"/>
                </a:lnTo>
                <a:lnTo>
                  <a:pt x="2522" y="296"/>
                </a:lnTo>
                <a:close/>
                <a:moveTo>
                  <a:pt x="2522" y="326"/>
                </a:moveTo>
                <a:lnTo>
                  <a:pt x="2552" y="326"/>
                </a:lnTo>
                <a:lnTo>
                  <a:pt x="2552" y="346"/>
                </a:lnTo>
                <a:lnTo>
                  <a:pt x="2522" y="346"/>
                </a:lnTo>
                <a:lnTo>
                  <a:pt x="2522" y="326"/>
                </a:lnTo>
                <a:close/>
                <a:moveTo>
                  <a:pt x="2522" y="356"/>
                </a:moveTo>
                <a:lnTo>
                  <a:pt x="2552" y="356"/>
                </a:lnTo>
                <a:lnTo>
                  <a:pt x="2552" y="376"/>
                </a:lnTo>
                <a:lnTo>
                  <a:pt x="2522" y="376"/>
                </a:lnTo>
                <a:lnTo>
                  <a:pt x="2522" y="356"/>
                </a:lnTo>
                <a:close/>
                <a:moveTo>
                  <a:pt x="2522" y="384"/>
                </a:moveTo>
                <a:lnTo>
                  <a:pt x="2552" y="384"/>
                </a:lnTo>
                <a:lnTo>
                  <a:pt x="2552" y="404"/>
                </a:lnTo>
                <a:lnTo>
                  <a:pt x="2522" y="404"/>
                </a:lnTo>
                <a:lnTo>
                  <a:pt x="2522" y="384"/>
                </a:lnTo>
                <a:close/>
                <a:moveTo>
                  <a:pt x="2522" y="412"/>
                </a:moveTo>
                <a:lnTo>
                  <a:pt x="2552" y="412"/>
                </a:lnTo>
                <a:lnTo>
                  <a:pt x="2552" y="432"/>
                </a:lnTo>
                <a:lnTo>
                  <a:pt x="2522" y="432"/>
                </a:lnTo>
                <a:lnTo>
                  <a:pt x="2522" y="412"/>
                </a:lnTo>
                <a:close/>
                <a:moveTo>
                  <a:pt x="2522" y="460"/>
                </a:moveTo>
                <a:lnTo>
                  <a:pt x="2522" y="440"/>
                </a:lnTo>
                <a:lnTo>
                  <a:pt x="2552" y="440"/>
                </a:lnTo>
                <a:lnTo>
                  <a:pt x="2552" y="458"/>
                </a:lnTo>
                <a:lnTo>
                  <a:pt x="2552" y="458"/>
                </a:lnTo>
                <a:lnTo>
                  <a:pt x="2528" y="460"/>
                </a:lnTo>
                <a:lnTo>
                  <a:pt x="2522" y="460"/>
                </a:lnTo>
                <a:close/>
                <a:moveTo>
                  <a:pt x="2832" y="196"/>
                </a:moveTo>
                <a:lnTo>
                  <a:pt x="2866" y="196"/>
                </a:lnTo>
                <a:lnTo>
                  <a:pt x="2866" y="218"/>
                </a:lnTo>
                <a:lnTo>
                  <a:pt x="2832" y="218"/>
                </a:lnTo>
                <a:lnTo>
                  <a:pt x="2832" y="196"/>
                </a:lnTo>
                <a:close/>
                <a:moveTo>
                  <a:pt x="2832" y="230"/>
                </a:moveTo>
                <a:lnTo>
                  <a:pt x="2866" y="230"/>
                </a:lnTo>
                <a:lnTo>
                  <a:pt x="2866" y="252"/>
                </a:lnTo>
                <a:lnTo>
                  <a:pt x="2832" y="252"/>
                </a:lnTo>
                <a:lnTo>
                  <a:pt x="2832" y="230"/>
                </a:lnTo>
                <a:close/>
                <a:moveTo>
                  <a:pt x="2832" y="264"/>
                </a:moveTo>
                <a:lnTo>
                  <a:pt x="2866" y="264"/>
                </a:lnTo>
                <a:lnTo>
                  <a:pt x="2866" y="286"/>
                </a:lnTo>
                <a:lnTo>
                  <a:pt x="2832" y="286"/>
                </a:lnTo>
                <a:lnTo>
                  <a:pt x="2832" y="264"/>
                </a:lnTo>
                <a:close/>
                <a:moveTo>
                  <a:pt x="2832" y="298"/>
                </a:moveTo>
                <a:lnTo>
                  <a:pt x="2866" y="298"/>
                </a:lnTo>
                <a:lnTo>
                  <a:pt x="2866" y="322"/>
                </a:lnTo>
                <a:lnTo>
                  <a:pt x="2832" y="322"/>
                </a:lnTo>
                <a:lnTo>
                  <a:pt x="2832" y="298"/>
                </a:lnTo>
                <a:close/>
                <a:moveTo>
                  <a:pt x="2832" y="332"/>
                </a:moveTo>
                <a:lnTo>
                  <a:pt x="2866" y="332"/>
                </a:lnTo>
                <a:lnTo>
                  <a:pt x="2866" y="356"/>
                </a:lnTo>
                <a:lnTo>
                  <a:pt x="2832" y="356"/>
                </a:lnTo>
                <a:lnTo>
                  <a:pt x="2832" y="332"/>
                </a:lnTo>
                <a:close/>
                <a:moveTo>
                  <a:pt x="2832" y="366"/>
                </a:moveTo>
                <a:lnTo>
                  <a:pt x="2866" y="366"/>
                </a:lnTo>
                <a:lnTo>
                  <a:pt x="2866" y="390"/>
                </a:lnTo>
                <a:lnTo>
                  <a:pt x="2832" y="390"/>
                </a:lnTo>
                <a:lnTo>
                  <a:pt x="2832" y="366"/>
                </a:lnTo>
                <a:close/>
                <a:moveTo>
                  <a:pt x="2832" y="398"/>
                </a:moveTo>
                <a:lnTo>
                  <a:pt x="2866" y="400"/>
                </a:lnTo>
                <a:lnTo>
                  <a:pt x="2866" y="422"/>
                </a:lnTo>
                <a:lnTo>
                  <a:pt x="2832" y="422"/>
                </a:lnTo>
                <a:lnTo>
                  <a:pt x="2832" y="398"/>
                </a:lnTo>
                <a:close/>
                <a:moveTo>
                  <a:pt x="2866" y="432"/>
                </a:moveTo>
                <a:lnTo>
                  <a:pt x="2866" y="456"/>
                </a:lnTo>
                <a:lnTo>
                  <a:pt x="2866" y="456"/>
                </a:lnTo>
                <a:lnTo>
                  <a:pt x="2832" y="456"/>
                </a:lnTo>
                <a:lnTo>
                  <a:pt x="2832" y="432"/>
                </a:lnTo>
                <a:lnTo>
                  <a:pt x="2866" y="432"/>
                </a:lnTo>
                <a:close/>
                <a:moveTo>
                  <a:pt x="2778" y="196"/>
                </a:moveTo>
                <a:lnTo>
                  <a:pt x="2814" y="196"/>
                </a:lnTo>
                <a:lnTo>
                  <a:pt x="2814" y="218"/>
                </a:lnTo>
                <a:lnTo>
                  <a:pt x="2778" y="218"/>
                </a:lnTo>
                <a:lnTo>
                  <a:pt x="2778" y="196"/>
                </a:lnTo>
                <a:close/>
                <a:moveTo>
                  <a:pt x="2778" y="230"/>
                </a:moveTo>
                <a:lnTo>
                  <a:pt x="2814" y="230"/>
                </a:lnTo>
                <a:lnTo>
                  <a:pt x="2814" y="252"/>
                </a:lnTo>
                <a:lnTo>
                  <a:pt x="2778" y="252"/>
                </a:lnTo>
                <a:lnTo>
                  <a:pt x="2778" y="230"/>
                </a:lnTo>
                <a:close/>
                <a:moveTo>
                  <a:pt x="2778" y="264"/>
                </a:moveTo>
                <a:lnTo>
                  <a:pt x="2814" y="264"/>
                </a:lnTo>
                <a:lnTo>
                  <a:pt x="2814" y="286"/>
                </a:lnTo>
                <a:lnTo>
                  <a:pt x="2778" y="286"/>
                </a:lnTo>
                <a:lnTo>
                  <a:pt x="2778" y="264"/>
                </a:lnTo>
                <a:close/>
                <a:moveTo>
                  <a:pt x="2778" y="298"/>
                </a:moveTo>
                <a:lnTo>
                  <a:pt x="2814" y="298"/>
                </a:lnTo>
                <a:lnTo>
                  <a:pt x="2814" y="322"/>
                </a:lnTo>
                <a:lnTo>
                  <a:pt x="2778" y="322"/>
                </a:lnTo>
                <a:lnTo>
                  <a:pt x="2778" y="298"/>
                </a:lnTo>
                <a:close/>
                <a:moveTo>
                  <a:pt x="2778" y="332"/>
                </a:moveTo>
                <a:lnTo>
                  <a:pt x="2814" y="332"/>
                </a:lnTo>
                <a:lnTo>
                  <a:pt x="2814" y="356"/>
                </a:lnTo>
                <a:lnTo>
                  <a:pt x="2778" y="356"/>
                </a:lnTo>
                <a:lnTo>
                  <a:pt x="2778" y="332"/>
                </a:lnTo>
                <a:close/>
                <a:moveTo>
                  <a:pt x="2778" y="366"/>
                </a:moveTo>
                <a:lnTo>
                  <a:pt x="2814" y="366"/>
                </a:lnTo>
                <a:lnTo>
                  <a:pt x="2814" y="390"/>
                </a:lnTo>
                <a:lnTo>
                  <a:pt x="2778" y="390"/>
                </a:lnTo>
                <a:lnTo>
                  <a:pt x="2778" y="366"/>
                </a:lnTo>
                <a:close/>
                <a:moveTo>
                  <a:pt x="2778" y="398"/>
                </a:moveTo>
                <a:lnTo>
                  <a:pt x="2814" y="400"/>
                </a:lnTo>
                <a:lnTo>
                  <a:pt x="2814" y="422"/>
                </a:lnTo>
                <a:lnTo>
                  <a:pt x="2778" y="422"/>
                </a:lnTo>
                <a:lnTo>
                  <a:pt x="2778" y="398"/>
                </a:lnTo>
                <a:close/>
                <a:moveTo>
                  <a:pt x="2778" y="432"/>
                </a:moveTo>
                <a:lnTo>
                  <a:pt x="2814" y="432"/>
                </a:lnTo>
                <a:lnTo>
                  <a:pt x="2814" y="456"/>
                </a:lnTo>
                <a:lnTo>
                  <a:pt x="2814" y="456"/>
                </a:lnTo>
                <a:lnTo>
                  <a:pt x="2804" y="456"/>
                </a:lnTo>
                <a:lnTo>
                  <a:pt x="2778" y="456"/>
                </a:lnTo>
                <a:lnTo>
                  <a:pt x="2778" y="432"/>
                </a:lnTo>
                <a:close/>
                <a:moveTo>
                  <a:pt x="2726" y="196"/>
                </a:moveTo>
                <a:lnTo>
                  <a:pt x="2760" y="196"/>
                </a:lnTo>
                <a:lnTo>
                  <a:pt x="2760" y="218"/>
                </a:lnTo>
                <a:lnTo>
                  <a:pt x="2726" y="218"/>
                </a:lnTo>
                <a:lnTo>
                  <a:pt x="2726" y="196"/>
                </a:lnTo>
                <a:close/>
                <a:moveTo>
                  <a:pt x="2726" y="230"/>
                </a:moveTo>
                <a:lnTo>
                  <a:pt x="2760" y="230"/>
                </a:lnTo>
                <a:lnTo>
                  <a:pt x="2760" y="252"/>
                </a:lnTo>
                <a:lnTo>
                  <a:pt x="2726" y="252"/>
                </a:lnTo>
                <a:lnTo>
                  <a:pt x="2726" y="230"/>
                </a:lnTo>
                <a:close/>
                <a:moveTo>
                  <a:pt x="2726" y="264"/>
                </a:moveTo>
                <a:lnTo>
                  <a:pt x="2760" y="264"/>
                </a:lnTo>
                <a:lnTo>
                  <a:pt x="2760" y="286"/>
                </a:lnTo>
                <a:lnTo>
                  <a:pt x="2726" y="286"/>
                </a:lnTo>
                <a:lnTo>
                  <a:pt x="2726" y="264"/>
                </a:lnTo>
                <a:close/>
                <a:moveTo>
                  <a:pt x="2726" y="298"/>
                </a:moveTo>
                <a:lnTo>
                  <a:pt x="2760" y="298"/>
                </a:lnTo>
                <a:lnTo>
                  <a:pt x="2760" y="322"/>
                </a:lnTo>
                <a:lnTo>
                  <a:pt x="2726" y="322"/>
                </a:lnTo>
                <a:lnTo>
                  <a:pt x="2726" y="298"/>
                </a:lnTo>
                <a:close/>
                <a:moveTo>
                  <a:pt x="2726" y="332"/>
                </a:moveTo>
                <a:lnTo>
                  <a:pt x="2760" y="332"/>
                </a:lnTo>
                <a:lnTo>
                  <a:pt x="2760" y="356"/>
                </a:lnTo>
                <a:lnTo>
                  <a:pt x="2726" y="356"/>
                </a:lnTo>
                <a:lnTo>
                  <a:pt x="2726" y="332"/>
                </a:lnTo>
                <a:close/>
                <a:moveTo>
                  <a:pt x="2726" y="366"/>
                </a:moveTo>
                <a:lnTo>
                  <a:pt x="2760" y="366"/>
                </a:lnTo>
                <a:lnTo>
                  <a:pt x="2760" y="390"/>
                </a:lnTo>
                <a:lnTo>
                  <a:pt x="2726" y="390"/>
                </a:lnTo>
                <a:lnTo>
                  <a:pt x="2726" y="366"/>
                </a:lnTo>
                <a:close/>
                <a:moveTo>
                  <a:pt x="2726" y="398"/>
                </a:moveTo>
                <a:lnTo>
                  <a:pt x="2760" y="400"/>
                </a:lnTo>
                <a:lnTo>
                  <a:pt x="2760" y="422"/>
                </a:lnTo>
                <a:lnTo>
                  <a:pt x="2726" y="422"/>
                </a:lnTo>
                <a:lnTo>
                  <a:pt x="2726" y="398"/>
                </a:lnTo>
                <a:close/>
                <a:moveTo>
                  <a:pt x="2726" y="432"/>
                </a:moveTo>
                <a:lnTo>
                  <a:pt x="2760" y="432"/>
                </a:lnTo>
                <a:lnTo>
                  <a:pt x="2760" y="456"/>
                </a:lnTo>
                <a:lnTo>
                  <a:pt x="2726" y="456"/>
                </a:lnTo>
                <a:lnTo>
                  <a:pt x="2726" y="432"/>
                </a:lnTo>
                <a:close/>
                <a:moveTo>
                  <a:pt x="3624" y="288"/>
                </a:moveTo>
                <a:lnTo>
                  <a:pt x="3648" y="288"/>
                </a:lnTo>
                <a:lnTo>
                  <a:pt x="3648" y="304"/>
                </a:lnTo>
                <a:lnTo>
                  <a:pt x="3624" y="304"/>
                </a:lnTo>
                <a:lnTo>
                  <a:pt x="3624" y="288"/>
                </a:lnTo>
                <a:close/>
                <a:moveTo>
                  <a:pt x="3624" y="312"/>
                </a:moveTo>
                <a:lnTo>
                  <a:pt x="3648" y="312"/>
                </a:lnTo>
                <a:lnTo>
                  <a:pt x="3648" y="326"/>
                </a:lnTo>
                <a:lnTo>
                  <a:pt x="3624" y="326"/>
                </a:lnTo>
                <a:lnTo>
                  <a:pt x="3624" y="312"/>
                </a:lnTo>
                <a:close/>
                <a:moveTo>
                  <a:pt x="3624" y="334"/>
                </a:moveTo>
                <a:lnTo>
                  <a:pt x="3648" y="334"/>
                </a:lnTo>
                <a:lnTo>
                  <a:pt x="3648" y="350"/>
                </a:lnTo>
                <a:lnTo>
                  <a:pt x="3624" y="350"/>
                </a:lnTo>
                <a:lnTo>
                  <a:pt x="3624" y="334"/>
                </a:lnTo>
                <a:close/>
                <a:moveTo>
                  <a:pt x="3624" y="358"/>
                </a:moveTo>
                <a:lnTo>
                  <a:pt x="3648" y="358"/>
                </a:lnTo>
                <a:lnTo>
                  <a:pt x="3648" y="374"/>
                </a:lnTo>
                <a:lnTo>
                  <a:pt x="3624" y="374"/>
                </a:lnTo>
                <a:lnTo>
                  <a:pt x="3624" y="358"/>
                </a:lnTo>
                <a:close/>
                <a:moveTo>
                  <a:pt x="3624" y="380"/>
                </a:moveTo>
                <a:lnTo>
                  <a:pt x="3648" y="380"/>
                </a:lnTo>
                <a:lnTo>
                  <a:pt x="3648" y="396"/>
                </a:lnTo>
                <a:lnTo>
                  <a:pt x="3624" y="396"/>
                </a:lnTo>
                <a:lnTo>
                  <a:pt x="3624" y="380"/>
                </a:lnTo>
                <a:close/>
                <a:moveTo>
                  <a:pt x="3624" y="402"/>
                </a:moveTo>
                <a:lnTo>
                  <a:pt x="3648" y="402"/>
                </a:lnTo>
                <a:lnTo>
                  <a:pt x="3648" y="418"/>
                </a:lnTo>
                <a:lnTo>
                  <a:pt x="3624" y="418"/>
                </a:lnTo>
                <a:lnTo>
                  <a:pt x="3624" y="402"/>
                </a:lnTo>
                <a:close/>
                <a:moveTo>
                  <a:pt x="3624" y="424"/>
                </a:moveTo>
                <a:lnTo>
                  <a:pt x="3648" y="424"/>
                </a:lnTo>
                <a:lnTo>
                  <a:pt x="3648" y="440"/>
                </a:lnTo>
                <a:lnTo>
                  <a:pt x="3624" y="440"/>
                </a:lnTo>
                <a:lnTo>
                  <a:pt x="3624" y="424"/>
                </a:lnTo>
                <a:close/>
                <a:moveTo>
                  <a:pt x="3648" y="448"/>
                </a:moveTo>
                <a:lnTo>
                  <a:pt x="3648" y="450"/>
                </a:lnTo>
                <a:lnTo>
                  <a:pt x="3648" y="450"/>
                </a:lnTo>
                <a:lnTo>
                  <a:pt x="3624" y="452"/>
                </a:lnTo>
                <a:lnTo>
                  <a:pt x="3624" y="448"/>
                </a:lnTo>
                <a:lnTo>
                  <a:pt x="3648" y="448"/>
                </a:lnTo>
                <a:close/>
                <a:moveTo>
                  <a:pt x="3590" y="288"/>
                </a:moveTo>
                <a:lnTo>
                  <a:pt x="3612" y="288"/>
                </a:lnTo>
                <a:lnTo>
                  <a:pt x="3612" y="304"/>
                </a:lnTo>
                <a:lnTo>
                  <a:pt x="3590" y="304"/>
                </a:lnTo>
                <a:lnTo>
                  <a:pt x="3590" y="288"/>
                </a:lnTo>
                <a:close/>
                <a:moveTo>
                  <a:pt x="3590" y="312"/>
                </a:moveTo>
                <a:lnTo>
                  <a:pt x="3612" y="312"/>
                </a:lnTo>
                <a:lnTo>
                  <a:pt x="3612" y="326"/>
                </a:lnTo>
                <a:lnTo>
                  <a:pt x="3590" y="326"/>
                </a:lnTo>
                <a:lnTo>
                  <a:pt x="3590" y="312"/>
                </a:lnTo>
                <a:close/>
                <a:moveTo>
                  <a:pt x="3590" y="334"/>
                </a:moveTo>
                <a:lnTo>
                  <a:pt x="3612" y="334"/>
                </a:lnTo>
                <a:lnTo>
                  <a:pt x="3612" y="350"/>
                </a:lnTo>
                <a:lnTo>
                  <a:pt x="3590" y="350"/>
                </a:lnTo>
                <a:lnTo>
                  <a:pt x="3590" y="334"/>
                </a:lnTo>
                <a:close/>
                <a:moveTo>
                  <a:pt x="3590" y="358"/>
                </a:moveTo>
                <a:lnTo>
                  <a:pt x="3612" y="358"/>
                </a:lnTo>
                <a:lnTo>
                  <a:pt x="3612" y="374"/>
                </a:lnTo>
                <a:lnTo>
                  <a:pt x="3590" y="374"/>
                </a:lnTo>
                <a:lnTo>
                  <a:pt x="3590" y="358"/>
                </a:lnTo>
                <a:close/>
                <a:moveTo>
                  <a:pt x="3590" y="380"/>
                </a:moveTo>
                <a:lnTo>
                  <a:pt x="3612" y="380"/>
                </a:lnTo>
                <a:lnTo>
                  <a:pt x="3612" y="396"/>
                </a:lnTo>
                <a:lnTo>
                  <a:pt x="3590" y="396"/>
                </a:lnTo>
                <a:lnTo>
                  <a:pt x="3590" y="380"/>
                </a:lnTo>
                <a:close/>
                <a:moveTo>
                  <a:pt x="3590" y="402"/>
                </a:moveTo>
                <a:lnTo>
                  <a:pt x="3612" y="402"/>
                </a:lnTo>
                <a:lnTo>
                  <a:pt x="3612" y="418"/>
                </a:lnTo>
                <a:lnTo>
                  <a:pt x="3590" y="418"/>
                </a:lnTo>
                <a:lnTo>
                  <a:pt x="3590" y="402"/>
                </a:lnTo>
                <a:close/>
                <a:moveTo>
                  <a:pt x="3590" y="424"/>
                </a:moveTo>
                <a:lnTo>
                  <a:pt x="3612" y="424"/>
                </a:lnTo>
                <a:lnTo>
                  <a:pt x="3612" y="440"/>
                </a:lnTo>
                <a:lnTo>
                  <a:pt x="3590" y="440"/>
                </a:lnTo>
                <a:lnTo>
                  <a:pt x="3590" y="424"/>
                </a:lnTo>
                <a:close/>
                <a:moveTo>
                  <a:pt x="3612" y="448"/>
                </a:moveTo>
                <a:lnTo>
                  <a:pt x="3612" y="452"/>
                </a:lnTo>
                <a:lnTo>
                  <a:pt x="3612" y="452"/>
                </a:lnTo>
                <a:lnTo>
                  <a:pt x="3600" y="452"/>
                </a:lnTo>
                <a:lnTo>
                  <a:pt x="3600" y="452"/>
                </a:lnTo>
                <a:lnTo>
                  <a:pt x="3590" y="452"/>
                </a:lnTo>
                <a:lnTo>
                  <a:pt x="3590" y="448"/>
                </a:lnTo>
                <a:lnTo>
                  <a:pt x="3612" y="448"/>
                </a:lnTo>
                <a:close/>
                <a:moveTo>
                  <a:pt x="3554" y="288"/>
                </a:moveTo>
                <a:lnTo>
                  <a:pt x="3578" y="288"/>
                </a:lnTo>
                <a:lnTo>
                  <a:pt x="3578" y="304"/>
                </a:lnTo>
                <a:lnTo>
                  <a:pt x="3554" y="304"/>
                </a:lnTo>
                <a:lnTo>
                  <a:pt x="3554" y="288"/>
                </a:lnTo>
                <a:close/>
                <a:moveTo>
                  <a:pt x="3554" y="312"/>
                </a:moveTo>
                <a:lnTo>
                  <a:pt x="3578" y="312"/>
                </a:lnTo>
                <a:lnTo>
                  <a:pt x="3578" y="326"/>
                </a:lnTo>
                <a:lnTo>
                  <a:pt x="3554" y="326"/>
                </a:lnTo>
                <a:lnTo>
                  <a:pt x="3554" y="312"/>
                </a:lnTo>
                <a:close/>
                <a:moveTo>
                  <a:pt x="3554" y="334"/>
                </a:moveTo>
                <a:lnTo>
                  <a:pt x="3578" y="334"/>
                </a:lnTo>
                <a:lnTo>
                  <a:pt x="3578" y="350"/>
                </a:lnTo>
                <a:lnTo>
                  <a:pt x="3554" y="350"/>
                </a:lnTo>
                <a:lnTo>
                  <a:pt x="3554" y="334"/>
                </a:lnTo>
                <a:close/>
                <a:moveTo>
                  <a:pt x="3554" y="358"/>
                </a:moveTo>
                <a:lnTo>
                  <a:pt x="3578" y="358"/>
                </a:lnTo>
                <a:lnTo>
                  <a:pt x="3578" y="374"/>
                </a:lnTo>
                <a:lnTo>
                  <a:pt x="3554" y="374"/>
                </a:lnTo>
                <a:lnTo>
                  <a:pt x="3554" y="358"/>
                </a:lnTo>
                <a:close/>
                <a:moveTo>
                  <a:pt x="3554" y="380"/>
                </a:moveTo>
                <a:lnTo>
                  <a:pt x="3578" y="380"/>
                </a:lnTo>
                <a:lnTo>
                  <a:pt x="3578" y="396"/>
                </a:lnTo>
                <a:lnTo>
                  <a:pt x="3554" y="396"/>
                </a:lnTo>
                <a:lnTo>
                  <a:pt x="3554" y="380"/>
                </a:lnTo>
                <a:close/>
                <a:moveTo>
                  <a:pt x="3554" y="402"/>
                </a:moveTo>
                <a:lnTo>
                  <a:pt x="3578" y="402"/>
                </a:lnTo>
                <a:lnTo>
                  <a:pt x="3578" y="418"/>
                </a:lnTo>
                <a:lnTo>
                  <a:pt x="3554" y="418"/>
                </a:lnTo>
                <a:lnTo>
                  <a:pt x="3554" y="402"/>
                </a:lnTo>
                <a:close/>
                <a:moveTo>
                  <a:pt x="3554" y="424"/>
                </a:moveTo>
                <a:lnTo>
                  <a:pt x="3578" y="424"/>
                </a:lnTo>
                <a:lnTo>
                  <a:pt x="3578" y="440"/>
                </a:lnTo>
                <a:lnTo>
                  <a:pt x="3554" y="440"/>
                </a:lnTo>
                <a:lnTo>
                  <a:pt x="3554" y="424"/>
                </a:lnTo>
                <a:close/>
                <a:moveTo>
                  <a:pt x="3554" y="448"/>
                </a:moveTo>
                <a:lnTo>
                  <a:pt x="3578" y="448"/>
                </a:lnTo>
                <a:lnTo>
                  <a:pt x="3578" y="452"/>
                </a:lnTo>
                <a:lnTo>
                  <a:pt x="3578" y="452"/>
                </a:lnTo>
                <a:lnTo>
                  <a:pt x="3554" y="456"/>
                </a:lnTo>
                <a:lnTo>
                  <a:pt x="3554" y="448"/>
                </a:lnTo>
                <a:close/>
                <a:moveTo>
                  <a:pt x="3760" y="340"/>
                </a:moveTo>
                <a:lnTo>
                  <a:pt x="3786" y="340"/>
                </a:lnTo>
                <a:lnTo>
                  <a:pt x="3786" y="350"/>
                </a:lnTo>
                <a:lnTo>
                  <a:pt x="3760" y="350"/>
                </a:lnTo>
                <a:lnTo>
                  <a:pt x="3760" y="340"/>
                </a:lnTo>
                <a:close/>
                <a:moveTo>
                  <a:pt x="3760" y="364"/>
                </a:moveTo>
                <a:lnTo>
                  <a:pt x="3786" y="364"/>
                </a:lnTo>
                <a:lnTo>
                  <a:pt x="3786" y="374"/>
                </a:lnTo>
                <a:lnTo>
                  <a:pt x="3760" y="374"/>
                </a:lnTo>
                <a:lnTo>
                  <a:pt x="3760" y="364"/>
                </a:lnTo>
                <a:close/>
                <a:moveTo>
                  <a:pt x="3760" y="388"/>
                </a:moveTo>
                <a:lnTo>
                  <a:pt x="3786" y="388"/>
                </a:lnTo>
                <a:lnTo>
                  <a:pt x="3786" y="398"/>
                </a:lnTo>
                <a:lnTo>
                  <a:pt x="3760" y="398"/>
                </a:lnTo>
                <a:lnTo>
                  <a:pt x="3760" y="388"/>
                </a:lnTo>
                <a:close/>
                <a:moveTo>
                  <a:pt x="3760" y="412"/>
                </a:moveTo>
                <a:lnTo>
                  <a:pt x="3786" y="412"/>
                </a:lnTo>
                <a:lnTo>
                  <a:pt x="3786" y="422"/>
                </a:lnTo>
                <a:lnTo>
                  <a:pt x="3760" y="422"/>
                </a:lnTo>
                <a:lnTo>
                  <a:pt x="3760" y="412"/>
                </a:lnTo>
                <a:close/>
                <a:moveTo>
                  <a:pt x="3760" y="436"/>
                </a:moveTo>
                <a:lnTo>
                  <a:pt x="3786" y="436"/>
                </a:lnTo>
                <a:lnTo>
                  <a:pt x="3786" y="446"/>
                </a:lnTo>
                <a:lnTo>
                  <a:pt x="3760" y="446"/>
                </a:lnTo>
                <a:lnTo>
                  <a:pt x="3760" y="436"/>
                </a:lnTo>
                <a:close/>
                <a:moveTo>
                  <a:pt x="3730" y="340"/>
                </a:moveTo>
                <a:lnTo>
                  <a:pt x="3754" y="340"/>
                </a:lnTo>
                <a:lnTo>
                  <a:pt x="3754" y="350"/>
                </a:lnTo>
                <a:lnTo>
                  <a:pt x="3730" y="350"/>
                </a:lnTo>
                <a:lnTo>
                  <a:pt x="3730" y="340"/>
                </a:lnTo>
                <a:close/>
                <a:moveTo>
                  <a:pt x="3730" y="364"/>
                </a:moveTo>
                <a:lnTo>
                  <a:pt x="3754" y="364"/>
                </a:lnTo>
                <a:lnTo>
                  <a:pt x="3754" y="374"/>
                </a:lnTo>
                <a:lnTo>
                  <a:pt x="3730" y="374"/>
                </a:lnTo>
                <a:lnTo>
                  <a:pt x="3730" y="364"/>
                </a:lnTo>
                <a:close/>
                <a:moveTo>
                  <a:pt x="3730" y="388"/>
                </a:moveTo>
                <a:lnTo>
                  <a:pt x="3754" y="388"/>
                </a:lnTo>
                <a:lnTo>
                  <a:pt x="3754" y="398"/>
                </a:lnTo>
                <a:lnTo>
                  <a:pt x="3730" y="398"/>
                </a:lnTo>
                <a:lnTo>
                  <a:pt x="3730" y="388"/>
                </a:lnTo>
                <a:close/>
                <a:moveTo>
                  <a:pt x="3730" y="412"/>
                </a:moveTo>
                <a:lnTo>
                  <a:pt x="3754" y="412"/>
                </a:lnTo>
                <a:lnTo>
                  <a:pt x="3754" y="422"/>
                </a:lnTo>
                <a:lnTo>
                  <a:pt x="3730" y="422"/>
                </a:lnTo>
                <a:lnTo>
                  <a:pt x="3730" y="412"/>
                </a:lnTo>
                <a:close/>
                <a:moveTo>
                  <a:pt x="3730" y="436"/>
                </a:moveTo>
                <a:lnTo>
                  <a:pt x="3754" y="436"/>
                </a:lnTo>
                <a:lnTo>
                  <a:pt x="3754" y="446"/>
                </a:lnTo>
                <a:lnTo>
                  <a:pt x="3730" y="446"/>
                </a:lnTo>
                <a:lnTo>
                  <a:pt x="3730" y="436"/>
                </a:lnTo>
                <a:close/>
                <a:moveTo>
                  <a:pt x="3700" y="340"/>
                </a:moveTo>
                <a:lnTo>
                  <a:pt x="3722" y="340"/>
                </a:lnTo>
                <a:lnTo>
                  <a:pt x="3722" y="350"/>
                </a:lnTo>
                <a:lnTo>
                  <a:pt x="3700" y="350"/>
                </a:lnTo>
                <a:lnTo>
                  <a:pt x="3700" y="340"/>
                </a:lnTo>
                <a:close/>
                <a:moveTo>
                  <a:pt x="3700" y="364"/>
                </a:moveTo>
                <a:lnTo>
                  <a:pt x="3722" y="364"/>
                </a:lnTo>
                <a:lnTo>
                  <a:pt x="3722" y="374"/>
                </a:lnTo>
                <a:lnTo>
                  <a:pt x="3700" y="374"/>
                </a:lnTo>
                <a:lnTo>
                  <a:pt x="3700" y="364"/>
                </a:lnTo>
                <a:close/>
                <a:moveTo>
                  <a:pt x="3700" y="388"/>
                </a:moveTo>
                <a:lnTo>
                  <a:pt x="3722" y="388"/>
                </a:lnTo>
                <a:lnTo>
                  <a:pt x="3722" y="398"/>
                </a:lnTo>
                <a:lnTo>
                  <a:pt x="3700" y="398"/>
                </a:lnTo>
                <a:lnTo>
                  <a:pt x="3700" y="388"/>
                </a:lnTo>
                <a:close/>
                <a:moveTo>
                  <a:pt x="3700" y="412"/>
                </a:moveTo>
                <a:lnTo>
                  <a:pt x="3722" y="412"/>
                </a:lnTo>
                <a:lnTo>
                  <a:pt x="3722" y="422"/>
                </a:lnTo>
                <a:lnTo>
                  <a:pt x="3700" y="422"/>
                </a:lnTo>
                <a:lnTo>
                  <a:pt x="3700" y="412"/>
                </a:lnTo>
                <a:close/>
                <a:moveTo>
                  <a:pt x="3700" y="436"/>
                </a:moveTo>
                <a:lnTo>
                  <a:pt x="3722" y="436"/>
                </a:lnTo>
                <a:lnTo>
                  <a:pt x="3722" y="446"/>
                </a:lnTo>
                <a:lnTo>
                  <a:pt x="3700" y="446"/>
                </a:lnTo>
                <a:lnTo>
                  <a:pt x="3700" y="436"/>
                </a:lnTo>
                <a:close/>
                <a:moveTo>
                  <a:pt x="4298" y="48"/>
                </a:moveTo>
                <a:lnTo>
                  <a:pt x="4338" y="48"/>
                </a:lnTo>
                <a:lnTo>
                  <a:pt x="4338" y="84"/>
                </a:lnTo>
                <a:lnTo>
                  <a:pt x="4298" y="84"/>
                </a:lnTo>
                <a:lnTo>
                  <a:pt x="4298" y="48"/>
                </a:lnTo>
                <a:close/>
                <a:moveTo>
                  <a:pt x="4298" y="100"/>
                </a:moveTo>
                <a:lnTo>
                  <a:pt x="4338" y="100"/>
                </a:lnTo>
                <a:lnTo>
                  <a:pt x="4338" y="136"/>
                </a:lnTo>
                <a:lnTo>
                  <a:pt x="4298" y="136"/>
                </a:lnTo>
                <a:lnTo>
                  <a:pt x="4298" y="100"/>
                </a:lnTo>
                <a:close/>
                <a:moveTo>
                  <a:pt x="4298" y="152"/>
                </a:moveTo>
                <a:lnTo>
                  <a:pt x="4338" y="152"/>
                </a:lnTo>
                <a:lnTo>
                  <a:pt x="4338" y="186"/>
                </a:lnTo>
                <a:lnTo>
                  <a:pt x="4298" y="186"/>
                </a:lnTo>
                <a:lnTo>
                  <a:pt x="4298" y="152"/>
                </a:lnTo>
                <a:close/>
                <a:moveTo>
                  <a:pt x="4298" y="204"/>
                </a:moveTo>
                <a:lnTo>
                  <a:pt x="4338" y="204"/>
                </a:lnTo>
                <a:lnTo>
                  <a:pt x="4338" y="240"/>
                </a:lnTo>
                <a:lnTo>
                  <a:pt x="4298" y="240"/>
                </a:lnTo>
                <a:lnTo>
                  <a:pt x="4298" y="204"/>
                </a:lnTo>
                <a:close/>
                <a:moveTo>
                  <a:pt x="4298" y="256"/>
                </a:moveTo>
                <a:lnTo>
                  <a:pt x="4338" y="256"/>
                </a:lnTo>
                <a:lnTo>
                  <a:pt x="4338" y="292"/>
                </a:lnTo>
                <a:lnTo>
                  <a:pt x="4298" y="292"/>
                </a:lnTo>
                <a:lnTo>
                  <a:pt x="4298" y="256"/>
                </a:lnTo>
                <a:close/>
                <a:moveTo>
                  <a:pt x="4298" y="306"/>
                </a:moveTo>
                <a:lnTo>
                  <a:pt x="4338" y="306"/>
                </a:lnTo>
                <a:lnTo>
                  <a:pt x="4338" y="342"/>
                </a:lnTo>
                <a:lnTo>
                  <a:pt x="4298" y="342"/>
                </a:lnTo>
                <a:lnTo>
                  <a:pt x="4298" y="306"/>
                </a:lnTo>
                <a:close/>
                <a:moveTo>
                  <a:pt x="4298" y="356"/>
                </a:moveTo>
                <a:lnTo>
                  <a:pt x="4338" y="356"/>
                </a:lnTo>
                <a:lnTo>
                  <a:pt x="4338" y="392"/>
                </a:lnTo>
                <a:lnTo>
                  <a:pt x="4298" y="392"/>
                </a:lnTo>
                <a:lnTo>
                  <a:pt x="4298" y="356"/>
                </a:lnTo>
                <a:close/>
                <a:moveTo>
                  <a:pt x="4338" y="408"/>
                </a:moveTo>
                <a:lnTo>
                  <a:pt x="4338" y="444"/>
                </a:lnTo>
                <a:lnTo>
                  <a:pt x="4300" y="444"/>
                </a:lnTo>
                <a:lnTo>
                  <a:pt x="4300" y="444"/>
                </a:lnTo>
                <a:lnTo>
                  <a:pt x="4298" y="444"/>
                </a:lnTo>
                <a:lnTo>
                  <a:pt x="4298" y="408"/>
                </a:lnTo>
                <a:lnTo>
                  <a:pt x="4338" y="408"/>
                </a:lnTo>
                <a:close/>
                <a:moveTo>
                  <a:pt x="4240" y="48"/>
                </a:moveTo>
                <a:lnTo>
                  <a:pt x="4278" y="48"/>
                </a:lnTo>
                <a:lnTo>
                  <a:pt x="4278" y="84"/>
                </a:lnTo>
                <a:lnTo>
                  <a:pt x="4240" y="84"/>
                </a:lnTo>
                <a:lnTo>
                  <a:pt x="4240" y="48"/>
                </a:lnTo>
                <a:close/>
                <a:moveTo>
                  <a:pt x="4240" y="100"/>
                </a:moveTo>
                <a:lnTo>
                  <a:pt x="4278" y="100"/>
                </a:lnTo>
                <a:lnTo>
                  <a:pt x="4278" y="136"/>
                </a:lnTo>
                <a:lnTo>
                  <a:pt x="4240" y="136"/>
                </a:lnTo>
                <a:lnTo>
                  <a:pt x="4240" y="100"/>
                </a:lnTo>
                <a:close/>
                <a:moveTo>
                  <a:pt x="4240" y="152"/>
                </a:moveTo>
                <a:lnTo>
                  <a:pt x="4278" y="152"/>
                </a:lnTo>
                <a:lnTo>
                  <a:pt x="4278" y="186"/>
                </a:lnTo>
                <a:lnTo>
                  <a:pt x="4240" y="186"/>
                </a:lnTo>
                <a:lnTo>
                  <a:pt x="4240" y="152"/>
                </a:lnTo>
                <a:close/>
                <a:moveTo>
                  <a:pt x="4240" y="204"/>
                </a:moveTo>
                <a:lnTo>
                  <a:pt x="4278" y="204"/>
                </a:lnTo>
                <a:lnTo>
                  <a:pt x="4278" y="240"/>
                </a:lnTo>
                <a:lnTo>
                  <a:pt x="4240" y="240"/>
                </a:lnTo>
                <a:lnTo>
                  <a:pt x="4240" y="204"/>
                </a:lnTo>
                <a:close/>
                <a:moveTo>
                  <a:pt x="4240" y="256"/>
                </a:moveTo>
                <a:lnTo>
                  <a:pt x="4278" y="256"/>
                </a:lnTo>
                <a:lnTo>
                  <a:pt x="4278" y="292"/>
                </a:lnTo>
                <a:lnTo>
                  <a:pt x="4240" y="292"/>
                </a:lnTo>
                <a:lnTo>
                  <a:pt x="4240" y="256"/>
                </a:lnTo>
                <a:close/>
                <a:moveTo>
                  <a:pt x="4240" y="306"/>
                </a:moveTo>
                <a:lnTo>
                  <a:pt x="4278" y="306"/>
                </a:lnTo>
                <a:lnTo>
                  <a:pt x="4278" y="342"/>
                </a:lnTo>
                <a:lnTo>
                  <a:pt x="4240" y="342"/>
                </a:lnTo>
                <a:lnTo>
                  <a:pt x="4240" y="306"/>
                </a:lnTo>
                <a:close/>
                <a:moveTo>
                  <a:pt x="4240" y="356"/>
                </a:moveTo>
                <a:lnTo>
                  <a:pt x="4278" y="356"/>
                </a:lnTo>
                <a:lnTo>
                  <a:pt x="4278" y="392"/>
                </a:lnTo>
                <a:lnTo>
                  <a:pt x="4240" y="392"/>
                </a:lnTo>
                <a:lnTo>
                  <a:pt x="4240" y="356"/>
                </a:lnTo>
                <a:close/>
                <a:moveTo>
                  <a:pt x="4240" y="408"/>
                </a:moveTo>
                <a:lnTo>
                  <a:pt x="4278" y="408"/>
                </a:lnTo>
                <a:lnTo>
                  <a:pt x="4278" y="444"/>
                </a:lnTo>
                <a:lnTo>
                  <a:pt x="4240" y="444"/>
                </a:lnTo>
                <a:lnTo>
                  <a:pt x="4240" y="408"/>
                </a:lnTo>
                <a:close/>
                <a:moveTo>
                  <a:pt x="4180" y="48"/>
                </a:moveTo>
                <a:lnTo>
                  <a:pt x="4220" y="48"/>
                </a:lnTo>
                <a:lnTo>
                  <a:pt x="4220" y="84"/>
                </a:lnTo>
                <a:lnTo>
                  <a:pt x="4180" y="84"/>
                </a:lnTo>
                <a:lnTo>
                  <a:pt x="4180" y="48"/>
                </a:lnTo>
                <a:close/>
                <a:moveTo>
                  <a:pt x="4180" y="100"/>
                </a:moveTo>
                <a:lnTo>
                  <a:pt x="4220" y="100"/>
                </a:lnTo>
                <a:lnTo>
                  <a:pt x="4220" y="136"/>
                </a:lnTo>
                <a:lnTo>
                  <a:pt x="4180" y="136"/>
                </a:lnTo>
                <a:lnTo>
                  <a:pt x="4180" y="100"/>
                </a:lnTo>
                <a:close/>
                <a:moveTo>
                  <a:pt x="4180" y="152"/>
                </a:moveTo>
                <a:lnTo>
                  <a:pt x="4220" y="152"/>
                </a:lnTo>
                <a:lnTo>
                  <a:pt x="4220" y="186"/>
                </a:lnTo>
                <a:lnTo>
                  <a:pt x="4180" y="186"/>
                </a:lnTo>
                <a:lnTo>
                  <a:pt x="4180" y="152"/>
                </a:lnTo>
                <a:close/>
                <a:moveTo>
                  <a:pt x="4180" y="204"/>
                </a:moveTo>
                <a:lnTo>
                  <a:pt x="4220" y="204"/>
                </a:lnTo>
                <a:lnTo>
                  <a:pt x="4220" y="240"/>
                </a:lnTo>
                <a:lnTo>
                  <a:pt x="4180" y="240"/>
                </a:lnTo>
                <a:lnTo>
                  <a:pt x="4180" y="204"/>
                </a:lnTo>
                <a:close/>
                <a:moveTo>
                  <a:pt x="4180" y="256"/>
                </a:moveTo>
                <a:lnTo>
                  <a:pt x="4220" y="256"/>
                </a:lnTo>
                <a:lnTo>
                  <a:pt x="4220" y="292"/>
                </a:lnTo>
                <a:lnTo>
                  <a:pt x="4180" y="292"/>
                </a:lnTo>
                <a:lnTo>
                  <a:pt x="4180" y="256"/>
                </a:lnTo>
                <a:close/>
                <a:moveTo>
                  <a:pt x="4180" y="306"/>
                </a:moveTo>
                <a:lnTo>
                  <a:pt x="4220" y="306"/>
                </a:lnTo>
                <a:lnTo>
                  <a:pt x="4220" y="342"/>
                </a:lnTo>
                <a:lnTo>
                  <a:pt x="4180" y="342"/>
                </a:lnTo>
                <a:lnTo>
                  <a:pt x="4180" y="306"/>
                </a:lnTo>
                <a:close/>
                <a:moveTo>
                  <a:pt x="4180" y="356"/>
                </a:moveTo>
                <a:lnTo>
                  <a:pt x="4220" y="356"/>
                </a:lnTo>
                <a:lnTo>
                  <a:pt x="4220" y="392"/>
                </a:lnTo>
                <a:lnTo>
                  <a:pt x="4180" y="392"/>
                </a:lnTo>
                <a:lnTo>
                  <a:pt x="4180" y="356"/>
                </a:lnTo>
                <a:close/>
                <a:moveTo>
                  <a:pt x="4180" y="408"/>
                </a:moveTo>
                <a:lnTo>
                  <a:pt x="4220" y="408"/>
                </a:lnTo>
                <a:lnTo>
                  <a:pt x="4220" y="444"/>
                </a:lnTo>
                <a:lnTo>
                  <a:pt x="4180" y="444"/>
                </a:lnTo>
                <a:lnTo>
                  <a:pt x="4180" y="408"/>
                </a:lnTo>
                <a:close/>
                <a:moveTo>
                  <a:pt x="4080" y="242"/>
                </a:moveTo>
                <a:lnTo>
                  <a:pt x="4106" y="242"/>
                </a:lnTo>
                <a:lnTo>
                  <a:pt x="4106" y="260"/>
                </a:lnTo>
                <a:lnTo>
                  <a:pt x="4080" y="260"/>
                </a:lnTo>
                <a:lnTo>
                  <a:pt x="4080" y="242"/>
                </a:lnTo>
                <a:close/>
                <a:moveTo>
                  <a:pt x="4080" y="288"/>
                </a:moveTo>
                <a:lnTo>
                  <a:pt x="4106" y="288"/>
                </a:lnTo>
                <a:lnTo>
                  <a:pt x="4106" y="306"/>
                </a:lnTo>
                <a:lnTo>
                  <a:pt x="4080" y="306"/>
                </a:lnTo>
                <a:lnTo>
                  <a:pt x="4080" y="288"/>
                </a:lnTo>
                <a:close/>
                <a:moveTo>
                  <a:pt x="4080" y="332"/>
                </a:moveTo>
                <a:lnTo>
                  <a:pt x="4106" y="332"/>
                </a:lnTo>
                <a:lnTo>
                  <a:pt x="4106" y="350"/>
                </a:lnTo>
                <a:lnTo>
                  <a:pt x="4080" y="350"/>
                </a:lnTo>
                <a:lnTo>
                  <a:pt x="4080" y="332"/>
                </a:lnTo>
                <a:close/>
                <a:moveTo>
                  <a:pt x="4080" y="378"/>
                </a:moveTo>
                <a:lnTo>
                  <a:pt x="4106" y="378"/>
                </a:lnTo>
                <a:lnTo>
                  <a:pt x="4106" y="396"/>
                </a:lnTo>
                <a:lnTo>
                  <a:pt x="4080" y="396"/>
                </a:lnTo>
                <a:lnTo>
                  <a:pt x="4080" y="378"/>
                </a:lnTo>
                <a:close/>
                <a:moveTo>
                  <a:pt x="4080" y="424"/>
                </a:moveTo>
                <a:lnTo>
                  <a:pt x="4106" y="424"/>
                </a:lnTo>
                <a:lnTo>
                  <a:pt x="4106" y="442"/>
                </a:lnTo>
                <a:lnTo>
                  <a:pt x="4080" y="442"/>
                </a:lnTo>
                <a:lnTo>
                  <a:pt x="4080" y="424"/>
                </a:lnTo>
                <a:close/>
                <a:moveTo>
                  <a:pt x="4050" y="242"/>
                </a:moveTo>
                <a:lnTo>
                  <a:pt x="4074" y="242"/>
                </a:lnTo>
                <a:lnTo>
                  <a:pt x="4074" y="260"/>
                </a:lnTo>
                <a:lnTo>
                  <a:pt x="4050" y="260"/>
                </a:lnTo>
                <a:lnTo>
                  <a:pt x="4050" y="242"/>
                </a:lnTo>
                <a:close/>
                <a:moveTo>
                  <a:pt x="4050" y="288"/>
                </a:moveTo>
                <a:lnTo>
                  <a:pt x="4074" y="288"/>
                </a:lnTo>
                <a:lnTo>
                  <a:pt x="4074" y="306"/>
                </a:lnTo>
                <a:lnTo>
                  <a:pt x="4050" y="306"/>
                </a:lnTo>
                <a:lnTo>
                  <a:pt x="4050" y="288"/>
                </a:lnTo>
                <a:close/>
                <a:moveTo>
                  <a:pt x="4050" y="332"/>
                </a:moveTo>
                <a:lnTo>
                  <a:pt x="4074" y="332"/>
                </a:lnTo>
                <a:lnTo>
                  <a:pt x="4074" y="350"/>
                </a:lnTo>
                <a:lnTo>
                  <a:pt x="4050" y="350"/>
                </a:lnTo>
                <a:lnTo>
                  <a:pt x="4050" y="332"/>
                </a:lnTo>
                <a:close/>
                <a:moveTo>
                  <a:pt x="4050" y="378"/>
                </a:moveTo>
                <a:lnTo>
                  <a:pt x="4074" y="378"/>
                </a:lnTo>
                <a:lnTo>
                  <a:pt x="4074" y="396"/>
                </a:lnTo>
                <a:lnTo>
                  <a:pt x="4050" y="396"/>
                </a:lnTo>
                <a:lnTo>
                  <a:pt x="4050" y="378"/>
                </a:lnTo>
                <a:close/>
                <a:moveTo>
                  <a:pt x="4050" y="424"/>
                </a:moveTo>
                <a:lnTo>
                  <a:pt x="4074" y="424"/>
                </a:lnTo>
                <a:lnTo>
                  <a:pt x="4074" y="442"/>
                </a:lnTo>
                <a:lnTo>
                  <a:pt x="4050" y="442"/>
                </a:lnTo>
                <a:lnTo>
                  <a:pt x="4050" y="424"/>
                </a:lnTo>
                <a:close/>
                <a:moveTo>
                  <a:pt x="4022" y="242"/>
                </a:moveTo>
                <a:lnTo>
                  <a:pt x="4044" y="242"/>
                </a:lnTo>
                <a:lnTo>
                  <a:pt x="4044" y="260"/>
                </a:lnTo>
                <a:lnTo>
                  <a:pt x="4022" y="260"/>
                </a:lnTo>
                <a:lnTo>
                  <a:pt x="4022" y="242"/>
                </a:lnTo>
                <a:close/>
                <a:moveTo>
                  <a:pt x="4022" y="288"/>
                </a:moveTo>
                <a:lnTo>
                  <a:pt x="4044" y="288"/>
                </a:lnTo>
                <a:lnTo>
                  <a:pt x="4044" y="306"/>
                </a:lnTo>
                <a:lnTo>
                  <a:pt x="4022" y="306"/>
                </a:lnTo>
                <a:lnTo>
                  <a:pt x="4022" y="288"/>
                </a:lnTo>
                <a:close/>
                <a:moveTo>
                  <a:pt x="4022" y="332"/>
                </a:moveTo>
                <a:lnTo>
                  <a:pt x="4044" y="332"/>
                </a:lnTo>
                <a:lnTo>
                  <a:pt x="4044" y="350"/>
                </a:lnTo>
                <a:lnTo>
                  <a:pt x="4022" y="350"/>
                </a:lnTo>
                <a:lnTo>
                  <a:pt x="4022" y="332"/>
                </a:lnTo>
                <a:close/>
                <a:moveTo>
                  <a:pt x="4022" y="378"/>
                </a:moveTo>
                <a:lnTo>
                  <a:pt x="4044" y="378"/>
                </a:lnTo>
                <a:lnTo>
                  <a:pt x="4044" y="396"/>
                </a:lnTo>
                <a:lnTo>
                  <a:pt x="4022" y="396"/>
                </a:lnTo>
                <a:lnTo>
                  <a:pt x="4022" y="378"/>
                </a:lnTo>
                <a:close/>
                <a:moveTo>
                  <a:pt x="4022" y="424"/>
                </a:moveTo>
                <a:lnTo>
                  <a:pt x="4044" y="424"/>
                </a:lnTo>
                <a:lnTo>
                  <a:pt x="4044" y="442"/>
                </a:lnTo>
                <a:lnTo>
                  <a:pt x="4022" y="442"/>
                </a:lnTo>
                <a:lnTo>
                  <a:pt x="4022" y="424"/>
                </a:lnTo>
                <a:close/>
                <a:moveTo>
                  <a:pt x="3946" y="448"/>
                </a:moveTo>
                <a:lnTo>
                  <a:pt x="3946" y="448"/>
                </a:lnTo>
                <a:lnTo>
                  <a:pt x="3948" y="444"/>
                </a:lnTo>
                <a:lnTo>
                  <a:pt x="3952" y="444"/>
                </a:lnTo>
                <a:lnTo>
                  <a:pt x="3956" y="446"/>
                </a:lnTo>
                <a:lnTo>
                  <a:pt x="3956" y="450"/>
                </a:lnTo>
                <a:lnTo>
                  <a:pt x="3956" y="450"/>
                </a:lnTo>
                <a:lnTo>
                  <a:pt x="3954" y="454"/>
                </a:lnTo>
                <a:lnTo>
                  <a:pt x="3950" y="454"/>
                </a:lnTo>
                <a:lnTo>
                  <a:pt x="3946" y="452"/>
                </a:lnTo>
                <a:lnTo>
                  <a:pt x="3946" y="448"/>
                </a:lnTo>
                <a:lnTo>
                  <a:pt x="3946" y="448"/>
                </a:lnTo>
                <a:close/>
                <a:moveTo>
                  <a:pt x="4862" y="352"/>
                </a:moveTo>
                <a:lnTo>
                  <a:pt x="4888" y="352"/>
                </a:lnTo>
                <a:lnTo>
                  <a:pt x="4888" y="364"/>
                </a:lnTo>
                <a:lnTo>
                  <a:pt x="4862" y="364"/>
                </a:lnTo>
                <a:lnTo>
                  <a:pt x="4862" y="352"/>
                </a:lnTo>
                <a:close/>
                <a:moveTo>
                  <a:pt x="4862" y="384"/>
                </a:moveTo>
                <a:lnTo>
                  <a:pt x="4888" y="384"/>
                </a:lnTo>
                <a:lnTo>
                  <a:pt x="4888" y="398"/>
                </a:lnTo>
                <a:lnTo>
                  <a:pt x="4862" y="398"/>
                </a:lnTo>
                <a:lnTo>
                  <a:pt x="4862" y="384"/>
                </a:lnTo>
                <a:close/>
                <a:moveTo>
                  <a:pt x="4862" y="418"/>
                </a:moveTo>
                <a:lnTo>
                  <a:pt x="4888" y="418"/>
                </a:lnTo>
                <a:lnTo>
                  <a:pt x="4888" y="430"/>
                </a:lnTo>
                <a:lnTo>
                  <a:pt x="4862" y="430"/>
                </a:lnTo>
                <a:lnTo>
                  <a:pt x="4862" y="418"/>
                </a:lnTo>
                <a:close/>
                <a:moveTo>
                  <a:pt x="4862" y="450"/>
                </a:moveTo>
                <a:lnTo>
                  <a:pt x="4888" y="450"/>
                </a:lnTo>
                <a:lnTo>
                  <a:pt x="4888" y="464"/>
                </a:lnTo>
                <a:lnTo>
                  <a:pt x="4862" y="464"/>
                </a:lnTo>
                <a:lnTo>
                  <a:pt x="4862" y="450"/>
                </a:lnTo>
                <a:close/>
                <a:moveTo>
                  <a:pt x="4832" y="352"/>
                </a:moveTo>
                <a:lnTo>
                  <a:pt x="4856" y="352"/>
                </a:lnTo>
                <a:lnTo>
                  <a:pt x="4856" y="364"/>
                </a:lnTo>
                <a:lnTo>
                  <a:pt x="4832" y="364"/>
                </a:lnTo>
                <a:lnTo>
                  <a:pt x="4832" y="352"/>
                </a:lnTo>
                <a:close/>
                <a:moveTo>
                  <a:pt x="4832" y="384"/>
                </a:moveTo>
                <a:lnTo>
                  <a:pt x="4856" y="384"/>
                </a:lnTo>
                <a:lnTo>
                  <a:pt x="4856" y="398"/>
                </a:lnTo>
                <a:lnTo>
                  <a:pt x="4832" y="398"/>
                </a:lnTo>
                <a:lnTo>
                  <a:pt x="4832" y="384"/>
                </a:lnTo>
                <a:close/>
                <a:moveTo>
                  <a:pt x="4832" y="418"/>
                </a:moveTo>
                <a:lnTo>
                  <a:pt x="4856" y="418"/>
                </a:lnTo>
                <a:lnTo>
                  <a:pt x="4856" y="430"/>
                </a:lnTo>
                <a:lnTo>
                  <a:pt x="4832" y="430"/>
                </a:lnTo>
                <a:lnTo>
                  <a:pt x="4832" y="418"/>
                </a:lnTo>
                <a:close/>
                <a:moveTo>
                  <a:pt x="4832" y="450"/>
                </a:moveTo>
                <a:lnTo>
                  <a:pt x="4856" y="450"/>
                </a:lnTo>
                <a:lnTo>
                  <a:pt x="4856" y="464"/>
                </a:lnTo>
                <a:lnTo>
                  <a:pt x="4832" y="464"/>
                </a:lnTo>
                <a:lnTo>
                  <a:pt x="4832" y="450"/>
                </a:lnTo>
                <a:close/>
                <a:moveTo>
                  <a:pt x="4802" y="352"/>
                </a:moveTo>
                <a:lnTo>
                  <a:pt x="4824" y="352"/>
                </a:lnTo>
                <a:lnTo>
                  <a:pt x="4824" y="364"/>
                </a:lnTo>
                <a:lnTo>
                  <a:pt x="4802" y="364"/>
                </a:lnTo>
                <a:lnTo>
                  <a:pt x="4802" y="352"/>
                </a:lnTo>
                <a:close/>
                <a:moveTo>
                  <a:pt x="4802" y="384"/>
                </a:moveTo>
                <a:lnTo>
                  <a:pt x="4824" y="384"/>
                </a:lnTo>
                <a:lnTo>
                  <a:pt x="4824" y="398"/>
                </a:lnTo>
                <a:lnTo>
                  <a:pt x="4802" y="398"/>
                </a:lnTo>
                <a:lnTo>
                  <a:pt x="4802" y="384"/>
                </a:lnTo>
                <a:close/>
                <a:moveTo>
                  <a:pt x="4802" y="418"/>
                </a:moveTo>
                <a:lnTo>
                  <a:pt x="4824" y="418"/>
                </a:lnTo>
                <a:lnTo>
                  <a:pt x="4824" y="430"/>
                </a:lnTo>
                <a:lnTo>
                  <a:pt x="4802" y="430"/>
                </a:lnTo>
                <a:lnTo>
                  <a:pt x="4802" y="418"/>
                </a:lnTo>
                <a:close/>
                <a:moveTo>
                  <a:pt x="4802" y="450"/>
                </a:moveTo>
                <a:lnTo>
                  <a:pt x="4824" y="450"/>
                </a:lnTo>
                <a:lnTo>
                  <a:pt x="4824" y="464"/>
                </a:lnTo>
                <a:lnTo>
                  <a:pt x="4802" y="464"/>
                </a:lnTo>
                <a:lnTo>
                  <a:pt x="4802" y="450"/>
                </a:lnTo>
                <a:close/>
                <a:moveTo>
                  <a:pt x="4766" y="352"/>
                </a:moveTo>
                <a:lnTo>
                  <a:pt x="4792" y="352"/>
                </a:lnTo>
                <a:lnTo>
                  <a:pt x="4792" y="364"/>
                </a:lnTo>
                <a:lnTo>
                  <a:pt x="4766" y="364"/>
                </a:lnTo>
                <a:lnTo>
                  <a:pt x="4766" y="352"/>
                </a:lnTo>
                <a:close/>
                <a:moveTo>
                  <a:pt x="4766" y="384"/>
                </a:moveTo>
                <a:lnTo>
                  <a:pt x="4792" y="384"/>
                </a:lnTo>
                <a:lnTo>
                  <a:pt x="4792" y="398"/>
                </a:lnTo>
                <a:lnTo>
                  <a:pt x="4766" y="398"/>
                </a:lnTo>
                <a:lnTo>
                  <a:pt x="4766" y="384"/>
                </a:lnTo>
                <a:close/>
                <a:moveTo>
                  <a:pt x="4766" y="418"/>
                </a:moveTo>
                <a:lnTo>
                  <a:pt x="4792" y="418"/>
                </a:lnTo>
                <a:lnTo>
                  <a:pt x="4792" y="428"/>
                </a:lnTo>
                <a:lnTo>
                  <a:pt x="4766" y="428"/>
                </a:lnTo>
                <a:lnTo>
                  <a:pt x="4766" y="418"/>
                </a:lnTo>
                <a:close/>
                <a:moveTo>
                  <a:pt x="4624" y="166"/>
                </a:moveTo>
                <a:lnTo>
                  <a:pt x="4738" y="166"/>
                </a:lnTo>
                <a:lnTo>
                  <a:pt x="4738" y="174"/>
                </a:lnTo>
                <a:lnTo>
                  <a:pt x="4624" y="174"/>
                </a:lnTo>
                <a:lnTo>
                  <a:pt x="4624" y="166"/>
                </a:lnTo>
                <a:close/>
                <a:moveTo>
                  <a:pt x="4624" y="188"/>
                </a:moveTo>
                <a:lnTo>
                  <a:pt x="4738" y="188"/>
                </a:lnTo>
                <a:lnTo>
                  <a:pt x="4738" y="194"/>
                </a:lnTo>
                <a:lnTo>
                  <a:pt x="4624" y="194"/>
                </a:lnTo>
                <a:lnTo>
                  <a:pt x="4624" y="188"/>
                </a:lnTo>
                <a:close/>
                <a:moveTo>
                  <a:pt x="4624" y="212"/>
                </a:moveTo>
                <a:lnTo>
                  <a:pt x="4738" y="212"/>
                </a:lnTo>
                <a:lnTo>
                  <a:pt x="4738" y="220"/>
                </a:lnTo>
                <a:lnTo>
                  <a:pt x="4624" y="220"/>
                </a:lnTo>
                <a:lnTo>
                  <a:pt x="4624" y="212"/>
                </a:lnTo>
                <a:close/>
                <a:moveTo>
                  <a:pt x="4624" y="234"/>
                </a:moveTo>
                <a:lnTo>
                  <a:pt x="4738" y="234"/>
                </a:lnTo>
                <a:lnTo>
                  <a:pt x="4738" y="240"/>
                </a:lnTo>
                <a:lnTo>
                  <a:pt x="4624" y="240"/>
                </a:lnTo>
                <a:lnTo>
                  <a:pt x="4624" y="234"/>
                </a:lnTo>
                <a:close/>
                <a:moveTo>
                  <a:pt x="4624" y="256"/>
                </a:moveTo>
                <a:lnTo>
                  <a:pt x="4738" y="256"/>
                </a:lnTo>
                <a:lnTo>
                  <a:pt x="4738" y="262"/>
                </a:lnTo>
                <a:lnTo>
                  <a:pt x="4624" y="262"/>
                </a:lnTo>
                <a:lnTo>
                  <a:pt x="4624" y="256"/>
                </a:lnTo>
                <a:close/>
                <a:moveTo>
                  <a:pt x="4624" y="276"/>
                </a:moveTo>
                <a:lnTo>
                  <a:pt x="4738" y="276"/>
                </a:lnTo>
                <a:lnTo>
                  <a:pt x="4738" y="282"/>
                </a:lnTo>
                <a:lnTo>
                  <a:pt x="4624" y="282"/>
                </a:lnTo>
                <a:lnTo>
                  <a:pt x="4624" y="276"/>
                </a:lnTo>
                <a:close/>
                <a:moveTo>
                  <a:pt x="4622" y="300"/>
                </a:moveTo>
                <a:lnTo>
                  <a:pt x="4738" y="300"/>
                </a:lnTo>
                <a:lnTo>
                  <a:pt x="4738" y="306"/>
                </a:lnTo>
                <a:lnTo>
                  <a:pt x="4622" y="306"/>
                </a:lnTo>
                <a:lnTo>
                  <a:pt x="4622" y="300"/>
                </a:lnTo>
                <a:close/>
                <a:moveTo>
                  <a:pt x="4622" y="320"/>
                </a:moveTo>
                <a:lnTo>
                  <a:pt x="4738" y="320"/>
                </a:lnTo>
                <a:lnTo>
                  <a:pt x="4738" y="326"/>
                </a:lnTo>
                <a:lnTo>
                  <a:pt x="4622" y="326"/>
                </a:lnTo>
                <a:lnTo>
                  <a:pt x="4622" y="320"/>
                </a:lnTo>
                <a:close/>
                <a:moveTo>
                  <a:pt x="4622" y="344"/>
                </a:moveTo>
                <a:lnTo>
                  <a:pt x="4738" y="344"/>
                </a:lnTo>
                <a:lnTo>
                  <a:pt x="4738" y="350"/>
                </a:lnTo>
                <a:lnTo>
                  <a:pt x="4622" y="350"/>
                </a:lnTo>
                <a:lnTo>
                  <a:pt x="4622" y="344"/>
                </a:lnTo>
                <a:close/>
                <a:moveTo>
                  <a:pt x="4622" y="364"/>
                </a:moveTo>
                <a:lnTo>
                  <a:pt x="4738" y="364"/>
                </a:lnTo>
                <a:lnTo>
                  <a:pt x="4738" y="370"/>
                </a:lnTo>
                <a:lnTo>
                  <a:pt x="4622" y="370"/>
                </a:lnTo>
                <a:lnTo>
                  <a:pt x="4622" y="364"/>
                </a:lnTo>
                <a:close/>
                <a:moveTo>
                  <a:pt x="4620" y="392"/>
                </a:moveTo>
                <a:lnTo>
                  <a:pt x="4736" y="392"/>
                </a:lnTo>
                <a:lnTo>
                  <a:pt x="4736" y="400"/>
                </a:lnTo>
                <a:lnTo>
                  <a:pt x="4620" y="400"/>
                </a:lnTo>
                <a:lnTo>
                  <a:pt x="4620" y="392"/>
                </a:lnTo>
                <a:close/>
                <a:moveTo>
                  <a:pt x="4620" y="414"/>
                </a:moveTo>
                <a:lnTo>
                  <a:pt x="4736" y="414"/>
                </a:lnTo>
                <a:lnTo>
                  <a:pt x="4736" y="420"/>
                </a:lnTo>
                <a:lnTo>
                  <a:pt x="4620" y="420"/>
                </a:lnTo>
                <a:lnTo>
                  <a:pt x="4620" y="414"/>
                </a:lnTo>
                <a:close/>
                <a:moveTo>
                  <a:pt x="4478" y="282"/>
                </a:moveTo>
                <a:lnTo>
                  <a:pt x="4594" y="282"/>
                </a:lnTo>
                <a:lnTo>
                  <a:pt x="4594" y="288"/>
                </a:lnTo>
                <a:lnTo>
                  <a:pt x="4478" y="288"/>
                </a:lnTo>
                <a:lnTo>
                  <a:pt x="4478" y="282"/>
                </a:lnTo>
                <a:close/>
                <a:moveTo>
                  <a:pt x="4478" y="302"/>
                </a:moveTo>
                <a:lnTo>
                  <a:pt x="4594" y="302"/>
                </a:lnTo>
                <a:lnTo>
                  <a:pt x="4594" y="308"/>
                </a:lnTo>
                <a:lnTo>
                  <a:pt x="4478" y="308"/>
                </a:lnTo>
                <a:lnTo>
                  <a:pt x="4478" y="302"/>
                </a:lnTo>
                <a:close/>
                <a:moveTo>
                  <a:pt x="4478" y="328"/>
                </a:moveTo>
                <a:lnTo>
                  <a:pt x="4594" y="328"/>
                </a:lnTo>
                <a:lnTo>
                  <a:pt x="4594" y="334"/>
                </a:lnTo>
                <a:lnTo>
                  <a:pt x="4478" y="334"/>
                </a:lnTo>
                <a:lnTo>
                  <a:pt x="4478" y="328"/>
                </a:lnTo>
                <a:close/>
                <a:moveTo>
                  <a:pt x="4478" y="348"/>
                </a:moveTo>
                <a:lnTo>
                  <a:pt x="4594" y="348"/>
                </a:lnTo>
                <a:lnTo>
                  <a:pt x="4594" y="354"/>
                </a:lnTo>
                <a:lnTo>
                  <a:pt x="4478" y="354"/>
                </a:lnTo>
                <a:lnTo>
                  <a:pt x="4478" y="348"/>
                </a:lnTo>
                <a:close/>
                <a:moveTo>
                  <a:pt x="4478" y="370"/>
                </a:moveTo>
                <a:lnTo>
                  <a:pt x="4594" y="370"/>
                </a:lnTo>
                <a:lnTo>
                  <a:pt x="4594" y="378"/>
                </a:lnTo>
                <a:lnTo>
                  <a:pt x="4478" y="378"/>
                </a:lnTo>
                <a:lnTo>
                  <a:pt x="4478" y="370"/>
                </a:lnTo>
                <a:close/>
                <a:moveTo>
                  <a:pt x="4478" y="390"/>
                </a:moveTo>
                <a:lnTo>
                  <a:pt x="4594" y="390"/>
                </a:lnTo>
                <a:lnTo>
                  <a:pt x="4594" y="398"/>
                </a:lnTo>
                <a:lnTo>
                  <a:pt x="4478" y="398"/>
                </a:lnTo>
                <a:lnTo>
                  <a:pt x="4478" y="390"/>
                </a:lnTo>
                <a:close/>
                <a:moveTo>
                  <a:pt x="4476" y="414"/>
                </a:moveTo>
                <a:lnTo>
                  <a:pt x="4592" y="414"/>
                </a:lnTo>
                <a:lnTo>
                  <a:pt x="4592" y="422"/>
                </a:lnTo>
                <a:lnTo>
                  <a:pt x="4476" y="422"/>
                </a:lnTo>
                <a:lnTo>
                  <a:pt x="4476" y="414"/>
                </a:lnTo>
                <a:close/>
                <a:moveTo>
                  <a:pt x="5282" y="408"/>
                </a:moveTo>
                <a:lnTo>
                  <a:pt x="5300" y="408"/>
                </a:lnTo>
                <a:lnTo>
                  <a:pt x="5300" y="416"/>
                </a:lnTo>
                <a:lnTo>
                  <a:pt x="5282" y="416"/>
                </a:lnTo>
                <a:lnTo>
                  <a:pt x="5282" y="408"/>
                </a:lnTo>
                <a:close/>
                <a:moveTo>
                  <a:pt x="5282" y="430"/>
                </a:moveTo>
                <a:lnTo>
                  <a:pt x="5300" y="430"/>
                </a:lnTo>
                <a:lnTo>
                  <a:pt x="5300" y="440"/>
                </a:lnTo>
                <a:lnTo>
                  <a:pt x="5282" y="440"/>
                </a:lnTo>
                <a:lnTo>
                  <a:pt x="5282" y="430"/>
                </a:lnTo>
                <a:close/>
                <a:moveTo>
                  <a:pt x="5282" y="452"/>
                </a:moveTo>
                <a:lnTo>
                  <a:pt x="5300" y="452"/>
                </a:lnTo>
                <a:lnTo>
                  <a:pt x="5300" y="462"/>
                </a:lnTo>
                <a:lnTo>
                  <a:pt x="5282" y="462"/>
                </a:lnTo>
                <a:lnTo>
                  <a:pt x="5282" y="452"/>
                </a:lnTo>
                <a:close/>
                <a:moveTo>
                  <a:pt x="5260" y="408"/>
                </a:moveTo>
                <a:lnTo>
                  <a:pt x="5278" y="408"/>
                </a:lnTo>
                <a:lnTo>
                  <a:pt x="5278" y="416"/>
                </a:lnTo>
                <a:lnTo>
                  <a:pt x="5260" y="416"/>
                </a:lnTo>
                <a:lnTo>
                  <a:pt x="5260" y="408"/>
                </a:lnTo>
                <a:close/>
                <a:moveTo>
                  <a:pt x="5260" y="430"/>
                </a:moveTo>
                <a:lnTo>
                  <a:pt x="5278" y="430"/>
                </a:lnTo>
                <a:lnTo>
                  <a:pt x="5278" y="440"/>
                </a:lnTo>
                <a:lnTo>
                  <a:pt x="5260" y="440"/>
                </a:lnTo>
                <a:lnTo>
                  <a:pt x="5260" y="430"/>
                </a:lnTo>
                <a:close/>
                <a:moveTo>
                  <a:pt x="5278" y="452"/>
                </a:moveTo>
                <a:lnTo>
                  <a:pt x="5278" y="462"/>
                </a:lnTo>
                <a:lnTo>
                  <a:pt x="5270" y="462"/>
                </a:lnTo>
                <a:lnTo>
                  <a:pt x="5270" y="462"/>
                </a:lnTo>
                <a:lnTo>
                  <a:pt x="5260" y="462"/>
                </a:lnTo>
                <a:lnTo>
                  <a:pt x="5260" y="452"/>
                </a:lnTo>
                <a:lnTo>
                  <a:pt x="5278" y="452"/>
                </a:lnTo>
                <a:close/>
                <a:moveTo>
                  <a:pt x="5240" y="408"/>
                </a:moveTo>
                <a:lnTo>
                  <a:pt x="5256" y="408"/>
                </a:lnTo>
                <a:lnTo>
                  <a:pt x="5256" y="416"/>
                </a:lnTo>
                <a:lnTo>
                  <a:pt x="5240" y="416"/>
                </a:lnTo>
                <a:lnTo>
                  <a:pt x="5240" y="408"/>
                </a:lnTo>
                <a:close/>
                <a:moveTo>
                  <a:pt x="5240" y="430"/>
                </a:moveTo>
                <a:lnTo>
                  <a:pt x="5256" y="430"/>
                </a:lnTo>
                <a:lnTo>
                  <a:pt x="5256" y="440"/>
                </a:lnTo>
                <a:lnTo>
                  <a:pt x="5240" y="440"/>
                </a:lnTo>
                <a:lnTo>
                  <a:pt x="5240" y="430"/>
                </a:lnTo>
                <a:close/>
                <a:moveTo>
                  <a:pt x="5256" y="452"/>
                </a:moveTo>
                <a:lnTo>
                  <a:pt x="5256" y="460"/>
                </a:lnTo>
                <a:lnTo>
                  <a:pt x="5256" y="460"/>
                </a:lnTo>
                <a:lnTo>
                  <a:pt x="5240" y="460"/>
                </a:lnTo>
                <a:lnTo>
                  <a:pt x="5240" y="452"/>
                </a:lnTo>
                <a:lnTo>
                  <a:pt x="5256" y="452"/>
                </a:lnTo>
                <a:close/>
                <a:moveTo>
                  <a:pt x="5216" y="408"/>
                </a:moveTo>
                <a:lnTo>
                  <a:pt x="5234" y="408"/>
                </a:lnTo>
                <a:lnTo>
                  <a:pt x="5234" y="416"/>
                </a:lnTo>
                <a:lnTo>
                  <a:pt x="5216" y="416"/>
                </a:lnTo>
                <a:lnTo>
                  <a:pt x="5216" y="408"/>
                </a:lnTo>
                <a:close/>
                <a:moveTo>
                  <a:pt x="5216" y="430"/>
                </a:moveTo>
                <a:lnTo>
                  <a:pt x="5234" y="430"/>
                </a:lnTo>
                <a:lnTo>
                  <a:pt x="5234" y="440"/>
                </a:lnTo>
                <a:lnTo>
                  <a:pt x="5216" y="440"/>
                </a:lnTo>
                <a:lnTo>
                  <a:pt x="5216" y="430"/>
                </a:lnTo>
                <a:close/>
                <a:moveTo>
                  <a:pt x="5216" y="452"/>
                </a:moveTo>
                <a:lnTo>
                  <a:pt x="5234" y="452"/>
                </a:lnTo>
                <a:lnTo>
                  <a:pt x="5234" y="458"/>
                </a:lnTo>
                <a:lnTo>
                  <a:pt x="5234" y="458"/>
                </a:lnTo>
                <a:lnTo>
                  <a:pt x="5216" y="458"/>
                </a:lnTo>
                <a:lnTo>
                  <a:pt x="5216" y="452"/>
                </a:lnTo>
                <a:close/>
                <a:moveTo>
                  <a:pt x="5152" y="364"/>
                </a:moveTo>
                <a:lnTo>
                  <a:pt x="5176" y="364"/>
                </a:lnTo>
                <a:lnTo>
                  <a:pt x="5176" y="374"/>
                </a:lnTo>
                <a:lnTo>
                  <a:pt x="5152" y="374"/>
                </a:lnTo>
                <a:lnTo>
                  <a:pt x="5152" y="364"/>
                </a:lnTo>
                <a:close/>
                <a:moveTo>
                  <a:pt x="5152" y="380"/>
                </a:moveTo>
                <a:lnTo>
                  <a:pt x="5176" y="380"/>
                </a:lnTo>
                <a:lnTo>
                  <a:pt x="5176" y="390"/>
                </a:lnTo>
                <a:lnTo>
                  <a:pt x="5152" y="390"/>
                </a:lnTo>
                <a:lnTo>
                  <a:pt x="5152" y="380"/>
                </a:lnTo>
                <a:close/>
                <a:moveTo>
                  <a:pt x="5152" y="394"/>
                </a:moveTo>
                <a:lnTo>
                  <a:pt x="5176" y="394"/>
                </a:lnTo>
                <a:lnTo>
                  <a:pt x="5176" y="406"/>
                </a:lnTo>
                <a:lnTo>
                  <a:pt x="5152" y="406"/>
                </a:lnTo>
                <a:lnTo>
                  <a:pt x="5152" y="394"/>
                </a:lnTo>
                <a:close/>
                <a:moveTo>
                  <a:pt x="5152" y="410"/>
                </a:moveTo>
                <a:lnTo>
                  <a:pt x="5176" y="410"/>
                </a:lnTo>
                <a:lnTo>
                  <a:pt x="5176" y="422"/>
                </a:lnTo>
                <a:lnTo>
                  <a:pt x="5152" y="422"/>
                </a:lnTo>
                <a:lnTo>
                  <a:pt x="5152" y="410"/>
                </a:lnTo>
                <a:close/>
                <a:moveTo>
                  <a:pt x="5152" y="426"/>
                </a:moveTo>
                <a:lnTo>
                  <a:pt x="5176" y="426"/>
                </a:lnTo>
                <a:lnTo>
                  <a:pt x="5176" y="438"/>
                </a:lnTo>
                <a:lnTo>
                  <a:pt x="5152" y="438"/>
                </a:lnTo>
                <a:lnTo>
                  <a:pt x="5152" y="426"/>
                </a:lnTo>
                <a:close/>
                <a:moveTo>
                  <a:pt x="5152" y="442"/>
                </a:moveTo>
                <a:lnTo>
                  <a:pt x="5176" y="442"/>
                </a:lnTo>
                <a:lnTo>
                  <a:pt x="5176" y="452"/>
                </a:lnTo>
                <a:lnTo>
                  <a:pt x="5152" y="452"/>
                </a:lnTo>
                <a:lnTo>
                  <a:pt x="5152" y="442"/>
                </a:lnTo>
                <a:close/>
                <a:moveTo>
                  <a:pt x="5176" y="456"/>
                </a:moveTo>
                <a:lnTo>
                  <a:pt x="5176" y="462"/>
                </a:lnTo>
                <a:lnTo>
                  <a:pt x="5176" y="462"/>
                </a:lnTo>
                <a:lnTo>
                  <a:pt x="5152" y="464"/>
                </a:lnTo>
                <a:lnTo>
                  <a:pt x="5152" y="456"/>
                </a:lnTo>
                <a:lnTo>
                  <a:pt x="5176" y="456"/>
                </a:lnTo>
                <a:close/>
                <a:moveTo>
                  <a:pt x="5118" y="364"/>
                </a:moveTo>
                <a:lnTo>
                  <a:pt x="5140" y="364"/>
                </a:lnTo>
                <a:lnTo>
                  <a:pt x="5140" y="374"/>
                </a:lnTo>
                <a:lnTo>
                  <a:pt x="5118" y="374"/>
                </a:lnTo>
                <a:lnTo>
                  <a:pt x="5118" y="364"/>
                </a:lnTo>
                <a:close/>
                <a:moveTo>
                  <a:pt x="5118" y="380"/>
                </a:moveTo>
                <a:lnTo>
                  <a:pt x="5140" y="380"/>
                </a:lnTo>
                <a:lnTo>
                  <a:pt x="5140" y="390"/>
                </a:lnTo>
                <a:lnTo>
                  <a:pt x="5118" y="390"/>
                </a:lnTo>
                <a:lnTo>
                  <a:pt x="5118" y="380"/>
                </a:lnTo>
                <a:close/>
                <a:moveTo>
                  <a:pt x="5118" y="394"/>
                </a:moveTo>
                <a:lnTo>
                  <a:pt x="5140" y="394"/>
                </a:lnTo>
                <a:lnTo>
                  <a:pt x="5140" y="406"/>
                </a:lnTo>
                <a:lnTo>
                  <a:pt x="5118" y="406"/>
                </a:lnTo>
                <a:lnTo>
                  <a:pt x="5118" y="394"/>
                </a:lnTo>
                <a:close/>
                <a:moveTo>
                  <a:pt x="5118" y="410"/>
                </a:moveTo>
                <a:lnTo>
                  <a:pt x="5140" y="410"/>
                </a:lnTo>
                <a:lnTo>
                  <a:pt x="5140" y="422"/>
                </a:lnTo>
                <a:lnTo>
                  <a:pt x="5118" y="422"/>
                </a:lnTo>
                <a:lnTo>
                  <a:pt x="5118" y="410"/>
                </a:lnTo>
                <a:close/>
                <a:moveTo>
                  <a:pt x="5118" y="426"/>
                </a:moveTo>
                <a:lnTo>
                  <a:pt x="5140" y="426"/>
                </a:lnTo>
                <a:lnTo>
                  <a:pt x="5140" y="438"/>
                </a:lnTo>
                <a:lnTo>
                  <a:pt x="5118" y="438"/>
                </a:lnTo>
                <a:lnTo>
                  <a:pt x="5118" y="426"/>
                </a:lnTo>
                <a:close/>
                <a:moveTo>
                  <a:pt x="5118" y="442"/>
                </a:moveTo>
                <a:lnTo>
                  <a:pt x="5140" y="442"/>
                </a:lnTo>
                <a:lnTo>
                  <a:pt x="5140" y="452"/>
                </a:lnTo>
                <a:lnTo>
                  <a:pt x="5118" y="452"/>
                </a:lnTo>
                <a:lnTo>
                  <a:pt x="5118" y="442"/>
                </a:lnTo>
                <a:close/>
                <a:moveTo>
                  <a:pt x="5118" y="456"/>
                </a:moveTo>
                <a:lnTo>
                  <a:pt x="5140" y="456"/>
                </a:lnTo>
                <a:lnTo>
                  <a:pt x="5140" y="466"/>
                </a:lnTo>
                <a:lnTo>
                  <a:pt x="5140" y="466"/>
                </a:lnTo>
                <a:lnTo>
                  <a:pt x="5134" y="468"/>
                </a:lnTo>
                <a:lnTo>
                  <a:pt x="5118" y="468"/>
                </a:lnTo>
                <a:lnTo>
                  <a:pt x="5118" y="456"/>
                </a:lnTo>
                <a:close/>
                <a:moveTo>
                  <a:pt x="5082" y="364"/>
                </a:moveTo>
                <a:lnTo>
                  <a:pt x="5106" y="364"/>
                </a:lnTo>
                <a:lnTo>
                  <a:pt x="5106" y="374"/>
                </a:lnTo>
                <a:lnTo>
                  <a:pt x="5082" y="374"/>
                </a:lnTo>
                <a:lnTo>
                  <a:pt x="5082" y="364"/>
                </a:lnTo>
                <a:close/>
                <a:moveTo>
                  <a:pt x="5082" y="380"/>
                </a:moveTo>
                <a:lnTo>
                  <a:pt x="5106" y="380"/>
                </a:lnTo>
                <a:lnTo>
                  <a:pt x="5106" y="390"/>
                </a:lnTo>
                <a:lnTo>
                  <a:pt x="5082" y="390"/>
                </a:lnTo>
                <a:lnTo>
                  <a:pt x="5082" y="380"/>
                </a:lnTo>
                <a:close/>
                <a:moveTo>
                  <a:pt x="5082" y="394"/>
                </a:moveTo>
                <a:lnTo>
                  <a:pt x="5106" y="394"/>
                </a:lnTo>
                <a:lnTo>
                  <a:pt x="5106" y="406"/>
                </a:lnTo>
                <a:lnTo>
                  <a:pt x="5082" y="406"/>
                </a:lnTo>
                <a:lnTo>
                  <a:pt x="5082" y="394"/>
                </a:lnTo>
                <a:close/>
                <a:moveTo>
                  <a:pt x="5082" y="410"/>
                </a:moveTo>
                <a:lnTo>
                  <a:pt x="5106" y="410"/>
                </a:lnTo>
                <a:lnTo>
                  <a:pt x="5106" y="422"/>
                </a:lnTo>
                <a:lnTo>
                  <a:pt x="5082" y="422"/>
                </a:lnTo>
                <a:lnTo>
                  <a:pt x="5082" y="410"/>
                </a:lnTo>
                <a:close/>
                <a:moveTo>
                  <a:pt x="5082" y="426"/>
                </a:moveTo>
                <a:lnTo>
                  <a:pt x="5106" y="426"/>
                </a:lnTo>
                <a:lnTo>
                  <a:pt x="5106" y="438"/>
                </a:lnTo>
                <a:lnTo>
                  <a:pt x="5082" y="438"/>
                </a:lnTo>
                <a:lnTo>
                  <a:pt x="5082" y="426"/>
                </a:lnTo>
                <a:close/>
                <a:moveTo>
                  <a:pt x="5082" y="442"/>
                </a:moveTo>
                <a:lnTo>
                  <a:pt x="5106" y="442"/>
                </a:lnTo>
                <a:lnTo>
                  <a:pt x="5106" y="452"/>
                </a:lnTo>
                <a:lnTo>
                  <a:pt x="5082" y="452"/>
                </a:lnTo>
                <a:lnTo>
                  <a:pt x="5082" y="442"/>
                </a:lnTo>
                <a:close/>
                <a:moveTo>
                  <a:pt x="5082" y="456"/>
                </a:moveTo>
                <a:lnTo>
                  <a:pt x="5106" y="456"/>
                </a:lnTo>
                <a:lnTo>
                  <a:pt x="5106" y="468"/>
                </a:lnTo>
                <a:lnTo>
                  <a:pt x="5082" y="468"/>
                </a:lnTo>
                <a:lnTo>
                  <a:pt x="5082" y="456"/>
                </a:lnTo>
                <a:close/>
                <a:moveTo>
                  <a:pt x="5716" y="468"/>
                </a:moveTo>
                <a:lnTo>
                  <a:pt x="5716" y="468"/>
                </a:lnTo>
                <a:lnTo>
                  <a:pt x="5716" y="464"/>
                </a:lnTo>
                <a:lnTo>
                  <a:pt x="5720" y="462"/>
                </a:lnTo>
                <a:lnTo>
                  <a:pt x="5724" y="464"/>
                </a:lnTo>
                <a:lnTo>
                  <a:pt x="5726" y="468"/>
                </a:lnTo>
                <a:lnTo>
                  <a:pt x="5726" y="468"/>
                </a:lnTo>
                <a:lnTo>
                  <a:pt x="5726" y="468"/>
                </a:lnTo>
                <a:lnTo>
                  <a:pt x="5726" y="468"/>
                </a:lnTo>
                <a:lnTo>
                  <a:pt x="5716" y="470"/>
                </a:lnTo>
                <a:lnTo>
                  <a:pt x="5716" y="470"/>
                </a:lnTo>
                <a:lnTo>
                  <a:pt x="5716" y="468"/>
                </a:lnTo>
                <a:lnTo>
                  <a:pt x="5716" y="468"/>
                </a:lnTo>
                <a:close/>
                <a:moveTo>
                  <a:pt x="5656" y="468"/>
                </a:moveTo>
                <a:lnTo>
                  <a:pt x="5656" y="468"/>
                </a:lnTo>
                <a:lnTo>
                  <a:pt x="5654" y="472"/>
                </a:lnTo>
                <a:lnTo>
                  <a:pt x="5650" y="474"/>
                </a:lnTo>
                <a:lnTo>
                  <a:pt x="5646" y="472"/>
                </a:lnTo>
                <a:lnTo>
                  <a:pt x="5644" y="470"/>
                </a:lnTo>
                <a:lnTo>
                  <a:pt x="5644" y="470"/>
                </a:lnTo>
                <a:lnTo>
                  <a:pt x="5646" y="466"/>
                </a:lnTo>
                <a:lnTo>
                  <a:pt x="5650" y="464"/>
                </a:lnTo>
                <a:lnTo>
                  <a:pt x="5654" y="464"/>
                </a:lnTo>
                <a:lnTo>
                  <a:pt x="5656" y="468"/>
                </a:lnTo>
                <a:lnTo>
                  <a:pt x="5656" y="468"/>
                </a:lnTo>
                <a:close/>
                <a:moveTo>
                  <a:pt x="5622" y="470"/>
                </a:moveTo>
                <a:lnTo>
                  <a:pt x="5622" y="470"/>
                </a:lnTo>
                <a:lnTo>
                  <a:pt x="5624" y="466"/>
                </a:lnTo>
                <a:lnTo>
                  <a:pt x="5626" y="464"/>
                </a:lnTo>
                <a:lnTo>
                  <a:pt x="5630" y="466"/>
                </a:lnTo>
                <a:lnTo>
                  <a:pt x="5632" y="470"/>
                </a:lnTo>
                <a:lnTo>
                  <a:pt x="5632" y="470"/>
                </a:lnTo>
                <a:lnTo>
                  <a:pt x="5632" y="472"/>
                </a:lnTo>
                <a:lnTo>
                  <a:pt x="5630" y="474"/>
                </a:lnTo>
                <a:lnTo>
                  <a:pt x="5630" y="474"/>
                </a:lnTo>
                <a:lnTo>
                  <a:pt x="5624" y="474"/>
                </a:lnTo>
                <a:lnTo>
                  <a:pt x="5624" y="474"/>
                </a:lnTo>
                <a:lnTo>
                  <a:pt x="5622" y="472"/>
                </a:lnTo>
                <a:lnTo>
                  <a:pt x="5622" y="470"/>
                </a:lnTo>
                <a:lnTo>
                  <a:pt x="5622" y="470"/>
                </a:lnTo>
                <a:close/>
                <a:moveTo>
                  <a:pt x="5554" y="306"/>
                </a:moveTo>
                <a:lnTo>
                  <a:pt x="5576" y="306"/>
                </a:lnTo>
                <a:lnTo>
                  <a:pt x="5576" y="322"/>
                </a:lnTo>
                <a:lnTo>
                  <a:pt x="5554" y="322"/>
                </a:lnTo>
                <a:lnTo>
                  <a:pt x="5554" y="306"/>
                </a:lnTo>
                <a:close/>
                <a:moveTo>
                  <a:pt x="5554" y="348"/>
                </a:moveTo>
                <a:lnTo>
                  <a:pt x="5576" y="348"/>
                </a:lnTo>
                <a:lnTo>
                  <a:pt x="5576" y="368"/>
                </a:lnTo>
                <a:lnTo>
                  <a:pt x="5554" y="368"/>
                </a:lnTo>
                <a:lnTo>
                  <a:pt x="5554" y="348"/>
                </a:lnTo>
                <a:close/>
                <a:moveTo>
                  <a:pt x="5554" y="396"/>
                </a:moveTo>
                <a:lnTo>
                  <a:pt x="5576" y="396"/>
                </a:lnTo>
                <a:lnTo>
                  <a:pt x="5576" y="414"/>
                </a:lnTo>
                <a:lnTo>
                  <a:pt x="5554" y="414"/>
                </a:lnTo>
                <a:lnTo>
                  <a:pt x="5554" y="396"/>
                </a:lnTo>
                <a:close/>
                <a:moveTo>
                  <a:pt x="5554" y="442"/>
                </a:moveTo>
                <a:lnTo>
                  <a:pt x="5576" y="442"/>
                </a:lnTo>
                <a:lnTo>
                  <a:pt x="5576" y="460"/>
                </a:lnTo>
                <a:lnTo>
                  <a:pt x="5554" y="460"/>
                </a:lnTo>
                <a:lnTo>
                  <a:pt x="5554" y="442"/>
                </a:lnTo>
                <a:close/>
                <a:moveTo>
                  <a:pt x="5528" y="306"/>
                </a:moveTo>
                <a:lnTo>
                  <a:pt x="5548" y="306"/>
                </a:lnTo>
                <a:lnTo>
                  <a:pt x="5548" y="322"/>
                </a:lnTo>
                <a:lnTo>
                  <a:pt x="5528" y="322"/>
                </a:lnTo>
                <a:lnTo>
                  <a:pt x="5528" y="306"/>
                </a:lnTo>
                <a:close/>
                <a:moveTo>
                  <a:pt x="5528" y="348"/>
                </a:moveTo>
                <a:lnTo>
                  <a:pt x="5548" y="348"/>
                </a:lnTo>
                <a:lnTo>
                  <a:pt x="5548" y="368"/>
                </a:lnTo>
                <a:lnTo>
                  <a:pt x="5528" y="368"/>
                </a:lnTo>
                <a:lnTo>
                  <a:pt x="5528" y="348"/>
                </a:lnTo>
                <a:close/>
                <a:moveTo>
                  <a:pt x="5528" y="396"/>
                </a:moveTo>
                <a:lnTo>
                  <a:pt x="5548" y="396"/>
                </a:lnTo>
                <a:lnTo>
                  <a:pt x="5548" y="414"/>
                </a:lnTo>
                <a:lnTo>
                  <a:pt x="5528" y="414"/>
                </a:lnTo>
                <a:lnTo>
                  <a:pt x="5528" y="396"/>
                </a:lnTo>
                <a:close/>
                <a:moveTo>
                  <a:pt x="5528" y="442"/>
                </a:moveTo>
                <a:lnTo>
                  <a:pt x="5548" y="442"/>
                </a:lnTo>
                <a:lnTo>
                  <a:pt x="5548" y="460"/>
                </a:lnTo>
                <a:lnTo>
                  <a:pt x="5528" y="460"/>
                </a:lnTo>
                <a:lnTo>
                  <a:pt x="5528" y="442"/>
                </a:lnTo>
                <a:close/>
                <a:moveTo>
                  <a:pt x="5502" y="306"/>
                </a:moveTo>
                <a:lnTo>
                  <a:pt x="5522" y="306"/>
                </a:lnTo>
                <a:lnTo>
                  <a:pt x="5522" y="322"/>
                </a:lnTo>
                <a:lnTo>
                  <a:pt x="5502" y="322"/>
                </a:lnTo>
                <a:lnTo>
                  <a:pt x="5502" y="306"/>
                </a:lnTo>
                <a:close/>
                <a:moveTo>
                  <a:pt x="5502" y="348"/>
                </a:moveTo>
                <a:lnTo>
                  <a:pt x="5522" y="348"/>
                </a:lnTo>
                <a:lnTo>
                  <a:pt x="5522" y="368"/>
                </a:lnTo>
                <a:lnTo>
                  <a:pt x="5502" y="368"/>
                </a:lnTo>
                <a:lnTo>
                  <a:pt x="5502" y="348"/>
                </a:lnTo>
                <a:close/>
                <a:moveTo>
                  <a:pt x="5502" y="396"/>
                </a:moveTo>
                <a:lnTo>
                  <a:pt x="5522" y="396"/>
                </a:lnTo>
                <a:lnTo>
                  <a:pt x="5522" y="414"/>
                </a:lnTo>
                <a:lnTo>
                  <a:pt x="5502" y="414"/>
                </a:lnTo>
                <a:lnTo>
                  <a:pt x="5502" y="396"/>
                </a:lnTo>
                <a:close/>
                <a:moveTo>
                  <a:pt x="5502" y="442"/>
                </a:moveTo>
                <a:lnTo>
                  <a:pt x="5522" y="442"/>
                </a:lnTo>
                <a:lnTo>
                  <a:pt x="5522" y="460"/>
                </a:lnTo>
                <a:lnTo>
                  <a:pt x="5502" y="460"/>
                </a:lnTo>
                <a:lnTo>
                  <a:pt x="5502" y="442"/>
                </a:lnTo>
                <a:close/>
                <a:moveTo>
                  <a:pt x="5472" y="306"/>
                </a:moveTo>
                <a:lnTo>
                  <a:pt x="5494" y="306"/>
                </a:lnTo>
                <a:lnTo>
                  <a:pt x="5494" y="322"/>
                </a:lnTo>
                <a:lnTo>
                  <a:pt x="5472" y="322"/>
                </a:lnTo>
                <a:lnTo>
                  <a:pt x="5472" y="306"/>
                </a:lnTo>
                <a:close/>
                <a:moveTo>
                  <a:pt x="5472" y="348"/>
                </a:moveTo>
                <a:lnTo>
                  <a:pt x="5494" y="348"/>
                </a:lnTo>
                <a:lnTo>
                  <a:pt x="5494" y="368"/>
                </a:lnTo>
                <a:lnTo>
                  <a:pt x="5472" y="368"/>
                </a:lnTo>
                <a:lnTo>
                  <a:pt x="5472" y="348"/>
                </a:lnTo>
                <a:close/>
                <a:moveTo>
                  <a:pt x="5472" y="396"/>
                </a:moveTo>
                <a:lnTo>
                  <a:pt x="5494" y="396"/>
                </a:lnTo>
                <a:lnTo>
                  <a:pt x="5494" y="414"/>
                </a:lnTo>
                <a:lnTo>
                  <a:pt x="5472" y="414"/>
                </a:lnTo>
                <a:lnTo>
                  <a:pt x="5472" y="396"/>
                </a:lnTo>
                <a:close/>
                <a:moveTo>
                  <a:pt x="5472" y="442"/>
                </a:moveTo>
                <a:lnTo>
                  <a:pt x="5494" y="442"/>
                </a:lnTo>
                <a:lnTo>
                  <a:pt x="5494" y="460"/>
                </a:lnTo>
                <a:lnTo>
                  <a:pt x="5472" y="460"/>
                </a:lnTo>
                <a:lnTo>
                  <a:pt x="5472" y="442"/>
                </a:lnTo>
                <a:close/>
                <a:moveTo>
                  <a:pt x="5396" y="408"/>
                </a:moveTo>
                <a:lnTo>
                  <a:pt x="5414" y="408"/>
                </a:lnTo>
                <a:lnTo>
                  <a:pt x="5414" y="416"/>
                </a:lnTo>
                <a:lnTo>
                  <a:pt x="5396" y="416"/>
                </a:lnTo>
                <a:lnTo>
                  <a:pt x="5396" y="408"/>
                </a:lnTo>
                <a:close/>
                <a:moveTo>
                  <a:pt x="5396" y="430"/>
                </a:moveTo>
                <a:lnTo>
                  <a:pt x="5414" y="430"/>
                </a:lnTo>
                <a:lnTo>
                  <a:pt x="5414" y="440"/>
                </a:lnTo>
                <a:lnTo>
                  <a:pt x="5396" y="440"/>
                </a:lnTo>
                <a:lnTo>
                  <a:pt x="5396" y="430"/>
                </a:lnTo>
                <a:close/>
                <a:moveTo>
                  <a:pt x="5396" y="452"/>
                </a:moveTo>
                <a:lnTo>
                  <a:pt x="5414" y="452"/>
                </a:lnTo>
                <a:lnTo>
                  <a:pt x="5414" y="462"/>
                </a:lnTo>
                <a:lnTo>
                  <a:pt x="5396" y="462"/>
                </a:lnTo>
                <a:lnTo>
                  <a:pt x="5396" y="452"/>
                </a:lnTo>
                <a:close/>
                <a:moveTo>
                  <a:pt x="5400" y="476"/>
                </a:moveTo>
                <a:lnTo>
                  <a:pt x="5400" y="476"/>
                </a:lnTo>
                <a:lnTo>
                  <a:pt x="5396" y="476"/>
                </a:lnTo>
                <a:lnTo>
                  <a:pt x="5396" y="476"/>
                </a:lnTo>
                <a:lnTo>
                  <a:pt x="5400" y="476"/>
                </a:lnTo>
                <a:close/>
                <a:moveTo>
                  <a:pt x="5376" y="408"/>
                </a:moveTo>
                <a:lnTo>
                  <a:pt x="5392" y="408"/>
                </a:lnTo>
                <a:lnTo>
                  <a:pt x="5392" y="416"/>
                </a:lnTo>
                <a:lnTo>
                  <a:pt x="5376" y="416"/>
                </a:lnTo>
                <a:lnTo>
                  <a:pt x="5376" y="408"/>
                </a:lnTo>
                <a:close/>
                <a:moveTo>
                  <a:pt x="5376" y="430"/>
                </a:moveTo>
                <a:lnTo>
                  <a:pt x="5392" y="430"/>
                </a:lnTo>
                <a:lnTo>
                  <a:pt x="5392" y="440"/>
                </a:lnTo>
                <a:lnTo>
                  <a:pt x="5376" y="440"/>
                </a:lnTo>
                <a:lnTo>
                  <a:pt x="5376" y="430"/>
                </a:lnTo>
                <a:close/>
                <a:moveTo>
                  <a:pt x="5376" y="452"/>
                </a:moveTo>
                <a:lnTo>
                  <a:pt x="5392" y="452"/>
                </a:lnTo>
                <a:lnTo>
                  <a:pt x="5392" y="462"/>
                </a:lnTo>
                <a:lnTo>
                  <a:pt x="5376" y="462"/>
                </a:lnTo>
                <a:lnTo>
                  <a:pt x="5376" y="452"/>
                </a:lnTo>
                <a:close/>
                <a:moveTo>
                  <a:pt x="5392" y="476"/>
                </a:moveTo>
                <a:lnTo>
                  <a:pt x="5392" y="476"/>
                </a:lnTo>
                <a:lnTo>
                  <a:pt x="5392" y="476"/>
                </a:lnTo>
                <a:lnTo>
                  <a:pt x="5376" y="478"/>
                </a:lnTo>
                <a:lnTo>
                  <a:pt x="5376" y="476"/>
                </a:lnTo>
                <a:lnTo>
                  <a:pt x="5392" y="476"/>
                </a:lnTo>
                <a:close/>
                <a:moveTo>
                  <a:pt x="5354" y="408"/>
                </a:moveTo>
                <a:lnTo>
                  <a:pt x="5370" y="408"/>
                </a:lnTo>
                <a:lnTo>
                  <a:pt x="5370" y="416"/>
                </a:lnTo>
                <a:lnTo>
                  <a:pt x="5354" y="416"/>
                </a:lnTo>
                <a:lnTo>
                  <a:pt x="5354" y="408"/>
                </a:lnTo>
                <a:close/>
                <a:moveTo>
                  <a:pt x="5354" y="430"/>
                </a:moveTo>
                <a:lnTo>
                  <a:pt x="5370" y="430"/>
                </a:lnTo>
                <a:lnTo>
                  <a:pt x="5370" y="440"/>
                </a:lnTo>
                <a:lnTo>
                  <a:pt x="5354" y="440"/>
                </a:lnTo>
                <a:lnTo>
                  <a:pt x="5354" y="430"/>
                </a:lnTo>
                <a:close/>
                <a:moveTo>
                  <a:pt x="5354" y="452"/>
                </a:moveTo>
                <a:lnTo>
                  <a:pt x="5370" y="452"/>
                </a:lnTo>
                <a:lnTo>
                  <a:pt x="5370" y="462"/>
                </a:lnTo>
                <a:lnTo>
                  <a:pt x="5354" y="462"/>
                </a:lnTo>
                <a:lnTo>
                  <a:pt x="5354" y="452"/>
                </a:lnTo>
                <a:close/>
                <a:moveTo>
                  <a:pt x="5370" y="476"/>
                </a:moveTo>
                <a:lnTo>
                  <a:pt x="5370" y="478"/>
                </a:lnTo>
                <a:lnTo>
                  <a:pt x="5370" y="478"/>
                </a:lnTo>
                <a:lnTo>
                  <a:pt x="5354" y="478"/>
                </a:lnTo>
                <a:lnTo>
                  <a:pt x="5354" y="476"/>
                </a:lnTo>
                <a:lnTo>
                  <a:pt x="5370" y="476"/>
                </a:lnTo>
                <a:close/>
                <a:moveTo>
                  <a:pt x="5330" y="408"/>
                </a:moveTo>
                <a:lnTo>
                  <a:pt x="5348" y="408"/>
                </a:lnTo>
                <a:lnTo>
                  <a:pt x="5348" y="416"/>
                </a:lnTo>
                <a:lnTo>
                  <a:pt x="5330" y="416"/>
                </a:lnTo>
                <a:lnTo>
                  <a:pt x="5330" y="408"/>
                </a:lnTo>
                <a:close/>
                <a:moveTo>
                  <a:pt x="5330" y="430"/>
                </a:moveTo>
                <a:lnTo>
                  <a:pt x="5348" y="430"/>
                </a:lnTo>
                <a:lnTo>
                  <a:pt x="5348" y="440"/>
                </a:lnTo>
                <a:lnTo>
                  <a:pt x="5330" y="440"/>
                </a:lnTo>
                <a:lnTo>
                  <a:pt x="5330" y="430"/>
                </a:lnTo>
                <a:close/>
                <a:moveTo>
                  <a:pt x="5330" y="452"/>
                </a:moveTo>
                <a:lnTo>
                  <a:pt x="5348" y="452"/>
                </a:lnTo>
                <a:lnTo>
                  <a:pt x="5348" y="462"/>
                </a:lnTo>
                <a:lnTo>
                  <a:pt x="5330" y="462"/>
                </a:lnTo>
                <a:lnTo>
                  <a:pt x="5330" y="452"/>
                </a:lnTo>
                <a:close/>
                <a:moveTo>
                  <a:pt x="5330" y="476"/>
                </a:moveTo>
                <a:lnTo>
                  <a:pt x="5348" y="476"/>
                </a:lnTo>
                <a:lnTo>
                  <a:pt x="5348" y="478"/>
                </a:lnTo>
                <a:lnTo>
                  <a:pt x="5348" y="478"/>
                </a:lnTo>
                <a:lnTo>
                  <a:pt x="5330" y="476"/>
                </a:lnTo>
                <a:lnTo>
                  <a:pt x="5330" y="476"/>
                </a:ln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125" name="Freeform 5"/>
          <p:cNvSpPr>
            <a:spLocks/>
          </p:cNvSpPr>
          <p:nvPr/>
        </p:nvSpPr>
        <p:spPr bwMode="auto">
          <a:xfrm>
            <a:off x="1165221" y="2398737"/>
            <a:ext cx="2381250" cy="2381250"/>
          </a:xfrm>
          <a:prstGeom prst="ellipse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26" name="Freeform 6"/>
          <p:cNvSpPr>
            <a:spLocks/>
          </p:cNvSpPr>
          <p:nvPr/>
        </p:nvSpPr>
        <p:spPr bwMode="auto">
          <a:xfrm>
            <a:off x="1162046" y="2014562"/>
            <a:ext cx="1260475" cy="12604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233" name="그룹 232"/>
          <p:cNvGrpSpPr/>
          <p:nvPr/>
        </p:nvGrpSpPr>
        <p:grpSpPr>
          <a:xfrm>
            <a:off x="1514471" y="2230462"/>
            <a:ext cx="558800" cy="584200"/>
            <a:chOff x="1077913" y="2043113"/>
            <a:chExt cx="558800" cy="584200"/>
          </a:xfrm>
        </p:grpSpPr>
        <p:sp>
          <p:nvSpPr>
            <p:cNvPr id="5127" name="Freeform 7"/>
            <p:cNvSpPr>
              <a:spLocks noEditPoints="1"/>
            </p:cNvSpPr>
            <p:nvPr/>
          </p:nvSpPr>
          <p:spPr bwMode="auto">
            <a:xfrm>
              <a:off x="1077913" y="2160588"/>
              <a:ext cx="558800" cy="466725"/>
            </a:xfrm>
            <a:custGeom>
              <a:avLst/>
              <a:gdLst/>
              <a:ahLst/>
              <a:cxnLst>
                <a:cxn ang="0">
                  <a:pos x="116" y="294"/>
                </a:cxn>
                <a:cxn ang="0">
                  <a:pos x="92" y="294"/>
                </a:cxn>
                <a:cxn ang="0">
                  <a:pos x="86" y="234"/>
                </a:cxn>
                <a:cxn ang="0">
                  <a:pos x="88" y="216"/>
                </a:cxn>
                <a:cxn ang="0">
                  <a:pos x="74" y="196"/>
                </a:cxn>
                <a:cxn ang="0">
                  <a:pos x="64" y="176"/>
                </a:cxn>
                <a:cxn ang="0">
                  <a:pos x="60" y="208"/>
                </a:cxn>
                <a:cxn ang="0">
                  <a:pos x="56" y="240"/>
                </a:cxn>
                <a:cxn ang="0">
                  <a:pos x="50" y="294"/>
                </a:cxn>
                <a:cxn ang="0">
                  <a:pos x="24" y="294"/>
                </a:cxn>
                <a:cxn ang="0">
                  <a:pos x="26" y="162"/>
                </a:cxn>
                <a:cxn ang="0">
                  <a:pos x="24" y="156"/>
                </a:cxn>
                <a:cxn ang="0">
                  <a:pos x="24" y="136"/>
                </a:cxn>
                <a:cxn ang="0">
                  <a:pos x="32" y="108"/>
                </a:cxn>
                <a:cxn ang="0">
                  <a:pos x="16" y="96"/>
                </a:cxn>
                <a:cxn ang="0">
                  <a:pos x="6" y="88"/>
                </a:cxn>
                <a:cxn ang="0">
                  <a:pos x="0" y="78"/>
                </a:cxn>
                <a:cxn ang="0">
                  <a:pos x="0" y="74"/>
                </a:cxn>
                <a:cxn ang="0">
                  <a:pos x="14" y="56"/>
                </a:cxn>
                <a:cxn ang="0">
                  <a:pos x="28" y="40"/>
                </a:cxn>
                <a:cxn ang="0">
                  <a:pos x="64" y="10"/>
                </a:cxn>
                <a:cxn ang="0">
                  <a:pos x="82" y="0"/>
                </a:cxn>
                <a:cxn ang="0">
                  <a:pos x="102" y="10"/>
                </a:cxn>
                <a:cxn ang="0">
                  <a:pos x="126" y="12"/>
                </a:cxn>
                <a:cxn ang="0">
                  <a:pos x="148" y="178"/>
                </a:cxn>
                <a:cxn ang="0">
                  <a:pos x="236" y="244"/>
                </a:cxn>
                <a:cxn ang="0">
                  <a:pos x="246" y="224"/>
                </a:cxn>
                <a:cxn ang="0">
                  <a:pos x="260" y="198"/>
                </a:cxn>
                <a:cxn ang="0">
                  <a:pos x="270" y="188"/>
                </a:cxn>
                <a:cxn ang="0">
                  <a:pos x="278" y="188"/>
                </a:cxn>
                <a:cxn ang="0">
                  <a:pos x="288" y="190"/>
                </a:cxn>
                <a:cxn ang="0">
                  <a:pos x="308" y="214"/>
                </a:cxn>
                <a:cxn ang="0">
                  <a:pos x="338" y="268"/>
                </a:cxn>
                <a:cxn ang="0">
                  <a:pos x="352" y="294"/>
                </a:cxn>
                <a:cxn ang="0">
                  <a:pos x="158" y="294"/>
                </a:cxn>
                <a:cxn ang="0">
                  <a:pos x="194" y="230"/>
                </a:cxn>
                <a:cxn ang="0">
                  <a:pos x="148" y="194"/>
                </a:cxn>
                <a:cxn ang="0">
                  <a:pos x="100" y="158"/>
                </a:cxn>
                <a:cxn ang="0">
                  <a:pos x="112" y="188"/>
                </a:cxn>
                <a:cxn ang="0">
                  <a:pos x="116" y="226"/>
                </a:cxn>
                <a:cxn ang="0">
                  <a:pos x="116" y="262"/>
                </a:cxn>
                <a:cxn ang="0">
                  <a:pos x="116" y="294"/>
                </a:cxn>
                <a:cxn ang="0">
                  <a:pos x="32" y="74"/>
                </a:cxn>
                <a:cxn ang="0">
                  <a:pos x="36" y="80"/>
                </a:cxn>
                <a:cxn ang="0">
                  <a:pos x="44" y="84"/>
                </a:cxn>
                <a:cxn ang="0">
                  <a:pos x="50" y="68"/>
                </a:cxn>
                <a:cxn ang="0">
                  <a:pos x="56" y="48"/>
                </a:cxn>
                <a:cxn ang="0">
                  <a:pos x="32" y="74"/>
                </a:cxn>
                <a:cxn ang="0">
                  <a:pos x="98" y="142"/>
                </a:cxn>
                <a:cxn ang="0">
                  <a:pos x="110" y="150"/>
                </a:cxn>
                <a:cxn ang="0">
                  <a:pos x="122" y="160"/>
                </a:cxn>
                <a:cxn ang="0">
                  <a:pos x="108" y="98"/>
                </a:cxn>
                <a:cxn ang="0">
                  <a:pos x="98" y="142"/>
                </a:cxn>
              </a:cxnLst>
              <a:rect l="0" t="0" r="r" b="b"/>
              <a:pathLst>
                <a:path w="352" h="294">
                  <a:moveTo>
                    <a:pt x="116" y="294"/>
                  </a:moveTo>
                  <a:lnTo>
                    <a:pt x="116" y="294"/>
                  </a:lnTo>
                  <a:lnTo>
                    <a:pt x="92" y="294"/>
                  </a:lnTo>
                  <a:lnTo>
                    <a:pt x="92" y="294"/>
                  </a:lnTo>
                  <a:lnTo>
                    <a:pt x="88" y="254"/>
                  </a:lnTo>
                  <a:lnTo>
                    <a:pt x="86" y="234"/>
                  </a:lnTo>
                  <a:lnTo>
                    <a:pt x="88" y="216"/>
                  </a:lnTo>
                  <a:lnTo>
                    <a:pt x="88" y="216"/>
                  </a:lnTo>
                  <a:lnTo>
                    <a:pt x="82" y="204"/>
                  </a:lnTo>
                  <a:lnTo>
                    <a:pt x="74" y="196"/>
                  </a:lnTo>
                  <a:lnTo>
                    <a:pt x="68" y="186"/>
                  </a:lnTo>
                  <a:lnTo>
                    <a:pt x="64" y="176"/>
                  </a:lnTo>
                  <a:lnTo>
                    <a:pt x="64" y="176"/>
                  </a:lnTo>
                  <a:lnTo>
                    <a:pt x="60" y="208"/>
                  </a:lnTo>
                  <a:lnTo>
                    <a:pt x="56" y="240"/>
                  </a:lnTo>
                  <a:lnTo>
                    <a:pt x="56" y="240"/>
                  </a:lnTo>
                  <a:lnTo>
                    <a:pt x="54" y="268"/>
                  </a:lnTo>
                  <a:lnTo>
                    <a:pt x="50" y="294"/>
                  </a:lnTo>
                  <a:lnTo>
                    <a:pt x="50" y="294"/>
                  </a:lnTo>
                  <a:lnTo>
                    <a:pt x="24" y="294"/>
                  </a:lnTo>
                  <a:lnTo>
                    <a:pt x="24" y="294"/>
                  </a:lnTo>
                  <a:lnTo>
                    <a:pt x="26" y="162"/>
                  </a:lnTo>
                  <a:lnTo>
                    <a:pt x="26" y="162"/>
                  </a:lnTo>
                  <a:lnTo>
                    <a:pt x="24" y="156"/>
                  </a:lnTo>
                  <a:lnTo>
                    <a:pt x="24" y="150"/>
                  </a:lnTo>
                  <a:lnTo>
                    <a:pt x="24" y="136"/>
                  </a:lnTo>
                  <a:lnTo>
                    <a:pt x="26" y="120"/>
                  </a:lnTo>
                  <a:lnTo>
                    <a:pt x="32" y="108"/>
                  </a:lnTo>
                  <a:lnTo>
                    <a:pt x="32" y="108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6" y="88"/>
                  </a:lnTo>
                  <a:lnTo>
                    <a:pt x="2" y="82"/>
                  </a:lnTo>
                  <a:lnTo>
                    <a:pt x="0" y="78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6" y="66"/>
                  </a:lnTo>
                  <a:lnTo>
                    <a:pt x="14" y="56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50" y="20"/>
                  </a:lnTo>
                  <a:lnTo>
                    <a:pt x="64" y="10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90" y="6"/>
                  </a:lnTo>
                  <a:lnTo>
                    <a:pt x="102" y="10"/>
                  </a:lnTo>
                  <a:lnTo>
                    <a:pt x="114" y="12"/>
                  </a:lnTo>
                  <a:lnTo>
                    <a:pt x="126" y="12"/>
                  </a:lnTo>
                  <a:lnTo>
                    <a:pt x="126" y="12"/>
                  </a:lnTo>
                  <a:lnTo>
                    <a:pt x="148" y="178"/>
                  </a:lnTo>
                  <a:lnTo>
                    <a:pt x="148" y="178"/>
                  </a:lnTo>
                  <a:lnTo>
                    <a:pt x="236" y="244"/>
                  </a:lnTo>
                  <a:lnTo>
                    <a:pt x="236" y="244"/>
                  </a:lnTo>
                  <a:lnTo>
                    <a:pt x="246" y="224"/>
                  </a:lnTo>
                  <a:lnTo>
                    <a:pt x="254" y="206"/>
                  </a:lnTo>
                  <a:lnTo>
                    <a:pt x="260" y="198"/>
                  </a:lnTo>
                  <a:lnTo>
                    <a:pt x="264" y="192"/>
                  </a:lnTo>
                  <a:lnTo>
                    <a:pt x="270" y="188"/>
                  </a:lnTo>
                  <a:lnTo>
                    <a:pt x="278" y="188"/>
                  </a:lnTo>
                  <a:lnTo>
                    <a:pt x="278" y="188"/>
                  </a:lnTo>
                  <a:lnTo>
                    <a:pt x="282" y="188"/>
                  </a:lnTo>
                  <a:lnTo>
                    <a:pt x="288" y="190"/>
                  </a:lnTo>
                  <a:lnTo>
                    <a:pt x="298" y="200"/>
                  </a:lnTo>
                  <a:lnTo>
                    <a:pt x="308" y="214"/>
                  </a:lnTo>
                  <a:lnTo>
                    <a:pt x="320" y="232"/>
                  </a:lnTo>
                  <a:lnTo>
                    <a:pt x="338" y="268"/>
                  </a:lnTo>
                  <a:lnTo>
                    <a:pt x="352" y="294"/>
                  </a:lnTo>
                  <a:lnTo>
                    <a:pt x="352" y="294"/>
                  </a:lnTo>
                  <a:lnTo>
                    <a:pt x="158" y="294"/>
                  </a:lnTo>
                  <a:lnTo>
                    <a:pt x="158" y="294"/>
                  </a:lnTo>
                  <a:lnTo>
                    <a:pt x="176" y="262"/>
                  </a:lnTo>
                  <a:lnTo>
                    <a:pt x="194" y="230"/>
                  </a:lnTo>
                  <a:lnTo>
                    <a:pt x="194" y="230"/>
                  </a:lnTo>
                  <a:lnTo>
                    <a:pt x="148" y="194"/>
                  </a:lnTo>
                  <a:lnTo>
                    <a:pt x="100" y="158"/>
                  </a:lnTo>
                  <a:lnTo>
                    <a:pt x="100" y="158"/>
                  </a:lnTo>
                  <a:lnTo>
                    <a:pt x="108" y="172"/>
                  </a:lnTo>
                  <a:lnTo>
                    <a:pt x="112" y="188"/>
                  </a:lnTo>
                  <a:lnTo>
                    <a:pt x="116" y="206"/>
                  </a:lnTo>
                  <a:lnTo>
                    <a:pt x="116" y="226"/>
                  </a:lnTo>
                  <a:lnTo>
                    <a:pt x="116" y="226"/>
                  </a:lnTo>
                  <a:lnTo>
                    <a:pt x="116" y="262"/>
                  </a:lnTo>
                  <a:lnTo>
                    <a:pt x="116" y="294"/>
                  </a:lnTo>
                  <a:lnTo>
                    <a:pt x="116" y="294"/>
                  </a:lnTo>
                  <a:close/>
                  <a:moveTo>
                    <a:pt x="32" y="74"/>
                  </a:moveTo>
                  <a:lnTo>
                    <a:pt x="32" y="74"/>
                  </a:lnTo>
                  <a:lnTo>
                    <a:pt x="32" y="76"/>
                  </a:lnTo>
                  <a:lnTo>
                    <a:pt x="36" y="80"/>
                  </a:lnTo>
                  <a:lnTo>
                    <a:pt x="40" y="84"/>
                  </a:lnTo>
                  <a:lnTo>
                    <a:pt x="44" y="84"/>
                  </a:lnTo>
                  <a:lnTo>
                    <a:pt x="44" y="84"/>
                  </a:lnTo>
                  <a:lnTo>
                    <a:pt x="50" y="68"/>
                  </a:lnTo>
                  <a:lnTo>
                    <a:pt x="56" y="48"/>
                  </a:lnTo>
                  <a:lnTo>
                    <a:pt x="56" y="48"/>
                  </a:lnTo>
                  <a:lnTo>
                    <a:pt x="42" y="60"/>
                  </a:lnTo>
                  <a:lnTo>
                    <a:pt x="32" y="74"/>
                  </a:lnTo>
                  <a:lnTo>
                    <a:pt x="32" y="74"/>
                  </a:lnTo>
                  <a:close/>
                  <a:moveTo>
                    <a:pt x="98" y="142"/>
                  </a:moveTo>
                  <a:lnTo>
                    <a:pt x="98" y="142"/>
                  </a:lnTo>
                  <a:lnTo>
                    <a:pt x="110" y="150"/>
                  </a:lnTo>
                  <a:lnTo>
                    <a:pt x="122" y="160"/>
                  </a:lnTo>
                  <a:lnTo>
                    <a:pt x="122" y="160"/>
                  </a:lnTo>
                  <a:lnTo>
                    <a:pt x="116" y="130"/>
                  </a:lnTo>
                  <a:lnTo>
                    <a:pt x="108" y="98"/>
                  </a:lnTo>
                  <a:lnTo>
                    <a:pt x="108" y="98"/>
                  </a:lnTo>
                  <a:lnTo>
                    <a:pt x="98" y="142"/>
                  </a:lnTo>
                  <a:lnTo>
                    <a:pt x="98" y="14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28" name="Freeform 8"/>
            <p:cNvSpPr>
              <a:spLocks/>
            </p:cNvSpPr>
            <p:nvPr/>
          </p:nvSpPr>
          <p:spPr bwMode="auto">
            <a:xfrm>
              <a:off x="1192213" y="2043113"/>
              <a:ext cx="136525" cy="127000"/>
            </a:xfrm>
            <a:custGeom>
              <a:avLst/>
              <a:gdLst/>
              <a:ahLst/>
              <a:cxnLst>
                <a:cxn ang="0">
                  <a:pos x="86" y="40"/>
                </a:cxn>
                <a:cxn ang="0">
                  <a:pos x="86" y="40"/>
                </a:cxn>
                <a:cxn ang="0">
                  <a:pos x="84" y="48"/>
                </a:cxn>
                <a:cxn ang="0">
                  <a:pos x="82" y="56"/>
                </a:cxn>
                <a:cxn ang="0">
                  <a:pos x="78" y="64"/>
                </a:cxn>
                <a:cxn ang="0">
                  <a:pos x="74" y="70"/>
                </a:cxn>
                <a:cxn ang="0">
                  <a:pos x="66" y="74"/>
                </a:cxn>
                <a:cxn ang="0">
                  <a:pos x="60" y="78"/>
                </a:cxn>
                <a:cxn ang="0">
                  <a:pos x="52" y="80"/>
                </a:cxn>
                <a:cxn ang="0">
                  <a:pos x="42" y="80"/>
                </a:cxn>
                <a:cxn ang="0">
                  <a:pos x="42" y="80"/>
                </a:cxn>
                <a:cxn ang="0">
                  <a:pos x="34" y="80"/>
                </a:cxn>
                <a:cxn ang="0">
                  <a:pos x="26" y="78"/>
                </a:cxn>
                <a:cxn ang="0">
                  <a:pos x="20" y="74"/>
                </a:cxn>
                <a:cxn ang="0">
                  <a:pos x="12" y="70"/>
                </a:cxn>
                <a:cxn ang="0">
                  <a:pos x="8" y="64"/>
                </a:cxn>
                <a:cxn ang="0">
                  <a:pos x="4" y="56"/>
                </a:cxn>
                <a:cxn ang="0">
                  <a:pos x="2" y="48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2" y="32"/>
                </a:cxn>
                <a:cxn ang="0">
                  <a:pos x="4" y="24"/>
                </a:cxn>
                <a:cxn ang="0">
                  <a:pos x="8" y="18"/>
                </a:cxn>
                <a:cxn ang="0">
                  <a:pos x="12" y="12"/>
                </a:cxn>
                <a:cxn ang="0">
                  <a:pos x="20" y="8"/>
                </a:cxn>
                <a:cxn ang="0">
                  <a:pos x="26" y="4"/>
                </a:cxn>
                <a:cxn ang="0">
                  <a:pos x="34" y="2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52" y="2"/>
                </a:cxn>
                <a:cxn ang="0">
                  <a:pos x="60" y="4"/>
                </a:cxn>
                <a:cxn ang="0">
                  <a:pos x="66" y="8"/>
                </a:cxn>
                <a:cxn ang="0">
                  <a:pos x="74" y="12"/>
                </a:cxn>
                <a:cxn ang="0">
                  <a:pos x="78" y="18"/>
                </a:cxn>
                <a:cxn ang="0">
                  <a:pos x="82" y="24"/>
                </a:cxn>
                <a:cxn ang="0">
                  <a:pos x="84" y="32"/>
                </a:cxn>
                <a:cxn ang="0">
                  <a:pos x="86" y="40"/>
                </a:cxn>
                <a:cxn ang="0">
                  <a:pos x="86" y="40"/>
                </a:cxn>
              </a:cxnLst>
              <a:rect l="0" t="0" r="r" b="b"/>
              <a:pathLst>
                <a:path w="86" h="80">
                  <a:moveTo>
                    <a:pt x="86" y="40"/>
                  </a:moveTo>
                  <a:lnTo>
                    <a:pt x="86" y="40"/>
                  </a:lnTo>
                  <a:lnTo>
                    <a:pt x="84" y="48"/>
                  </a:lnTo>
                  <a:lnTo>
                    <a:pt x="82" y="56"/>
                  </a:lnTo>
                  <a:lnTo>
                    <a:pt x="78" y="64"/>
                  </a:lnTo>
                  <a:lnTo>
                    <a:pt x="74" y="70"/>
                  </a:lnTo>
                  <a:lnTo>
                    <a:pt x="66" y="74"/>
                  </a:lnTo>
                  <a:lnTo>
                    <a:pt x="60" y="78"/>
                  </a:lnTo>
                  <a:lnTo>
                    <a:pt x="52" y="80"/>
                  </a:lnTo>
                  <a:lnTo>
                    <a:pt x="42" y="80"/>
                  </a:lnTo>
                  <a:lnTo>
                    <a:pt x="42" y="80"/>
                  </a:lnTo>
                  <a:lnTo>
                    <a:pt x="34" y="80"/>
                  </a:lnTo>
                  <a:lnTo>
                    <a:pt x="26" y="78"/>
                  </a:lnTo>
                  <a:lnTo>
                    <a:pt x="20" y="74"/>
                  </a:lnTo>
                  <a:lnTo>
                    <a:pt x="12" y="70"/>
                  </a:lnTo>
                  <a:lnTo>
                    <a:pt x="8" y="64"/>
                  </a:lnTo>
                  <a:lnTo>
                    <a:pt x="4" y="56"/>
                  </a:lnTo>
                  <a:lnTo>
                    <a:pt x="2" y="48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32"/>
                  </a:lnTo>
                  <a:lnTo>
                    <a:pt x="4" y="24"/>
                  </a:lnTo>
                  <a:lnTo>
                    <a:pt x="8" y="18"/>
                  </a:lnTo>
                  <a:lnTo>
                    <a:pt x="12" y="12"/>
                  </a:lnTo>
                  <a:lnTo>
                    <a:pt x="20" y="8"/>
                  </a:lnTo>
                  <a:lnTo>
                    <a:pt x="26" y="4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52" y="2"/>
                  </a:lnTo>
                  <a:lnTo>
                    <a:pt x="60" y="4"/>
                  </a:lnTo>
                  <a:lnTo>
                    <a:pt x="66" y="8"/>
                  </a:lnTo>
                  <a:lnTo>
                    <a:pt x="74" y="12"/>
                  </a:lnTo>
                  <a:lnTo>
                    <a:pt x="78" y="18"/>
                  </a:lnTo>
                  <a:lnTo>
                    <a:pt x="82" y="24"/>
                  </a:lnTo>
                  <a:lnTo>
                    <a:pt x="84" y="32"/>
                  </a:lnTo>
                  <a:lnTo>
                    <a:pt x="86" y="40"/>
                  </a:lnTo>
                  <a:lnTo>
                    <a:pt x="86" y="4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1597176" y="2859112"/>
            <a:ext cx="307777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</a:t>
            </a: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용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133" name="Freeform 13"/>
          <p:cNvSpPr>
            <a:spLocks/>
          </p:cNvSpPr>
          <p:nvPr/>
        </p:nvSpPr>
        <p:spPr bwMode="auto">
          <a:xfrm>
            <a:off x="1162046" y="3957662"/>
            <a:ext cx="1260475" cy="12604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1612849" y="4799037"/>
            <a:ext cx="307778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</a:t>
            </a:r>
            <a:endParaRPr kumimoji="1" lang="ko-KR" altLang="en-US" dirty="0">
              <a:solidFill>
                <a:schemeClr val="bg1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235" name="그룹 234"/>
          <p:cNvGrpSpPr/>
          <p:nvPr/>
        </p:nvGrpSpPr>
        <p:grpSpPr>
          <a:xfrm>
            <a:off x="1498596" y="4179912"/>
            <a:ext cx="590550" cy="568325"/>
            <a:chOff x="1062038" y="3992563"/>
            <a:chExt cx="590550" cy="568325"/>
          </a:xfrm>
        </p:grpSpPr>
        <p:sp>
          <p:nvSpPr>
            <p:cNvPr id="5138" name="Freeform 18"/>
            <p:cNvSpPr>
              <a:spLocks noEditPoints="1"/>
            </p:cNvSpPr>
            <p:nvPr/>
          </p:nvSpPr>
          <p:spPr bwMode="auto">
            <a:xfrm>
              <a:off x="1062038" y="3992563"/>
              <a:ext cx="590550" cy="568325"/>
            </a:xfrm>
            <a:custGeom>
              <a:avLst/>
              <a:gdLst/>
              <a:ahLst/>
              <a:cxnLst>
                <a:cxn ang="0">
                  <a:pos x="12" y="244"/>
                </a:cxn>
                <a:cxn ang="0">
                  <a:pos x="64" y="262"/>
                </a:cxn>
                <a:cxn ang="0">
                  <a:pos x="80" y="282"/>
                </a:cxn>
                <a:cxn ang="0">
                  <a:pos x="90" y="334"/>
                </a:cxn>
                <a:cxn ang="0">
                  <a:pos x="112" y="306"/>
                </a:cxn>
                <a:cxn ang="0">
                  <a:pos x="138" y="318"/>
                </a:cxn>
                <a:cxn ang="0">
                  <a:pos x="166" y="324"/>
                </a:cxn>
                <a:cxn ang="0">
                  <a:pos x="206" y="358"/>
                </a:cxn>
                <a:cxn ang="0">
                  <a:pos x="206" y="324"/>
                </a:cxn>
                <a:cxn ang="0">
                  <a:pos x="244" y="314"/>
                </a:cxn>
                <a:cxn ang="0">
                  <a:pos x="296" y="324"/>
                </a:cxn>
                <a:cxn ang="0">
                  <a:pos x="278" y="294"/>
                </a:cxn>
                <a:cxn ang="0">
                  <a:pos x="298" y="276"/>
                </a:cxn>
                <a:cxn ang="0">
                  <a:pos x="350" y="264"/>
                </a:cxn>
                <a:cxn ang="0">
                  <a:pos x="318" y="242"/>
                </a:cxn>
                <a:cxn ang="0">
                  <a:pos x="330" y="206"/>
                </a:cxn>
                <a:cxn ang="0">
                  <a:pos x="372" y="170"/>
                </a:cxn>
                <a:cxn ang="0">
                  <a:pos x="332" y="168"/>
                </a:cxn>
                <a:cxn ang="0">
                  <a:pos x="326" y="132"/>
                </a:cxn>
                <a:cxn ang="0">
                  <a:pos x="342" y="80"/>
                </a:cxn>
                <a:cxn ang="0">
                  <a:pos x="308" y="96"/>
                </a:cxn>
                <a:cxn ang="0">
                  <a:pos x="312" y="48"/>
                </a:cxn>
                <a:cxn ang="0">
                  <a:pos x="258" y="52"/>
                </a:cxn>
                <a:cxn ang="0">
                  <a:pos x="246" y="46"/>
                </a:cxn>
                <a:cxn ang="0">
                  <a:pos x="220" y="38"/>
                </a:cxn>
                <a:cxn ang="0">
                  <a:pos x="206" y="0"/>
                </a:cxn>
                <a:cxn ang="0">
                  <a:pos x="166" y="36"/>
                </a:cxn>
                <a:cxn ang="0">
                  <a:pos x="146" y="40"/>
                </a:cxn>
                <a:cxn ang="0">
                  <a:pos x="108" y="16"/>
                </a:cxn>
                <a:cxn ang="0">
                  <a:pos x="94" y="66"/>
                </a:cxn>
                <a:cxn ang="0">
                  <a:pos x="84" y="74"/>
                </a:cxn>
                <a:cxn ang="0">
                  <a:pos x="42" y="64"/>
                </a:cxn>
                <a:cxn ang="0">
                  <a:pos x="52" y="116"/>
                </a:cxn>
                <a:cxn ang="0">
                  <a:pos x="44" y="134"/>
                </a:cxn>
                <a:cxn ang="0">
                  <a:pos x="2" y="150"/>
                </a:cxn>
                <a:cxn ang="0">
                  <a:pos x="38" y="192"/>
                </a:cxn>
                <a:cxn ang="0">
                  <a:pos x="40" y="210"/>
                </a:cxn>
                <a:cxn ang="0">
                  <a:pos x="46" y="228"/>
                </a:cxn>
                <a:cxn ang="0">
                  <a:pos x="76" y="180"/>
                </a:cxn>
                <a:cxn ang="0">
                  <a:pos x="84" y="138"/>
                </a:cxn>
                <a:cxn ang="0">
                  <a:pos x="108" y="104"/>
                </a:cxn>
                <a:cxn ang="0">
                  <a:pos x="144" y="80"/>
                </a:cxn>
                <a:cxn ang="0">
                  <a:pos x="186" y="72"/>
                </a:cxn>
                <a:cxn ang="0">
                  <a:pos x="208" y="74"/>
                </a:cxn>
                <a:cxn ang="0">
                  <a:pos x="246" y="90"/>
                </a:cxn>
                <a:cxn ang="0">
                  <a:pos x="276" y="120"/>
                </a:cxn>
                <a:cxn ang="0">
                  <a:pos x="292" y="158"/>
                </a:cxn>
                <a:cxn ang="0">
                  <a:pos x="294" y="180"/>
                </a:cxn>
                <a:cxn ang="0">
                  <a:pos x="286" y="222"/>
                </a:cxn>
                <a:cxn ang="0">
                  <a:pos x="262" y="256"/>
                </a:cxn>
                <a:cxn ang="0">
                  <a:pos x="228" y="278"/>
                </a:cxn>
                <a:cxn ang="0">
                  <a:pos x="186" y="286"/>
                </a:cxn>
                <a:cxn ang="0">
                  <a:pos x="164" y="284"/>
                </a:cxn>
                <a:cxn ang="0">
                  <a:pos x="124" y="268"/>
                </a:cxn>
                <a:cxn ang="0">
                  <a:pos x="96" y="240"/>
                </a:cxn>
                <a:cxn ang="0">
                  <a:pos x="78" y="202"/>
                </a:cxn>
                <a:cxn ang="0">
                  <a:pos x="76" y="180"/>
                </a:cxn>
              </a:cxnLst>
              <a:rect l="0" t="0" r="r" b="b"/>
              <a:pathLst>
                <a:path w="372" h="358">
                  <a:moveTo>
                    <a:pt x="46" y="228"/>
                  </a:moveTo>
                  <a:lnTo>
                    <a:pt x="12" y="244"/>
                  </a:lnTo>
                  <a:lnTo>
                    <a:pt x="30" y="280"/>
                  </a:lnTo>
                  <a:lnTo>
                    <a:pt x="64" y="262"/>
                  </a:lnTo>
                  <a:lnTo>
                    <a:pt x="64" y="262"/>
                  </a:lnTo>
                  <a:lnTo>
                    <a:pt x="80" y="282"/>
                  </a:lnTo>
                  <a:lnTo>
                    <a:pt x="58" y="312"/>
                  </a:lnTo>
                  <a:lnTo>
                    <a:pt x="90" y="334"/>
                  </a:lnTo>
                  <a:lnTo>
                    <a:pt x="112" y="306"/>
                  </a:lnTo>
                  <a:lnTo>
                    <a:pt x="112" y="306"/>
                  </a:lnTo>
                  <a:lnTo>
                    <a:pt x="124" y="312"/>
                  </a:lnTo>
                  <a:lnTo>
                    <a:pt x="138" y="318"/>
                  </a:lnTo>
                  <a:lnTo>
                    <a:pt x="152" y="322"/>
                  </a:lnTo>
                  <a:lnTo>
                    <a:pt x="166" y="324"/>
                  </a:lnTo>
                  <a:lnTo>
                    <a:pt x="166" y="358"/>
                  </a:lnTo>
                  <a:lnTo>
                    <a:pt x="206" y="358"/>
                  </a:lnTo>
                  <a:lnTo>
                    <a:pt x="206" y="324"/>
                  </a:lnTo>
                  <a:lnTo>
                    <a:pt x="206" y="324"/>
                  </a:lnTo>
                  <a:lnTo>
                    <a:pt x="226" y="320"/>
                  </a:lnTo>
                  <a:lnTo>
                    <a:pt x="244" y="314"/>
                  </a:lnTo>
                  <a:lnTo>
                    <a:pt x="262" y="344"/>
                  </a:lnTo>
                  <a:lnTo>
                    <a:pt x="296" y="324"/>
                  </a:lnTo>
                  <a:lnTo>
                    <a:pt x="278" y="294"/>
                  </a:lnTo>
                  <a:lnTo>
                    <a:pt x="278" y="294"/>
                  </a:lnTo>
                  <a:lnTo>
                    <a:pt x="288" y="284"/>
                  </a:lnTo>
                  <a:lnTo>
                    <a:pt x="298" y="276"/>
                  </a:lnTo>
                  <a:lnTo>
                    <a:pt x="328" y="296"/>
                  </a:lnTo>
                  <a:lnTo>
                    <a:pt x="350" y="264"/>
                  </a:lnTo>
                  <a:lnTo>
                    <a:pt x="318" y="242"/>
                  </a:lnTo>
                  <a:lnTo>
                    <a:pt x="318" y="242"/>
                  </a:lnTo>
                  <a:lnTo>
                    <a:pt x="326" y="224"/>
                  </a:lnTo>
                  <a:lnTo>
                    <a:pt x="330" y="206"/>
                  </a:lnTo>
                  <a:lnTo>
                    <a:pt x="370" y="208"/>
                  </a:lnTo>
                  <a:lnTo>
                    <a:pt x="372" y="170"/>
                  </a:lnTo>
                  <a:lnTo>
                    <a:pt x="332" y="168"/>
                  </a:lnTo>
                  <a:lnTo>
                    <a:pt x="332" y="168"/>
                  </a:lnTo>
                  <a:lnTo>
                    <a:pt x="330" y="150"/>
                  </a:lnTo>
                  <a:lnTo>
                    <a:pt x="326" y="132"/>
                  </a:lnTo>
                  <a:lnTo>
                    <a:pt x="360" y="114"/>
                  </a:lnTo>
                  <a:lnTo>
                    <a:pt x="342" y="80"/>
                  </a:lnTo>
                  <a:lnTo>
                    <a:pt x="308" y="96"/>
                  </a:lnTo>
                  <a:lnTo>
                    <a:pt x="308" y="96"/>
                  </a:lnTo>
                  <a:lnTo>
                    <a:pt x="290" y="76"/>
                  </a:lnTo>
                  <a:lnTo>
                    <a:pt x="312" y="48"/>
                  </a:lnTo>
                  <a:lnTo>
                    <a:pt x="280" y="24"/>
                  </a:lnTo>
                  <a:lnTo>
                    <a:pt x="258" y="52"/>
                  </a:lnTo>
                  <a:lnTo>
                    <a:pt x="258" y="52"/>
                  </a:lnTo>
                  <a:lnTo>
                    <a:pt x="246" y="46"/>
                  </a:lnTo>
                  <a:lnTo>
                    <a:pt x="234" y="42"/>
                  </a:lnTo>
                  <a:lnTo>
                    <a:pt x="220" y="38"/>
                  </a:lnTo>
                  <a:lnTo>
                    <a:pt x="206" y="36"/>
                  </a:lnTo>
                  <a:lnTo>
                    <a:pt x="206" y="0"/>
                  </a:lnTo>
                  <a:lnTo>
                    <a:pt x="166" y="0"/>
                  </a:lnTo>
                  <a:lnTo>
                    <a:pt x="166" y="36"/>
                  </a:lnTo>
                  <a:lnTo>
                    <a:pt x="166" y="36"/>
                  </a:lnTo>
                  <a:lnTo>
                    <a:pt x="146" y="40"/>
                  </a:lnTo>
                  <a:lnTo>
                    <a:pt x="128" y="46"/>
                  </a:lnTo>
                  <a:lnTo>
                    <a:pt x="108" y="16"/>
                  </a:lnTo>
                  <a:lnTo>
                    <a:pt x="74" y="34"/>
                  </a:lnTo>
                  <a:lnTo>
                    <a:pt x="94" y="66"/>
                  </a:lnTo>
                  <a:lnTo>
                    <a:pt x="94" y="66"/>
                  </a:lnTo>
                  <a:lnTo>
                    <a:pt x="84" y="74"/>
                  </a:lnTo>
                  <a:lnTo>
                    <a:pt x="74" y="84"/>
                  </a:lnTo>
                  <a:lnTo>
                    <a:pt x="42" y="64"/>
                  </a:lnTo>
                  <a:lnTo>
                    <a:pt x="20" y="96"/>
                  </a:lnTo>
                  <a:lnTo>
                    <a:pt x="52" y="116"/>
                  </a:lnTo>
                  <a:lnTo>
                    <a:pt x="52" y="116"/>
                  </a:lnTo>
                  <a:lnTo>
                    <a:pt x="44" y="134"/>
                  </a:lnTo>
                  <a:lnTo>
                    <a:pt x="40" y="152"/>
                  </a:lnTo>
                  <a:lnTo>
                    <a:pt x="2" y="150"/>
                  </a:lnTo>
                  <a:lnTo>
                    <a:pt x="0" y="190"/>
                  </a:lnTo>
                  <a:lnTo>
                    <a:pt x="38" y="192"/>
                  </a:lnTo>
                  <a:lnTo>
                    <a:pt x="38" y="192"/>
                  </a:lnTo>
                  <a:lnTo>
                    <a:pt x="40" y="210"/>
                  </a:lnTo>
                  <a:lnTo>
                    <a:pt x="46" y="228"/>
                  </a:lnTo>
                  <a:lnTo>
                    <a:pt x="46" y="228"/>
                  </a:lnTo>
                  <a:close/>
                  <a:moveTo>
                    <a:pt x="76" y="180"/>
                  </a:moveTo>
                  <a:lnTo>
                    <a:pt x="76" y="180"/>
                  </a:lnTo>
                  <a:lnTo>
                    <a:pt x="78" y="158"/>
                  </a:lnTo>
                  <a:lnTo>
                    <a:pt x="84" y="138"/>
                  </a:lnTo>
                  <a:lnTo>
                    <a:pt x="96" y="120"/>
                  </a:lnTo>
                  <a:lnTo>
                    <a:pt x="108" y="104"/>
                  </a:lnTo>
                  <a:lnTo>
                    <a:pt x="124" y="90"/>
                  </a:lnTo>
                  <a:lnTo>
                    <a:pt x="144" y="80"/>
                  </a:lnTo>
                  <a:lnTo>
                    <a:pt x="164" y="74"/>
                  </a:lnTo>
                  <a:lnTo>
                    <a:pt x="186" y="72"/>
                  </a:lnTo>
                  <a:lnTo>
                    <a:pt x="186" y="72"/>
                  </a:lnTo>
                  <a:lnTo>
                    <a:pt x="208" y="74"/>
                  </a:lnTo>
                  <a:lnTo>
                    <a:pt x="228" y="80"/>
                  </a:lnTo>
                  <a:lnTo>
                    <a:pt x="246" y="90"/>
                  </a:lnTo>
                  <a:lnTo>
                    <a:pt x="262" y="104"/>
                  </a:lnTo>
                  <a:lnTo>
                    <a:pt x="276" y="120"/>
                  </a:lnTo>
                  <a:lnTo>
                    <a:pt x="286" y="138"/>
                  </a:lnTo>
                  <a:lnTo>
                    <a:pt x="292" y="158"/>
                  </a:lnTo>
                  <a:lnTo>
                    <a:pt x="294" y="180"/>
                  </a:lnTo>
                  <a:lnTo>
                    <a:pt x="294" y="180"/>
                  </a:lnTo>
                  <a:lnTo>
                    <a:pt x="292" y="202"/>
                  </a:lnTo>
                  <a:lnTo>
                    <a:pt x="286" y="222"/>
                  </a:lnTo>
                  <a:lnTo>
                    <a:pt x="276" y="240"/>
                  </a:lnTo>
                  <a:lnTo>
                    <a:pt x="262" y="256"/>
                  </a:lnTo>
                  <a:lnTo>
                    <a:pt x="246" y="268"/>
                  </a:lnTo>
                  <a:lnTo>
                    <a:pt x="228" y="278"/>
                  </a:lnTo>
                  <a:lnTo>
                    <a:pt x="208" y="284"/>
                  </a:lnTo>
                  <a:lnTo>
                    <a:pt x="186" y="286"/>
                  </a:lnTo>
                  <a:lnTo>
                    <a:pt x="186" y="286"/>
                  </a:lnTo>
                  <a:lnTo>
                    <a:pt x="164" y="284"/>
                  </a:lnTo>
                  <a:lnTo>
                    <a:pt x="144" y="278"/>
                  </a:lnTo>
                  <a:lnTo>
                    <a:pt x="124" y="268"/>
                  </a:lnTo>
                  <a:lnTo>
                    <a:pt x="108" y="256"/>
                  </a:lnTo>
                  <a:lnTo>
                    <a:pt x="96" y="240"/>
                  </a:lnTo>
                  <a:lnTo>
                    <a:pt x="84" y="222"/>
                  </a:lnTo>
                  <a:lnTo>
                    <a:pt x="78" y="202"/>
                  </a:lnTo>
                  <a:lnTo>
                    <a:pt x="76" y="180"/>
                  </a:lnTo>
                  <a:lnTo>
                    <a:pt x="76" y="18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39" name="Freeform 19"/>
            <p:cNvSpPr>
              <a:spLocks noEditPoints="1"/>
            </p:cNvSpPr>
            <p:nvPr/>
          </p:nvSpPr>
          <p:spPr bwMode="auto">
            <a:xfrm>
              <a:off x="1211263" y="4132263"/>
              <a:ext cx="292100" cy="288925"/>
            </a:xfrm>
            <a:custGeom>
              <a:avLst/>
              <a:gdLst/>
              <a:ahLst/>
              <a:cxnLst>
                <a:cxn ang="0">
                  <a:pos x="92" y="0"/>
                </a:cxn>
                <a:cxn ang="0">
                  <a:pos x="56" y="8"/>
                </a:cxn>
                <a:cxn ang="0">
                  <a:pos x="26" y="28"/>
                </a:cxn>
                <a:cxn ang="0">
                  <a:pos x="8" y="56"/>
                </a:cxn>
                <a:cxn ang="0">
                  <a:pos x="0" y="92"/>
                </a:cxn>
                <a:cxn ang="0">
                  <a:pos x="2" y="110"/>
                </a:cxn>
                <a:cxn ang="0">
                  <a:pos x="16" y="142"/>
                </a:cxn>
                <a:cxn ang="0">
                  <a:pos x="40" y="168"/>
                </a:cxn>
                <a:cxn ang="0">
                  <a:pos x="74" y="180"/>
                </a:cxn>
                <a:cxn ang="0">
                  <a:pos x="92" y="182"/>
                </a:cxn>
                <a:cxn ang="0">
                  <a:pos x="128" y="176"/>
                </a:cxn>
                <a:cxn ang="0">
                  <a:pos x="156" y="156"/>
                </a:cxn>
                <a:cxn ang="0">
                  <a:pos x="176" y="128"/>
                </a:cxn>
                <a:cxn ang="0">
                  <a:pos x="184" y="92"/>
                </a:cxn>
                <a:cxn ang="0">
                  <a:pos x="182" y="74"/>
                </a:cxn>
                <a:cxn ang="0">
                  <a:pos x="168" y="40"/>
                </a:cxn>
                <a:cxn ang="0">
                  <a:pos x="142" y="16"/>
                </a:cxn>
                <a:cxn ang="0">
                  <a:pos x="110" y="2"/>
                </a:cxn>
                <a:cxn ang="0">
                  <a:pos x="92" y="0"/>
                </a:cxn>
                <a:cxn ang="0">
                  <a:pos x="92" y="124"/>
                </a:cxn>
                <a:cxn ang="0">
                  <a:pos x="78" y="120"/>
                </a:cxn>
                <a:cxn ang="0">
                  <a:pos x="64" y="108"/>
                </a:cxn>
                <a:cxn ang="0">
                  <a:pos x="58" y="96"/>
                </a:cxn>
                <a:cxn ang="0">
                  <a:pos x="58" y="90"/>
                </a:cxn>
                <a:cxn ang="0">
                  <a:pos x="60" y="76"/>
                </a:cxn>
                <a:cxn ang="0">
                  <a:pos x="68" y="66"/>
                </a:cxn>
                <a:cxn ang="0">
                  <a:pos x="84" y="56"/>
                </a:cxn>
                <a:cxn ang="0">
                  <a:pos x="92" y="56"/>
                </a:cxn>
                <a:cxn ang="0">
                  <a:pos x="106" y="58"/>
                </a:cxn>
                <a:cxn ang="0">
                  <a:pos x="120" y="72"/>
                </a:cxn>
                <a:cxn ang="0">
                  <a:pos x="126" y="82"/>
                </a:cxn>
                <a:cxn ang="0">
                  <a:pos x="126" y="90"/>
                </a:cxn>
                <a:cxn ang="0">
                  <a:pos x="124" y="102"/>
                </a:cxn>
                <a:cxn ang="0">
                  <a:pos x="116" y="112"/>
                </a:cxn>
                <a:cxn ang="0">
                  <a:pos x="98" y="122"/>
                </a:cxn>
                <a:cxn ang="0">
                  <a:pos x="92" y="124"/>
                </a:cxn>
              </a:cxnLst>
              <a:rect l="0" t="0" r="r" b="b"/>
              <a:pathLst>
                <a:path w="184" h="182">
                  <a:moveTo>
                    <a:pt x="92" y="0"/>
                  </a:moveTo>
                  <a:lnTo>
                    <a:pt x="92" y="0"/>
                  </a:lnTo>
                  <a:lnTo>
                    <a:pt x="74" y="2"/>
                  </a:lnTo>
                  <a:lnTo>
                    <a:pt x="56" y="8"/>
                  </a:lnTo>
                  <a:lnTo>
                    <a:pt x="40" y="16"/>
                  </a:lnTo>
                  <a:lnTo>
                    <a:pt x="26" y="28"/>
                  </a:lnTo>
                  <a:lnTo>
                    <a:pt x="16" y="40"/>
                  </a:lnTo>
                  <a:lnTo>
                    <a:pt x="8" y="56"/>
                  </a:lnTo>
                  <a:lnTo>
                    <a:pt x="2" y="7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2" y="110"/>
                  </a:lnTo>
                  <a:lnTo>
                    <a:pt x="8" y="128"/>
                  </a:lnTo>
                  <a:lnTo>
                    <a:pt x="16" y="142"/>
                  </a:lnTo>
                  <a:lnTo>
                    <a:pt x="26" y="156"/>
                  </a:lnTo>
                  <a:lnTo>
                    <a:pt x="40" y="168"/>
                  </a:lnTo>
                  <a:lnTo>
                    <a:pt x="56" y="176"/>
                  </a:lnTo>
                  <a:lnTo>
                    <a:pt x="74" y="180"/>
                  </a:lnTo>
                  <a:lnTo>
                    <a:pt x="92" y="182"/>
                  </a:lnTo>
                  <a:lnTo>
                    <a:pt x="92" y="182"/>
                  </a:lnTo>
                  <a:lnTo>
                    <a:pt x="110" y="180"/>
                  </a:lnTo>
                  <a:lnTo>
                    <a:pt x="128" y="176"/>
                  </a:lnTo>
                  <a:lnTo>
                    <a:pt x="142" y="168"/>
                  </a:lnTo>
                  <a:lnTo>
                    <a:pt x="156" y="156"/>
                  </a:lnTo>
                  <a:lnTo>
                    <a:pt x="168" y="142"/>
                  </a:lnTo>
                  <a:lnTo>
                    <a:pt x="176" y="128"/>
                  </a:lnTo>
                  <a:lnTo>
                    <a:pt x="182" y="110"/>
                  </a:lnTo>
                  <a:lnTo>
                    <a:pt x="184" y="92"/>
                  </a:lnTo>
                  <a:lnTo>
                    <a:pt x="184" y="92"/>
                  </a:lnTo>
                  <a:lnTo>
                    <a:pt x="182" y="74"/>
                  </a:lnTo>
                  <a:lnTo>
                    <a:pt x="176" y="56"/>
                  </a:lnTo>
                  <a:lnTo>
                    <a:pt x="168" y="40"/>
                  </a:lnTo>
                  <a:lnTo>
                    <a:pt x="156" y="28"/>
                  </a:lnTo>
                  <a:lnTo>
                    <a:pt x="142" y="16"/>
                  </a:lnTo>
                  <a:lnTo>
                    <a:pt x="128" y="8"/>
                  </a:lnTo>
                  <a:lnTo>
                    <a:pt x="110" y="2"/>
                  </a:lnTo>
                  <a:lnTo>
                    <a:pt x="92" y="0"/>
                  </a:lnTo>
                  <a:lnTo>
                    <a:pt x="92" y="0"/>
                  </a:lnTo>
                  <a:close/>
                  <a:moveTo>
                    <a:pt x="92" y="124"/>
                  </a:moveTo>
                  <a:lnTo>
                    <a:pt x="92" y="124"/>
                  </a:lnTo>
                  <a:lnTo>
                    <a:pt x="84" y="122"/>
                  </a:lnTo>
                  <a:lnTo>
                    <a:pt x="78" y="120"/>
                  </a:lnTo>
                  <a:lnTo>
                    <a:pt x="68" y="112"/>
                  </a:lnTo>
                  <a:lnTo>
                    <a:pt x="64" y="108"/>
                  </a:lnTo>
                  <a:lnTo>
                    <a:pt x="60" y="102"/>
                  </a:lnTo>
                  <a:lnTo>
                    <a:pt x="58" y="96"/>
                  </a:lnTo>
                  <a:lnTo>
                    <a:pt x="58" y="90"/>
                  </a:lnTo>
                  <a:lnTo>
                    <a:pt x="58" y="90"/>
                  </a:lnTo>
                  <a:lnTo>
                    <a:pt x="58" y="82"/>
                  </a:lnTo>
                  <a:lnTo>
                    <a:pt x="60" y="76"/>
                  </a:lnTo>
                  <a:lnTo>
                    <a:pt x="64" y="72"/>
                  </a:lnTo>
                  <a:lnTo>
                    <a:pt x="68" y="66"/>
                  </a:lnTo>
                  <a:lnTo>
                    <a:pt x="78" y="58"/>
                  </a:lnTo>
                  <a:lnTo>
                    <a:pt x="84" y="56"/>
                  </a:lnTo>
                  <a:lnTo>
                    <a:pt x="92" y="56"/>
                  </a:lnTo>
                  <a:lnTo>
                    <a:pt x="92" y="56"/>
                  </a:lnTo>
                  <a:lnTo>
                    <a:pt x="98" y="56"/>
                  </a:lnTo>
                  <a:lnTo>
                    <a:pt x="106" y="58"/>
                  </a:lnTo>
                  <a:lnTo>
                    <a:pt x="116" y="66"/>
                  </a:lnTo>
                  <a:lnTo>
                    <a:pt x="120" y="72"/>
                  </a:lnTo>
                  <a:lnTo>
                    <a:pt x="124" y="76"/>
                  </a:lnTo>
                  <a:lnTo>
                    <a:pt x="126" y="82"/>
                  </a:lnTo>
                  <a:lnTo>
                    <a:pt x="126" y="90"/>
                  </a:lnTo>
                  <a:lnTo>
                    <a:pt x="126" y="90"/>
                  </a:lnTo>
                  <a:lnTo>
                    <a:pt x="126" y="96"/>
                  </a:lnTo>
                  <a:lnTo>
                    <a:pt x="124" y="102"/>
                  </a:lnTo>
                  <a:lnTo>
                    <a:pt x="120" y="108"/>
                  </a:lnTo>
                  <a:lnTo>
                    <a:pt x="116" y="112"/>
                  </a:lnTo>
                  <a:lnTo>
                    <a:pt x="106" y="120"/>
                  </a:lnTo>
                  <a:lnTo>
                    <a:pt x="98" y="122"/>
                  </a:lnTo>
                  <a:lnTo>
                    <a:pt x="92" y="124"/>
                  </a:lnTo>
                  <a:lnTo>
                    <a:pt x="92" y="1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140" name="Freeform 20"/>
          <p:cNvSpPr>
            <a:spLocks/>
          </p:cNvSpPr>
          <p:nvPr/>
        </p:nvSpPr>
        <p:spPr bwMode="auto">
          <a:xfrm>
            <a:off x="2841621" y="2897212"/>
            <a:ext cx="1438275" cy="1438275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234" name="그룹 233"/>
          <p:cNvGrpSpPr/>
          <p:nvPr/>
        </p:nvGrpSpPr>
        <p:grpSpPr>
          <a:xfrm>
            <a:off x="3140071" y="3122637"/>
            <a:ext cx="841375" cy="727075"/>
            <a:chOff x="2703513" y="2935288"/>
            <a:chExt cx="841375" cy="727075"/>
          </a:xfrm>
        </p:grpSpPr>
        <p:sp>
          <p:nvSpPr>
            <p:cNvPr id="5141" name="Freeform 21"/>
            <p:cNvSpPr>
              <a:spLocks/>
            </p:cNvSpPr>
            <p:nvPr/>
          </p:nvSpPr>
          <p:spPr bwMode="auto">
            <a:xfrm>
              <a:off x="2846388" y="2935288"/>
              <a:ext cx="555625" cy="282575"/>
            </a:xfrm>
            <a:custGeom>
              <a:avLst/>
              <a:gdLst/>
              <a:ahLst/>
              <a:cxnLst>
                <a:cxn ang="0">
                  <a:pos x="346" y="146"/>
                </a:cxn>
                <a:cxn ang="0">
                  <a:pos x="182" y="4"/>
                </a:cxn>
                <a:cxn ang="0">
                  <a:pos x="182" y="4"/>
                </a:cxn>
                <a:cxn ang="0">
                  <a:pos x="178" y="2"/>
                </a:cxn>
                <a:cxn ang="0">
                  <a:pos x="174" y="0"/>
                </a:cxn>
                <a:cxn ang="0">
                  <a:pos x="174" y="0"/>
                </a:cxn>
                <a:cxn ang="0">
                  <a:pos x="172" y="2"/>
                </a:cxn>
                <a:cxn ang="0">
                  <a:pos x="168" y="4"/>
                </a:cxn>
                <a:cxn ang="0">
                  <a:pos x="84" y="76"/>
                </a:cxn>
                <a:cxn ang="0">
                  <a:pos x="84" y="54"/>
                </a:cxn>
                <a:cxn ang="0">
                  <a:pos x="84" y="54"/>
                </a:cxn>
                <a:cxn ang="0">
                  <a:pos x="84" y="50"/>
                </a:cxn>
                <a:cxn ang="0">
                  <a:pos x="82" y="46"/>
                </a:cxn>
                <a:cxn ang="0">
                  <a:pos x="78" y="42"/>
                </a:cxn>
                <a:cxn ang="0">
                  <a:pos x="74" y="42"/>
                </a:cxn>
                <a:cxn ang="0">
                  <a:pos x="60" y="42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2" y="46"/>
                </a:cxn>
                <a:cxn ang="0">
                  <a:pos x="50" y="50"/>
                </a:cxn>
                <a:cxn ang="0">
                  <a:pos x="48" y="54"/>
                </a:cxn>
                <a:cxn ang="0">
                  <a:pos x="48" y="104"/>
                </a:cxn>
                <a:cxn ang="0">
                  <a:pos x="48" y="104"/>
                </a:cxn>
                <a:cxn ang="0">
                  <a:pos x="48" y="108"/>
                </a:cxn>
                <a:cxn ang="0">
                  <a:pos x="4" y="146"/>
                </a:cxn>
                <a:cxn ang="0">
                  <a:pos x="4" y="146"/>
                </a:cxn>
                <a:cxn ang="0">
                  <a:pos x="2" y="150"/>
                </a:cxn>
                <a:cxn ang="0">
                  <a:pos x="0" y="154"/>
                </a:cxn>
                <a:cxn ang="0">
                  <a:pos x="0" y="160"/>
                </a:cxn>
                <a:cxn ang="0">
                  <a:pos x="2" y="164"/>
                </a:cxn>
                <a:cxn ang="0">
                  <a:pos x="8" y="172"/>
                </a:cxn>
                <a:cxn ang="0">
                  <a:pos x="8" y="172"/>
                </a:cxn>
                <a:cxn ang="0">
                  <a:pos x="10" y="176"/>
                </a:cxn>
                <a:cxn ang="0">
                  <a:pos x="14" y="178"/>
                </a:cxn>
                <a:cxn ang="0">
                  <a:pos x="20" y="178"/>
                </a:cxn>
                <a:cxn ang="0">
                  <a:pos x="24" y="174"/>
                </a:cxn>
                <a:cxn ang="0">
                  <a:pos x="40" y="160"/>
                </a:cxn>
                <a:cxn ang="0">
                  <a:pos x="174" y="44"/>
                </a:cxn>
                <a:cxn ang="0">
                  <a:pos x="310" y="160"/>
                </a:cxn>
                <a:cxn ang="0">
                  <a:pos x="326" y="174"/>
                </a:cxn>
                <a:cxn ang="0">
                  <a:pos x="326" y="174"/>
                </a:cxn>
                <a:cxn ang="0">
                  <a:pos x="330" y="178"/>
                </a:cxn>
                <a:cxn ang="0">
                  <a:pos x="334" y="178"/>
                </a:cxn>
                <a:cxn ang="0">
                  <a:pos x="338" y="176"/>
                </a:cxn>
                <a:cxn ang="0">
                  <a:pos x="342" y="172"/>
                </a:cxn>
                <a:cxn ang="0">
                  <a:pos x="348" y="164"/>
                </a:cxn>
                <a:cxn ang="0">
                  <a:pos x="348" y="164"/>
                </a:cxn>
                <a:cxn ang="0">
                  <a:pos x="350" y="160"/>
                </a:cxn>
                <a:cxn ang="0">
                  <a:pos x="350" y="154"/>
                </a:cxn>
                <a:cxn ang="0">
                  <a:pos x="348" y="150"/>
                </a:cxn>
                <a:cxn ang="0">
                  <a:pos x="346" y="146"/>
                </a:cxn>
                <a:cxn ang="0">
                  <a:pos x="346" y="146"/>
                </a:cxn>
              </a:cxnLst>
              <a:rect l="0" t="0" r="r" b="b"/>
              <a:pathLst>
                <a:path w="350" h="178">
                  <a:moveTo>
                    <a:pt x="346" y="146"/>
                  </a:moveTo>
                  <a:lnTo>
                    <a:pt x="182" y="4"/>
                  </a:lnTo>
                  <a:lnTo>
                    <a:pt x="182" y="4"/>
                  </a:lnTo>
                  <a:lnTo>
                    <a:pt x="178" y="2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72" y="2"/>
                  </a:lnTo>
                  <a:lnTo>
                    <a:pt x="168" y="4"/>
                  </a:lnTo>
                  <a:lnTo>
                    <a:pt x="84" y="76"/>
                  </a:lnTo>
                  <a:lnTo>
                    <a:pt x="84" y="54"/>
                  </a:lnTo>
                  <a:lnTo>
                    <a:pt x="84" y="54"/>
                  </a:lnTo>
                  <a:lnTo>
                    <a:pt x="84" y="50"/>
                  </a:lnTo>
                  <a:lnTo>
                    <a:pt x="82" y="46"/>
                  </a:lnTo>
                  <a:lnTo>
                    <a:pt x="78" y="42"/>
                  </a:lnTo>
                  <a:lnTo>
                    <a:pt x="74" y="42"/>
                  </a:lnTo>
                  <a:lnTo>
                    <a:pt x="60" y="42"/>
                  </a:lnTo>
                  <a:lnTo>
                    <a:pt x="60" y="42"/>
                  </a:lnTo>
                  <a:lnTo>
                    <a:pt x="54" y="42"/>
                  </a:lnTo>
                  <a:lnTo>
                    <a:pt x="52" y="46"/>
                  </a:lnTo>
                  <a:lnTo>
                    <a:pt x="50" y="50"/>
                  </a:lnTo>
                  <a:lnTo>
                    <a:pt x="48" y="54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8" y="108"/>
                  </a:lnTo>
                  <a:lnTo>
                    <a:pt x="4" y="146"/>
                  </a:lnTo>
                  <a:lnTo>
                    <a:pt x="4" y="146"/>
                  </a:lnTo>
                  <a:lnTo>
                    <a:pt x="2" y="150"/>
                  </a:lnTo>
                  <a:lnTo>
                    <a:pt x="0" y="154"/>
                  </a:lnTo>
                  <a:lnTo>
                    <a:pt x="0" y="160"/>
                  </a:lnTo>
                  <a:lnTo>
                    <a:pt x="2" y="164"/>
                  </a:lnTo>
                  <a:lnTo>
                    <a:pt x="8" y="172"/>
                  </a:lnTo>
                  <a:lnTo>
                    <a:pt x="8" y="172"/>
                  </a:lnTo>
                  <a:lnTo>
                    <a:pt x="10" y="176"/>
                  </a:lnTo>
                  <a:lnTo>
                    <a:pt x="14" y="178"/>
                  </a:lnTo>
                  <a:lnTo>
                    <a:pt x="20" y="178"/>
                  </a:lnTo>
                  <a:lnTo>
                    <a:pt x="24" y="174"/>
                  </a:lnTo>
                  <a:lnTo>
                    <a:pt x="40" y="160"/>
                  </a:lnTo>
                  <a:lnTo>
                    <a:pt x="174" y="44"/>
                  </a:lnTo>
                  <a:lnTo>
                    <a:pt x="310" y="160"/>
                  </a:lnTo>
                  <a:lnTo>
                    <a:pt x="326" y="174"/>
                  </a:lnTo>
                  <a:lnTo>
                    <a:pt x="326" y="174"/>
                  </a:lnTo>
                  <a:lnTo>
                    <a:pt x="330" y="178"/>
                  </a:lnTo>
                  <a:lnTo>
                    <a:pt x="334" y="178"/>
                  </a:lnTo>
                  <a:lnTo>
                    <a:pt x="338" y="176"/>
                  </a:lnTo>
                  <a:lnTo>
                    <a:pt x="342" y="172"/>
                  </a:lnTo>
                  <a:lnTo>
                    <a:pt x="348" y="164"/>
                  </a:lnTo>
                  <a:lnTo>
                    <a:pt x="348" y="164"/>
                  </a:lnTo>
                  <a:lnTo>
                    <a:pt x="350" y="160"/>
                  </a:lnTo>
                  <a:lnTo>
                    <a:pt x="350" y="154"/>
                  </a:lnTo>
                  <a:lnTo>
                    <a:pt x="348" y="150"/>
                  </a:lnTo>
                  <a:lnTo>
                    <a:pt x="346" y="146"/>
                  </a:lnTo>
                  <a:lnTo>
                    <a:pt x="346" y="1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42" name="Freeform 22"/>
            <p:cNvSpPr>
              <a:spLocks/>
            </p:cNvSpPr>
            <p:nvPr/>
          </p:nvSpPr>
          <p:spPr bwMode="auto">
            <a:xfrm>
              <a:off x="2909888" y="3024188"/>
              <a:ext cx="428625" cy="41910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0" y="118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0" y="256"/>
                </a:cxn>
                <a:cxn ang="0">
                  <a:pos x="4" y="260"/>
                </a:cxn>
                <a:cxn ang="0">
                  <a:pos x="8" y="262"/>
                </a:cxn>
                <a:cxn ang="0">
                  <a:pos x="14" y="264"/>
                </a:cxn>
                <a:cxn ang="0">
                  <a:pos x="90" y="264"/>
                </a:cxn>
                <a:cxn ang="0">
                  <a:pos x="90" y="252"/>
                </a:cxn>
                <a:cxn ang="0">
                  <a:pos x="94" y="252"/>
                </a:cxn>
                <a:cxn ang="0">
                  <a:pos x="94" y="132"/>
                </a:cxn>
                <a:cxn ang="0">
                  <a:pos x="94" y="132"/>
                </a:cxn>
                <a:cxn ang="0">
                  <a:pos x="94" y="130"/>
                </a:cxn>
                <a:cxn ang="0">
                  <a:pos x="98" y="128"/>
                </a:cxn>
                <a:cxn ang="0">
                  <a:pos x="172" y="128"/>
                </a:cxn>
                <a:cxn ang="0">
                  <a:pos x="172" y="128"/>
                </a:cxn>
                <a:cxn ang="0">
                  <a:pos x="176" y="130"/>
                </a:cxn>
                <a:cxn ang="0">
                  <a:pos x="176" y="132"/>
                </a:cxn>
                <a:cxn ang="0">
                  <a:pos x="176" y="252"/>
                </a:cxn>
                <a:cxn ang="0">
                  <a:pos x="180" y="252"/>
                </a:cxn>
                <a:cxn ang="0">
                  <a:pos x="180" y="264"/>
                </a:cxn>
                <a:cxn ang="0">
                  <a:pos x="256" y="264"/>
                </a:cxn>
                <a:cxn ang="0">
                  <a:pos x="256" y="264"/>
                </a:cxn>
                <a:cxn ang="0">
                  <a:pos x="262" y="262"/>
                </a:cxn>
                <a:cxn ang="0">
                  <a:pos x="266" y="260"/>
                </a:cxn>
                <a:cxn ang="0">
                  <a:pos x="268" y="256"/>
                </a:cxn>
                <a:cxn ang="0">
                  <a:pos x="270" y="250"/>
                </a:cxn>
                <a:cxn ang="0">
                  <a:pos x="270" y="118"/>
                </a:cxn>
                <a:cxn ang="0">
                  <a:pos x="134" y="0"/>
                </a:cxn>
              </a:cxnLst>
              <a:rect l="0" t="0" r="r" b="b"/>
              <a:pathLst>
                <a:path w="270" h="264">
                  <a:moveTo>
                    <a:pt x="134" y="0"/>
                  </a:moveTo>
                  <a:lnTo>
                    <a:pt x="0" y="118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0" y="256"/>
                  </a:lnTo>
                  <a:lnTo>
                    <a:pt x="4" y="260"/>
                  </a:lnTo>
                  <a:lnTo>
                    <a:pt x="8" y="262"/>
                  </a:lnTo>
                  <a:lnTo>
                    <a:pt x="14" y="264"/>
                  </a:lnTo>
                  <a:lnTo>
                    <a:pt x="90" y="264"/>
                  </a:lnTo>
                  <a:lnTo>
                    <a:pt x="90" y="252"/>
                  </a:lnTo>
                  <a:lnTo>
                    <a:pt x="94" y="252"/>
                  </a:lnTo>
                  <a:lnTo>
                    <a:pt x="94" y="132"/>
                  </a:lnTo>
                  <a:lnTo>
                    <a:pt x="94" y="132"/>
                  </a:lnTo>
                  <a:lnTo>
                    <a:pt x="94" y="130"/>
                  </a:lnTo>
                  <a:lnTo>
                    <a:pt x="98" y="128"/>
                  </a:lnTo>
                  <a:lnTo>
                    <a:pt x="172" y="128"/>
                  </a:lnTo>
                  <a:lnTo>
                    <a:pt x="172" y="128"/>
                  </a:lnTo>
                  <a:lnTo>
                    <a:pt x="176" y="130"/>
                  </a:lnTo>
                  <a:lnTo>
                    <a:pt x="176" y="132"/>
                  </a:lnTo>
                  <a:lnTo>
                    <a:pt x="176" y="252"/>
                  </a:lnTo>
                  <a:lnTo>
                    <a:pt x="180" y="252"/>
                  </a:lnTo>
                  <a:lnTo>
                    <a:pt x="180" y="264"/>
                  </a:lnTo>
                  <a:lnTo>
                    <a:pt x="256" y="264"/>
                  </a:lnTo>
                  <a:lnTo>
                    <a:pt x="256" y="264"/>
                  </a:lnTo>
                  <a:lnTo>
                    <a:pt x="262" y="262"/>
                  </a:lnTo>
                  <a:lnTo>
                    <a:pt x="266" y="260"/>
                  </a:lnTo>
                  <a:lnTo>
                    <a:pt x="268" y="256"/>
                  </a:lnTo>
                  <a:lnTo>
                    <a:pt x="270" y="250"/>
                  </a:lnTo>
                  <a:lnTo>
                    <a:pt x="270" y="118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43" name="Freeform 23"/>
            <p:cNvSpPr>
              <a:spLocks/>
            </p:cNvSpPr>
            <p:nvPr/>
          </p:nvSpPr>
          <p:spPr bwMode="auto">
            <a:xfrm>
              <a:off x="2741613" y="3313113"/>
              <a:ext cx="104775" cy="88900"/>
            </a:xfrm>
            <a:custGeom>
              <a:avLst/>
              <a:gdLst/>
              <a:ahLst/>
              <a:cxnLst>
                <a:cxn ang="0">
                  <a:pos x="46" y="48"/>
                </a:cxn>
                <a:cxn ang="0">
                  <a:pos x="46" y="48"/>
                </a:cxn>
                <a:cxn ang="0">
                  <a:pos x="56" y="50"/>
                </a:cxn>
                <a:cxn ang="0">
                  <a:pos x="66" y="56"/>
                </a:cxn>
                <a:cxn ang="0">
                  <a:pos x="66" y="56"/>
                </a:cxn>
                <a:cxn ang="0">
                  <a:pos x="48" y="32"/>
                </a:cxn>
                <a:cxn ang="0">
                  <a:pos x="34" y="1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32" y="32"/>
                </a:cxn>
                <a:cxn ang="0">
                  <a:pos x="46" y="48"/>
                </a:cxn>
                <a:cxn ang="0">
                  <a:pos x="46" y="48"/>
                </a:cxn>
              </a:cxnLst>
              <a:rect l="0" t="0" r="r" b="b"/>
              <a:pathLst>
                <a:path w="66" h="56">
                  <a:moveTo>
                    <a:pt x="46" y="48"/>
                  </a:moveTo>
                  <a:lnTo>
                    <a:pt x="46" y="48"/>
                  </a:lnTo>
                  <a:lnTo>
                    <a:pt x="56" y="50"/>
                  </a:lnTo>
                  <a:lnTo>
                    <a:pt x="66" y="56"/>
                  </a:lnTo>
                  <a:lnTo>
                    <a:pt x="66" y="56"/>
                  </a:lnTo>
                  <a:lnTo>
                    <a:pt x="48" y="32"/>
                  </a:lnTo>
                  <a:lnTo>
                    <a:pt x="34" y="1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32" y="32"/>
                  </a:lnTo>
                  <a:lnTo>
                    <a:pt x="46" y="48"/>
                  </a:lnTo>
                  <a:lnTo>
                    <a:pt x="46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44" name="Freeform 24"/>
            <p:cNvSpPr>
              <a:spLocks/>
            </p:cNvSpPr>
            <p:nvPr/>
          </p:nvSpPr>
          <p:spPr bwMode="auto">
            <a:xfrm>
              <a:off x="2703513" y="3319463"/>
              <a:ext cx="384175" cy="342900"/>
            </a:xfrm>
            <a:custGeom>
              <a:avLst/>
              <a:gdLst/>
              <a:ahLst/>
              <a:cxnLst>
                <a:cxn ang="0">
                  <a:pos x="230" y="176"/>
                </a:cxn>
                <a:cxn ang="0">
                  <a:pos x="232" y="164"/>
                </a:cxn>
                <a:cxn ang="0">
                  <a:pos x="228" y="140"/>
                </a:cxn>
                <a:cxn ang="0">
                  <a:pos x="212" y="122"/>
                </a:cxn>
                <a:cxn ang="0">
                  <a:pos x="190" y="108"/>
                </a:cxn>
                <a:cxn ang="0">
                  <a:pos x="182" y="108"/>
                </a:cxn>
                <a:cxn ang="0">
                  <a:pos x="198" y="128"/>
                </a:cxn>
                <a:cxn ang="0">
                  <a:pos x="200" y="152"/>
                </a:cxn>
                <a:cxn ang="0">
                  <a:pos x="198" y="158"/>
                </a:cxn>
                <a:cxn ang="0">
                  <a:pos x="196" y="140"/>
                </a:cxn>
                <a:cxn ang="0">
                  <a:pos x="174" y="110"/>
                </a:cxn>
                <a:cxn ang="0">
                  <a:pos x="154" y="102"/>
                </a:cxn>
                <a:cxn ang="0">
                  <a:pos x="140" y="96"/>
                </a:cxn>
                <a:cxn ang="0">
                  <a:pos x="118" y="86"/>
                </a:cxn>
                <a:cxn ang="0">
                  <a:pos x="92" y="62"/>
                </a:cxn>
                <a:cxn ang="0">
                  <a:pos x="82" y="54"/>
                </a:cxn>
                <a:cxn ang="0">
                  <a:pos x="68" y="50"/>
                </a:cxn>
                <a:cxn ang="0">
                  <a:pos x="62" y="54"/>
                </a:cxn>
                <a:cxn ang="0">
                  <a:pos x="64" y="70"/>
                </a:cxn>
                <a:cxn ang="0">
                  <a:pos x="88" y="98"/>
                </a:cxn>
                <a:cxn ang="0">
                  <a:pos x="118" y="124"/>
                </a:cxn>
                <a:cxn ang="0">
                  <a:pos x="114" y="126"/>
                </a:cxn>
                <a:cxn ang="0">
                  <a:pos x="84" y="102"/>
                </a:cxn>
                <a:cxn ang="0">
                  <a:pos x="60" y="72"/>
                </a:cxn>
                <a:cxn ang="0">
                  <a:pos x="54" y="56"/>
                </a:cxn>
                <a:cxn ang="0">
                  <a:pos x="60" y="48"/>
                </a:cxn>
                <a:cxn ang="0">
                  <a:pos x="46" y="24"/>
                </a:cxn>
                <a:cxn ang="0">
                  <a:pos x="36" y="14"/>
                </a:cxn>
                <a:cxn ang="0">
                  <a:pos x="24" y="2"/>
                </a:cxn>
                <a:cxn ang="0">
                  <a:pos x="6" y="0"/>
                </a:cxn>
                <a:cxn ang="0">
                  <a:pos x="0" y="10"/>
                </a:cxn>
                <a:cxn ang="0">
                  <a:pos x="4" y="26"/>
                </a:cxn>
                <a:cxn ang="0">
                  <a:pos x="12" y="36"/>
                </a:cxn>
                <a:cxn ang="0">
                  <a:pos x="42" y="72"/>
                </a:cxn>
                <a:cxn ang="0">
                  <a:pos x="62" y="98"/>
                </a:cxn>
                <a:cxn ang="0">
                  <a:pos x="84" y="118"/>
                </a:cxn>
                <a:cxn ang="0">
                  <a:pos x="132" y="152"/>
                </a:cxn>
                <a:cxn ang="0">
                  <a:pos x="166" y="174"/>
                </a:cxn>
                <a:cxn ang="0">
                  <a:pos x="170" y="182"/>
                </a:cxn>
                <a:cxn ang="0">
                  <a:pos x="172" y="202"/>
                </a:cxn>
                <a:cxn ang="0">
                  <a:pos x="168" y="216"/>
                </a:cxn>
                <a:cxn ang="0">
                  <a:pos x="240" y="212"/>
                </a:cxn>
                <a:cxn ang="0">
                  <a:pos x="232" y="188"/>
                </a:cxn>
              </a:cxnLst>
              <a:rect l="0" t="0" r="r" b="b"/>
              <a:pathLst>
                <a:path w="242" h="216">
                  <a:moveTo>
                    <a:pt x="232" y="188"/>
                  </a:moveTo>
                  <a:lnTo>
                    <a:pt x="232" y="188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4" y="158"/>
                  </a:lnTo>
                  <a:lnTo>
                    <a:pt x="232" y="152"/>
                  </a:lnTo>
                  <a:lnTo>
                    <a:pt x="228" y="140"/>
                  </a:lnTo>
                  <a:lnTo>
                    <a:pt x="222" y="130"/>
                  </a:lnTo>
                  <a:lnTo>
                    <a:pt x="212" y="122"/>
                  </a:lnTo>
                  <a:lnTo>
                    <a:pt x="212" y="122"/>
                  </a:lnTo>
                  <a:lnTo>
                    <a:pt x="202" y="114"/>
                  </a:lnTo>
                  <a:lnTo>
                    <a:pt x="190" y="108"/>
                  </a:lnTo>
                  <a:lnTo>
                    <a:pt x="190" y="108"/>
                  </a:lnTo>
                  <a:lnTo>
                    <a:pt x="182" y="106"/>
                  </a:lnTo>
                  <a:lnTo>
                    <a:pt x="180" y="106"/>
                  </a:lnTo>
                  <a:lnTo>
                    <a:pt x="182" y="108"/>
                  </a:lnTo>
                  <a:lnTo>
                    <a:pt x="182" y="108"/>
                  </a:lnTo>
                  <a:lnTo>
                    <a:pt x="192" y="116"/>
                  </a:lnTo>
                  <a:lnTo>
                    <a:pt x="198" y="128"/>
                  </a:lnTo>
                  <a:lnTo>
                    <a:pt x="200" y="138"/>
                  </a:lnTo>
                  <a:lnTo>
                    <a:pt x="200" y="152"/>
                  </a:lnTo>
                  <a:lnTo>
                    <a:pt x="200" y="152"/>
                  </a:lnTo>
                  <a:lnTo>
                    <a:pt x="198" y="158"/>
                  </a:lnTo>
                  <a:lnTo>
                    <a:pt x="198" y="158"/>
                  </a:lnTo>
                  <a:lnTo>
                    <a:pt x="198" y="158"/>
                  </a:lnTo>
                  <a:lnTo>
                    <a:pt x="196" y="152"/>
                  </a:lnTo>
                  <a:lnTo>
                    <a:pt x="196" y="152"/>
                  </a:lnTo>
                  <a:lnTo>
                    <a:pt x="196" y="140"/>
                  </a:lnTo>
                  <a:lnTo>
                    <a:pt x="192" y="128"/>
                  </a:lnTo>
                  <a:lnTo>
                    <a:pt x="184" y="118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64" y="104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40" y="96"/>
                  </a:lnTo>
                  <a:lnTo>
                    <a:pt x="140" y="96"/>
                  </a:lnTo>
                  <a:lnTo>
                    <a:pt x="134" y="94"/>
                  </a:lnTo>
                  <a:lnTo>
                    <a:pt x="134" y="94"/>
                  </a:lnTo>
                  <a:lnTo>
                    <a:pt x="118" y="86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92" y="62"/>
                  </a:lnTo>
                  <a:lnTo>
                    <a:pt x="88" y="58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0" y="52"/>
                  </a:lnTo>
                  <a:lnTo>
                    <a:pt x="74" y="50"/>
                  </a:lnTo>
                  <a:lnTo>
                    <a:pt x="68" y="50"/>
                  </a:lnTo>
                  <a:lnTo>
                    <a:pt x="64" y="52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0" y="56"/>
                  </a:lnTo>
                  <a:lnTo>
                    <a:pt x="60" y="60"/>
                  </a:lnTo>
                  <a:lnTo>
                    <a:pt x="64" y="70"/>
                  </a:lnTo>
                  <a:lnTo>
                    <a:pt x="74" y="84"/>
                  </a:lnTo>
                  <a:lnTo>
                    <a:pt x="74" y="84"/>
                  </a:lnTo>
                  <a:lnTo>
                    <a:pt x="88" y="98"/>
                  </a:lnTo>
                  <a:lnTo>
                    <a:pt x="102" y="112"/>
                  </a:lnTo>
                  <a:lnTo>
                    <a:pt x="102" y="112"/>
                  </a:lnTo>
                  <a:lnTo>
                    <a:pt x="118" y="124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14" y="126"/>
                  </a:lnTo>
                  <a:lnTo>
                    <a:pt x="100" y="118"/>
                  </a:lnTo>
                  <a:lnTo>
                    <a:pt x="100" y="118"/>
                  </a:lnTo>
                  <a:lnTo>
                    <a:pt x="84" y="102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60" y="72"/>
                  </a:lnTo>
                  <a:lnTo>
                    <a:pt x="56" y="64"/>
                  </a:lnTo>
                  <a:lnTo>
                    <a:pt x="54" y="56"/>
                  </a:lnTo>
                  <a:lnTo>
                    <a:pt x="54" y="56"/>
                  </a:lnTo>
                  <a:lnTo>
                    <a:pt x="54" y="54"/>
                  </a:lnTo>
                  <a:lnTo>
                    <a:pt x="56" y="50"/>
                  </a:lnTo>
                  <a:lnTo>
                    <a:pt x="60" y="48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62" y="98"/>
                  </a:lnTo>
                  <a:lnTo>
                    <a:pt x="62" y="98"/>
                  </a:lnTo>
                  <a:lnTo>
                    <a:pt x="72" y="108"/>
                  </a:lnTo>
                  <a:lnTo>
                    <a:pt x="84" y="118"/>
                  </a:lnTo>
                  <a:lnTo>
                    <a:pt x="84" y="118"/>
                  </a:lnTo>
                  <a:lnTo>
                    <a:pt x="108" y="136"/>
                  </a:lnTo>
                  <a:lnTo>
                    <a:pt x="132" y="152"/>
                  </a:lnTo>
                  <a:lnTo>
                    <a:pt x="132" y="152"/>
                  </a:lnTo>
                  <a:lnTo>
                    <a:pt x="158" y="168"/>
                  </a:lnTo>
                  <a:lnTo>
                    <a:pt x="158" y="168"/>
                  </a:lnTo>
                  <a:lnTo>
                    <a:pt x="166" y="174"/>
                  </a:lnTo>
                  <a:lnTo>
                    <a:pt x="168" y="178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2" y="192"/>
                  </a:lnTo>
                  <a:lnTo>
                    <a:pt x="172" y="202"/>
                  </a:lnTo>
                  <a:lnTo>
                    <a:pt x="172" y="202"/>
                  </a:lnTo>
                  <a:lnTo>
                    <a:pt x="170" y="210"/>
                  </a:lnTo>
                  <a:lnTo>
                    <a:pt x="168" y="216"/>
                  </a:lnTo>
                  <a:lnTo>
                    <a:pt x="168" y="216"/>
                  </a:lnTo>
                  <a:lnTo>
                    <a:pt x="242" y="216"/>
                  </a:lnTo>
                  <a:lnTo>
                    <a:pt x="242" y="216"/>
                  </a:lnTo>
                  <a:lnTo>
                    <a:pt x="240" y="212"/>
                  </a:lnTo>
                  <a:lnTo>
                    <a:pt x="240" y="212"/>
                  </a:lnTo>
                  <a:lnTo>
                    <a:pt x="236" y="200"/>
                  </a:lnTo>
                  <a:lnTo>
                    <a:pt x="232" y="188"/>
                  </a:lnTo>
                  <a:lnTo>
                    <a:pt x="232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45" name="Freeform 25"/>
            <p:cNvSpPr>
              <a:spLocks/>
            </p:cNvSpPr>
            <p:nvPr/>
          </p:nvSpPr>
          <p:spPr bwMode="auto">
            <a:xfrm>
              <a:off x="3398838" y="3313113"/>
              <a:ext cx="107950" cy="88900"/>
            </a:xfrm>
            <a:custGeom>
              <a:avLst/>
              <a:gdLst/>
              <a:ahLst/>
              <a:cxnLst>
                <a:cxn ang="0">
                  <a:pos x="22" y="48"/>
                </a:cxn>
                <a:cxn ang="0">
                  <a:pos x="22" y="48"/>
                </a:cxn>
                <a:cxn ang="0">
                  <a:pos x="12" y="5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0" y="32"/>
                </a:cxn>
                <a:cxn ang="0">
                  <a:pos x="34" y="16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52" y="2"/>
                </a:cxn>
                <a:cxn ang="0">
                  <a:pos x="58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8" y="4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36" y="32"/>
                </a:cxn>
                <a:cxn ang="0">
                  <a:pos x="22" y="48"/>
                </a:cxn>
                <a:cxn ang="0">
                  <a:pos x="22" y="48"/>
                </a:cxn>
              </a:cxnLst>
              <a:rect l="0" t="0" r="r" b="b"/>
              <a:pathLst>
                <a:path w="68" h="56">
                  <a:moveTo>
                    <a:pt x="22" y="48"/>
                  </a:moveTo>
                  <a:lnTo>
                    <a:pt x="22" y="48"/>
                  </a:lnTo>
                  <a:lnTo>
                    <a:pt x="12" y="5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0" y="32"/>
                  </a:lnTo>
                  <a:lnTo>
                    <a:pt x="34" y="16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52" y="2"/>
                  </a:lnTo>
                  <a:lnTo>
                    <a:pt x="58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58" y="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36" y="32"/>
                  </a:lnTo>
                  <a:lnTo>
                    <a:pt x="22" y="48"/>
                  </a:lnTo>
                  <a:lnTo>
                    <a:pt x="2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46" name="Freeform 26"/>
            <p:cNvSpPr>
              <a:spLocks/>
            </p:cNvSpPr>
            <p:nvPr/>
          </p:nvSpPr>
          <p:spPr bwMode="auto">
            <a:xfrm>
              <a:off x="3160713" y="3319463"/>
              <a:ext cx="384175" cy="342900"/>
            </a:xfrm>
            <a:custGeom>
              <a:avLst/>
              <a:gdLst/>
              <a:ahLst/>
              <a:cxnLst>
                <a:cxn ang="0">
                  <a:pos x="12" y="176"/>
                </a:cxn>
                <a:cxn ang="0">
                  <a:pos x="10" y="164"/>
                </a:cxn>
                <a:cxn ang="0">
                  <a:pos x="12" y="140"/>
                </a:cxn>
                <a:cxn ang="0">
                  <a:pos x="30" y="122"/>
                </a:cxn>
                <a:cxn ang="0">
                  <a:pos x="52" y="108"/>
                </a:cxn>
                <a:cxn ang="0">
                  <a:pos x="60" y="108"/>
                </a:cxn>
                <a:cxn ang="0">
                  <a:pos x="44" y="128"/>
                </a:cxn>
                <a:cxn ang="0">
                  <a:pos x="42" y="152"/>
                </a:cxn>
                <a:cxn ang="0">
                  <a:pos x="44" y="158"/>
                </a:cxn>
                <a:cxn ang="0">
                  <a:pos x="46" y="140"/>
                </a:cxn>
                <a:cxn ang="0">
                  <a:pos x="66" y="110"/>
                </a:cxn>
                <a:cxn ang="0">
                  <a:pos x="88" y="102"/>
                </a:cxn>
                <a:cxn ang="0">
                  <a:pos x="102" y="96"/>
                </a:cxn>
                <a:cxn ang="0">
                  <a:pos x="122" y="86"/>
                </a:cxn>
                <a:cxn ang="0">
                  <a:pos x="150" y="62"/>
                </a:cxn>
                <a:cxn ang="0">
                  <a:pos x="158" y="54"/>
                </a:cxn>
                <a:cxn ang="0">
                  <a:pos x="174" y="50"/>
                </a:cxn>
                <a:cxn ang="0">
                  <a:pos x="180" y="54"/>
                </a:cxn>
                <a:cxn ang="0">
                  <a:pos x="176" y="70"/>
                </a:cxn>
                <a:cxn ang="0">
                  <a:pos x="154" y="98"/>
                </a:cxn>
                <a:cxn ang="0">
                  <a:pos x="124" y="124"/>
                </a:cxn>
                <a:cxn ang="0">
                  <a:pos x="128" y="126"/>
                </a:cxn>
                <a:cxn ang="0">
                  <a:pos x="158" y="102"/>
                </a:cxn>
                <a:cxn ang="0">
                  <a:pos x="182" y="72"/>
                </a:cxn>
                <a:cxn ang="0">
                  <a:pos x="188" y="56"/>
                </a:cxn>
                <a:cxn ang="0">
                  <a:pos x="182" y="48"/>
                </a:cxn>
                <a:cxn ang="0">
                  <a:pos x="196" y="24"/>
                </a:cxn>
                <a:cxn ang="0">
                  <a:pos x="206" y="14"/>
                </a:cxn>
                <a:cxn ang="0">
                  <a:pos x="218" y="2"/>
                </a:cxn>
                <a:cxn ang="0">
                  <a:pos x="236" y="0"/>
                </a:cxn>
                <a:cxn ang="0">
                  <a:pos x="242" y="10"/>
                </a:cxn>
                <a:cxn ang="0">
                  <a:pos x="238" y="26"/>
                </a:cxn>
                <a:cxn ang="0">
                  <a:pos x="230" y="36"/>
                </a:cxn>
                <a:cxn ang="0">
                  <a:pos x="198" y="72"/>
                </a:cxn>
                <a:cxn ang="0">
                  <a:pos x="180" y="98"/>
                </a:cxn>
                <a:cxn ang="0">
                  <a:pos x="158" y="118"/>
                </a:cxn>
                <a:cxn ang="0">
                  <a:pos x="108" y="152"/>
                </a:cxn>
                <a:cxn ang="0">
                  <a:pos x="76" y="174"/>
                </a:cxn>
                <a:cxn ang="0">
                  <a:pos x="72" y="182"/>
                </a:cxn>
                <a:cxn ang="0">
                  <a:pos x="70" y="202"/>
                </a:cxn>
                <a:cxn ang="0">
                  <a:pos x="74" y="216"/>
                </a:cxn>
                <a:cxn ang="0">
                  <a:pos x="0" y="212"/>
                </a:cxn>
                <a:cxn ang="0">
                  <a:pos x="10" y="188"/>
                </a:cxn>
              </a:cxnLst>
              <a:rect l="0" t="0" r="r" b="b"/>
              <a:pathLst>
                <a:path w="242" h="216">
                  <a:moveTo>
                    <a:pt x="10" y="188"/>
                  </a:moveTo>
                  <a:lnTo>
                    <a:pt x="10" y="188"/>
                  </a:lnTo>
                  <a:lnTo>
                    <a:pt x="12" y="176"/>
                  </a:lnTo>
                  <a:lnTo>
                    <a:pt x="12" y="176"/>
                  </a:lnTo>
                  <a:lnTo>
                    <a:pt x="10" y="164"/>
                  </a:lnTo>
                  <a:lnTo>
                    <a:pt x="10" y="164"/>
                  </a:lnTo>
                  <a:lnTo>
                    <a:pt x="8" y="158"/>
                  </a:lnTo>
                  <a:lnTo>
                    <a:pt x="8" y="152"/>
                  </a:lnTo>
                  <a:lnTo>
                    <a:pt x="12" y="140"/>
                  </a:lnTo>
                  <a:lnTo>
                    <a:pt x="20" y="130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40" y="114"/>
                  </a:lnTo>
                  <a:lnTo>
                    <a:pt x="52" y="108"/>
                  </a:lnTo>
                  <a:lnTo>
                    <a:pt x="52" y="108"/>
                  </a:lnTo>
                  <a:lnTo>
                    <a:pt x="58" y="106"/>
                  </a:lnTo>
                  <a:lnTo>
                    <a:pt x="60" y="106"/>
                  </a:lnTo>
                  <a:lnTo>
                    <a:pt x="60" y="108"/>
                  </a:lnTo>
                  <a:lnTo>
                    <a:pt x="60" y="108"/>
                  </a:lnTo>
                  <a:lnTo>
                    <a:pt x="50" y="116"/>
                  </a:lnTo>
                  <a:lnTo>
                    <a:pt x="44" y="128"/>
                  </a:lnTo>
                  <a:lnTo>
                    <a:pt x="42" y="138"/>
                  </a:lnTo>
                  <a:lnTo>
                    <a:pt x="42" y="152"/>
                  </a:lnTo>
                  <a:lnTo>
                    <a:pt x="42" y="152"/>
                  </a:lnTo>
                  <a:lnTo>
                    <a:pt x="42" y="158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46" y="140"/>
                  </a:lnTo>
                  <a:lnTo>
                    <a:pt x="50" y="128"/>
                  </a:lnTo>
                  <a:lnTo>
                    <a:pt x="56" y="118"/>
                  </a:lnTo>
                  <a:lnTo>
                    <a:pt x="66" y="110"/>
                  </a:lnTo>
                  <a:lnTo>
                    <a:pt x="66" y="110"/>
                  </a:lnTo>
                  <a:lnTo>
                    <a:pt x="76" y="104"/>
                  </a:lnTo>
                  <a:lnTo>
                    <a:pt x="88" y="102"/>
                  </a:lnTo>
                  <a:lnTo>
                    <a:pt x="88" y="102"/>
                  </a:lnTo>
                  <a:lnTo>
                    <a:pt x="102" y="96"/>
                  </a:lnTo>
                  <a:lnTo>
                    <a:pt x="102" y="96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22" y="86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50" y="62"/>
                  </a:lnTo>
                  <a:lnTo>
                    <a:pt x="154" y="58"/>
                  </a:lnTo>
                  <a:lnTo>
                    <a:pt x="158" y="54"/>
                  </a:lnTo>
                  <a:lnTo>
                    <a:pt x="158" y="54"/>
                  </a:lnTo>
                  <a:lnTo>
                    <a:pt x="162" y="52"/>
                  </a:lnTo>
                  <a:lnTo>
                    <a:pt x="166" y="50"/>
                  </a:lnTo>
                  <a:lnTo>
                    <a:pt x="174" y="50"/>
                  </a:lnTo>
                  <a:lnTo>
                    <a:pt x="178" y="52"/>
                  </a:lnTo>
                  <a:lnTo>
                    <a:pt x="180" y="54"/>
                  </a:lnTo>
                  <a:lnTo>
                    <a:pt x="180" y="54"/>
                  </a:lnTo>
                  <a:lnTo>
                    <a:pt x="182" y="56"/>
                  </a:lnTo>
                  <a:lnTo>
                    <a:pt x="182" y="60"/>
                  </a:lnTo>
                  <a:lnTo>
                    <a:pt x="176" y="70"/>
                  </a:lnTo>
                  <a:lnTo>
                    <a:pt x="166" y="84"/>
                  </a:lnTo>
                  <a:lnTo>
                    <a:pt x="166" y="84"/>
                  </a:lnTo>
                  <a:lnTo>
                    <a:pt x="154" y="98"/>
                  </a:lnTo>
                  <a:lnTo>
                    <a:pt x="138" y="112"/>
                  </a:lnTo>
                  <a:lnTo>
                    <a:pt x="138" y="112"/>
                  </a:lnTo>
                  <a:lnTo>
                    <a:pt x="124" y="124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28" y="126"/>
                  </a:lnTo>
                  <a:lnTo>
                    <a:pt x="142" y="118"/>
                  </a:lnTo>
                  <a:lnTo>
                    <a:pt x="142" y="118"/>
                  </a:lnTo>
                  <a:lnTo>
                    <a:pt x="158" y="102"/>
                  </a:lnTo>
                  <a:lnTo>
                    <a:pt x="172" y="86"/>
                  </a:lnTo>
                  <a:lnTo>
                    <a:pt x="172" y="86"/>
                  </a:lnTo>
                  <a:lnTo>
                    <a:pt x="182" y="72"/>
                  </a:lnTo>
                  <a:lnTo>
                    <a:pt x="186" y="64"/>
                  </a:lnTo>
                  <a:lnTo>
                    <a:pt x="188" y="56"/>
                  </a:lnTo>
                  <a:lnTo>
                    <a:pt x="188" y="56"/>
                  </a:lnTo>
                  <a:lnTo>
                    <a:pt x="186" y="54"/>
                  </a:lnTo>
                  <a:lnTo>
                    <a:pt x="184" y="50"/>
                  </a:lnTo>
                  <a:lnTo>
                    <a:pt x="182" y="48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96" y="24"/>
                  </a:lnTo>
                  <a:lnTo>
                    <a:pt x="196" y="2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14" y="4"/>
                  </a:lnTo>
                  <a:lnTo>
                    <a:pt x="214" y="4"/>
                  </a:lnTo>
                  <a:lnTo>
                    <a:pt x="218" y="2"/>
                  </a:lnTo>
                  <a:lnTo>
                    <a:pt x="224" y="0"/>
                  </a:lnTo>
                  <a:lnTo>
                    <a:pt x="232" y="0"/>
                  </a:lnTo>
                  <a:lnTo>
                    <a:pt x="236" y="0"/>
                  </a:lnTo>
                  <a:lnTo>
                    <a:pt x="238" y="4"/>
                  </a:lnTo>
                  <a:lnTo>
                    <a:pt x="238" y="4"/>
                  </a:lnTo>
                  <a:lnTo>
                    <a:pt x="242" y="10"/>
                  </a:lnTo>
                  <a:lnTo>
                    <a:pt x="242" y="14"/>
                  </a:lnTo>
                  <a:lnTo>
                    <a:pt x="240" y="20"/>
                  </a:lnTo>
                  <a:lnTo>
                    <a:pt x="238" y="26"/>
                  </a:lnTo>
                  <a:lnTo>
                    <a:pt x="238" y="26"/>
                  </a:lnTo>
                  <a:lnTo>
                    <a:pt x="230" y="36"/>
                  </a:lnTo>
                  <a:lnTo>
                    <a:pt x="230" y="36"/>
                  </a:lnTo>
                  <a:lnTo>
                    <a:pt x="220" y="48"/>
                  </a:lnTo>
                  <a:lnTo>
                    <a:pt x="220" y="48"/>
                  </a:lnTo>
                  <a:lnTo>
                    <a:pt x="198" y="72"/>
                  </a:lnTo>
                  <a:lnTo>
                    <a:pt x="198" y="72"/>
                  </a:lnTo>
                  <a:lnTo>
                    <a:pt x="180" y="98"/>
                  </a:lnTo>
                  <a:lnTo>
                    <a:pt x="180" y="98"/>
                  </a:lnTo>
                  <a:lnTo>
                    <a:pt x="170" y="108"/>
                  </a:lnTo>
                  <a:lnTo>
                    <a:pt x="158" y="118"/>
                  </a:lnTo>
                  <a:lnTo>
                    <a:pt x="158" y="118"/>
                  </a:lnTo>
                  <a:lnTo>
                    <a:pt x="134" y="136"/>
                  </a:lnTo>
                  <a:lnTo>
                    <a:pt x="108" y="152"/>
                  </a:lnTo>
                  <a:lnTo>
                    <a:pt x="108" y="152"/>
                  </a:lnTo>
                  <a:lnTo>
                    <a:pt x="84" y="168"/>
                  </a:lnTo>
                  <a:lnTo>
                    <a:pt x="84" y="168"/>
                  </a:lnTo>
                  <a:lnTo>
                    <a:pt x="76" y="174"/>
                  </a:lnTo>
                  <a:lnTo>
                    <a:pt x="74" y="178"/>
                  </a:lnTo>
                  <a:lnTo>
                    <a:pt x="72" y="182"/>
                  </a:lnTo>
                  <a:lnTo>
                    <a:pt x="72" y="182"/>
                  </a:lnTo>
                  <a:lnTo>
                    <a:pt x="70" y="192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70" y="210"/>
                  </a:lnTo>
                  <a:lnTo>
                    <a:pt x="74" y="216"/>
                  </a:lnTo>
                  <a:lnTo>
                    <a:pt x="74" y="216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4" y="200"/>
                  </a:lnTo>
                  <a:lnTo>
                    <a:pt x="10" y="188"/>
                  </a:lnTo>
                  <a:lnTo>
                    <a:pt x="10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147" name="Rectangle 27"/>
          <p:cNvSpPr>
            <a:spLocks noChangeArrowheads="1"/>
          </p:cNvSpPr>
          <p:nvPr/>
        </p:nvSpPr>
        <p:spPr bwMode="auto">
          <a:xfrm>
            <a:off x="3401986" y="3903687"/>
            <a:ext cx="307778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내용</a:t>
            </a:r>
            <a:endParaRPr kumimoji="1" lang="ko-KR" altLang="en-US" dirty="0">
              <a:solidFill>
                <a:schemeClr val="bg1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27" name="Rectangle 198"/>
          <p:cNvSpPr>
            <a:spLocks noChangeArrowheads="1"/>
          </p:cNvSpPr>
          <p:nvPr/>
        </p:nvSpPr>
        <p:spPr bwMode="auto">
          <a:xfrm>
            <a:off x="4833801" y="2214541"/>
            <a:ext cx="366125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228" name="Rectangle 269"/>
          <p:cNvSpPr>
            <a:spLocks noChangeArrowheads="1"/>
          </p:cNvSpPr>
          <p:nvPr/>
        </p:nvSpPr>
        <p:spPr bwMode="auto">
          <a:xfrm>
            <a:off x="4833801" y="1858941"/>
            <a:ext cx="189795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01 </a:t>
            </a:r>
            <a:r>
              <a:rPr kumimoji="1" lang="ko-KR" altLang="en-US" sz="1500" b="1" dirty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29" name="Rectangle 198"/>
          <p:cNvSpPr>
            <a:spLocks noChangeArrowheads="1"/>
          </p:cNvSpPr>
          <p:nvPr/>
        </p:nvSpPr>
        <p:spPr bwMode="auto">
          <a:xfrm>
            <a:off x="4833801" y="3438677"/>
            <a:ext cx="366125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230" name="Rectangle 269"/>
          <p:cNvSpPr>
            <a:spLocks noChangeArrowheads="1"/>
          </p:cNvSpPr>
          <p:nvPr/>
        </p:nvSpPr>
        <p:spPr bwMode="auto">
          <a:xfrm>
            <a:off x="4833801" y="3083077"/>
            <a:ext cx="189795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02 </a:t>
            </a:r>
            <a:r>
              <a:rPr kumimoji="1"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231" name="Rectangle 198"/>
          <p:cNvSpPr>
            <a:spLocks noChangeArrowheads="1"/>
          </p:cNvSpPr>
          <p:nvPr/>
        </p:nvSpPr>
        <p:spPr bwMode="auto">
          <a:xfrm>
            <a:off x="4833801" y="4669181"/>
            <a:ext cx="3661259" cy="578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rgbClr val="231916"/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sp>
        <p:nvSpPr>
          <p:cNvPr id="232" name="Rectangle 269"/>
          <p:cNvSpPr>
            <a:spLocks noChangeArrowheads="1"/>
          </p:cNvSpPr>
          <p:nvPr/>
        </p:nvSpPr>
        <p:spPr bwMode="auto">
          <a:xfrm>
            <a:off x="4833801" y="4313581"/>
            <a:ext cx="1897955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03 </a:t>
            </a:r>
            <a:r>
              <a:rPr kumimoji="1" lang="ko-KR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/>
              <a:t>3-1 </a:t>
            </a:r>
            <a:r>
              <a:rPr lang="ko-KR" altLang="en-US"/>
              <a:t>시장현황</a:t>
            </a:r>
            <a:endParaRPr lang="ko-KR" altLang="en-US" dirty="0"/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/>
              <a:t>시장현황을 위한 페이지입니다</a:t>
            </a:r>
            <a:r>
              <a:rPr lang="en-US" altLang="ko-KR"/>
              <a:t>.  </a:t>
            </a:r>
            <a:r>
              <a:rPr lang="ko-KR" altLang="en-US"/>
              <a:t>본문 맑은고딕 </a:t>
            </a:r>
            <a:r>
              <a:rPr lang="en-US" altLang="ko-KR"/>
              <a:t>12pt </a:t>
            </a:r>
            <a:r>
              <a:rPr lang="ko-KR" altLang="en-US"/>
              <a:t>정렬은 왼쪽정렬을 권장합니다</a:t>
            </a:r>
            <a:r>
              <a:rPr lang="en-US" altLang="ko-KR"/>
              <a:t>.</a:t>
            </a:r>
            <a:endParaRPr lang="ko-KR" altLang="en-US" dirty="0"/>
          </a:p>
        </p:txBody>
      </p:sp>
      <p:grpSp>
        <p:nvGrpSpPr>
          <p:cNvPr id="2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시장현황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208297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시장현황은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자사가 속해 있는 전체시장의 동향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을 살펴볼 수 있도록 작성합니다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전체시장의 규모는 어느 정도인가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이 시장은 성장하고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당신이 목표로 하는 시장 및 점유율은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누가 당신의 경쟁자인가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  <a:p>
              <a:pPr marL="88900" indent="-88900" algn="just" fontAlgn="ctr">
                <a:lnSpc>
                  <a:spcPts val="1500"/>
                </a:lnSpc>
                <a:buFont typeface="Arial" pitchFamily="34" charset="0"/>
                <a:buChar char="•"/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 고객층은 어떠한 증감 추이를 보이고 있는가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?</a:t>
              </a: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7128484" y="302786"/>
            <a:ext cx="1800000" cy="460765"/>
            <a:chOff x="7128484" y="252369"/>
            <a:chExt cx="1800000" cy="460765"/>
          </a:xfrm>
        </p:grpSpPr>
        <p:sp>
          <p:nvSpPr>
            <p:cNvPr id="42" name="TextBox 41"/>
            <p:cNvSpPr txBox="1"/>
            <p:nvPr/>
          </p:nvSpPr>
          <p:spPr>
            <a:xfrm>
              <a:off x="7128484" y="252369"/>
              <a:ext cx="1800000" cy="3323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128484" y="400741"/>
              <a:ext cx="1800000" cy="3123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100" b="1" kern="1200" dirty="0">
                  <a:solidFill>
                    <a:schemeClr val="bg1"/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1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4" name="이등변 삼각형 43"/>
          <p:cNvSpPr/>
          <p:nvPr/>
        </p:nvSpPr>
        <p:spPr>
          <a:xfrm rot="16200000" flipH="1">
            <a:off x="2899192" y="3142534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5" name="이등변 삼각형 44"/>
          <p:cNvSpPr/>
          <p:nvPr/>
        </p:nvSpPr>
        <p:spPr>
          <a:xfrm rot="5400000">
            <a:off x="1924807" y="3142533"/>
            <a:ext cx="4320000" cy="1581525"/>
          </a:xfrm>
          <a:prstGeom prst="triangle">
            <a:avLst/>
          </a:prstGeom>
          <a:gradFill flip="none" rotWithShape="1">
            <a:gsLst>
              <a:gs pos="0">
                <a:schemeClr val="bg1">
                  <a:lumMod val="50000"/>
                  <a:alpha val="50000"/>
                </a:schemeClr>
              </a:gs>
              <a:gs pos="68000">
                <a:schemeClr val="bg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6" name="Rectangle 5"/>
          <p:cNvSpPr>
            <a:spLocks noChangeArrowheads="1"/>
          </p:cNvSpPr>
          <p:nvPr/>
        </p:nvSpPr>
        <p:spPr bwMode="auto">
          <a:xfrm>
            <a:off x="552450" y="1800312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7" name="Freeform 8"/>
          <p:cNvSpPr>
            <a:spLocks/>
          </p:cNvSpPr>
          <p:nvPr/>
        </p:nvSpPr>
        <p:spPr bwMode="auto">
          <a:xfrm>
            <a:off x="3854450" y="3241762"/>
            <a:ext cx="1441450" cy="1441450"/>
          </a:xfrm>
          <a:custGeom>
            <a:avLst/>
            <a:gdLst/>
            <a:ahLst/>
            <a:cxnLst>
              <a:cxn ang="0">
                <a:pos x="908" y="454"/>
              </a:cxn>
              <a:cxn ang="0">
                <a:pos x="898" y="546"/>
              </a:cxn>
              <a:cxn ang="0">
                <a:pos x="872" y="630"/>
              </a:cxn>
              <a:cxn ang="0">
                <a:pos x="830" y="708"/>
              </a:cxn>
              <a:cxn ang="0">
                <a:pos x="776" y="776"/>
              </a:cxn>
              <a:cxn ang="0">
                <a:pos x="708" y="830"/>
              </a:cxn>
              <a:cxn ang="0">
                <a:pos x="630" y="872"/>
              </a:cxn>
              <a:cxn ang="0">
                <a:pos x="546" y="898"/>
              </a:cxn>
              <a:cxn ang="0">
                <a:pos x="454" y="908"/>
              </a:cxn>
              <a:cxn ang="0">
                <a:pos x="408" y="906"/>
              </a:cxn>
              <a:cxn ang="0">
                <a:pos x="320" y="888"/>
              </a:cxn>
              <a:cxn ang="0">
                <a:pos x="238" y="854"/>
              </a:cxn>
              <a:cxn ang="0">
                <a:pos x="166" y="804"/>
              </a:cxn>
              <a:cxn ang="0">
                <a:pos x="104" y="742"/>
              </a:cxn>
              <a:cxn ang="0">
                <a:pos x="56" y="670"/>
              </a:cxn>
              <a:cxn ang="0">
                <a:pos x="22" y="590"/>
              </a:cxn>
              <a:cxn ang="0">
                <a:pos x="4" y="500"/>
              </a:cxn>
              <a:cxn ang="0">
                <a:pos x="0" y="454"/>
              </a:cxn>
              <a:cxn ang="0">
                <a:pos x="10" y="364"/>
              </a:cxn>
              <a:cxn ang="0">
                <a:pos x="36" y="278"/>
              </a:cxn>
              <a:cxn ang="0">
                <a:pos x="78" y="200"/>
              </a:cxn>
              <a:cxn ang="0">
                <a:pos x="134" y="134"/>
              </a:cxn>
              <a:cxn ang="0">
                <a:pos x="200" y="78"/>
              </a:cxn>
              <a:cxn ang="0">
                <a:pos x="278" y="36"/>
              </a:cxn>
              <a:cxn ang="0">
                <a:pos x="362" y="10"/>
              </a:cxn>
              <a:cxn ang="0">
                <a:pos x="454" y="0"/>
              </a:cxn>
              <a:cxn ang="0">
                <a:pos x="500" y="4"/>
              </a:cxn>
              <a:cxn ang="0">
                <a:pos x="590" y="22"/>
              </a:cxn>
              <a:cxn ang="0">
                <a:pos x="670" y="56"/>
              </a:cxn>
              <a:cxn ang="0">
                <a:pos x="742" y="104"/>
              </a:cxn>
              <a:cxn ang="0">
                <a:pos x="804" y="166"/>
              </a:cxn>
              <a:cxn ang="0">
                <a:pos x="854" y="238"/>
              </a:cxn>
              <a:cxn ang="0">
                <a:pos x="888" y="320"/>
              </a:cxn>
              <a:cxn ang="0">
                <a:pos x="906" y="408"/>
              </a:cxn>
              <a:cxn ang="0">
                <a:pos x="908" y="454"/>
              </a:cxn>
            </a:cxnLst>
            <a:rect l="0" t="0" r="r" b="b"/>
            <a:pathLst>
              <a:path w="908" h="908">
                <a:moveTo>
                  <a:pt x="908" y="454"/>
                </a:moveTo>
                <a:lnTo>
                  <a:pt x="908" y="454"/>
                </a:lnTo>
                <a:lnTo>
                  <a:pt x="906" y="500"/>
                </a:lnTo>
                <a:lnTo>
                  <a:pt x="898" y="546"/>
                </a:lnTo>
                <a:lnTo>
                  <a:pt x="888" y="590"/>
                </a:lnTo>
                <a:lnTo>
                  <a:pt x="872" y="630"/>
                </a:lnTo>
                <a:lnTo>
                  <a:pt x="854" y="670"/>
                </a:lnTo>
                <a:lnTo>
                  <a:pt x="830" y="708"/>
                </a:lnTo>
                <a:lnTo>
                  <a:pt x="804" y="742"/>
                </a:lnTo>
                <a:lnTo>
                  <a:pt x="776" y="776"/>
                </a:lnTo>
                <a:lnTo>
                  <a:pt x="742" y="804"/>
                </a:lnTo>
                <a:lnTo>
                  <a:pt x="708" y="830"/>
                </a:lnTo>
                <a:lnTo>
                  <a:pt x="670" y="854"/>
                </a:lnTo>
                <a:lnTo>
                  <a:pt x="630" y="872"/>
                </a:lnTo>
                <a:lnTo>
                  <a:pt x="590" y="888"/>
                </a:lnTo>
                <a:lnTo>
                  <a:pt x="546" y="898"/>
                </a:lnTo>
                <a:lnTo>
                  <a:pt x="500" y="906"/>
                </a:lnTo>
                <a:lnTo>
                  <a:pt x="454" y="908"/>
                </a:lnTo>
                <a:lnTo>
                  <a:pt x="454" y="908"/>
                </a:lnTo>
                <a:lnTo>
                  <a:pt x="408" y="906"/>
                </a:lnTo>
                <a:lnTo>
                  <a:pt x="362" y="898"/>
                </a:lnTo>
                <a:lnTo>
                  <a:pt x="320" y="888"/>
                </a:lnTo>
                <a:lnTo>
                  <a:pt x="278" y="872"/>
                </a:lnTo>
                <a:lnTo>
                  <a:pt x="238" y="854"/>
                </a:lnTo>
                <a:lnTo>
                  <a:pt x="200" y="830"/>
                </a:lnTo>
                <a:lnTo>
                  <a:pt x="166" y="804"/>
                </a:lnTo>
                <a:lnTo>
                  <a:pt x="134" y="776"/>
                </a:lnTo>
                <a:lnTo>
                  <a:pt x="104" y="742"/>
                </a:lnTo>
                <a:lnTo>
                  <a:pt x="78" y="708"/>
                </a:lnTo>
                <a:lnTo>
                  <a:pt x="56" y="670"/>
                </a:lnTo>
                <a:lnTo>
                  <a:pt x="36" y="630"/>
                </a:lnTo>
                <a:lnTo>
                  <a:pt x="22" y="590"/>
                </a:lnTo>
                <a:lnTo>
                  <a:pt x="10" y="546"/>
                </a:lnTo>
                <a:lnTo>
                  <a:pt x="4" y="500"/>
                </a:lnTo>
                <a:lnTo>
                  <a:pt x="0" y="454"/>
                </a:lnTo>
                <a:lnTo>
                  <a:pt x="0" y="454"/>
                </a:lnTo>
                <a:lnTo>
                  <a:pt x="4" y="408"/>
                </a:lnTo>
                <a:lnTo>
                  <a:pt x="10" y="364"/>
                </a:lnTo>
                <a:lnTo>
                  <a:pt x="22" y="320"/>
                </a:lnTo>
                <a:lnTo>
                  <a:pt x="36" y="278"/>
                </a:lnTo>
                <a:lnTo>
                  <a:pt x="56" y="238"/>
                </a:lnTo>
                <a:lnTo>
                  <a:pt x="78" y="200"/>
                </a:lnTo>
                <a:lnTo>
                  <a:pt x="104" y="166"/>
                </a:lnTo>
                <a:lnTo>
                  <a:pt x="134" y="134"/>
                </a:lnTo>
                <a:lnTo>
                  <a:pt x="166" y="104"/>
                </a:lnTo>
                <a:lnTo>
                  <a:pt x="200" y="78"/>
                </a:lnTo>
                <a:lnTo>
                  <a:pt x="238" y="56"/>
                </a:lnTo>
                <a:lnTo>
                  <a:pt x="278" y="36"/>
                </a:lnTo>
                <a:lnTo>
                  <a:pt x="320" y="22"/>
                </a:lnTo>
                <a:lnTo>
                  <a:pt x="362" y="10"/>
                </a:lnTo>
                <a:lnTo>
                  <a:pt x="408" y="4"/>
                </a:lnTo>
                <a:lnTo>
                  <a:pt x="454" y="0"/>
                </a:lnTo>
                <a:lnTo>
                  <a:pt x="454" y="0"/>
                </a:lnTo>
                <a:lnTo>
                  <a:pt x="500" y="4"/>
                </a:lnTo>
                <a:lnTo>
                  <a:pt x="546" y="10"/>
                </a:lnTo>
                <a:lnTo>
                  <a:pt x="590" y="22"/>
                </a:lnTo>
                <a:lnTo>
                  <a:pt x="630" y="36"/>
                </a:lnTo>
                <a:lnTo>
                  <a:pt x="670" y="56"/>
                </a:lnTo>
                <a:lnTo>
                  <a:pt x="708" y="78"/>
                </a:lnTo>
                <a:lnTo>
                  <a:pt x="742" y="104"/>
                </a:lnTo>
                <a:lnTo>
                  <a:pt x="776" y="134"/>
                </a:lnTo>
                <a:lnTo>
                  <a:pt x="804" y="166"/>
                </a:lnTo>
                <a:lnTo>
                  <a:pt x="830" y="200"/>
                </a:lnTo>
                <a:lnTo>
                  <a:pt x="854" y="238"/>
                </a:lnTo>
                <a:lnTo>
                  <a:pt x="872" y="278"/>
                </a:lnTo>
                <a:lnTo>
                  <a:pt x="888" y="320"/>
                </a:lnTo>
                <a:lnTo>
                  <a:pt x="898" y="364"/>
                </a:lnTo>
                <a:lnTo>
                  <a:pt x="906" y="408"/>
                </a:lnTo>
                <a:lnTo>
                  <a:pt x="908" y="454"/>
                </a:lnTo>
                <a:lnTo>
                  <a:pt x="908" y="454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8" name="Rectangle 9"/>
          <p:cNvSpPr>
            <a:spLocks noChangeArrowheads="1"/>
          </p:cNvSpPr>
          <p:nvPr/>
        </p:nvSpPr>
        <p:spPr bwMode="auto">
          <a:xfrm>
            <a:off x="825500" y="1931996"/>
            <a:ext cx="2184400" cy="4095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49" name="Rectangle 18"/>
          <p:cNvSpPr>
            <a:spLocks noChangeArrowheads="1"/>
          </p:cNvSpPr>
          <p:nvPr/>
        </p:nvSpPr>
        <p:spPr bwMode="auto">
          <a:xfrm>
            <a:off x="5861050" y="1800312"/>
            <a:ext cx="2730500" cy="4320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127000" dist="1016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6134100" y="1931996"/>
            <a:ext cx="2184400" cy="409575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1" name="Rectangle 63"/>
          <p:cNvSpPr>
            <a:spLocks noChangeArrowheads="1"/>
          </p:cNvSpPr>
          <p:nvPr/>
        </p:nvSpPr>
        <p:spPr bwMode="auto">
          <a:xfrm>
            <a:off x="742950" y="2640021"/>
            <a:ext cx="41275" cy="568325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2" name="Rectangle 99"/>
          <p:cNvSpPr>
            <a:spLocks noChangeArrowheads="1"/>
          </p:cNvSpPr>
          <p:nvPr/>
        </p:nvSpPr>
        <p:spPr bwMode="auto">
          <a:xfrm>
            <a:off x="742950" y="3392496"/>
            <a:ext cx="41275" cy="5715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3" name="Rectangle 135"/>
          <p:cNvSpPr>
            <a:spLocks noChangeArrowheads="1"/>
          </p:cNvSpPr>
          <p:nvPr/>
        </p:nvSpPr>
        <p:spPr bwMode="auto">
          <a:xfrm>
            <a:off x="6051550" y="2640021"/>
            <a:ext cx="41275" cy="568325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4" name="Rectangle 171"/>
          <p:cNvSpPr>
            <a:spLocks noChangeArrowheads="1"/>
          </p:cNvSpPr>
          <p:nvPr/>
        </p:nvSpPr>
        <p:spPr bwMode="auto">
          <a:xfrm>
            <a:off x="6051550" y="3392496"/>
            <a:ext cx="41275" cy="571500"/>
          </a:xfrm>
          <a:prstGeom prst="rect">
            <a:avLst/>
          </a:prstGeom>
          <a:solidFill>
            <a:schemeClr val="accent4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56" name="Rectangle 188"/>
          <p:cNvSpPr>
            <a:spLocks noChangeArrowheads="1"/>
          </p:cNvSpPr>
          <p:nvPr/>
        </p:nvSpPr>
        <p:spPr bwMode="auto">
          <a:xfrm>
            <a:off x="4421287" y="4232286"/>
            <a:ext cx="307777" cy="213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2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ea"/>
                <a:cs typeface="굴림" pitchFamily="50" charset="-127"/>
              </a:rPr>
              <a:t>내용</a:t>
            </a:r>
            <a:endParaRPr kumimoji="1" lang="ko-KR" altLang="ko-KR" sz="12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ea"/>
              <a:cs typeface="굴림" pitchFamily="50" charset="-127"/>
            </a:endParaRPr>
          </a:p>
        </p:txBody>
      </p:sp>
      <p:sp>
        <p:nvSpPr>
          <p:cNvPr id="57" name="Rectangle 222"/>
          <p:cNvSpPr>
            <a:spLocks noChangeArrowheads="1"/>
          </p:cNvSpPr>
          <p:nvPr/>
        </p:nvSpPr>
        <p:spPr bwMode="auto">
          <a:xfrm>
            <a:off x="847674" y="2625713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58" name="Rectangle 292"/>
          <p:cNvSpPr>
            <a:spLocks noChangeArrowheads="1"/>
          </p:cNvSpPr>
          <p:nvPr/>
        </p:nvSpPr>
        <p:spPr bwMode="auto">
          <a:xfrm>
            <a:off x="920699" y="1985943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59" name="Rectangle 292"/>
          <p:cNvSpPr>
            <a:spLocks noChangeArrowheads="1"/>
          </p:cNvSpPr>
          <p:nvPr/>
        </p:nvSpPr>
        <p:spPr bwMode="auto">
          <a:xfrm>
            <a:off x="6215085" y="1985943"/>
            <a:ext cx="2008215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제</a:t>
            </a:r>
            <a:r>
              <a:rPr kumimoji="1" lang="ko-KR" altLang="en-US" sz="15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목을 입력하세요</a:t>
            </a:r>
            <a:endParaRPr kumimoji="1" lang="ko-KR" sz="15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0" name="Rectangle 222"/>
          <p:cNvSpPr>
            <a:spLocks noChangeArrowheads="1"/>
          </p:cNvSpPr>
          <p:nvPr/>
        </p:nvSpPr>
        <p:spPr bwMode="auto">
          <a:xfrm>
            <a:off x="847674" y="3355974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1" name="Rectangle 222"/>
          <p:cNvSpPr>
            <a:spLocks noChangeArrowheads="1"/>
          </p:cNvSpPr>
          <p:nvPr/>
        </p:nvSpPr>
        <p:spPr bwMode="auto">
          <a:xfrm>
            <a:off x="6142059" y="2625713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sp>
        <p:nvSpPr>
          <p:cNvPr id="62" name="Rectangle 222"/>
          <p:cNvSpPr>
            <a:spLocks noChangeArrowheads="1"/>
          </p:cNvSpPr>
          <p:nvPr/>
        </p:nvSpPr>
        <p:spPr bwMode="auto">
          <a:xfrm>
            <a:off x="6142059" y="3355974"/>
            <a:ext cx="2263806" cy="620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</a:t>
            </a:r>
            <a:endParaRPr kumimoji="1"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  <a:cs typeface="굴림" pitchFamily="50" charset="-127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4154488" y="3465513"/>
            <a:ext cx="841375" cy="727075"/>
            <a:chOff x="2703513" y="2935288"/>
            <a:chExt cx="841375" cy="727075"/>
          </a:xfrm>
        </p:grpSpPr>
        <p:sp>
          <p:nvSpPr>
            <p:cNvPr id="67" name="Freeform 21"/>
            <p:cNvSpPr>
              <a:spLocks/>
            </p:cNvSpPr>
            <p:nvPr/>
          </p:nvSpPr>
          <p:spPr bwMode="auto">
            <a:xfrm>
              <a:off x="2846388" y="2935288"/>
              <a:ext cx="555625" cy="282575"/>
            </a:xfrm>
            <a:custGeom>
              <a:avLst/>
              <a:gdLst/>
              <a:ahLst/>
              <a:cxnLst>
                <a:cxn ang="0">
                  <a:pos x="346" y="146"/>
                </a:cxn>
                <a:cxn ang="0">
                  <a:pos x="182" y="4"/>
                </a:cxn>
                <a:cxn ang="0">
                  <a:pos x="182" y="4"/>
                </a:cxn>
                <a:cxn ang="0">
                  <a:pos x="178" y="2"/>
                </a:cxn>
                <a:cxn ang="0">
                  <a:pos x="174" y="0"/>
                </a:cxn>
                <a:cxn ang="0">
                  <a:pos x="174" y="0"/>
                </a:cxn>
                <a:cxn ang="0">
                  <a:pos x="172" y="2"/>
                </a:cxn>
                <a:cxn ang="0">
                  <a:pos x="168" y="4"/>
                </a:cxn>
                <a:cxn ang="0">
                  <a:pos x="84" y="76"/>
                </a:cxn>
                <a:cxn ang="0">
                  <a:pos x="84" y="54"/>
                </a:cxn>
                <a:cxn ang="0">
                  <a:pos x="84" y="54"/>
                </a:cxn>
                <a:cxn ang="0">
                  <a:pos x="84" y="50"/>
                </a:cxn>
                <a:cxn ang="0">
                  <a:pos x="82" y="46"/>
                </a:cxn>
                <a:cxn ang="0">
                  <a:pos x="78" y="42"/>
                </a:cxn>
                <a:cxn ang="0">
                  <a:pos x="74" y="42"/>
                </a:cxn>
                <a:cxn ang="0">
                  <a:pos x="60" y="42"/>
                </a:cxn>
                <a:cxn ang="0">
                  <a:pos x="60" y="42"/>
                </a:cxn>
                <a:cxn ang="0">
                  <a:pos x="54" y="42"/>
                </a:cxn>
                <a:cxn ang="0">
                  <a:pos x="52" y="46"/>
                </a:cxn>
                <a:cxn ang="0">
                  <a:pos x="50" y="50"/>
                </a:cxn>
                <a:cxn ang="0">
                  <a:pos x="48" y="54"/>
                </a:cxn>
                <a:cxn ang="0">
                  <a:pos x="48" y="104"/>
                </a:cxn>
                <a:cxn ang="0">
                  <a:pos x="48" y="104"/>
                </a:cxn>
                <a:cxn ang="0">
                  <a:pos x="48" y="108"/>
                </a:cxn>
                <a:cxn ang="0">
                  <a:pos x="4" y="146"/>
                </a:cxn>
                <a:cxn ang="0">
                  <a:pos x="4" y="146"/>
                </a:cxn>
                <a:cxn ang="0">
                  <a:pos x="2" y="150"/>
                </a:cxn>
                <a:cxn ang="0">
                  <a:pos x="0" y="154"/>
                </a:cxn>
                <a:cxn ang="0">
                  <a:pos x="0" y="160"/>
                </a:cxn>
                <a:cxn ang="0">
                  <a:pos x="2" y="164"/>
                </a:cxn>
                <a:cxn ang="0">
                  <a:pos x="8" y="172"/>
                </a:cxn>
                <a:cxn ang="0">
                  <a:pos x="8" y="172"/>
                </a:cxn>
                <a:cxn ang="0">
                  <a:pos x="10" y="176"/>
                </a:cxn>
                <a:cxn ang="0">
                  <a:pos x="14" y="178"/>
                </a:cxn>
                <a:cxn ang="0">
                  <a:pos x="20" y="178"/>
                </a:cxn>
                <a:cxn ang="0">
                  <a:pos x="24" y="174"/>
                </a:cxn>
                <a:cxn ang="0">
                  <a:pos x="40" y="160"/>
                </a:cxn>
                <a:cxn ang="0">
                  <a:pos x="174" y="44"/>
                </a:cxn>
                <a:cxn ang="0">
                  <a:pos x="310" y="160"/>
                </a:cxn>
                <a:cxn ang="0">
                  <a:pos x="326" y="174"/>
                </a:cxn>
                <a:cxn ang="0">
                  <a:pos x="326" y="174"/>
                </a:cxn>
                <a:cxn ang="0">
                  <a:pos x="330" y="178"/>
                </a:cxn>
                <a:cxn ang="0">
                  <a:pos x="334" y="178"/>
                </a:cxn>
                <a:cxn ang="0">
                  <a:pos x="338" y="176"/>
                </a:cxn>
                <a:cxn ang="0">
                  <a:pos x="342" y="172"/>
                </a:cxn>
                <a:cxn ang="0">
                  <a:pos x="348" y="164"/>
                </a:cxn>
                <a:cxn ang="0">
                  <a:pos x="348" y="164"/>
                </a:cxn>
                <a:cxn ang="0">
                  <a:pos x="350" y="160"/>
                </a:cxn>
                <a:cxn ang="0">
                  <a:pos x="350" y="154"/>
                </a:cxn>
                <a:cxn ang="0">
                  <a:pos x="348" y="150"/>
                </a:cxn>
                <a:cxn ang="0">
                  <a:pos x="346" y="146"/>
                </a:cxn>
                <a:cxn ang="0">
                  <a:pos x="346" y="146"/>
                </a:cxn>
              </a:cxnLst>
              <a:rect l="0" t="0" r="r" b="b"/>
              <a:pathLst>
                <a:path w="350" h="178">
                  <a:moveTo>
                    <a:pt x="346" y="146"/>
                  </a:moveTo>
                  <a:lnTo>
                    <a:pt x="182" y="4"/>
                  </a:lnTo>
                  <a:lnTo>
                    <a:pt x="182" y="4"/>
                  </a:lnTo>
                  <a:lnTo>
                    <a:pt x="178" y="2"/>
                  </a:lnTo>
                  <a:lnTo>
                    <a:pt x="174" y="0"/>
                  </a:lnTo>
                  <a:lnTo>
                    <a:pt x="174" y="0"/>
                  </a:lnTo>
                  <a:lnTo>
                    <a:pt x="172" y="2"/>
                  </a:lnTo>
                  <a:lnTo>
                    <a:pt x="168" y="4"/>
                  </a:lnTo>
                  <a:lnTo>
                    <a:pt x="84" y="76"/>
                  </a:lnTo>
                  <a:lnTo>
                    <a:pt x="84" y="54"/>
                  </a:lnTo>
                  <a:lnTo>
                    <a:pt x="84" y="54"/>
                  </a:lnTo>
                  <a:lnTo>
                    <a:pt x="84" y="50"/>
                  </a:lnTo>
                  <a:lnTo>
                    <a:pt x="82" y="46"/>
                  </a:lnTo>
                  <a:lnTo>
                    <a:pt x="78" y="42"/>
                  </a:lnTo>
                  <a:lnTo>
                    <a:pt x="74" y="42"/>
                  </a:lnTo>
                  <a:lnTo>
                    <a:pt x="60" y="42"/>
                  </a:lnTo>
                  <a:lnTo>
                    <a:pt x="60" y="42"/>
                  </a:lnTo>
                  <a:lnTo>
                    <a:pt x="54" y="42"/>
                  </a:lnTo>
                  <a:lnTo>
                    <a:pt x="52" y="46"/>
                  </a:lnTo>
                  <a:lnTo>
                    <a:pt x="50" y="50"/>
                  </a:lnTo>
                  <a:lnTo>
                    <a:pt x="48" y="54"/>
                  </a:lnTo>
                  <a:lnTo>
                    <a:pt x="48" y="104"/>
                  </a:lnTo>
                  <a:lnTo>
                    <a:pt x="48" y="104"/>
                  </a:lnTo>
                  <a:lnTo>
                    <a:pt x="48" y="108"/>
                  </a:lnTo>
                  <a:lnTo>
                    <a:pt x="4" y="146"/>
                  </a:lnTo>
                  <a:lnTo>
                    <a:pt x="4" y="146"/>
                  </a:lnTo>
                  <a:lnTo>
                    <a:pt x="2" y="150"/>
                  </a:lnTo>
                  <a:lnTo>
                    <a:pt x="0" y="154"/>
                  </a:lnTo>
                  <a:lnTo>
                    <a:pt x="0" y="160"/>
                  </a:lnTo>
                  <a:lnTo>
                    <a:pt x="2" y="164"/>
                  </a:lnTo>
                  <a:lnTo>
                    <a:pt x="8" y="172"/>
                  </a:lnTo>
                  <a:lnTo>
                    <a:pt x="8" y="172"/>
                  </a:lnTo>
                  <a:lnTo>
                    <a:pt x="10" y="176"/>
                  </a:lnTo>
                  <a:lnTo>
                    <a:pt x="14" y="178"/>
                  </a:lnTo>
                  <a:lnTo>
                    <a:pt x="20" y="178"/>
                  </a:lnTo>
                  <a:lnTo>
                    <a:pt x="24" y="174"/>
                  </a:lnTo>
                  <a:lnTo>
                    <a:pt x="40" y="160"/>
                  </a:lnTo>
                  <a:lnTo>
                    <a:pt x="174" y="44"/>
                  </a:lnTo>
                  <a:lnTo>
                    <a:pt x="310" y="160"/>
                  </a:lnTo>
                  <a:lnTo>
                    <a:pt x="326" y="174"/>
                  </a:lnTo>
                  <a:lnTo>
                    <a:pt x="326" y="174"/>
                  </a:lnTo>
                  <a:lnTo>
                    <a:pt x="330" y="178"/>
                  </a:lnTo>
                  <a:lnTo>
                    <a:pt x="334" y="178"/>
                  </a:lnTo>
                  <a:lnTo>
                    <a:pt x="338" y="176"/>
                  </a:lnTo>
                  <a:lnTo>
                    <a:pt x="342" y="172"/>
                  </a:lnTo>
                  <a:lnTo>
                    <a:pt x="348" y="164"/>
                  </a:lnTo>
                  <a:lnTo>
                    <a:pt x="348" y="164"/>
                  </a:lnTo>
                  <a:lnTo>
                    <a:pt x="350" y="160"/>
                  </a:lnTo>
                  <a:lnTo>
                    <a:pt x="350" y="154"/>
                  </a:lnTo>
                  <a:lnTo>
                    <a:pt x="348" y="150"/>
                  </a:lnTo>
                  <a:lnTo>
                    <a:pt x="346" y="146"/>
                  </a:lnTo>
                  <a:lnTo>
                    <a:pt x="346" y="14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22"/>
            <p:cNvSpPr>
              <a:spLocks/>
            </p:cNvSpPr>
            <p:nvPr/>
          </p:nvSpPr>
          <p:spPr bwMode="auto">
            <a:xfrm>
              <a:off x="2909888" y="3024188"/>
              <a:ext cx="428625" cy="41910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0" y="118"/>
                </a:cxn>
                <a:cxn ang="0">
                  <a:pos x="0" y="250"/>
                </a:cxn>
                <a:cxn ang="0">
                  <a:pos x="0" y="250"/>
                </a:cxn>
                <a:cxn ang="0">
                  <a:pos x="0" y="256"/>
                </a:cxn>
                <a:cxn ang="0">
                  <a:pos x="4" y="260"/>
                </a:cxn>
                <a:cxn ang="0">
                  <a:pos x="8" y="262"/>
                </a:cxn>
                <a:cxn ang="0">
                  <a:pos x="14" y="264"/>
                </a:cxn>
                <a:cxn ang="0">
                  <a:pos x="90" y="264"/>
                </a:cxn>
                <a:cxn ang="0">
                  <a:pos x="90" y="252"/>
                </a:cxn>
                <a:cxn ang="0">
                  <a:pos x="94" y="252"/>
                </a:cxn>
                <a:cxn ang="0">
                  <a:pos x="94" y="132"/>
                </a:cxn>
                <a:cxn ang="0">
                  <a:pos x="94" y="132"/>
                </a:cxn>
                <a:cxn ang="0">
                  <a:pos x="94" y="130"/>
                </a:cxn>
                <a:cxn ang="0">
                  <a:pos x="98" y="128"/>
                </a:cxn>
                <a:cxn ang="0">
                  <a:pos x="172" y="128"/>
                </a:cxn>
                <a:cxn ang="0">
                  <a:pos x="172" y="128"/>
                </a:cxn>
                <a:cxn ang="0">
                  <a:pos x="176" y="130"/>
                </a:cxn>
                <a:cxn ang="0">
                  <a:pos x="176" y="132"/>
                </a:cxn>
                <a:cxn ang="0">
                  <a:pos x="176" y="252"/>
                </a:cxn>
                <a:cxn ang="0">
                  <a:pos x="180" y="252"/>
                </a:cxn>
                <a:cxn ang="0">
                  <a:pos x="180" y="264"/>
                </a:cxn>
                <a:cxn ang="0">
                  <a:pos x="256" y="264"/>
                </a:cxn>
                <a:cxn ang="0">
                  <a:pos x="256" y="264"/>
                </a:cxn>
                <a:cxn ang="0">
                  <a:pos x="262" y="262"/>
                </a:cxn>
                <a:cxn ang="0">
                  <a:pos x="266" y="260"/>
                </a:cxn>
                <a:cxn ang="0">
                  <a:pos x="268" y="256"/>
                </a:cxn>
                <a:cxn ang="0">
                  <a:pos x="270" y="250"/>
                </a:cxn>
                <a:cxn ang="0">
                  <a:pos x="270" y="118"/>
                </a:cxn>
                <a:cxn ang="0">
                  <a:pos x="134" y="0"/>
                </a:cxn>
              </a:cxnLst>
              <a:rect l="0" t="0" r="r" b="b"/>
              <a:pathLst>
                <a:path w="270" h="264">
                  <a:moveTo>
                    <a:pt x="134" y="0"/>
                  </a:moveTo>
                  <a:lnTo>
                    <a:pt x="0" y="118"/>
                  </a:lnTo>
                  <a:lnTo>
                    <a:pt x="0" y="250"/>
                  </a:lnTo>
                  <a:lnTo>
                    <a:pt x="0" y="250"/>
                  </a:lnTo>
                  <a:lnTo>
                    <a:pt x="0" y="256"/>
                  </a:lnTo>
                  <a:lnTo>
                    <a:pt x="4" y="260"/>
                  </a:lnTo>
                  <a:lnTo>
                    <a:pt x="8" y="262"/>
                  </a:lnTo>
                  <a:lnTo>
                    <a:pt x="14" y="264"/>
                  </a:lnTo>
                  <a:lnTo>
                    <a:pt x="90" y="264"/>
                  </a:lnTo>
                  <a:lnTo>
                    <a:pt x="90" y="252"/>
                  </a:lnTo>
                  <a:lnTo>
                    <a:pt x="94" y="252"/>
                  </a:lnTo>
                  <a:lnTo>
                    <a:pt x="94" y="132"/>
                  </a:lnTo>
                  <a:lnTo>
                    <a:pt x="94" y="132"/>
                  </a:lnTo>
                  <a:lnTo>
                    <a:pt x="94" y="130"/>
                  </a:lnTo>
                  <a:lnTo>
                    <a:pt x="98" y="128"/>
                  </a:lnTo>
                  <a:lnTo>
                    <a:pt x="172" y="128"/>
                  </a:lnTo>
                  <a:lnTo>
                    <a:pt x="172" y="128"/>
                  </a:lnTo>
                  <a:lnTo>
                    <a:pt x="176" y="130"/>
                  </a:lnTo>
                  <a:lnTo>
                    <a:pt x="176" y="132"/>
                  </a:lnTo>
                  <a:lnTo>
                    <a:pt x="176" y="252"/>
                  </a:lnTo>
                  <a:lnTo>
                    <a:pt x="180" y="252"/>
                  </a:lnTo>
                  <a:lnTo>
                    <a:pt x="180" y="264"/>
                  </a:lnTo>
                  <a:lnTo>
                    <a:pt x="256" y="264"/>
                  </a:lnTo>
                  <a:lnTo>
                    <a:pt x="256" y="264"/>
                  </a:lnTo>
                  <a:lnTo>
                    <a:pt x="262" y="262"/>
                  </a:lnTo>
                  <a:lnTo>
                    <a:pt x="266" y="260"/>
                  </a:lnTo>
                  <a:lnTo>
                    <a:pt x="268" y="256"/>
                  </a:lnTo>
                  <a:lnTo>
                    <a:pt x="270" y="250"/>
                  </a:lnTo>
                  <a:lnTo>
                    <a:pt x="270" y="118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23"/>
            <p:cNvSpPr>
              <a:spLocks/>
            </p:cNvSpPr>
            <p:nvPr/>
          </p:nvSpPr>
          <p:spPr bwMode="auto">
            <a:xfrm>
              <a:off x="2741613" y="3313113"/>
              <a:ext cx="104775" cy="88900"/>
            </a:xfrm>
            <a:custGeom>
              <a:avLst/>
              <a:gdLst/>
              <a:ahLst/>
              <a:cxnLst>
                <a:cxn ang="0">
                  <a:pos x="46" y="48"/>
                </a:cxn>
                <a:cxn ang="0">
                  <a:pos x="46" y="48"/>
                </a:cxn>
                <a:cxn ang="0">
                  <a:pos x="56" y="50"/>
                </a:cxn>
                <a:cxn ang="0">
                  <a:pos x="66" y="56"/>
                </a:cxn>
                <a:cxn ang="0">
                  <a:pos x="66" y="56"/>
                </a:cxn>
                <a:cxn ang="0">
                  <a:pos x="48" y="32"/>
                </a:cxn>
                <a:cxn ang="0">
                  <a:pos x="34" y="1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32" y="32"/>
                </a:cxn>
                <a:cxn ang="0">
                  <a:pos x="46" y="48"/>
                </a:cxn>
                <a:cxn ang="0">
                  <a:pos x="46" y="48"/>
                </a:cxn>
              </a:cxnLst>
              <a:rect l="0" t="0" r="r" b="b"/>
              <a:pathLst>
                <a:path w="66" h="56">
                  <a:moveTo>
                    <a:pt x="46" y="48"/>
                  </a:moveTo>
                  <a:lnTo>
                    <a:pt x="46" y="48"/>
                  </a:lnTo>
                  <a:lnTo>
                    <a:pt x="56" y="50"/>
                  </a:lnTo>
                  <a:lnTo>
                    <a:pt x="66" y="56"/>
                  </a:lnTo>
                  <a:lnTo>
                    <a:pt x="66" y="56"/>
                  </a:lnTo>
                  <a:lnTo>
                    <a:pt x="48" y="32"/>
                  </a:lnTo>
                  <a:lnTo>
                    <a:pt x="34" y="1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32" y="32"/>
                  </a:lnTo>
                  <a:lnTo>
                    <a:pt x="46" y="48"/>
                  </a:lnTo>
                  <a:lnTo>
                    <a:pt x="46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2703513" y="3319463"/>
              <a:ext cx="384175" cy="342900"/>
            </a:xfrm>
            <a:custGeom>
              <a:avLst/>
              <a:gdLst/>
              <a:ahLst/>
              <a:cxnLst>
                <a:cxn ang="0">
                  <a:pos x="230" y="176"/>
                </a:cxn>
                <a:cxn ang="0">
                  <a:pos x="232" y="164"/>
                </a:cxn>
                <a:cxn ang="0">
                  <a:pos x="228" y="140"/>
                </a:cxn>
                <a:cxn ang="0">
                  <a:pos x="212" y="122"/>
                </a:cxn>
                <a:cxn ang="0">
                  <a:pos x="190" y="108"/>
                </a:cxn>
                <a:cxn ang="0">
                  <a:pos x="182" y="108"/>
                </a:cxn>
                <a:cxn ang="0">
                  <a:pos x="198" y="128"/>
                </a:cxn>
                <a:cxn ang="0">
                  <a:pos x="200" y="152"/>
                </a:cxn>
                <a:cxn ang="0">
                  <a:pos x="198" y="158"/>
                </a:cxn>
                <a:cxn ang="0">
                  <a:pos x="196" y="140"/>
                </a:cxn>
                <a:cxn ang="0">
                  <a:pos x="174" y="110"/>
                </a:cxn>
                <a:cxn ang="0">
                  <a:pos x="154" y="102"/>
                </a:cxn>
                <a:cxn ang="0">
                  <a:pos x="140" y="96"/>
                </a:cxn>
                <a:cxn ang="0">
                  <a:pos x="118" y="86"/>
                </a:cxn>
                <a:cxn ang="0">
                  <a:pos x="92" y="62"/>
                </a:cxn>
                <a:cxn ang="0">
                  <a:pos x="82" y="54"/>
                </a:cxn>
                <a:cxn ang="0">
                  <a:pos x="68" y="50"/>
                </a:cxn>
                <a:cxn ang="0">
                  <a:pos x="62" y="54"/>
                </a:cxn>
                <a:cxn ang="0">
                  <a:pos x="64" y="70"/>
                </a:cxn>
                <a:cxn ang="0">
                  <a:pos x="88" y="98"/>
                </a:cxn>
                <a:cxn ang="0">
                  <a:pos x="118" y="124"/>
                </a:cxn>
                <a:cxn ang="0">
                  <a:pos x="114" y="126"/>
                </a:cxn>
                <a:cxn ang="0">
                  <a:pos x="84" y="102"/>
                </a:cxn>
                <a:cxn ang="0">
                  <a:pos x="60" y="72"/>
                </a:cxn>
                <a:cxn ang="0">
                  <a:pos x="54" y="56"/>
                </a:cxn>
                <a:cxn ang="0">
                  <a:pos x="60" y="48"/>
                </a:cxn>
                <a:cxn ang="0">
                  <a:pos x="46" y="24"/>
                </a:cxn>
                <a:cxn ang="0">
                  <a:pos x="36" y="14"/>
                </a:cxn>
                <a:cxn ang="0">
                  <a:pos x="24" y="2"/>
                </a:cxn>
                <a:cxn ang="0">
                  <a:pos x="6" y="0"/>
                </a:cxn>
                <a:cxn ang="0">
                  <a:pos x="0" y="10"/>
                </a:cxn>
                <a:cxn ang="0">
                  <a:pos x="4" y="26"/>
                </a:cxn>
                <a:cxn ang="0">
                  <a:pos x="12" y="36"/>
                </a:cxn>
                <a:cxn ang="0">
                  <a:pos x="42" y="72"/>
                </a:cxn>
                <a:cxn ang="0">
                  <a:pos x="62" y="98"/>
                </a:cxn>
                <a:cxn ang="0">
                  <a:pos x="84" y="118"/>
                </a:cxn>
                <a:cxn ang="0">
                  <a:pos x="132" y="152"/>
                </a:cxn>
                <a:cxn ang="0">
                  <a:pos x="166" y="174"/>
                </a:cxn>
                <a:cxn ang="0">
                  <a:pos x="170" y="182"/>
                </a:cxn>
                <a:cxn ang="0">
                  <a:pos x="172" y="202"/>
                </a:cxn>
                <a:cxn ang="0">
                  <a:pos x="168" y="216"/>
                </a:cxn>
                <a:cxn ang="0">
                  <a:pos x="240" y="212"/>
                </a:cxn>
                <a:cxn ang="0">
                  <a:pos x="232" y="188"/>
                </a:cxn>
              </a:cxnLst>
              <a:rect l="0" t="0" r="r" b="b"/>
              <a:pathLst>
                <a:path w="242" h="216">
                  <a:moveTo>
                    <a:pt x="232" y="188"/>
                  </a:moveTo>
                  <a:lnTo>
                    <a:pt x="232" y="188"/>
                  </a:lnTo>
                  <a:lnTo>
                    <a:pt x="230" y="176"/>
                  </a:lnTo>
                  <a:lnTo>
                    <a:pt x="230" y="176"/>
                  </a:lnTo>
                  <a:lnTo>
                    <a:pt x="232" y="164"/>
                  </a:lnTo>
                  <a:lnTo>
                    <a:pt x="232" y="164"/>
                  </a:lnTo>
                  <a:lnTo>
                    <a:pt x="234" y="158"/>
                  </a:lnTo>
                  <a:lnTo>
                    <a:pt x="232" y="152"/>
                  </a:lnTo>
                  <a:lnTo>
                    <a:pt x="228" y="140"/>
                  </a:lnTo>
                  <a:lnTo>
                    <a:pt x="222" y="130"/>
                  </a:lnTo>
                  <a:lnTo>
                    <a:pt x="212" y="122"/>
                  </a:lnTo>
                  <a:lnTo>
                    <a:pt x="212" y="122"/>
                  </a:lnTo>
                  <a:lnTo>
                    <a:pt x="202" y="114"/>
                  </a:lnTo>
                  <a:lnTo>
                    <a:pt x="190" y="108"/>
                  </a:lnTo>
                  <a:lnTo>
                    <a:pt x="190" y="108"/>
                  </a:lnTo>
                  <a:lnTo>
                    <a:pt x="182" y="106"/>
                  </a:lnTo>
                  <a:lnTo>
                    <a:pt x="180" y="106"/>
                  </a:lnTo>
                  <a:lnTo>
                    <a:pt x="182" y="108"/>
                  </a:lnTo>
                  <a:lnTo>
                    <a:pt x="182" y="108"/>
                  </a:lnTo>
                  <a:lnTo>
                    <a:pt x="192" y="116"/>
                  </a:lnTo>
                  <a:lnTo>
                    <a:pt x="198" y="128"/>
                  </a:lnTo>
                  <a:lnTo>
                    <a:pt x="200" y="138"/>
                  </a:lnTo>
                  <a:lnTo>
                    <a:pt x="200" y="152"/>
                  </a:lnTo>
                  <a:lnTo>
                    <a:pt x="200" y="152"/>
                  </a:lnTo>
                  <a:lnTo>
                    <a:pt x="198" y="158"/>
                  </a:lnTo>
                  <a:lnTo>
                    <a:pt x="198" y="158"/>
                  </a:lnTo>
                  <a:lnTo>
                    <a:pt x="198" y="158"/>
                  </a:lnTo>
                  <a:lnTo>
                    <a:pt x="196" y="152"/>
                  </a:lnTo>
                  <a:lnTo>
                    <a:pt x="196" y="152"/>
                  </a:lnTo>
                  <a:lnTo>
                    <a:pt x="196" y="140"/>
                  </a:lnTo>
                  <a:lnTo>
                    <a:pt x="192" y="128"/>
                  </a:lnTo>
                  <a:lnTo>
                    <a:pt x="184" y="118"/>
                  </a:lnTo>
                  <a:lnTo>
                    <a:pt x="174" y="110"/>
                  </a:lnTo>
                  <a:lnTo>
                    <a:pt x="174" y="110"/>
                  </a:lnTo>
                  <a:lnTo>
                    <a:pt x="164" y="104"/>
                  </a:lnTo>
                  <a:lnTo>
                    <a:pt x="154" y="102"/>
                  </a:lnTo>
                  <a:lnTo>
                    <a:pt x="154" y="102"/>
                  </a:lnTo>
                  <a:lnTo>
                    <a:pt x="140" y="96"/>
                  </a:lnTo>
                  <a:lnTo>
                    <a:pt x="140" y="96"/>
                  </a:lnTo>
                  <a:lnTo>
                    <a:pt x="134" y="94"/>
                  </a:lnTo>
                  <a:lnTo>
                    <a:pt x="134" y="94"/>
                  </a:lnTo>
                  <a:lnTo>
                    <a:pt x="118" y="86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92" y="62"/>
                  </a:lnTo>
                  <a:lnTo>
                    <a:pt x="88" y="58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0" y="52"/>
                  </a:lnTo>
                  <a:lnTo>
                    <a:pt x="74" y="50"/>
                  </a:lnTo>
                  <a:lnTo>
                    <a:pt x="68" y="50"/>
                  </a:lnTo>
                  <a:lnTo>
                    <a:pt x="64" y="52"/>
                  </a:lnTo>
                  <a:lnTo>
                    <a:pt x="62" y="54"/>
                  </a:lnTo>
                  <a:lnTo>
                    <a:pt x="62" y="54"/>
                  </a:lnTo>
                  <a:lnTo>
                    <a:pt x="60" y="56"/>
                  </a:lnTo>
                  <a:lnTo>
                    <a:pt x="60" y="60"/>
                  </a:lnTo>
                  <a:lnTo>
                    <a:pt x="64" y="70"/>
                  </a:lnTo>
                  <a:lnTo>
                    <a:pt x="74" y="84"/>
                  </a:lnTo>
                  <a:lnTo>
                    <a:pt x="74" y="84"/>
                  </a:lnTo>
                  <a:lnTo>
                    <a:pt x="88" y="98"/>
                  </a:lnTo>
                  <a:lnTo>
                    <a:pt x="102" y="112"/>
                  </a:lnTo>
                  <a:lnTo>
                    <a:pt x="102" y="112"/>
                  </a:lnTo>
                  <a:lnTo>
                    <a:pt x="118" y="124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14" y="126"/>
                  </a:lnTo>
                  <a:lnTo>
                    <a:pt x="100" y="118"/>
                  </a:lnTo>
                  <a:lnTo>
                    <a:pt x="100" y="118"/>
                  </a:lnTo>
                  <a:lnTo>
                    <a:pt x="84" y="102"/>
                  </a:lnTo>
                  <a:lnTo>
                    <a:pt x="70" y="86"/>
                  </a:lnTo>
                  <a:lnTo>
                    <a:pt x="70" y="86"/>
                  </a:lnTo>
                  <a:lnTo>
                    <a:pt x="60" y="72"/>
                  </a:lnTo>
                  <a:lnTo>
                    <a:pt x="56" y="64"/>
                  </a:lnTo>
                  <a:lnTo>
                    <a:pt x="54" y="56"/>
                  </a:lnTo>
                  <a:lnTo>
                    <a:pt x="54" y="56"/>
                  </a:lnTo>
                  <a:lnTo>
                    <a:pt x="54" y="54"/>
                  </a:lnTo>
                  <a:lnTo>
                    <a:pt x="56" y="50"/>
                  </a:lnTo>
                  <a:lnTo>
                    <a:pt x="60" y="48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36" y="14"/>
                  </a:lnTo>
                  <a:lnTo>
                    <a:pt x="36" y="1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12" y="36"/>
                  </a:lnTo>
                  <a:lnTo>
                    <a:pt x="12" y="36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62" y="98"/>
                  </a:lnTo>
                  <a:lnTo>
                    <a:pt x="62" y="98"/>
                  </a:lnTo>
                  <a:lnTo>
                    <a:pt x="72" y="108"/>
                  </a:lnTo>
                  <a:lnTo>
                    <a:pt x="84" y="118"/>
                  </a:lnTo>
                  <a:lnTo>
                    <a:pt x="84" y="118"/>
                  </a:lnTo>
                  <a:lnTo>
                    <a:pt x="108" y="136"/>
                  </a:lnTo>
                  <a:lnTo>
                    <a:pt x="132" y="152"/>
                  </a:lnTo>
                  <a:lnTo>
                    <a:pt x="132" y="152"/>
                  </a:lnTo>
                  <a:lnTo>
                    <a:pt x="158" y="168"/>
                  </a:lnTo>
                  <a:lnTo>
                    <a:pt x="158" y="168"/>
                  </a:lnTo>
                  <a:lnTo>
                    <a:pt x="166" y="174"/>
                  </a:lnTo>
                  <a:lnTo>
                    <a:pt x="168" y="178"/>
                  </a:lnTo>
                  <a:lnTo>
                    <a:pt x="170" y="182"/>
                  </a:lnTo>
                  <a:lnTo>
                    <a:pt x="170" y="182"/>
                  </a:lnTo>
                  <a:lnTo>
                    <a:pt x="172" y="192"/>
                  </a:lnTo>
                  <a:lnTo>
                    <a:pt x="172" y="202"/>
                  </a:lnTo>
                  <a:lnTo>
                    <a:pt x="172" y="202"/>
                  </a:lnTo>
                  <a:lnTo>
                    <a:pt x="170" y="210"/>
                  </a:lnTo>
                  <a:lnTo>
                    <a:pt x="168" y="216"/>
                  </a:lnTo>
                  <a:lnTo>
                    <a:pt x="168" y="216"/>
                  </a:lnTo>
                  <a:lnTo>
                    <a:pt x="242" y="216"/>
                  </a:lnTo>
                  <a:lnTo>
                    <a:pt x="242" y="216"/>
                  </a:lnTo>
                  <a:lnTo>
                    <a:pt x="240" y="212"/>
                  </a:lnTo>
                  <a:lnTo>
                    <a:pt x="240" y="212"/>
                  </a:lnTo>
                  <a:lnTo>
                    <a:pt x="236" y="200"/>
                  </a:lnTo>
                  <a:lnTo>
                    <a:pt x="232" y="188"/>
                  </a:lnTo>
                  <a:lnTo>
                    <a:pt x="232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3398838" y="3313113"/>
              <a:ext cx="107950" cy="88900"/>
            </a:xfrm>
            <a:custGeom>
              <a:avLst/>
              <a:gdLst/>
              <a:ahLst/>
              <a:cxnLst>
                <a:cxn ang="0">
                  <a:pos x="22" y="48"/>
                </a:cxn>
                <a:cxn ang="0">
                  <a:pos x="22" y="48"/>
                </a:cxn>
                <a:cxn ang="0">
                  <a:pos x="12" y="5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0" y="32"/>
                </a:cxn>
                <a:cxn ang="0">
                  <a:pos x="34" y="16"/>
                </a:cxn>
                <a:cxn ang="0">
                  <a:pos x="44" y="6"/>
                </a:cxn>
                <a:cxn ang="0">
                  <a:pos x="44" y="6"/>
                </a:cxn>
                <a:cxn ang="0">
                  <a:pos x="52" y="2"/>
                </a:cxn>
                <a:cxn ang="0">
                  <a:pos x="58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8" y="4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52" y="14"/>
                </a:cxn>
                <a:cxn ang="0">
                  <a:pos x="52" y="14"/>
                </a:cxn>
                <a:cxn ang="0">
                  <a:pos x="36" y="32"/>
                </a:cxn>
                <a:cxn ang="0">
                  <a:pos x="22" y="48"/>
                </a:cxn>
                <a:cxn ang="0">
                  <a:pos x="22" y="48"/>
                </a:cxn>
              </a:cxnLst>
              <a:rect l="0" t="0" r="r" b="b"/>
              <a:pathLst>
                <a:path w="68" h="56">
                  <a:moveTo>
                    <a:pt x="22" y="48"/>
                  </a:moveTo>
                  <a:lnTo>
                    <a:pt x="22" y="48"/>
                  </a:lnTo>
                  <a:lnTo>
                    <a:pt x="12" y="5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0" y="32"/>
                  </a:lnTo>
                  <a:lnTo>
                    <a:pt x="34" y="16"/>
                  </a:lnTo>
                  <a:lnTo>
                    <a:pt x="44" y="6"/>
                  </a:lnTo>
                  <a:lnTo>
                    <a:pt x="44" y="6"/>
                  </a:lnTo>
                  <a:lnTo>
                    <a:pt x="52" y="2"/>
                  </a:lnTo>
                  <a:lnTo>
                    <a:pt x="58" y="0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58" y="8"/>
                  </a:lnTo>
                  <a:lnTo>
                    <a:pt x="52" y="14"/>
                  </a:lnTo>
                  <a:lnTo>
                    <a:pt x="52" y="14"/>
                  </a:lnTo>
                  <a:lnTo>
                    <a:pt x="36" y="32"/>
                  </a:lnTo>
                  <a:lnTo>
                    <a:pt x="22" y="48"/>
                  </a:lnTo>
                  <a:lnTo>
                    <a:pt x="2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26"/>
            <p:cNvSpPr>
              <a:spLocks/>
            </p:cNvSpPr>
            <p:nvPr/>
          </p:nvSpPr>
          <p:spPr bwMode="auto">
            <a:xfrm>
              <a:off x="3160713" y="3319463"/>
              <a:ext cx="384175" cy="342900"/>
            </a:xfrm>
            <a:custGeom>
              <a:avLst/>
              <a:gdLst/>
              <a:ahLst/>
              <a:cxnLst>
                <a:cxn ang="0">
                  <a:pos x="12" y="176"/>
                </a:cxn>
                <a:cxn ang="0">
                  <a:pos x="10" y="164"/>
                </a:cxn>
                <a:cxn ang="0">
                  <a:pos x="12" y="140"/>
                </a:cxn>
                <a:cxn ang="0">
                  <a:pos x="30" y="122"/>
                </a:cxn>
                <a:cxn ang="0">
                  <a:pos x="52" y="108"/>
                </a:cxn>
                <a:cxn ang="0">
                  <a:pos x="60" y="108"/>
                </a:cxn>
                <a:cxn ang="0">
                  <a:pos x="44" y="128"/>
                </a:cxn>
                <a:cxn ang="0">
                  <a:pos x="42" y="152"/>
                </a:cxn>
                <a:cxn ang="0">
                  <a:pos x="44" y="158"/>
                </a:cxn>
                <a:cxn ang="0">
                  <a:pos x="46" y="140"/>
                </a:cxn>
                <a:cxn ang="0">
                  <a:pos x="66" y="110"/>
                </a:cxn>
                <a:cxn ang="0">
                  <a:pos x="88" y="102"/>
                </a:cxn>
                <a:cxn ang="0">
                  <a:pos x="102" y="96"/>
                </a:cxn>
                <a:cxn ang="0">
                  <a:pos x="122" y="86"/>
                </a:cxn>
                <a:cxn ang="0">
                  <a:pos x="150" y="62"/>
                </a:cxn>
                <a:cxn ang="0">
                  <a:pos x="158" y="54"/>
                </a:cxn>
                <a:cxn ang="0">
                  <a:pos x="174" y="50"/>
                </a:cxn>
                <a:cxn ang="0">
                  <a:pos x="180" y="54"/>
                </a:cxn>
                <a:cxn ang="0">
                  <a:pos x="176" y="70"/>
                </a:cxn>
                <a:cxn ang="0">
                  <a:pos x="154" y="98"/>
                </a:cxn>
                <a:cxn ang="0">
                  <a:pos x="124" y="124"/>
                </a:cxn>
                <a:cxn ang="0">
                  <a:pos x="128" y="126"/>
                </a:cxn>
                <a:cxn ang="0">
                  <a:pos x="158" y="102"/>
                </a:cxn>
                <a:cxn ang="0">
                  <a:pos x="182" y="72"/>
                </a:cxn>
                <a:cxn ang="0">
                  <a:pos x="188" y="56"/>
                </a:cxn>
                <a:cxn ang="0">
                  <a:pos x="182" y="48"/>
                </a:cxn>
                <a:cxn ang="0">
                  <a:pos x="196" y="24"/>
                </a:cxn>
                <a:cxn ang="0">
                  <a:pos x="206" y="14"/>
                </a:cxn>
                <a:cxn ang="0">
                  <a:pos x="218" y="2"/>
                </a:cxn>
                <a:cxn ang="0">
                  <a:pos x="236" y="0"/>
                </a:cxn>
                <a:cxn ang="0">
                  <a:pos x="242" y="10"/>
                </a:cxn>
                <a:cxn ang="0">
                  <a:pos x="238" y="26"/>
                </a:cxn>
                <a:cxn ang="0">
                  <a:pos x="230" y="36"/>
                </a:cxn>
                <a:cxn ang="0">
                  <a:pos x="198" y="72"/>
                </a:cxn>
                <a:cxn ang="0">
                  <a:pos x="180" y="98"/>
                </a:cxn>
                <a:cxn ang="0">
                  <a:pos x="158" y="118"/>
                </a:cxn>
                <a:cxn ang="0">
                  <a:pos x="108" y="152"/>
                </a:cxn>
                <a:cxn ang="0">
                  <a:pos x="76" y="174"/>
                </a:cxn>
                <a:cxn ang="0">
                  <a:pos x="72" y="182"/>
                </a:cxn>
                <a:cxn ang="0">
                  <a:pos x="70" y="202"/>
                </a:cxn>
                <a:cxn ang="0">
                  <a:pos x="74" y="216"/>
                </a:cxn>
                <a:cxn ang="0">
                  <a:pos x="0" y="212"/>
                </a:cxn>
                <a:cxn ang="0">
                  <a:pos x="10" y="188"/>
                </a:cxn>
              </a:cxnLst>
              <a:rect l="0" t="0" r="r" b="b"/>
              <a:pathLst>
                <a:path w="242" h="216">
                  <a:moveTo>
                    <a:pt x="10" y="188"/>
                  </a:moveTo>
                  <a:lnTo>
                    <a:pt x="10" y="188"/>
                  </a:lnTo>
                  <a:lnTo>
                    <a:pt x="12" y="176"/>
                  </a:lnTo>
                  <a:lnTo>
                    <a:pt x="12" y="176"/>
                  </a:lnTo>
                  <a:lnTo>
                    <a:pt x="10" y="164"/>
                  </a:lnTo>
                  <a:lnTo>
                    <a:pt x="10" y="164"/>
                  </a:lnTo>
                  <a:lnTo>
                    <a:pt x="8" y="158"/>
                  </a:lnTo>
                  <a:lnTo>
                    <a:pt x="8" y="152"/>
                  </a:lnTo>
                  <a:lnTo>
                    <a:pt x="12" y="140"/>
                  </a:lnTo>
                  <a:lnTo>
                    <a:pt x="20" y="130"/>
                  </a:lnTo>
                  <a:lnTo>
                    <a:pt x="30" y="122"/>
                  </a:lnTo>
                  <a:lnTo>
                    <a:pt x="30" y="122"/>
                  </a:lnTo>
                  <a:lnTo>
                    <a:pt x="40" y="114"/>
                  </a:lnTo>
                  <a:lnTo>
                    <a:pt x="52" y="108"/>
                  </a:lnTo>
                  <a:lnTo>
                    <a:pt x="52" y="108"/>
                  </a:lnTo>
                  <a:lnTo>
                    <a:pt x="58" y="106"/>
                  </a:lnTo>
                  <a:lnTo>
                    <a:pt x="60" y="106"/>
                  </a:lnTo>
                  <a:lnTo>
                    <a:pt x="60" y="108"/>
                  </a:lnTo>
                  <a:lnTo>
                    <a:pt x="60" y="108"/>
                  </a:lnTo>
                  <a:lnTo>
                    <a:pt x="50" y="116"/>
                  </a:lnTo>
                  <a:lnTo>
                    <a:pt x="44" y="128"/>
                  </a:lnTo>
                  <a:lnTo>
                    <a:pt x="42" y="138"/>
                  </a:lnTo>
                  <a:lnTo>
                    <a:pt x="42" y="152"/>
                  </a:lnTo>
                  <a:lnTo>
                    <a:pt x="42" y="152"/>
                  </a:lnTo>
                  <a:lnTo>
                    <a:pt x="42" y="158"/>
                  </a:lnTo>
                  <a:lnTo>
                    <a:pt x="44" y="158"/>
                  </a:lnTo>
                  <a:lnTo>
                    <a:pt x="44" y="158"/>
                  </a:lnTo>
                  <a:lnTo>
                    <a:pt x="44" y="152"/>
                  </a:lnTo>
                  <a:lnTo>
                    <a:pt x="44" y="152"/>
                  </a:lnTo>
                  <a:lnTo>
                    <a:pt x="46" y="140"/>
                  </a:lnTo>
                  <a:lnTo>
                    <a:pt x="50" y="128"/>
                  </a:lnTo>
                  <a:lnTo>
                    <a:pt x="56" y="118"/>
                  </a:lnTo>
                  <a:lnTo>
                    <a:pt x="66" y="110"/>
                  </a:lnTo>
                  <a:lnTo>
                    <a:pt x="66" y="110"/>
                  </a:lnTo>
                  <a:lnTo>
                    <a:pt x="76" y="104"/>
                  </a:lnTo>
                  <a:lnTo>
                    <a:pt x="88" y="102"/>
                  </a:lnTo>
                  <a:lnTo>
                    <a:pt x="88" y="102"/>
                  </a:lnTo>
                  <a:lnTo>
                    <a:pt x="102" y="96"/>
                  </a:lnTo>
                  <a:lnTo>
                    <a:pt x="102" y="96"/>
                  </a:lnTo>
                  <a:lnTo>
                    <a:pt x="108" y="94"/>
                  </a:lnTo>
                  <a:lnTo>
                    <a:pt x="108" y="94"/>
                  </a:lnTo>
                  <a:lnTo>
                    <a:pt x="122" y="86"/>
                  </a:lnTo>
                  <a:lnTo>
                    <a:pt x="142" y="72"/>
                  </a:lnTo>
                  <a:lnTo>
                    <a:pt x="142" y="72"/>
                  </a:lnTo>
                  <a:lnTo>
                    <a:pt x="150" y="62"/>
                  </a:lnTo>
                  <a:lnTo>
                    <a:pt x="154" y="58"/>
                  </a:lnTo>
                  <a:lnTo>
                    <a:pt x="158" y="54"/>
                  </a:lnTo>
                  <a:lnTo>
                    <a:pt x="158" y="54"/>
                  </a:lnTo>
                  <a:lnTo>
                    <a:pt x="162" y="52"/>
                  </a:lnTo>
                  <a:lnTo>
                    <a:pt x="166" y="50"/>
                  </a:lnTo>
                  <a:lnTo>
                    <a:pt x="174" y="50"/>
                  </a:lnTo>
                  <a:lnTo>
                    <a:pt x="178" y="52"/>
                  </a:lnTo>
                  <a:lnTo>
                    <a:pt x="180" y="54"/>
                  </a:lnTo>
                  <a:lnTo>
                    <a:pt x="180" y="54"/>
                  </a:lnTo>
                  <a:lnTo>
                    <a:pt x="182" y="56"/>
                  </a:lnTo>
                  <a:lnTo>
                    <a:pt x="182" y="60"/>
                  </a:lnTo>
                  <a:lnTo>
                    <a:pt x="176" y="70"/>
                  </a:lnTo>
                  <a:lnTo>
                    <a:pt x="166" y="84"/>
                  </a:lnTo>
                  <a:lnTo>
                    <a:pt x="166" y="84"/>
                  </a:lnTo>
                  <a:lnTo>
                    <a:pt x="154" y="98"/>
                  </a:lnTo>
                  <a:lnTo>
                    <a:pt x="138" y="112"/>
                  </a:lnTo>
                  <a:lnTo>
                    <a:pt x="138" y="112"/>
                  </a:lnTo>
                  <a:lnTo>
                    <a:pt x="124" y="124"/>
                  </a:lnTo>
                  <a:lnTo>
                    <a:pt x="114" y="130"/>
                  </a:lnTo>
                  <a:lnTo>
                    <a:pt x="114" y="130"/>
                  </a:lnTo>
                  <a:lnTo>
                    <a:pt x="128" y="126"/>
                  </a:lnTo>
                  <a:lnTo>
                    <a:pt x="142" y="118"/>
                  </a:lnTo>
                  <a:lnTo>
                    <a:pt x="142" y="118"/>
                  </a:lnTo>
                  <a:lnTo>
                    <a:pt x="158" y="102"/>
                  </a:lnTo>
                  <a:lnTo>
                    <a:pt x="172" y="86"/>
                  </a:lnTo>
                  <a:lnTo>
                    <a:pt x="172" y="86"/>
                  </a:lnTo>
                  <a:lnTo>
                    <a:pt x="182" y="72"/>
                  </a:lnTo>
                  <a:lnTo>
                    <a:pt x="186" y="64"/>
                  </a:lnTo>
                  <a:lnTo>
                    <a:pt x="188" y="56"/>
                  </a:lnTo>
                  <a:lnTo>
                    <a:pt x="188" y="56"/>
                  </a:lnTo>
                  <a:lnTo>
                    <a:pt x="186" y="54"/>
                  </a:lnTo>
                  <a:lnTo>
                    <a:pt x="184" y="50"/>
                  </a:lnTo>
                  <a:lnTo>
                    <a:pt x="182" y="48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96" y="24"/>
                  </a:lnTo>
                  <a:lnTo>
                    <a:pt x="196" y="24"/>
                  </a:lnTo>
                  <a:lnTo>
                    <a:pt x="206" y="14"/>
                  </a:lnTo>
                  <a:lnTo>
                    <a:pt x="206" y="14"/>
                  </a:lnTo>
                  <a:lnTo>
                    <a:pt x="214" y="4"/>
                  </a:lnTo>
                  <a:lnTo>
                    <a:pt x="214" y="4"/>
                  </a:lnTo>
                  <a:lnTo>
                    <a:pt x="218" y="2"/>
                  </a:lnTo>
                  <a:lnTo>
                    <a:pt x="224" y="0"/>
                  </a:lnTo>
                  <a:lnTo>
                    <a:pt x="232" y="0"/>
                  </a:lnTo>
                  <a:lnTo>
                    <a:pt x="236" y="0"/>
                  </a:lnTo>
                  <a:lnTo>
                    <a:pt x="238" y="4"/>
                  </a:lnTo>
                  <a:lnTo>
                    <a:pt x="238" y="4"/>
                  </a:lnTo>
                  <a:lnTo>
                    <a:pt x="242" y="10"/>
                  </a:lnTo>
                  <a:lnTo>
                    <a:pt x="242" y="14"/>
                  </a:lnTo>
                  <a:lnTo>
                    <a:pt x="240" y="20"/>
                  </a:lnTo>
                  <a:lnTo>
                    <a:pt x="238" y="26"/>
                  </a:lnTo>
                  <a:lnTo>
                    <a:pt x="238" y="26"/>
                  </a:lnTo>
                  <a:lnTo>
                    <a:pt x="230" y="36"/>
                  </a:lnTo>
                  <a:lnTo>
                    <a:pt x="230" y="36"/>
                  </a:lnTo>
                  <a:lnTo>
                    <a:pt x="220" y="48"/>
                  </a:lnTo>
                  <a:lnTo>
                    <a:pt x="220" y="48"/>
                  </a:lnTo>
                  <a:lnTo>
                    <a:pt x="198" y="72"/>
                  </a:lnTo>
                  <a:lnTo>
                    <a:pt x="198" y="72"/>
                  </a:lnTo>
                  <a:lnTo>
                    <a:pt x="180" y="98"/>
                  </a:lnTo>
                  <a:lnTo>
                    <a:pt x="180" y="98"/>
                  </a:lnTo>
                  <a:lnTo>
                    <a:pt x="170" y="108"/>
                  </a:lnTo>
                  <a:lnTo>
                    <a:pt x="158" y="118"/>
                  </a:lnTo>
                  <a:lnTo>
                    <a:pt x="158" y="118"/>
                  </a:lnTo>
                  <a:lnTo>
                    <a:pt x="134" y="136"/>
                  </a:lnTo>
                  <a:lnTo>
                    <a:pt x="108" y="152"/>
                  </a:lnTo>
                  <a:lnTo>
                    <a:pt x="108" y="152"/>
                  </a:lnTo>
                  <a:lnTo>
                    <a:pt x="84" y="168"/>
                  </a:lnTo>
                  <a:lnTo>
                    <a:pt x="84" y="168"/>
                  </a:lnTo>
                  <a:lnTo>
                    <a:pt x="76" y="174"/>
                  </a:lnTo>
                  <a:lnTo>
                    <a:pt x="74" y="178"/>
                  </a:lnTo>
                  <a:lnTo>
                    <a:pt x="72" y="182"/>
                  </a:lnTo>
                  <a:lnTo>
                    <a:pt x="72" y="182"/>
                  </a:lnTo>
                  <a:lnTo>
                    <a:pt x="70" y="192"/>
                  </a:lnTo>
                  <a:lnTo>
                    <a:pt x="70" y="202"/>
                  </a:lnTo>
                  <a:lnTo>
                    <a:pt x="70" y="202"/>
                  </a:lnTo>
                  <a:lnTo>
                    <a:pt x="70" y="210"/>
                  </a:lnTo>
                  <a:lnTo>
                    <a:pt x="74" y="216"/>
                  </a:lnTo>
                  <a:lnTo>
                    <a:pt x="74" y="216"/>
                  </a:lnTo>
                  <a:lnTo>
                    <a:pt x="0" y="216"/>
                  </a:lnTo>
                  <a:lnTo>
                    <a:pt x="0" y="216"/>
                  </a:lnTo>
                  <a:lnTo>
                    <a:pt x="0" y="212"/>
                  </a:lnTo>
                  <a:lnTo>
                    <a:pt x="0" y="212"/>
                  </a:lnTo>
                  <a:lnTo>
                    <a:pt x="4" y="200"/>
                  </a:lnTo>
                  <a:lnTo>
                    <a:pt x="10" y="188"/>
                  </a:lnTo>
                  <a:lnTo>
                    <a:pt x="10" y="1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75" name="그림 74" descr="2.png"/>
          <p:cNvPicPr>
            <a:picLocks noChangeAspect="1"/>
          </p:cNvPicPr>
          <p:nvPr/>
        </p:nvPicPr>
        <p:blipFill>
          <a:blip r:embed="rId3" cstate="print"/>
          <a:srcRect l="8094"/>
          <a:stretch>
            <a:fillRect/>
          </a:stretch>
        </p:blipFill>
        <p:spPr>
          <a:xfrm>
            <a:off x="665109" y="4232287"/>
            <a:ext cx="2487676" cy="1792600"/>
          </a:xfrm>
          <a:prstGeom prst="rect">
            <a:avLst/>
          </a:prstGeom>
        </p:spPr>
      </p:pic>
      <p:pic>
        <p:nvPicPr>
          <p:cNvPr id="74" name="그림 73" descr="Untitled-10.png"/>
          <p:cNvPicPr>
            <a:picLocks noChangeAspect="1"/>
          </p:cNvPicPr>
          <p:nvPr/>
        </p:nvPicPr>
        <p:blipFill>
          <a:blip r:embed="rId4" cstate="print"/>
          <a:srcRect t="3580"/>
          <a:stretch>
            <a:fillRect/>
          </a:stretch>
        </p:blipFill>
        <p:spPr>
          <a:xfrm>
            <a:off x="5996007" y="4232286"/>
            <a:ext cx="2485357" cy="17903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3194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41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7962945-504A-4549-8183-BD519698533F}"/>
              </a:ext>
            </a:extLst>
          </p:cNvPr>
          <p:cNvSpPr/>
          <p:nvPr/>
        </p:nvSpPr>
        <p:spPr>
          <a:xfrm>
            <a:off x="107504" y="5676152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2AC79FF-EDC4-4A8D-9776-7F03147CDFB2}"/>
              </a:ext>
            </a:extLst>
          </p:cNvPr>
          <p:cNvSpPr/>
          <p:nvPr/>
        </p:nvSpPr>
        <p:spPr>
          <a:xfrm>
            <a:off x="107504" y="6287996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6810BA43-44AE-414E-8133-BBCFF4FEF219}"/>
              </a:ext>
            </a:extLst>
          </p:cNvPr>
          <p:cNvSpPr/>
          <p:nvPr/>
        </p:nvSpPr>
        <p:spPr>
          <a:xfrm>
            <a:off x="1139597" y="5530291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E5967C00-1C89-46C9-8D13-D2862A36D72B}"/>
              </a:ext>
            </a:extLst>
          </p:cNvPr>
          <p:cNvSpPr/>
          <p:nvPr/>
        </p:nvSpPr>
        <p:spPr>
          <a:xfrm>
            <a:off x="1009194" y="5856523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516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94A1AF4-4B6B-4589-B7C8-6D38BEA0D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3443EDE5-6A17-4360-8428-1649D5F455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91E1CC61-B2EE-4B09-9177-6CA43A44A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E3FFDD2E-2F1C-43EF-98A0-E212A960B5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203F3721-E2C7-4913-9844-A8C4BCD2D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6C2A3A96-CCDF-4719-8284-2349DD582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6212ACD-3D9C-46C9-9D6B-8832A7BAF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7541" y="4242618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5ED9EF9-57C1-457C-945F-ED5A45B54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2327" y="4255700"/>
            <a:ext cx="1653550" cy="12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782D968C-AA4D-4BDA-BC31-083B19DFF5FB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D87A5790-E72A-4F99-AD83-90742F0F049E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FEFD5680-3EA4-4EA5-BC52-A1133F51037B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090B5F50-C33D-4CCC-B90C-B56F3E98FBD3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71BBC63F-244A-47BD-98E4-77E07AD3C579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7C60655B-B5BC-4BBE-A3D3-EE5C0F01A174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E194270-2F2D-4007-BC3E-573AD5DA1F8F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13A5C170-7644-45FD-BC97-0B37193B3A65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9461450-D813-4DA2-93A4-38C13B5FB966}"/>
              </a:ext>
            </a:extLst>
          </p:cNvPr>
          <p:cNvSpPr/>
          <p:nvPr/>
        </p:nvSpPr>
        <p:spPr>
          <a:xfrm>
            <a:off x="672841" y="1260504"/>
            <a:ext cx="3804551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D7230BE7-C960-4456-9C6F-AD514D108254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DF110C1-57B0-4650-BD04-9F192F480D5F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79642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7C8055CD-DD49-417C-B64E-D4478500A5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342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148017AB-B74C-4E6F-BCA2-CC29EEF60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786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D0E0239-EA12-4130-9161-15CDABB50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17127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D62DAA9-714E-4243-81CE-5CB7FD2F0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12183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41A473FD-A573-464F-A3B5-21AD01C7D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546" y="4213083"/>
            <a:ext cx="1648271" cy="123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23416287-A563-41F3-8BD0-38327CB16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4013" y="2279083"/>
            <a:ext cx="1645790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F752048F-2C33-4858-A507-23C6AAA7F3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704" y="4218774"/>
            <a:ext cx="1623058" cy="123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783BFF16-8BDE-4EE5-861E-7046A4B47E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284" y="4231759"/>
            <a:ext cx="1641249" cy="12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3C9A607-1988-4D78-A4FC-4123A4043CC7}"/>
              </a:ext>
            </a:extLst>
          </p:cNvPr>
          <p:cNvSpPr/>
          <p:nvPr/>
        </p:nvSpPr>
        <p:spPr>
          <a:xfrm>
            <a:off x="756515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781216B6-BDCF-447D-88A9-1522BCDAA4FE}"/>
              </a:ext>
            </a:extLst>
          </p:cNvPr>
          <p:cNvSpPr/>
          <p:nvPr/>
        </p:nvSpPr>
        <p:spPr>
          <a:xfrm>
            <a:off x="2754152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7C740A12-342C-49CD-B4A5-BD498EA0366B}"/>
              </a:ext>
            </a:extLst>
          </p:cNvPr>
          <p:cNvSpPr/>
          <p:nvPr/>
        </p:nvSpPr>
        <p:spPr>
          <a:xfrm>
            <a:off x="4757856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97FC7CC1-28B1-4F31-9722-19CF95C5E442}"/>
              </a:ext>
            </a:extLst>
          </p:cNvPr>
          <p:cNvSpPr/>
          <p:nvPr/>
        </p:nvSpPr>
        <p:spPr>
          <a:xfrm>
            <a:off x="6754744" y="3612262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58F71A8E-487B-48DB-86B5-BCDB6BBE22FF}"/>
              </a:ext>
            </a:extLst>
          </p:cNvPr>
          <p:cNvSpPr/>
          <p:nvPr/>
        </p:nvSpPr>
        <p:spPr>
          <a:xfrm>
            <a:off x="756515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3C28821-3D7A-4AAA-A4FE-47692B5AB299}"/>
              </a:ext>
            </a:extLst>
          </p:cNvPr>
          <p:cNvSpPr/>
          <p:nvPr/>
        </p:nvSpPr>
        <p:spPr>
          <a:xfrm>
            <a:off x="2754152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9315EB85-EA52-4393-8891-6D85421C2E6F}"/>
              </a:ext>
            </a:extLst>
          </p:cNvPr>
          <p:cNvSpPr/>
          <p:nvPr/>
        </p:nvSpPr>
        <p:spPr>
          <a:xfrm>
            <a:off x="4757856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CE2BF064-DCFD-4BF2-87CD-649D990AA7B5}"/>
              </a:ext>
            </a:extLst>
          </p:cNvPr>
          <p:cNvSpPr/>
          <p:nvPr/>
        </p:nvSpPr>
        <p:spPr>
          <a:xfrm>
            <a:off x="6754744" y="5554591"/>
            <a:ext cx="1764332" cy="28667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13D47BFA-8C86-4482-8057-5CC4BAF5B806}"/>
              </a:ext>
            </a:extLst>
          </p:cNvPr>
          <p:cNvSpPr/>
          <p:nvPr/>
        </p:nvSpPr>
        <p:spPr>
          <a:xfrm>
            <a:off x="672841" y="1258844"/>
            <a:ext cx="3291286" cy="387971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F6D4A3A-92FC-49AB-8CB7-6C90B081BF7E}"/>
              </a:ext>
            </a:extLst>
          </p:cNvPr>
          <p:cNvSpPr/>
          <p:nvPr/>
        </p:nvSpPr>
        <p:spPr>
          <a:xfrm>
            <a:off x="672841" y="1037318"/>
            <a:ext cx="1556518" cy="2586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48ECD23F-BE35-4D26-B583-E0A0A7E9AD5C}"/>
              </a:ext>
            </a:extLst>
          </p:cNvPr>
          <p:cNvSpPr/>
          <p:nvPr/>
        </p:nvSpPr>
        <p:spPr>
          <a:xfrm>
            <a:off x="6645536" y="1406716"/>
            <a:ext cx="1907793" cy="2069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40038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4294967295"/>
          </p:nvPr>
        </p:nvSpPr>
        <p:spPr>
          <a:xfrm>
            <a:off x="6768244" y="6471699"/>
            <a:ext cx="2133600" cy="246221"/>
          </a:xfrm>
        </p:spPr>
        <p:txBody>
          <a:bodyPr/>
          <a:lstStyle/>
          <a:p>
            <a:fld id="{888AB9F4-96E6-4C5F-8068-4B9C71A7656E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사업운영_건설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0F3257"/>
      </a:accent1>
      <a:accent2>
        <a:srgbClr val="3590C0"/>
      </a:accent2>
      <a:accent3>
        <a:srgbClr val="73C3CE"/>
      </a:accent3>
      <a:accent4>
        <a:srgbClr val="E2B268"/>
      </a:accent4>
      <a:accent5>
        <a:srgbClr val="6B757B"/>
      </a:accent5>
      <a:accent6>
        <a:srgbClr val="C3C8CD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1883</TotalTime>
  <Words>464</Words>
  <Application>Microsoft Office PowerPoint</Application>
  <PresentationFormat>화면 슬라이드 쇼(4:3)</PresentationFormat>
  <Paragraphs>81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표준작성법_사업계획서_사업운영(건설업)</dc:title>
  <dc:creator>㈜ 인비닷컴</dc:creator>
  <dc:description>무단 복제 배포시 법적 불이익을 받을 수 있습니다.</dc:description>
  <cp:lastModifiedBy>pro</cp:lastModifiedBy>
  <cp:revision>447</cp:revision>
  <dcterms:created xsi:type="dcterms:W3CDTF">2013-09-25T11:58:39Z</dcterms:created>
  <dcterms:modified xsi:type="dcterms:W3CDTF">2019-05-03T05:05:30Z</dcterms:modified>
  <cp:category>본 문서의 저작권은 비즈폼에 있습니다.</cp:category>
</cp:coreProperties>
</file>