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06" r:id="rId2"/>
    <p:sldId id="269" r:id="rId3"/>
    <p:sldId id="302" r:id="rId4"/>
    <p:sldId id="307" r:id="rId5"/>
    <p:sldId id="308" r:id="rId6"/>
    <p:sldId id="309" r:id="rId7"/>
    <p:sldId id="310" r:id="rId8"/>
    <p:sldId id="311" r:id="rId9"/>
    <p:sldId id="300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9202E"/>
    <a:srgbClr val="E7E7E7"/>
    <a:srgbClr val="0B5394"/>
    <a:srgbClr val="EE9F00"/>
    <a:srgbClr val="EEB5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8034E78-7F5D-4C2E-B375-FC64B27BC917}" styleName="어두운 스타일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9883" autoAdjust="0"/>
  </p:normalViewPr>
  <p:slideViewPr>
    <p:cSldViewPr>
      <p:cViewPr varScale="1">
        <p:scale>
          <a:sx n="114" d="100"/>
          <a:sy n="114" d="100"/>
        </p:scale>
        <p:origin x="1734" y="96"/>
      </p:cViewPr>
      <p:guideLst>
        <p:guide orient="horz" pos="164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2310" y="-96"/>
      </p:cViewPr>
      <p:guideLst>
        <p:guide orient="horz" pos="3169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5DC0B0-1A9C-44D6-BCE3-F90D8AB8903C}" type="slidenum">
              <a:rPr lang="ko-KR" altLang="en-US" smtClean="0"/>
              <a:pPr/>
              <a:t>3</a:t>
            </a:fld>
            <a:endParaRPr lang="ko-KR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앞표지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5" name="Freeform 91"/>
          <p:cNvSpPr>
            <a:spLocks noEditPoints="1"/>
          </p:cNvSpPr>
          <p:nvPr userDrawn="1"/>
        </p:nvSpPr>
        <p:spPr bwMode="auto">
          <a:xfrm>
            <a:off x="0" y="1124744"/>
            <a:ext cx="9144000" cy="3390900"/>
          </a:xfrm>
          <a:custGeom>
            <a:avLst/>
            <a:gdLst/>
            <a:ahLst/>
            <a:cxnLst>
              <a:cxn ang="0">
                <a:pos x="4656" y="1476"/>
              </a:cxn>
              <a:cxn ang="0">
                <a:pos x="4512" y="1064"/>
              </a:cxn>
              <a:cxn ang="0">
                <a:pos x="4219" y="758"/>
              </a:cxn>
              <a:cxn ang="0">
                <a:pos x="4111" y="1374"/>
              </a:cxn>
              <a:cxn ang="0">
                <a:pos x="4392" y="1282"/>
              </a:cxn>
              <a:cxn ang="0">
                <a:pos x="4259" y="1664"/>
              </a:cxn>
              <a:cxn ang="0">
                <a:pos x="4221" y="1506"/>
              </a:cxn>
              <a:cxn ang="0">
                <a:pos x="3793" y="1516"/>
              </a:cxn>
              <a:cxn ang="0">
                <a:pos x="3605" y="1334"/>
              </a:cxn>
              <a:cxn ang="0">
                <a:pos x="3411" y="1538"/>
              </a:cxn>
              <a:cxn ang="0">
                <a:pos x="3411" y="1654"/>
              </a:cxn>
              <a:cxn ang="0">
                <a:pos x="3219" y="1444"/>
              </a:cxn>
              <a:cxn ang="0">
                <a:pos x="3147" y="726"/>
              </a:cxn>
              <a:cxn ang="0">
                <a:pos x="2887" y="166"/>
              </a:cxn>
              <a:cxn ang="0">
                <a:pos x="2783" y="1336"/>
              </a:cxn>
              <a:cxn ang="0">
                <a:pos x="3039" y="1046"/>
              </a:cxn>
              <a:cxn ang="0">
                <a:pos x="2951" y="1344"/>
              </a:cxn>
              <a:cxn ang="0">
                <a:pos x="2761" y="1660"/>
              </a:cxn>
              <a:cxn ang="0">
                <a:pos x="2615" y="1352"/>
              </a:cxn>
              <a:cxn ang="0">
                <a:pos x="2455" y="1548"/>
              </a:cxn>
              <a:cxn ang="0">
                <a:pos x="1759" y="1232"/>
              </a:cxn>
              <a:cxn ang="0">
                <a:pos x="2131" y="1372"/>
              </a:cxn>
              <a:cxn ang="0">
                <a:pos x="2053" y="478"/>
              </a:cxn>
              <a:cxn ang="0">
                <a:pos x="1563" y="846"/>
              </a:cxn>
              <a:cxn ang="0">
                <a:pos x="1619" y="1268"/>
              </a:cxn>
              <a:cxn ang="0">
                <a:pos x="1074" y="1348"/>
              </a:cxn>
              <a:cxn ang="0">
                <a:pos x="1148" y="1658"/>
              </a:cxn>
              <a:cxn ang="0">
                <a:pos x="920" y="1230"/>
              </a:cxn>
              <a:cxn ang="0">
                <a:pos x="878" y="1084"/>
              </a:cxn>
              <a:cxn ang="0">
                <a:pos x="1555" y="1028"/>
              </a:cxn>
              <a:cxn ang="0">
                <a:pos x="1196" y="16"/>
              </a:cxn>
              <a:cxn ang="0">
                <a:pos x="540" y="708"/>
              </a:cxn>
              <a:cxn ang="0">
                <a:pos x="636" y="1262"/>
              </a:cxn>
              <a:cxn ang="0">
                <a:pos x="4091" y="1030"/>
              </a:cxn>
              <a:cxn ang="0">
                <a:pos x="834" y="1276"/>
              </a:cxn>
              <a:cxn ang="0">
                <a:pos x="848" y="1058"/>
              </a:cxn>
              <a:cxn ang="0">
                <a:pos x="888" y="840"/>
              </a:cxn>
              <a:cxn ang="0">
                <a:pos x="1192" y="230"/>
              </a:cxn>
              <a:cxn ang="0">
                <a:pos x="730" y="998"/>
              </a:cxn>
              <a:cxn ang="0">
                <a:pos x="442" y="1624"/>
              </a:cxn>
              <a:cxn ang="0">
                <a:pos x="982" y="1434"/>
              </a:cxn>
              <a:cxn ang="0">
                <a:pos x="1599" y="1342"/>
              </a:cxn>
              <a:cxn ang="0">
                <a:pos x="1671" y="1324"/>
              </a:cxn>
              <a:cxn ang="0">
                <a:pos x="1739" y="1288"/>
              </a:cxn>
              <a:cxn ang="0">
                <a:pos x="1783" y="1038"/>
              </a:cxn>
              <a:cxn ang="0">
                <a:pos x="1793" y="848"/>
              </a:cxn>
              <a:cxn ang="0">
                <a:pos x="1795" y="790"/>
              </a:cxn>
              <a:cxn ang="0">
                <a:pos x="1815" y="1380"/>
              </a:cxn>
              <a:cxn ang="0">
                <a:pos x="3127" y="1336"/>
              </a:cxn>
              <a:cxn ang="0">
                <a:pos x="2883" y="358"/>
              </a:cxn>
              <a:cxn ang="0">
                <a:pos x="3015" y="692"/>
              </a:cxn>
              <a:cxn ang="0">
                <a:pos x="3021" y="898"/>
              </a:cxn>
              <a:cxn ang="0">
                <a:pos x="3015" y="1336"/>
              </a:cxn>
              <a:cxn ang="0">
                <a:pos x="2979" y="1336"/>
              </a:cxn>
              <a:cxn ang="0">
                <a:pos x="3007" y="1382"/>
              </a:cxn>
              <a:cxn ang="0">
                <a:pos x="4456" y="1396"/>
              </a:cxn>
              <a:cxn ang="0">
                <a:pos x="4466" y="1160"/>
              </a:cxn>
              <a:cxn ang="0">
                <a:pos x="4388" y="1034"/>
              </a:cxn>
              <a:cxn ang="0">
                <a:pos x="4390" y="1062"/>
              </a:cxn>
              <a:cxn ang="0">
                <a:pos x="4406" y="1316"/>
              </a:cxn>
              <a:cxn ang="0">
                <a:pos x="4356" y="1390"/>
              </a:cxn>
              <a:cxn ang="0">
                <a:pos x="4360" y="1476"/>
              </a:cxn>
            </a:cxnLst>
            <a:rect l="0" t="0" r="r" b="b"/>
            <a:pathLst>
              <a:path w="5760" h="2136">
                <a:moveTo>
                  <a:pt x="5674" y="1394"/>
                </a:moveTo>
                <a:lnTo>
                  <a:pt x="5674" y="1198"/>
                </a:lnTo>
                <a:lnTo>
                  <a:pt x="5674" y="1198"/>
                </a:lnTo>
                <a:lnTo>
                  <a:pt x="5398" y="1198"/>
                </a:lnTo>
                <a:lnTo>
                  <a:pt x="5398" y="1198"/>
                </a:lnTo>
                <a:lnTo>
                  <a:pt x="5396" y="1202"/>
                </a:lnTo>
                <a:lnTo>
                  <a:pt x="5396" y="1212"/>
                </a:lnTo>
                <a:lnTo>
                  <a:pt x="5394" y="1252"/>
                </a:lnTo>
                <a:lnTo>
                  <a:pt x="5394" y="1370"/>
                </a:lnTo>
                <a:lnTo>
                  <a:pt x="5398" y="1544"/>
                </a:lnTo>
                <a:lnTo>
                  <a:pt x="5342" y="1544"/>
                </a:lnTo>
                <a:lnTo>
                  <a:pt x="5342" y="1444"/>
                </a:lnTo>
                <a:lnTo>
                  <a:pt x="5268" y="1444"/>
                </a:lnTo>
                <a:lnTo>
                  <a:pt x="5268" y="1544"/>
                </a:lnTo>
                <a:lnTo>
                  <a:pt x="5222" y="1544"/>
                </a:lnTo>
                <a:lnTo>
                  <a:pt x="5222" y="1590"/>
                </a:lnTo>
                <a:lnTo>
                  <a:pt x="5154" y="1590"/>
                </a:lnTo>
                <a:lnTo>
                  <a:pt x="5154" y="1458"/>
                </a:lnTo>
                <a:lnTo>
                  <a:pt x="5000" y="1458"/>
                </a:lnTo>
                <a:lnTo>
                  <a:pt x="5000" y="1524"/>
                </a:lnTo>
                <a:lnTo>
                  <a:pt x="4918" y="1524"/>
                </a:lnTo>
                <a:lnTo>
                  <a:pt x="4918" y="1288"/>
                </a:lnTo>
                <a:lnTo>
                  <a:pt x="4710" y="1288"/>
                </a:lnTo>
                <a:lnTo>
                  <a:pt x="4710" y="1456"/>
                </a:lnTo>
                <a:lnTo>
                  <a:pt x="4656" y="1456"/>
                </a:lnTo>
                <a:lnTo>
                  <a:pt x="4656" y="1476"/>
                </a:lnTo>
                <a:lnTo>
                  <a:pt x="4598" y="1476"/>
                </a:lnTo>
                <a:lnTo>
                  <a:pt x="4570" y="1414"/>
                </a:lnTo>
                <a:lnTo>
                  <a:pt x="4570" y="1396"/>
                </a:lnTo>
                <a:lnTo>
                  <a:pt x="4554" y="1378"/>
                </a:lnTo>
                <a:lnTo>
                  <a:pt x="4556" y="1362"/>
                </a:lnTo>
                <a:lnTo>
                  <a:pt x="4536" y="1362"/>
                </a:lnTo>
                <a:lnTo>
                  <a:pt x="4488" y="1306"/>
                </a:lnTo>
                <a:lnTo>
                  <a:pt x="4488" y="1306"/>
                </a:lnTo>
                <a:lnTo>
                  <a:pt x="4498" y="1304"/>
                </a:lnTo>
                <a:lnTo>
                  <a:pt x="4498" y="1294"/>
                </a:lnTo>
                <a:lnTo>
                  <a:pt x="4460" y="1294"/>
                </a:lnTo>
                <a:lnTo>
                  <a:pt x="4460" y="1290"/>
                </a:lnTo>
                <a:lnTo>
                  <a:pt x="4570" y="1288"/>
                </a:lnTo>
                <a:lnTo>
                  <a:pt x="4568" y="1216"/>
                </a:lnTo>
                <a:lnTo>
                  <a:pt x="4562" y="1214"/>
                </a:lnTo>
                <a:lnTo>
                  <a:pt x="4440" y="1106"/>
                </a:lnTo>
                <a:lnTo>
                  <a:pt x="4436" y="1054"/>
                </a:lnTo>
                <a:lnTo>
                  <a:pt x="4444" y="1046"/>
                </a:lnTo>
                <a:lnTo>
                  <a:pt x="4438" y="1044"/>
                </a:lnTo>
                <a:lnTo>
                  <a:pt x="4438" y="1036"/>
                </a:lnTo>
                <a:lnTo>
                  <a:pt x="4496" y="1050"/>
                </a:lnTo>
                <a:lnTo>
                  <a:pt x="4496" y="1050"/>
                </a:lnTo>
                <a:lnTo>
                  <a:pt x="4498" y="1054"/>
                </a:lnTo>
                <a:lnTo>
                  <a:pt x="4502" y="1058"/>
                </a:lnTo>
                <a:lnTo>
                  <a:pt x="4512" y="1064"/>
                </a:lnTo>
                <a:lnTo>
                  <a:pt x="4512" y="1064"/>
                </a:lnTo>
                <a:lnTo>
                  <a:pt x="4520" y="1066"/>
                </a:lnTo>
                <a:lnTo>
                  <a:pt x="4528" y="1066"/>
                </a:lnTo>
                <a:lnTo>
                  <a:pt x="4534" y="1064"/>
                </a:lnTo>
                <a:lnTo>
                  <a:pt x="4540" y="1060"/>
                </a:lnTo>
                <a:lnTo>
                  <a:pt x="4542" y="1054"/>
                </a:lnTo>
                <a:lnTo>
                  <a:pt x="4542" y="1048"/>
                </a:lnTo>
                <a:lnTo>
                  <a:pt x="4536" y="1040"/>
                </a:lnTo>
                <a:lnTo>
                  <a:pt x="4528" y="1034"/>
                </a:lnTo>
                <a:lnTo>
                  <a:pt x="4528" y="1034"/>
                </a:lnTo>
                <a:lnTo>
                  <a:pt x="4524" y="1034"/>
                </a:lnTo>
                <a:lnTo>
                  <a:pt x="4518" y="1034"/>
                </a:lnTo>
                <a:lnTo>
                  <a:pt x="4510" y="1034"/>
                </a:lnTo>
                <a:lnTo>
                  <a:pt x="4500" y="1040"/>
                </a:lnTo>
                <a:lnTo>
                  <a:pt x="4460" y="1026"/>
                </a:lnTo>
                <a:lnTo>
                  <a:pt x="4458" y="1016"/>
                </a:lnTo>
                <a:lnTo>
                  <a:pt x="4454" y="1014"/>
                </a:lnTo>
                <a:lnTo>
                  <a:pt x="4444" y="1018"/>
                </a:lnTo>
                <a:lnTo>
                  <a:pt x="4444" y="1018"/>
                </a:lnTo>
                <a:lnTo>
                  <a:pt x="4434" y="1016"/>
                </a:lnTo>
                <a:lnTo>
                  <a:pt x="4229" y="764"/>
                </a:lnTo>
                <a:lnTo>
                  <a:pt x="4229" y="764"/>
                </a:lnTo>
                <a:lnTo>
                  <a:pt x="4229" y="762"/>
                </a:lnTo>
                <a:lnTo>
                  <a:pt x="4225" y="758"/>
                </a:lnTo>
                <a:lnTo>
                  <a:pt x="4225" y="758"/>
                </a:lnTo>
                <a:lnTo>
                  <a:pt x="4221" y="758"/>
                </a:lnTo>
                <a:lnTo>
                  <a:pt x="4219" y="758"/>
                </a:lnTo>
                <a:lnTo>
                  <a:pt x="4217" y="760"/>
                </a:lnTo>
                <a:lnTo>
                  <a:pt x="4169" y="816"/>
                </a:lnTo>
                <a:lnTo>
                  <a:pt x="4095" y="1010"/>
                </a:lnTo>
                <a:lnTo>
                  <a:pt x="4085" y="1010"/>
                </a:lnTo>
                <a:lnTo>
                  <a:pt x="4079" y="1022"/>
                </a:lnTo>
                <a:lnTo>
                  <a:pt x="4089" y="1028"/>
                </a:lnTo>
                <a:lnTo>
                  <a:pt x="4095" y="1368"/>
                </a:lnTo>
                <a:lnTo>
                  <a:pt x="4091" y="1368"/>
                </a:lnTo>
                <a:lnTo>
                  <a:pt x="4091" y="1374"/>
                </a:lnTo>
                <a:lnTo>
                  <a:pt x="4093" y="1374"/>
                </a:lnTo>
                <a:lnTo>
                  <a:pt x="4093" y="1390"/>
                </a:lnTo>
                <a:lnTo>
                  <a:pt x="4085" y="1396"/>
                </a:lnTo>
                <a:lnTo>
                  <a:pt x="4063" y="1414"/>
                </a:lnTo>
                <a:lnTo>
                  <a:pt x="4079" y="1432"/>
                </a:lnTo>
                <a:lnTo>
                  <a:pt x="4099" y="1418"/>
                </a:lnTo>
                <a:lnTo>
                  <a:pt x="4067" y="1414"/>
                </a:lnTo>
                <a:lnTo>
                  <a:pt x="4089" y="1396"/>
                </a:lnTo>
                <a:lnTo>
                  <a:pt x="4109" y="1396"/>
                </a:lnTo>
                <a:lnTo>
                  <a:pt x="4133" y="1414"/>
                </a:lnTo>
                <a:lnTo>
                  <a:pt x="4101" y="1418"/>
                </a:lnTo>
                <a:lnTo>
                  <a:pt x="4119" y="1432"/>
                </a:lnTo>
                <a:lnTo>
                  <a:pt x="4137" y="1414"/>
                </a:lnTo>
                <a:lnTo>
                  <a:pt x="4113" y="1396"/>
                </a:lnTo>
                <a:lnTo>
                  <a:pt x="4107" y="1390"/>
                </a:lnTo>
                <a:lnTo>
                  <a:pt x="4107" y="1374"/>
                </a:lnTo>
                <a:lnTo>
                  <a:pt x="4111" y="1374"/>
                </a:lnTo>
                <a:lnTo>
                  <a:pt x="4111" y="1368"/>
                </a:lnTo>
                <a:lnTo>
                  <a:pt x="4107" y="1368"/>
                </a:lnTo>
                <a:lnTo>
                  <a:pt x="4099" y="1030"/>
                </a:lnTo>
                <a:lnTo>
                  <a:pt x="4105" y="1032"/>
                </a:lnTo>
                <a:lnTo>
                  <a:pt x="4113" y="1022"/>
                </a:lnTo>
                <a:lnTo>
                  <a:pt x="4107" y="1016"/>
                </a:lnTo>
                <a:lnTo>
                  <a:pt x="4107" y="1016"/>
                </a:lnTo>
                <a:lnTo>
                  <a:pt x="4193" y="840"/>
                </a:lnTo>
                <a:lnTo>
                  <a:pt x="4193" y="840"/>
                </a:lnTo>
                <a:lnTo>
                  <a:pt x="4328" y="1148"/>
                </a:lnTo>
                <a:lnTo>
                  <a:pt x="4328" y="1148"/>
                </a:lnTo>
                <a:lnTo>
                  <a:pt x="4350" y="1188"/>
                </a:lnTo>
                <a:lnTo>
                  <a:pt x="4372" y="1226"/>
                </a:lnTo>
                <a:lnTo>
                  <a:pt x="4372" y="1226"/>
                </a:lnTo>
                <a:lnTo>
                  <a:pt x="4376" y="1228"/>
                </a:lnTo>
                <a:lnTo>
                  <a:pt x="4380" y="1230"/>
                </a:lnTo>
                <a:lnTo>
                  <a:pt x="4384" y="1230"/>
                </a:lnTo>
                <a:lnTo>
                  <a:pt x="4384" y="1230"/>
                </a:lnTo>
                <a:lnTo>
                  <a:pt x="4384" y="1232"/>
                </a:lnTo>
                <a:lnTo>
                  <a:pt x="4386" y="1234"/>
                </a:lnTo>
                <a:lnTo>
                  <a:pt x="4386" y="1234"/>
                </a:lnTo>
                <a:lnTo>
                  <a:pt x="4394" y="1236"/>
                </a:lnTo>
                <a:lnTo>
                  <a:pt x="4394" y="1238"/>
                </a:lnTo>
                <a:lnTo>
                  <a:pt x="4400" y="1240"/>
                </a:lnTo>
                <a:lnTo>
                  <a:pt x="4402" y="1282"/>
                </a:lnTo>
                <a:lnTo>
                  <a:pt x="4392" y="1282"/>
                </a:lnTo>
                <a:lnTo>
                  <a:pt x="4392" y="1252"/>
                </a:lnTo>
                <a:lnTo>
                  <a:pt x="4392" y="1252"/>
                </a:lnTo>
                <a:lnTo>
                  <a:pt x="4384" y="1250"/>
                </a:lnTo>
                <a:lnTo>
                  <a:pt x="4368" y="1248"/>
                </a:lnTo>
                <a:lnTo>
                  <a:pt x="4368" y="1248"/>
                </a:lnTo>
                <a:lnTo>
                  <a:pt x="4358" y="1248"/>
                </a:lnTo>
                <a:lnTo>
                  <a:pt x="4350" y="1250"/>
                </a:lnTo>
                <a:lnTo>
                  <a:pt x="4340" y="1252"/>
                </a:lnTo>
                <a:lnTo>
                  <a:pt x="4342" y="1280"/>
                </a:lnTo>
                <a:lnTo>
                  <a:pt x="4346" y="1290"/>
                </a:lnTo>
                <a:lnTo>
                  <a:pt x="4356" y="1292"/>
                </a:lnTo>
                <a:lnTo>
                  <a:pt x="4356" y="1294"/>
                </a:lnTo>
                <a:lnTo>
                  <a:pt x="4398" y="1294"/>
                </a:lnTo>
                <a:lnTo>
                  <a:pt x="4398" y="1296"/>
                </a:lnTo>
                <a:lnTo>
                  <a:pt x="4398" y="1296"/>
                </a:lnTo>
                <a:lnTo>
                  <a:pt x="4384" y="1296"/>
                </a:lnTo>
                <a:lnTo>
                  <a:pt x="4384" y="1296"/>
                </a:lnTo>
                <a:lnTo>
                  <a:pt x="4360" y="1300"/>
                </a:lnTo>
                <a:lnTo>
                  <a:pt x="4358" y="1310"/>
                </a:lnTo>
                <a:lnTo>
                  <a:pt x="4358" y="1310"/>
                </a:lnTo>
                <a:lnTo>
                  <a:pt x="4364" y="1310"/>
                </a:lnTo>
                <a:lnTo>
                  <a:pt x="4299" y="1402"/>
                </a:lnTo>
                <a:lnTo>
                  <a:pt x="4291" y="1418"/>
                </a:lnTo>
                <a:lnTo>
                  <a:pt x="4287" y="1476"/>
                </a:lnTo>
                <a:lnTo>
                  <a:pt x="4259" y="1476"/>
                </a:lnTo>
                <a:lnTo>
                  <a:pt x="4259" y="1664"/>
                </a:lnTo>
                <a:lnTo>
                  <a:pt x="4259" y="1664"/>
                </a:lnTo>
                <a:lnTo>
                  <a:pt x="4245" y="1666"/>
                </a:lnTo>
                <a:lnTo>
                  <a:pt x="4245" y="1666"/>
                </a:lnTo>
                <a:lnTo>
                  <a:pt x="4233" y="1664"/>
                </a:lnTo>
                <a:lnTo>
                  <a:pt x="4223" y="1662"/>
                </a:lnTo>
                <a:lnTo>
                  <a:pt x="4215" y="1658"/>
                </a:lnTo>
                <a:lnTo>
                  <a:pt x="4209" y="1654"/>
                </a:lnTo>
                <a:lnTo>
                  <a:pt x="4199" y="1648"/>
                </a:lnTo>
                <a:lnTo>
                  <a:pt x="4197" y="1644"/>
                </a:lnTo>
                <a:lnTo>
                  <a:pt x="4197" y="1644"/>
                </a:lnTo>
                <a:lnTo>
                  <a:pt x="4193" y="1648"/>
                </a:lnTo>
                <a:lnTo>
                  <a:pt x="4183" y="1654"/>
                </a:lnTo>
                <a:lnTo>
                  <a:pt x="4167" y="1662"/>
                </a:lnTo>
                <a:lnTo>
                  <a:pt x="4159" y="1664"/>
                </a:lnTo>
                <a:lnTo>
                  <a:pt x="4147" y="1664"/>
                </a:lnTo>
                <a:lnTo>
                  <a:pt x="4147" y="1664"/>
                </a:lnTo>
                <a:lnTo>
                  <a:pt x="4147" y="1664"/>
                </a:lnTo>
                <a:lnTo>
                  <a:pt x="4147" y="1664"/>
                </a:lnTo>
                <a:lnTo>
                  <a:pt x="4153" y="1640"/>
                </a:lnTo>
                <a:lnTo>
                  <a:pt x="4159" y="1608"/>
                </a:lnTo>
                <a:lnTo>
                  <a:pt x="4159" y="1608"/>
                </a:lnTo>
                <a:lnTo>
                  <a:pt x="4165" y="1590"/>
                </a:lnTo>
                <a:lnTo>
                  <a:pt x="4175" y="1572"/>
                </a:lnTo>
                <a:lnTo>
                  <a:pt x="4187" y="1554"/>
                </a:lnTo>
                <a:lnTo>
                  <a:pt x="4199" y="1536"/>
                </a:lnTo>
                <a:lnTo>
                  <a:pt x="4221" y="1506"/>
                </a:lnTo>
                <a:lnTo>
                  <a:pt x="4233" y="1492"/>
                </a:lnTo>
                <a:lnTo>
                  <a:pt x="4233" y="1492"/>
                </a:lnTo>
                <a:lnTo>
                  <a:pt x="4239" y="1484"/>
                </a:lnTo>
                <a:lnTo>
                  <a:pt x="4245" y="1474"/>
                </a:lnTo>
                <a:lnTo>
                  <a:pt x="4249" y="1462"/>
                </a:lnTo>
                <a:lnTo>
                  <a:pt x="4249" y="1458"/>
                </a:lnTo>
                <a:lnTo>
                  <a:pt x="4249" y="1454"/>
                </a:lnTo>
                <a:lnTo>
                  <a:pt x="4249" y="1454"/>
                </a:lnTo>
                <a:lnTo>
                  <a:pt x="4245" y="1452"/>
                </a:lnTo>
                <a:lnTo>
                  <a:pt x="4241" y="1448"/>
                </a:lnTo>
                <a:lnTo>
                  <a:pt x="4233" y="1446"/>
                </a:lnTo>
                <a:lnTo>
                  <a:pt x="4219" y="1444"/>
                </a:lnTo>
                <a:lnTo>
                  <a:pt x="4199" y="1444"/>
                </a:lnTo>
                <a:lnTo>
                  <a:pt x="4171" y="1446"/>
                </a:lnTo>
                <a:lnTo>
                  <a:pt x="4133" y="1448"/>
                </a:lnTo>
                <a:lnTo>
                  <a:pt x="4083" y="1454"/>
                </a:lnTo>
                <a:lnTo>
                  <a:pt x="4083" y="1454"/>
                </a:lnTo>
                <a:lnTo>
                  <a:pt x="4027" y="1462"/>
                </a:lnTo>
                <a:lnTo>
                  <a:pt x="3973" y="1472"/>
                </a:lnTo>
                <a:lnTo>
                  <a:pt x="3925" y="1484"/>
                </a:lnTo>
                <a:lnTo>
                  <a:pt x="3881" y="1496"/>
                </a:lnTo>
                <a:lnTo>
                  <a:pt x="3815" y="1518"/>
                </a:lnTo>
                <a:lnTo>
                  <a:pt x="3791" y="1526"/>
                </a:lnTo>
                <a:lnTo>
                  <a:pt x="3775" y="1552"/>
                </a:lnTo>
                <a:lnTo>
                  <a:pt x="3775" y="1520"/>
                </a:lnTo>
                <a:lnTo>
                  <a:pt x="3793" y="1516"/>
                </a:lnTo>
                <a:lnTo>
                  <a:pt x="3789" y="1458"/>
                </a:lnTo>
                <a:lnTo>
                  <a:pt x="3787" y="1456"/>
                </a:lnTo>
                <a:lnTo>
                  <a:pt x="3787" y="1424"/>
                </a:lnTo>
                <a:lnTo>
                  <a:pt x="3787" y="1424"/>
                </a:lnTo>
                <a:lnTo>
                  <a:pt x="3785" y="1424"/>
                </a:lnTo>
                <a:lnTo>
                  <a:pt x="3773" y="1420"/>
                </a:lnTo>
                <a:lnTo>
                  <a:pt x="3773" y="1420"/>
                </a:lnTo>
                <a:lnTo>
                  <a:pt x="3753" y="1418"/>
                </a:lnTo>
                <a:lnTo>
                  <a:pt x="3741" y="1418"/>
                </a:lnTo>
                <a:lnTo>
                  <a:pt x="3741" y="1402"/>
                </a:lnTo>
                <a:lnTo>
                  <a:pt x="3741" y="1402"/>
                </a:lnTo>
                <a:lnTo>
                  <a:pt x="3737" y="1396"/>
                </a:lnTo>
                <a:lnTo>
                  <a:pt x="3731" y="1390"/>
                </a:lnTo>
                <a:lnTo>
                  <a:pt x="3731" y="1390"/>
                </a:lnTo>
                <a:lnTo>
                  <a:pt x="3611" y="1388"/>
                </a:lnTo>
                <a:lnTo>
                  <a:pt x="3611" y="1336"/>
                </a:lnTo>
                <a:lnTo>
                  <a:pt x="3639" y="1334"/>
                </a:lnTo>
                <a:lnTo>
                  <a:pt x="3611" y="1334"/>
                </a:lnTo>
                <a:lnTo>
                  <a:pt x="3609" y="1248"/>
                </a:lnTo>
                <a:lnTo>
                  <a:pt x="3659" y="1246"/>
                </a:lnTo>
                <a:lnTo>
                  <a:pt x="3609" y="1246"/>
                </a:lnTo>
                <a:lnTo>
                  <a:pt x="3609" y="1194"/>
                </a:lnTo>
                <a:lnTo>
                  <a:pt x="3605" y="1246"/>
                </a:lnTo>
                <a:lnTo>
                  <a:pt x="3553" y="1246"/>
                </a:lnTo>
                <a:lnTo>
                  <a:pt x="3607" y="1250"/>
                </a:lnTo>
                <a:lnTo>
                  <a:pt x="3605" y="1334"/>
                </a:lnTo>
                <a:lnTo>
                  <a:pt x="3581" y="1334"/>
                </a:lnTo>
                <a:lnTo>
                  <a:pt x="3605" y="1336"/>
                </a:lnTo>
                <a:lnTo>
                  <a:pt x="3605" y="1388"/>
                </a:lnTo>
                <a:lnTo>
                  <a:pt x="3605" y="1388"/>
                </a:lnTo>
                <a:lnTo>
                  <a:pt x="3599" y="1388"/>
                </a:lnTo>
                <a:lnTo>
                  <a:pt x="3583" y="1388"/>
                </a:lnTo>
                <a:lnTo>
                  <a:pt x="3583" y="1388"/>
                </a:lnTo>
                <a:lnTo>
                  <a:pt x="3575" y="1392"/>
                </a:lnTo>
                <a:lnTo>
                  <a:pt x="3567" y="1396"/>
                </a:lnTo>
                <a:lnTo>
                  <a:pt x="3557" y="1402"/>
                </a:lnTo>
                <a:lnTo>
                  <a:pt x="3555" y="1404"/>
                </a:lnTo>
                <a:lnTo>
                  <a:pt x="3555" y="1406"/>
                </a:lnTo>
                <a:lnTo>
                  <a:pt x="3557" y="1406"/>
                </a:lnTo>
                <a:lnTo>
                  <a:pt x="3557" y="1418"/>
                </a:lnTo>
                <a:lnTo>
                  <a:pt x="3519" y="1420"/>
                </a:lnTo>
                <a:lnTo>
                  <a:pt x="3515" y="1430"/>
                </a:lnTo>
                <a:lnTo>
                  <a:pt x="3489" y="1436"/>
                </a:lnTo>
                <a:lnTo>
                  <a:pt x="3487" y="1494"/>
                </a:lnTo>
                <a:lnTo>
                  <a:pt x="3487" y="1494"/>
                </a:lnTo>
                <a:lnTo>
                  <a:pt x="3479" y="1494"/>
                </a:lnTo>
                <a:lnTo>
                  <a:pt x="3455" y="1500"/>
                </a:lnTo>
                <a:lnTo>
                  <a:pt x="3455" y="1500"/>
                </a:lnTo>
                <a:lnTo>
                  <a:pt x="3427" y="1508"/>
                </a:lnTo>
                <a:lnTo>
                  <a:pt x="3415" y="1514"/>
                </a:lnTo>
                <a:lnTo>
                  <a:pt x="3415" y="1536"/>
                </a:lnTo>
                <a:lnTo>
                  <a:pt x="3411" y="1538"/>
                </a:lnTo>
                <a:lnTo>
                  <a:pt x="3411" y="1564"/>
                </a:lnTo>
                <a:lnTo>
                  <a:pt x="3407" y="1566"/>
                </a:lnTo>
                <a:lnTo>
                  <a:pt x="3407" y="1566"/>
                </a:lnTo>
                <a:lnTo>
                  <a:pt x="3407" y="1572"/>
                </a:lnTo>
                <a:lnTo>
                  <a:pt x="3407" y="1584"/>
                </a:lnTo>
                <a:lnTo>
                  <a:pt x="3411" y="1592"/>
                </a:lnTo>
                <a:lnTo>
                  <a:pt x="3415" y="1600"/>
                </a:lnTo>
                <a:lnTo>
                  <a:pt x="3423" y="1610"/>
                </a:lnTo>
                <a:lnTo>
                  <a:pt x="3435" y="1618"/>
                </a:lnTo>
                <a:lnTo>
                  <a:pt x="3435" y="1618"/>
                </a:lnTo>
                <a:lnTo>
                  <a:pt x="3451" y="1632"/>
                </a:lnTo>
                <a:lnTo>
                  <a:pt x="3461" y="1644"/>
                </a:lnTo>
                <a:lnTo>
                  <a:pt x="3469" y="1656"/>
                </a:lnTo>
                <a:lnTo>
                  <a:pt x="3475" y="1664"/>
                </a:lnTo>
                <a:lnTo>
                  <a:pt x="3475" y="1664"/>
                </a:lnTo>
                <a:lnTo>
                  <a:pt x="3473" y="1664"/>
                </a:lnTo>
                <a:lnTo>
                  <a:pt x="3473" y="1664"/>
                </a:lnTo>
                <a:lnTo>
                  <a:pt x="3461" y="1664"/>
                </a:lnTo>
                <a:lnTo>
                  <a:pt x="3451" y="1662"/>
                </a:lnTo>
                <a:lnTo>
                  <a:pt x="3441" y="1658"/>
                </a:lnTo>
                <a:lnTo>
                  <a:pt x="3435" y="1654"/>
                </a:lnTo>
                <a:lnTo>
                  <a:pt x="3425" y="1646"/>
                </a:lnTo>
                <a:lnTo>
                  <a:pt x="3421" y="1644"/>
                </a:lnTo>
                <a:lnTo>
                  <a:pt x="3421" y="1644"/>
                </a:lnTo>
                <a:lnTo>
                  <a:pt x="3419" y="1646"/>
                </a:lnTo>
                <a:lnTo>
                  <a:pt x="3411" y="1654"/>
                </a:lnTo>
                <a:lnTo>
                  <a:pt x="3405" y="1658"/>
                </a:lnTo>
                <a:lnTo>
                  <a:pt x="3397" y="1662"/>
                </a:lnTo>
                <a:lnTo>
                  <a:pt x="3385" y="1664"/>
                </a:lnTo>
                <a:lnTo>
                  <a:pt x="3373" y="1666"/>
                </a:lnTo>
                <a:lnTo>
                  <a:pt x="3373" y="1666"/>
                </a:lnTo>
                <a:lnTo>
                  <a:pt x="3361" y="1666"/>
                </a:lnTo>
                <a:lnTo>
                  <a:pt x="3351" y="1662"/>
                </a:lnTo>
                <a:lnTo>
                  <a:pt x="3343" y="1660"/>
                </a:lnTo>
                <a:lnTo>
                  <a:pt x="3335" y="1656"/>
                </a:lnTo>
                <a:lnTo>
                  <a:pt x="3327" y="1648"/>
                </a:lnTo>
                <a:lnTo>
                  <a:pt x="3325" y="1644"/>
                </a:lnTo>
                <a:lnTo>
                  <a:pt x="3325" y="1644"/>
                </a:lnTo>
                <a:lnTo>
                  <a:pt x="3321" y="1648"/>
                </a:lnTo>
                <a:lnTo>
                  <a:pt x="3313" y="1654"/>
                </a:lnTo>
                <a:lnTo>
                  <a:pt x="3307" y="1658"/>
                </a:lnTo>
                <a:lnTo>
                  <a:pt x="3299" y="1662"/>
                </a:lnTo>
                <a:lnTo>
                  <a:pt x="3289" y="1664"/>
                </a:lnTo>
                <a:lnTo>
                  <a:pt x="3277" y="1666"/>
                </a:lnTo>
                <a:lnTo>
                  <a:pt x="3277" y="1666"/>
                </a:lnTo>
                <a:lnTo>
                  <a:pt x="3275" y="1666"/>
                </a:lnTo>
                <a:lnTo>
                  <a:pt x="3275" y="1486"/>
                </a:lnTo>
                <a:lnTo>
                  <a:pt x="3249" y="1486"/>
                </a:lnTo>
                <a:lnTo>
                  <a:pt x="3249" y="1452"/>
                </a:lnTo>
                <a:lnTo>
                  <a:pt x="3221" y="1452"/>
                </a:lnTo>
                <a:lnTo>
                  <a:pt x="3219" y="1446"/>
                </a:lnTo>
                <a:lnTo>
                  <a:pt x="3219" y="1444"/>
                </a:lnTo>
                <a:lnTo>
                  <a:pt x="3219" y="1444"/>
                </a:lnTo>
                <a:lnTo>
                  <a:pt x="3201" y="1366"/>
                </a:lnTo>
                <a:lnTo>
                  <a:pt x="3201" y="1336"/>
                </a:lnTo>
                <a:lnTo>
                  <a:pt x="3187" y="1302"/>
                </a:lnTo>
                <a:lnTo>
                  <a:pt x="3187" y="1272"/>
                </a:lnTo>
                <a:lnTo>
                  <a:pt x="3171" y="1270"/>
                </a:lnTo>
                <a:lnTo>
                  <a:pt x="3125" y="1170"/>
                </a:lnTo>
                <a:lnTo>
                  <a:pt x="3125" y="1170"/>
                </a:lnTo>
                <a:lnTo>
                  <a:pt x="3135" y="1166"/>
                </a:lnTo>
                <a:lnTo>
                  <a:pt x="3135" y="1148"/>
                </a:lnTo>
                <a:lnTo>
                  <a:pt x="3101" y="1148"/>
                </a:lnTo>
                <a:lnTo>
                  <a:pt x="3101" y="1142"/>
                </a:lnTo>
                <a:lnTo>
                  <a:pt x="3201" y="1136"/>
                </a:lnTo>
                <a:lnTo>
                  <a:pt x="3199" y="1004"/>
                </a:lnTo>
                <a:lnTo>
                  <a:pt x="3193" y="1000"/>
                </a:lnTo>
                <a:lnTo>
                  <a:pt x="3081" y="804"/>
                </a:lnTo>
                <a:lnTo>
                  <a:pt x="3079" y="708"/>
                </a:lnTo>
                <a:lnTo>
                  <a:pt x="3087" y="692"/>
                </a:lnTo>
                <a:lnTo>
                  <a:pt x="3079" y="688"/>
                </a:lnTo>
                <a:lnTo>
                  <a:pt x="3081" y="676"/>
                </a:lnTo>
                <a:lnTo>
                  <a:pt x="3135" y="700"/>
                </a:lnTo>
                <a:lnTo>
                  <a:pt x="3135" y="700"/>
                </a:lnTo>
                <a:lnTo>
                  <a:pt x="3135" y="710"/>
                </a:lnTo>
                <a:lnTo>
                  <a:pt x="3139" y="716"/>
                </a:lnTo>
                <a:lnTo>
                  <a:pt x="3147" y="726"/>
                </a:lnTo>
                <a:lnTo>
                  <a:pt x="3147" y="726"/>
                </a:lnTo>
                <a:lnTo>
                  <a:pt x="3151" y="730"/>
                </a:lnTo>
                <a:lnTo>
                  <a:pt x="3155" y="732"/>
                </a:lnTo>
                <a:lnTo>
                  <a:pt x="3159" y="732"/>
                </a:lnTo>
                <a:lnTo>
                  <a:pt x="3163" y="730"/>
                </a:lnTo>
                <a:lnTo>
                  <a:pt x="3169" y="726"/>
                </a:lnTo>
                <a:lnTo>
                  <a:pt x="3173" y="718"/>
                </a:lnTo>
                <a:lnTo>
                  <a:pt x="3175" y="708"/>
                </a:lnTo>
                <a:lnTo>
                  <a:pt x="3175" y="696"/>
                </a:lnTo>
                <a:lnTo>
                  <a:pt x="3171" y="684"/>
                </a:lnTo>
                <a:lnTo>
                  <a:pt x="3163" y="674"/>
                </a:lnTo>
                <a:lnTo>
                  <a:pt x="3163" y="674"/>
                </a:lnTo>
                <a:lnTo>
                  <a:pt x="3159" y="670"/>
                </a:lnTo>
                <a:lnTo>
                  <a:pt x="3155" y="670"/>
                </a:lnTo>
                <a:lnTo>
                  <a:pt x="3147" y="674"/>
                </a:lnTo>
                <a:lnTo>
                  <a:pt x="3141" y="678"/>
                </a:lnTo>
                <a:lnTo>
                  <a:pt x="3139" y="682"/>
                </a:lnTo>
                <a:lnTo>
                  <a:pt x="3101" y="656"/>
                </a:lnTo>
                <a:lnTo>
                  <a:pt x="3099" y="638"/>
                </a:lnTo>
                <a:lnTo>
                  <a:pt x="3095" y="634"/>
                </a:lnTo>
                <a:lnTo>
                  <a:pt x="3085" y="644"/>
                </a:lnTo>
                <a:lnTo>
                  <a:pt x="3085" y="644"/>
                </a:lnTo>
                <a:lnTo>
                  <a:pt x="3077" y="640"/>
                </a:lnTo>
                <a:lnTo>
                  <a:pt x="2889" y="178"/>
                </a:lnTo>
                <a:lnTo>
                  <a:pt x="2889" y="178"/>
                </a:lnTo>
                <a:lnTo>
                  <a:pt x="2889" y="172"/>
                </a:lnTo>
                <a:lnTo>
                  <a:pt x="2887" y="166"/>
                </a:lnTo>
                <a:lnTo>
                  <a:pt x="2887" y="166"/>
                </a:lnTo>
                <a:lnTo>
                  <a:pt x="2883" y="164"/>
                </a:lnTo>
                <a:lnTo>
                  <a:pt x="2879" y="166"/>
                </a:lnTo>
                <a:lnTo>
                  <a:pt x="2877" y="172"/>
                </a:lnTo>
                <a:lnTo>
                  <a:pt x="2835" y="274"/>
                </a:lnTo>
                <a:lnTo>
                  <a:pt x="2767" y="630"/>
                </a:lnTo>
                <a:lnTo>
                  <a:pt x="2757" y="628"/>
                </a:lnTo>
                <a:lnTo>
                  <a:pt x="2753" y="648"/>
                </a:lnTo>
                <a:lnTo>
                  <a:pt x="2761" y="660"/>
                </a:lnTo>
                <a:lnTo>
                  <a:pt x="2767" y="1284"/>
                </a:lnTo>
                <a:lnTo>
                  <a:pt x="2763" y="1284"/>
                </a:lnTo>
                <a:lnTo>
                  <a:pt x="2763" y="1296"/>
                </a:lnTo>
                <a:lnTo>
                  <a:pt x="2765" y="1296"/>
                </a:lnTo>
                <a:lnTo>
                  <a:pt x="2765" y="1324"/>
                </a:lnTo>
                <a:lnTo>
                  <a:pt x="2759" y="1336"/>
                </a:lnTo>
                <a:lnTo>
                  <a:pt x="2737" y="1368"/>
                </a:lnTo>
                <a:lnTo>
                  <a:pt x="2751" y="1400"/>
                </a:lnTo>
                <a:lnTo>
                  <a:pt x="2769" y="1374"/>
                </a:lnTo>
                <a:lnTo>
                  <a:pt x="2741" y="1368"/>
                </a:lnTo>
                <a:lnTo>
                  <a:pt x="2761" y="1336"/>
                </a:lnTo>
                <a:lnTo>
                  <a:pt x="2779" y="1336"/>
                </a:lnTo>
                <a:lnTo>
                  <a:pt x="2801" y="1368"/>
                </a:lnTo>
                <a:lnTo>
                  <a:pt x="2773" y="1374"/>
                </a:lnTo>
                <a:lnTo>
                  <a:pt x="2789" y="1400"/>
                </a:lnTo>
                <a:lnTo>
                  <a:pt x="2805" y="1368"/>
                </a:lnTo>
                <a:lnTo>
                  <a:pt x="2783" y="1336"/>
                </a:lnTo>
                <a:lnTo>
                  <a:pt x="2779" y="1324"/>
                </a:lnTo>
                <a:lnTo>
                  <a:pt x="2779" y="1296"/>
                </a:lnTo>
                <a:lnTo>
                  <a:pt x="2781" y="1296"/>
                </a:lnTo>
                <a:lnTo>
                  <a:pt x="2781" y="1284"/>
                </a:lnTo>
                <a:lnTo>
                  <a:pt x="2777" y="1284"/>
                </a:lnTo>
                <a:lnTo>
                  <a:pt x="2771" y="666"/>
                </a:lnTo>
                <a:lnTo>
                  <a:pt x="2777" y="666"/>
                </a:lnTo>
                <a:lnTo>
                  <a:pt x="2783" y="650"/>
                </a:lnTo>
                <a:lnTo>
                  <a:pt x="2777" y="638"/>
                </a:lnTo>
                <a:lnTo>
                  <a:pt x="2777" y="638"/>
                </a:lnTo>
                <a:lnTo>
                  <a:pt x="2855" y="318"/>
                </a:lnTo>
                <a:lnTo>
                  <a:pt x="2855" y="318"/>
                </a:lnTo>
                <a:lnTo>
                  <a:pt x="2981" y="880"/>
                </a:lnTo>
                <a:lnTo>
                  <a:pt x="2981" y="880"/>
                </a:lnTo>
                <a:lnTo>
                  <a:pt x="3001" y="954"/>
                </a:lnTo>
                <a:lnTo>
                  <a:pt x="3021" y="1022"/>
                </a:lnTo>
                <a:lnTo>
                  <a:pt x="3021" y="1022"/>
                </a:lnTo>
                <a:lnTo>
                  <a:pt x="3023" y="1028"/>
                </a:lnTo>
                <a:lnTo>
                  <a:pt x="3027" y="1032"/>
                </a:lnTo>
                <a:lnTo>
                  <a:pt x="3031" y="1032"/>
                </a:lnTo>
                <a:lnTo>
                  <a:pt x="3031" y="1032"/>
                </a:lnTo>
                <a:lnTo>
                  <a:pt x="3031" y="1036"/>
                </a:lnTo>
                <a:lnTo>
                  <a:pt x="3033" y="1040"/>
                </a:lnTo>
                <a:lnTo>
                  <a:pt x="3033" y="1040"/>
                </a:lnTo>
                <a:lnTo>
                  <a:pt x="3039" y="1042"/>
                </a:lnTo>
                <a:lnTo>
                  <a:pt x="3039" y="1046"/>
                </a:lnTo>
                <a:lnTo>
                  <a:pt x="3047" y="1048"/>
                </a:lnTo>
                <a:lnTo>
                  <a:pt x="3047" y="1126"/>
                </a:lnTo>
                <a:lnTo>
                  <a:pt x="3039" y="1126"/>
                </a:lnTo>
                <a:lnTo>
                  <a:pt x="3037" y="1070"/>
                </a:lnTo>
                <a:lnTo>
                  <a:pt x="3037" y="1070"/>
                </a:lnTo>
                <a:lnTo>
                  <a:pt x="3033" y="1066"/>
                </a:lnTo>
                <a:lnTo>
                  <a:pt x="3025" y="1064"/>
                </a:lnTo>
                <a:lnTo>
                  <a:pt x="3017" y="1062"/>
                </a:lnTo>
                <a:lnTo>
                  <a:pt x="3017" y="1062"/>
                </a:lnTo>
                <a:lnTo>
                  <a:pt x="3009" y="1064"/>
                </a:lnTo>
                <a:lnTo>
                  <a:pt x="3001" y="1068"/>
                </a:lnTo>
                <a:lnTo>
                  <a:pt x="2991" y="1072"/>
                </a:lnTo>
                <a:lnTo>
                  <a:pt x="2993" y="1124"/>
                </a:lnTo>
                <a:lnTo>
                  <a:pt x="2997" y="1138"/>
                </a:lnTo>
                <a:lnTo>
                  <a:pt x="3005" y="1144"/>
                </a:lnTo>
                <a:lnTo>
                  <a:pt x="3005" y="1148"/>
                </a:lnTo>
                <a:lnTo>
                  <a:pt x="3043" y="1146"/>
                </a:lnTo>
                <a:lnTo>
                  <a:pt x="3043" y="1150"/>
                </a:lnTo>
                <a:lnTo>
                  <a:pt x="3043" y="1150"/>
                </a:lnTo>
                <a:lnTo>
                  <a:pt x="3031" y="1152"/>
                </a:lnTo>
                <a:lnTo>
                  <a:pt x="3031" y="1152"/>
                </a:lnTo>
                <a:lnTo>
                  <a:pt x="3009" y="1158"/>
                </a:lnTo>
                <a:lnTo>
                  <a:pt x="3009" y="1178"/>
                </a:lnTo>
                <a:lnTo>
                  <a:pt x="3009" y="1178"/>
                </a:lnTo>
                <a:lnTo>
                  <a:pt x="3013" y="1178"/>
                </a:lnTo>
                <a:lnTo>
                  <a:pt x="2951" y="1344"/>
                </a:lnTo>
                <a:lnTo>
                  <a:pt x="2947" y="1374"/>
                </a:lnTo>
                <a:lnTo>
                  <a:pt x="2943" y="1476"/>
                </a:lnTo>
                <a:lnTo>
                  <a:pt x="2939" y="1476"/>
                </a:lnTo>
                <a:lnTo>
                  <a:pt x="2939" y="1486"/>
                </a:lnTo>
                <a:lnTo>
                  <a:pt x="2919" y="1486"/>
                </a:lnTo>
                <a:lnTo>
                  <a:pt x="2919" y="1660"/>
                </a:lnTo>
                <a:lnTo>
                  <a:pt x="2919" y="1660"/>
                </a:lnTo>
                <a:lnTo>
                  <a:pt x="2907" y="1666"/>
                </a:lnTo>
                <a:lnTo>
                  <a:pt x="2893" y="1668"/>
                </a:lnTo>
                <a:lnTo>
                  <a:pt x="2893" y="1668"/>
                </a:lnTo>
                <a:lnTo>
                  <a:pt x="2883" y="1666"/>
                </a:lnTo>
                <a:lnTo>
                  <a:pt x="2873" y="1664"/>
                </a:lnTo>
                <a:lnTo>
                  <a:pt x="2857" y="1656"/>
                </a:lnTo>
                <a:lnTo>
                  <a:pt x="2847" y="1648"/>
                </a:lnTo>
                <a:lnTo>
                  <a:pt x="2843" y="1644"/>
                </a:lnTo>
                <a:lnTo>
                  <a:pt x="2843" y="1644"/>
                </a:lnTo>
                <a:lnTo>
                  <a:pt x="2839" y="1648"/>
                </a:lnTo>
                <a:lnTo>
                  <a:pt x="2829" y="1656"/>
                </a:lnTo>
                <a:lnTo>
                  <a:pt x="2821" y="1660"/>
                </a:lnTo>
                <a:lnTo>
                  <a:pt x="2813" y="1664"/>
                </a:lnTo>
                <a:lnTo>
                  <a:pt x="2801" y="1668"/>
                </a:lnTo>
                <a:lnTo>
                  <a:pt x="2791" y="1668"/>
                </a:lnTo>
                <a:lnTo>
                  <a:pt x="2791" y="1668"/>
                </a:lnTo>
                <a:lnTo>
                  <a:pt x="2779" y="1668"/>
                </a:lnTo>
                <a:lnTo>
                  <a:pt x="2769" y="1664"/>
                </a:lnTo>
                <a:lnTo>
                  <a:pt x="2761" y="1660"/>
                </a:lnTo>
                <a:lnTo>
                  <a:pt x="2753" y="1656"/>
                </a:lnTo>
                <a:lnTo>
                  <a:pt x="2753" y="1656"/>
                </a:lnTo>
                <a:lnTo>
                  <a:pt x="2757" y="1656"/>
                </a:lnTo>
                <a:lnTo>
                  <a:pt x="2757" y="1656"/>
                </a:lnTo>
                <a:lnTo>
                  <a:pt x="2773" y="1650"/>
                </a:lnTo>
                <a:lnTo>
                  <a:pt x="2789" y="1642"/>
                </a:lnTo>
                <a:lnTo>
                  <a:pt x="2807" y="1632"/>
                </a:lnTo>
                <a:lnTo>
                  <a:pt x="2825" y="1620"/>
                </a:lnTo>
                <a:lnTo>
                  <a:pt x="2843" y="1604"/>
                </a:lnTo>
                <a:lnTo>
                  <a:pt x="2857" y="1584"/>
                </a:lnTo>
                <a:lnTo>
                  <a:pt x="2865" y="1574"/>
                </a:lnTo>
                <a:lnTo>
                  <a:pt x="2871" y="1560"/>
                </a:lnTo>
                <a:lnTo>
                  <a:pt x="2875" y="1548"/>
                </a:lnTo>
                <a:lnTo>
                  <a:pt x="2879" y="1534"/>
                </a:lnTo>
                <a:lnTo>
                  <a:pt x="2751" y="1520"/>
                </a:lnTo>
                <a:lnTo>
                  <a:pt x="2737" y="1444"/>
                </a:lnTo>
                <a:lnTo>
                  <a:pt x="2737" y="1416"/>
                </a:lnTo>
                <a:lnTo>
                  <a:pt x="2709" y="1396"/>
                </a:lnTo>
                <a:lnTo>
                  <a:pt x="2705" y="1376"/>
                </a:lnTo>
                <a:lnTo>
                  <a:pt x="2705" y="1376"/>
                </a:lnTo>
                <a:lnTo>
                  <a:pt x="2687" y="1370"/>
                </a:lnTo>
                <a:lnTo>
                  <a:pt x="2655" y="1358"/>
                </a:lnTo>
                <a:lnTo>
                  <a:pt x="2655" y="1358"/>
                </a:lnTo>
                <a:lnTo>
                  <a:pt x="2641" y="1356"/>
                </a:lnTo>
                <a:lnTo>
                  <a:pt x="2627" y="1354"/>
                </a:lnTo>
                <a:lnTo>
                  <a:pt x="2615" y="1352"/>
                </a:lnTo>
                <a:lnTo>
                  <a:pt x="2607" y="1248"/>
                </a:lnTo>
                <a:lnTo>
                  <a:pt x="2645" y="1244"/>
                </a:lnTo>
                <a:lnTo>
                  <a:pt x="2607" y="1244"/>
                </a:lnTo>
                <a:lnTo>
                  <a:pt x="2607" y="1220"/>
                </a:lnTo>
                <a:lnTo>
                  <a:pt x="2599" y="1220"/>
                </a:lnTo>
                <a:lnTo>
                  <a:pt x="2599" y="1244"/>
                </a:lnTo>
                <a:lnTo>
                  <a:pt x="2545" y="1244"/>
                </a:lnTo>
                <a:lnTo>
                  <a:pt x="2597" y="1248"/>
                </a:lnTo>
                <a:lnTo>
                  <a:pt x="2595" y="1352"/>
                </a:lnTo>
                <a:lnTo>
                  <a:pt x="2595" y="1352"/>
                </a:lnTo>
                <a:lnTo>
                  <a:pt x="2509" y="1364"/>
                </a:lnTo>
                <a:lnTo>
                  <a:pt x="2509" y="1364"/>
                </a:lnTo>
                <a:lnTo>
                  <a:pt x="2475" y="1370"/>
                </a:lnTo>
                <a:lnTo>
                  <a:pt x="2469" y="1372"/>
                </a:lnTo>
                <a:lnTo>
                  <a:pt x="2469" y="1382"/>
                </a:lnTo>
                <a:lnTo>
                  <a:pt x="2437" y="1390"/>
                </a:lnTo>
                <a:lnTo>
                  <a:pt x="2437" y="1400"/>
                </a:lnTo>
                <a:lnTo>
                  <a:pt x="2467" y="1402"/>
                </a:lnTo>
                <a:lnTo>
                  <a:pt x="2467" y="1416"/>
                </a:lnTo>
                <a:lnTo>
                  <a:pt x="2467" y="1416"/>
                </a:lnTo>
                <a:lnTo>
                  <a:pt x="2445" y="1416"/>
                </a:lnTo>
                <a:lnTo>
                  <a:pt x="2423" y="1418"/>
                </a:lnTo>
                <a:lnTo>
                  <a:pt x="2423" y="1418"/>
                </a:lnTo>
                <a:lnTo>
                  <a:pt x="2421" y="1452"/>
                </a:lnTo>
                <a:lnTo>
                  <a:pt x="2455" y="1454"/>
                </a:lnTo>
                <a:lnTo>
                  <a:pt x="2455" y="1548"/>
                </a:lnTo>
                <a:lnTo>
                  <a:pt x="1895" y="1492"/>
                </a:lnTo>
                <a:lnTo>
                  <a:pt x="1893" y="1452"/>
                </a:lnTo>
                <a:lnTo>
                  <a:pt x="1883" y="1426"/>
                </a:lnTo>
                <a:lnTo>
                  <a:pt x="1795" y="1280"/>
                </a:lnTo>
                <a:lnTo>
                  <a:pt x="1795" y="1280"/>
                </a:lnTo>
                <a:lnTo>
                  <a:pt x="1803" y="1278"/>
                </a:lnTo>
                <a:lnTo>
                  <a:pt x="1801" y="1262"/>
                </a:lnTo>
                <a:lnTo>
                  <a:pt x="1801" y="1262"/>
                </a:lnTo>
                <a:lnTo>
                  <a:pt x="1769" y="1256"/>
                </a:lnTo>
                <a:lnTo>
                  <a:pt x="1769" y="1256"/>
                </a:lnTo>
                <a:lnTo>
                  <a:pt x="1751" y="1254"/>
                </a:lnTo>
                <a:lnTo>
                  <a:pt x="1751" y="1250"/>
                </a:lnTo>
                <a:lnTo>
                  <a:pt x="1805" y="1252"/>
                </a:lnTo>
                <a:lnTo>
                  <a:pt x="1805" y="1248"/>
                </a:lnTo>
                <a:lnTo>
                  <a:pt x="1819" y="1244"/>
                </a:lnTo>
                <a:lnTo>
                  <a:pt x="1825" y="1230"/>
                </a:lnTo>
                <a:lnTo>
                  <a:pt x="1827" y="1184"/>
                </a:lnTo>
                <a:lnTo>
                  <a:pt x="1827" y="1184"/>
                </a:lnTo>
                <a:lnTo>
                  <a:pt x="1815" y="1180"/>
                </a:lnTo>
                <a:lnTo>
                  <a:pt x="1803" y="1178"/>
                </a:lnTo>
                <a:lnTo>
                  <a:pt x="1789" y="1176"/>
                </a:lnTo>
                <a:lnTo>
                  <a:pt x="1789" y="1176"/>
                </a:lnTo>
                <a:lnTo>
                  <a:pt x="1777" y="1178"/>
                </a:lnTo>
                <a:lnTo>
                  <a:pt x="1767" y="1180"/>
                </a:lnTo>
                <a:lnTo>
                  <a:pt x="1759" y="1184"/>
                </a:lnTo>
                <a:lnTo>
                  <a:pt x="1759" y="1232"/>
                </a:lnTo>
                <a:lnTo>
                  <a:pt x="1747" y="1232"/>
                </a:lnTo>
                <a:lnTo>
                  <a:pt x="1747" y="1162"/>
                </a:lnTo>
                <a:lnTo>
                  <a:pt x="1757" y="1162"/>
                </a:lnTo>
                <a:lnTo>
                  <a:pt x="1757" y="1158"/>
                </a:lnTo>
                <a:lnTo>
                  <a:pt x="1757" y="1158"/>
                </a:lnTo>
                <a:lnTo>
                  <a:pt x="1767" y="1156"/>
                </a:lnTo>
                <a:lnTo>
                  <a:pt x="1767" y="1156"/>
                </a:lnTo>
                <a:lnTo>
                  <a:pt x="1769" y="1154"/>
                </a:lnTo>
                <a:lnTo>
                  <a:pt x="1769" y="1152"/>
                </a:lnTo>
                <a:lnTo>
                  <a:pt x="1771" y="1150"/>
                </a:lnTo>
                <a:lnTo>
                  <a:pt x="1771" y="1150"/>
                </a:lnTo>
                <a:lnTo>
                  <a:pt x="1775" y="1148"/>
                </a:lnTo>
                <a:lnTo>
                  <a:pt x="1781" y="1146"/>
                </a:lnTo>
                <a:lnTo>
                  <a:pt x="1785" y="1140"/>
                </a:lnTo>
                <a:lnTo>
                  <a:pt x="1785" y="1140"/>
                </a:lnTo>
                <a:lnTo>
                  <a:pt x="1813" y="1080"/>
                </a:lnTo>
                <a:lnTo>
                  <a:pt x="1843" y="1016"/>
                </a:lnTo>
                <a:lnTo>
                  <a:pt x="1843" y="1016"/>
                </a:lnTo>
                <a:lnTo>
                  <a:pt x="2023" y="516"/>
                </a:lnTo>
                <a:lnTo>
                  <a:pt x="2023" y="516"/>
                </a:lnTo>
                <a:lnTo>
                  <a:pt x="2137" y="800"/>
                </a:lnTo>
                <a:lnTo>
                  <a:pt x="2129" y="812"/>
                </a:lnTo>
                <a:lnTo>
                  <a:pt x="2139" y="826"/>
                </a:lnTo>
                <a:lnTo>
                  <a:pt x="2147" y="824"/>
                </a:lnTo>
                <a:lnTo>
                  <a:pt x="2137" y="1372"/>
                </a:lnTo>
                <a:lnTo>
                  <a:pt x="2131" y="1372"/>
                </a:lnTo>
                <a:lnTo>
                  <a:pt x="2131" y="1384"/>
                </a:lnTo>
                <a:lnTo>
                  <a:pt x="2135" y="1384"/>
                </a:lnTo>
                <a:lnTo>
                  <a:pt x="2135" y="1408"/>
                </a:lnTo>
                <a:lnTo>
                  <a:pt x="2129" y="1418"/>
                </a:lnTo>
                <a:lnTo>
                  <a:pt x="2097" y="1446"/>
                </a:lnTo>
                <a:lnTo>
                  <a:pt x="2121" y="1476"/>
                </a:lnTo>
                <a:lnTo>
                  <a:pt x="2143" y="1452"/>
                </a:lnTo>
                <a:lnTo>
                  <a:pt x="2103" y="1448"/>
                </a:lnTo>
                <a:lnTo>
                  <a:pt x="2133" y="1418"/>
                </a:lnTo>
                <a:lnTo>
                  <a:pt x="2159" y="1418"/>
                </a:lnTo>
                <a:lnTo>
                  <a:pt x="2189" y="1448"/>
                </a:lnTo>
                <a:lnTo>
                  <a:pt x="2149" y="1452"/>
                </a:lnTo>
                <a:lnTo>
                  <a:pt x="2175" y="1476"/>
                </a:lnTo>
                <a:lnTo>
                  <a:pt x="2195" y="1446"/>
                </a:lnTo>
                <a:lnTo>
                  <a:pt x="2165" y="1418"/>
                </a:lnTo>
                <a:lnTo>
                  <a:pt x="2165" y="1418"/>
                </a:lnTo>
                <a:lnTo>
                  <a:pt x="2155" y="1408"/>
                </a:lnTo>
                <a:lnTo>
                  <a:pt x="2155" y="1384"/>
                </a:lnTo>
                <a:lnTo>
                  <a:pt x="2157" y="1384"/>
                </a:lnTo>
                <a:lnTo>
                  <a:pt x="2157" y="1372"/>
                </a:lnTo>
                <a:lnTo>
                  <a:pt x="2153" y="1372"/>
                </a:lnTo>
                <a:lnTo>
                  <a:pt x="2161" y="820"/>
                </a:lnTo>
                <a:lnTo>
                  <a:pt x="2173" y="810"/>
                </a:lnTo>
                <a:lnTo>
                  <a:pt x="2165" y="792"/>
                </a:lnTo>
                <a:lnTo>
                  <a:pt x="2151" y="792"/>
                </a:lnTo>
                <a:lnTo>
                  <a:pt x="2053" y="478"/>
                </a:lnTo>
                <a:lnTo>
                  <a:pt x="1991" y="386"/>
                </a:lnTo>
                <a:lnTo>
                  <a:pt x="1991" y="386"/>
                </a:lnTo>
                <a:lnTo>
                  <a:pt x="1989" y="382"/>
                </a:lnTo>
                <a:lnTo>
                  <a:pt x="1985" y="382"/>
                </a:lnTo>
                <a:lnTo>
                  <a:pt x="1979" y="382"/>
                </a:lnTo>
                <a:lnTo>
                  <a:pt x="1979" y="382"/>
                </a:lnTo>
                <a:lnTo>
                  <a:pt x="1977" y="384"/>
                </a:lnTo>
                <a:lnTo>
                  <a:pt x="1975" y="388"/>
                </a:lnTo>
                <a:lnTo>
                  <a:pt x="1975" y="394"/>
                </a:lnTo>
                <a:lnTo>
                  <a:pt x="1703" y="802"/>
                </a:lnTo>
                <a:lnTo>
                  <a:pt x="1703" y="802"/>
                </a:lnTo>
                <a:lnTo>
                  <a:pt x="1691" y="806"/>
                </a:lnTo>
                <a:lnTo>
                  <a:pt x="1677" y="798"/>
                </a:lnTo>
                <a:lnTo>
                  <a:pt x="1671" y="800"/>
                </a:lnTo>
                <a:lnTo>
                  <a:pt x="1669" y="816"/>
                </a:lnTo>
                <a:lnTo>
                  <a:pt x="1615" y="838"/>
                </a:lnTo>
                <a:lnTo>
                  <a:pt x="1615" y="838"/>
                </a:lnTo>
                <a:lnTo>
                  <a:pt x="1611" y="836"/>
                </a:lnTo>
                <a:lnTo>
                  <a:pt x="1603" y="832"/>
                </a:lnTo>
                <a:lnTo>
                  <a:pt x="1591" y="828"/>
                </a:lnTo>
                <a:lnTo>
                  <a:pt x="1585" y="830"/>
                </a:lnTo>
                <a:lnTo>
                  <a:pt x="1579" y="832"/>
                </a:lnTo>
                <a:lnTo>
                  <a:pt x="1579" y="832"/>
                </a:lnTo>
                <a:lnTo>
                  <a:pt x="1573" y="836"/>
                </a:lnTo>
                <a:lnTo>
                  <a:pt x="1567" y="842"/>
                </a:lnTo>
                <a:lnTo>
                  <a:pt x="1563" y="846"/>
                </a:lnTo>
                <a:lnTo>
                  <a:pt x="1561" y="852"/>
                </a:lnTo>
                <a:lnTo>
                  <a:pt x="1559" y="862"/>
                </a:lnTo>
                <a:lnTo>
                  <a:pt x="1563" y="872"/>
                </a:lnTo>
                <a:lnTo>
                  <a:pt x="1569" y="878"/>
                </a:lnTo>
                <a:lnTo>
                  <a:pt x="1579" y="882"/>
                </a:lnTo>
                <a:lnTo>
                  <a:pt x="1589" y="884"/>
                </a:lnTo>
                <a:lnTo>
                  <a:pt x="1595" y="882"/>
                </a:lnTo>
                <a:lnTo>
                  <a:pt x="1601" y="880"/>
                </a:lnTo>
                <a:lnTo>
                  <a:pt x="1601" y="880"/>
                </a:lnTo>
                <a:lnTo>
                  <a:pt x="1607" y="874"/>
                </a:lnTo>
                <a:lnTo>
                  <a:pt x="1615" y="870"/>
                </a:lnTo>
                <a:lnTo>
                  <a:pt x="1619" y="864"/>
                </a:lnTo>
                <a:lnTo>
                  <a:pt x="1621" y="856"/>
                </a:lnTo>
                <a:lnTo>
                  <a:pt x="1699" y="834"/>
                </a:lnTo>
                <a:lnTo>
                  <a:pt x="1699" y="846"/>
                </a:lnTo>
                <a:lnTo>
                  <a:pt x="1689" y="848"/>
                </a:lnTo>
                <a:lnTo>
                  <a:pt x="1699" y="862"/>
                </a:lnTo>
                <a:lnTo>
                  <a:pt x="1697" y="946"/>
                </a:lnTo>
                <a:lnTo>
                  <a:pt x="1533" y="1120"/>
                </a:lnTo>
                <a:lnTo>
                  <a:pt x="1525" y="1124"/>
                </a:lnTo>
                <a:lnTo>
                  <a:pt x="1523" y="1242"/>
                </a:lnTo>
                <a:lnTo>
                  <a:pt x="1667" y="1246"/>
                </a:lnTo>
                <a:lnTo>
                  <a:pt x="1667" y="1252"/>
                </a:lnTo>
                <a:lnTo>
                  <a:pt x="1619" y="1252"/>
                </a:lnTo>
                <a:lnTo>
                  <a:pt x="1619" y="1268"/>
                </a:lnTo>
                <a:lnTo>
                  <a:pt x="1619" y="1268"/>
                </a:lnTo>
                <a:lnTo>
                  <a:pt x="1633" y="1272"/>
                </a:lnTo>
                <a:lnTo>
                  <a:pt x="1567" y="1360"/>
                </a:lnTo>
                <a:lnTo>
                  <a:pt x="1543" y="1362"/>
                </a:lnTo>
                <a:lnTo>
                  <a:pt x="1543" y="1388"/>
                </a:lnTo>
                <a:lnTo>
                  <a:pt x="1541" y="1394"/>
                </a:lnTo>
                <a:lnTo>
                  <a:pt x="1541" y="1394"/>
                </a:lnTo>
                <a:lnTo>
                  <a:pt x="1535" y="1388"/>
                </a:lnTo>
                <a:lnTo>
                  <a:pt x="1529" y="1384"/>
                </a:lnTo>
                <a:lnTo>
                  <a:pt x="1519" y="1380"/>
                </a:lnTo>
                <a:lnTo>
                  <a:pt x="1509" y="1376"/>
                </a:lnTo>
                <a:lnTo>
                  <a:pt x="1509" y="1376"/>
                </a:lnTo>
                <a:lnTo>
                  <a:pt x="1467" y="1366"/>
                </a:lnTo>
                <a:lnTo>
                  <a:pt x="1402" y="1354"/>
                </a:lnTo>
                <a:lnTo>
                  <a:pt x="1318" y="1342"/>
                </a:lnTo>
                <a:lnTo>
                  <a:pt x="1270" y="1336"/>
                </a:lnTo>
                <a:lnTo>
                  <a:pt x="1220" y="1332"/>
                </a:lnTo>
                <a:lnTo>
                  <a:pt x="1220" y="1332"/>
                </a:lnTo>
                <a:lnTo>
                  <a:pt x="1176" y="1330"/>
                </a:lnTo>
                <a:lnTo>
                  <a:pt x="1140" y="1330"/>
                </a:lnTo>
                <a:lnTo>
                  <a:pt x="1114" y="1332"/>
                </a:lnTo>
                <a:lnTo>
                  <a:pt x="1096" y="1334"/>
                </a:lnTo>
                <a:lnTo>
                  <a:pt x="1084" y="1338"/>
                </a:lnTo>
                <a:lnTo>
                  <a:pt x="1078" y="1342"/>
                </a:lnTo>
                <a:lnTo>
                  <a:pt x="1074" y="1344"/>
                </a:lnTo>
                <a:lnTo>
                  <a:pt x="1074" y="1348"/>
                </a:lnTo>
                <a:lnTo>
                  <a:pt x="1074" y="1348"/>
                </a:lnTo>
                <a:lnTo>
                  <a:pt x="1078" y="1354"/>
                </a:lnTo>
                <a:lnTo>
                  <a:pt x="1090" y="1366"/>
                </a:lnTo>
                <a:lnTo>
                  <a:pt x="1128" y="1404"/>
                </a:lnTo>
                <a:lnTo>
                  <a:pt x="1150" y="1428"/>
                </a:lnTo>
                <a:lnTo>
                  <a:pt x="1174" y="1456"/>
                </a:lnTo>
                <a:lnTo>
                  <a:pt x="1194" y="1484"/>
                </a:lnTo>
                <a:lnTo>
                  <a:pt x="1202" y="1498"/>
                </a:lnTo>
                <a:lnTo>
                  <a:pt x="1208" y="1512"/>
                </a:lnTo>
                <a:lnTo>
                  <a:pt x="1208" y="1512"/>
                </a:lnTo>
                <a:lnTo>
                  <a:pt x="1216" y="1530"/>
                </a:lnTo>
                <a:lnTo>
                  <a:pt x="1220" y="1546"/>
                </a:lnTo>
                <a:lnTo>
                  <a:pt x="1228" y="1582"/>
                </a:lnTo>
                <a:lnTo>
                  <a:pt x="1232" y="1616"/>
                </a:lnTo>
                <a:lnTo>
                  <a:pt x="1232" y="1648"/>
                </a:lnTo>
                <a:lnTo>
                  <a:pt x="1232" y="1648"/>
                </a:lnTo>
                <a:lnTo>
                  <a:pt x="1230" y="1644"/>
                </a:lnTo>
                <a:lnTo>
                  <a:pt x="1230" y="1644"/>
                </a:lnTo>
                <a:lnTo>
                  <a:pt x="1226" y="1648"/>
                </a:lnTo>
                <a:lnTo>
                  <a:pt x="1216" y="1654"/>
                </a:lnTo>
                <a:lnTo>
                  <a:pt x="1200" y="1662"/>
                </a:lnTo>
                <a:lnTo>
                  <a:pt x="1190" y="1664"/>
                </a:lnTo>
                <a:lnTo>
                  <a:pt x="1180" y="1666"/>
                </a:lnTo>
                <a:lnTo>
                  <a:pt x="1180" y="1666"/>
                </a:lnTo>
                <a:lnTo>
                  <a:pt x="1168" y="1664"/>
                </a:lnTo>
                <a:lnTo>
                  <a:pt x="1158" y="1662"/>
                </a:lnTo>
                <a:lnTo>
                  <a:pt x="1148" y="1658"/>
                </a:lnTo>
                <a:lnTo>
                  <a:pt x="1142" y="1654"/>
                </a:lnTo>
                <a:lnTo>
                  <a:pt x="1132" y="1646"/>
                </a:lnTo>
                <a:lnTo>
                  <a:pt x="1128" y="1642"/>
                </a:lnTo>
                <a:lnTo>
                  <a:pt x="1128" y="1642"/>
                </a:lnTo>
                <a:lnTo>
                  <a:pt x="1126" y="1646"/>
                </a:lnTo>
                <a:lnTo>
                  <a:pt x="1118" y="1652"/>
                </a:lnTo>
                <a:lnTo>
                  <a:pt x="1106" y="1660"/>
                </a:lnTo>
                <a:lnTo>
                  <a:pt x="1096" y="1662"/>
                </a:lnTo>
                <a:lnTo>
                  <a:pt x="1088" y="1664"/>
                </a:lnTo>
                <a:lnTo>
                  <a:pt x="1088" y="1664"/>
                </a:lnTo>
                <a:lnTo>
                  <a:pt x="1086" y="1624"/>
                </a:lnTo>
                <a:lnTo>
                  <a:pt x="1068" y="1624"/>
                </a:lnTo>
                <a:lnTo>
                  <a:pt x="1060" y="1518"/>
                </a:lnTo>
                <a:lnTo>
                  <a:pt x="1046" y="1482"/>
                </a:lnTo>
                <a:lnTo>
                  <a:pt x="902" y="1272"/>
                </a:lnTo>
                <a:lnTo>
                  <a:pt x="902" y="1272"/>
                </a:lnTo>
                <a:lnTo>
                  <a:pt x="914" y="1272"/>
                </a:lnTo>
                <a:lnTo>
                  <a:pt x="912" y="1248"/>
                </a:lnTo>
                <a:lnTo>
                  <a:pt x="912" y="1248"/>
                </a:lnTo>
                <a:lnTo>
                  <a:pt x="892" y="1244"/>
                </a:lnTo>
                <a:lnTo>
                  <a:pt x="858" y="1240"/>
                </a:lnTo>
                <a:lnTo>
                  <a:pt x="858" y="1240"/>
                </a:lnTo>
                <a:lnTo>
                  <a:pt x="830" y="1238"/>
                </a:lnTo>
                <a:lnTo>
                  <a:pt x="830" y="1232"/>
                </a:lnTo>
                <a:lnTo>
                  <a:pt x="920" y="1234"/>
                </a:lnTo>
                <a:lnTo>
                  <a:pt x="920" y="1230"/>
                </a:lnTo>
                <a:lnTo>
                  <a:pt x="940" y="1222"/>
                </a:lnTo>
                <a:lnTo>
                  <a:pt x="952" y="1204"/>
                </a:lnTo>
                <a:lnTo>
                  <a:pt x="952" y="1140"/>
                </a:lnTo>
                <a:lnTo>
                  <a:pt x="952" y="1140"/>
                </a:lnTo>
                <a:lnTo>
                  <a:pt x="932" y="1134"/>
                </a:lnTo>
                <a:lnTo>
                  <a:pt x="914" y="1130"/>
                </a:lnTo>
                <a:lnTo>
                  <a:pt x="892" y="1128"/>
                </a:lnTo>
                <a:lnTo>
                  <a:pt x="892" y="1128"/>
                </a:lnTo>
                <a:lnTo>
                  <a:pt x="872" y="1130"/>
                </a:lnTo>
                <a:lnTo>
                  <a:pt x="858" y="1132"/>
                </a:lnTo>
                <a:lnTo>
                  <a:pt x="844" y="1138"/>
                </a:lnTo>
                <a:lnTo>
                  <a:pt x="842" y="1208"/>
                </a:lnTo>
                <a:lnTo>
                  <a:pt x="822" y="1208"/>
                </a:lnTo>
                <a:lnTo>
                  <a:pt x="822" y="1108"/>
                </a:lnTo>
                <a:lnTo>
                  <a:pt x="840" y="1108"/>
                </a:lnTo>
                <a:lnTo>
                  <a:pt x="840" y="1102"/>
                </a:lnTo>
                <a:lnTo>
                  <a:pt x="840" y="1102"/>
                </a:lnTo>
                <a:lnTo>
                  <a:pt x="854" y="1098"/>
                </a:lnTo>
                <a:lnTo>
                  <a:pt x="854" y="1098"/>
                </a:lnTo>
                <a:lnTo>
                  <a:pt x="858" y="1096"/>
                </a:lnTo>
                <a:lnTo>
                  <a:pt x="860" y="1094"/>
                </a:lnTo>
                <a:lnTo>
                  <a:pt x="860" y="1088"/>
                </a:lnTo>
                <a:lnTo>
                  <a:pt x="860" y="1088"/>
                </a:lnTo>
                <a:lnTo>
                  <a:pt x="864" y="1088"/>
                </a:lnTo>
                <a:lnTo>
                  <a:pt x="870" y="1088"/>
                </a:lnTo>
                <a:lnTo>
                  <a:pt x="878" y="1084"/>
                </a:lnTo>
                <a:lnTo>
                  <a:pt x="882" y="1080"/>
                </a:lnTo>
                <a:lnTo>
                  <a:pt x="884" y="1076"/>
                </a:lnTo>
                <a:lnTo>
                  <a:pt x="884" y="1076"/>
                </a:lnTo>
                <a:lnTo>
                  <a:pt x="932" y="992"/>
                </a:lnTo>
                <a:lnTo>
                  <a:pt x="962" y="936"/>
                </a:lnTo>
                <a:lnTo>
                  <a:pt x="980" y="898"/>
                </a:lnTo>
                <a:lnTo>
                  <a:pt x="980" y="898"/>
                </a:lnTo>
                <a:lnTo>
                  <a:pt x="1274" y="192"/>
                </a:lnTo>
                <a:lnTo>
                  <a:pt x="1274" y="192"/>
                </a:lnTo>
                <a:lnTo>
                  <a:pt x="1461" y="594"/>
                </a:lnTo>
                <a:lnTo>
                  <a:pt x="1449" y="610"/>
                </a:lnTo>
                <a:lnTo>
                  <a:pt x="1463" y="630"/>
                </a:lnTo>
                <a:lnTo>
                  <a:pt x="1475" y="628"/>
                </a:lnTo>
                <a:lnTo>
                  <a:pt x="1469" y="920"/>
                </a:lnTo>
                <a:lnTo>
                  <a:pt x="1457" y="920"/>
                </a:lnTo>
                <a:lnTo>
                  <a:pt x="1457" y="936"/>
                </a:lnTo>
                <a:lnTo>
                  <a:pt x="1465" y="936"/>
                </a:lnTo>
                <a:lnTo>
                  <a:pt x="1465" y="972"/>
                </a:lnTo>
                <a:lnTo>
                  <a:pt x="1455" y="986"/>
                </a:lnTo>
                <a:lnTo>
                  <a:pt x="1404" y="1026"/>
                </a:lnTo>
                <a:lnTo>
                  <a:pt x="1441" y="1068"/>
                </a:lnTo>
                <a:lnTo>
                  <a:pt x="1479" y="1034"/>
                </a:lnTo>
                <a:lnTo>
                  <a:pt x="1412" y="1028"/>
                </a:lnTo>
                <a:lnTo>
                  <a:pt x="1463" y="986"/>
                </a:lnTo>
                <a:lnTo>
                  <a:pt x="1505" y="986"/>
                </a:lnTo>
                <a:lnTo>
                  <a:pt x="1555" y="1028"/>
                </a:lnTo>
                <a:lnTo>
                  <a:pt x="1487" y="1034"/>
                </a:lnTo>
                <a:lnTo>
                  <a:pt x="1529" y="1068"/>
                </a:lnTo>
                <a:lnTo>
                  <a:pt x="1563" y="1026"/>
                </a:lnTo>
                <a:lnTo>
                  <a:pt x="1513" y="986"/>
                </a:lnTo>
                <a:lnTo>
                  <a:pt x="1497" y="970"/>
                </a:lnTo>
                <a:lnTo>
                  <a:pt x="1497" y="936"/>
                </a:lnTo>
                <a:lnTo>
                  <a:pt x="1503" y="936"/>
                </a:lnTo>
                <a:lnTo>
                  <a:pt x="1503" y="920"/>
                </a:lnTo>
                <a:lnTo>
                  <a:pt x="1493" y="920"/>
                </a:lnTo>
                <a:lnTo>
                  <a:pt x="1499" y="622"/>
                </a:lnTo>
                <a:lnTo>
                  <a:pt x="1519" y="608"/>
                </a:lnTo>
                <a:lnTo>
                  <a:pt x="1507" y="582"/>
                </a:lnTo>
                <a:lnTo>
                  <a:pt x="1483" y="582"/>
                </a:lnTo>
                <a:lnTo>
                  <a:pt x="1324" y="136"/>
                </a:lnTo>
                <a:lnTo>
                  <a:pt x="1222" y="8"/>
                </a:lnTo>
                <a:lnTo>
                  <a:pt x="1222" y="8"/>
                </a:lnTo>
                <a:lnTo>
                  <a:pt x="1222" y="6"/>
                </a:lnTo>
                <a:lnTo>
                  <a:pt x="1218" y="2"/>
                </a:lnTo>
                <a:lnTo>
                  <a:pt x="1212" y="0"/>
                </a:lnTo>
                <a:lnTo>
                  <a:pt x="1208" y="0"/>
                </a:lnTo>
                <a:lnTo>
                  <a:pt x="1202" y="2"/>
                </a:lnTo>
                <a:lnTo>
                  <a:pt x="1202" y="2"/>
                </a:lnTo>
                <a:lnTo>
                  <a:pt x="1198" y="6"/>
                </a:lnTo>
                <a:lnTo>
                  <a:pt x="1196" y="8"/>
                </a:lnTo>
                <a:lnTo>
                  <a:pt x="1194" y="12"/>
                </a:lnTo>
                <a:lnTo>
                  <a:pt x="1196" y="16"/>
                </a:lnTo>
                <a:lnTo>
                  <a:pt x="750" y="596"/>
                </a:lnTo>
                <a:lnTo>
                  <a:pt x="750" y="596"/>
                </a:lnTo>
                <a:lnTo>
                  <a:pt x="732" y="602"/>
                </a:lnTo>
                <a:lnTo>
                  <a:pt x="708" y="590"/>
                </a:lnTo>
                <a:lnTo>
                  <a:pt x="700" y="594"/>
                </a:lnTo>
                <a:lnTo>
                  <a:pt x="696" y="618"/>
                </a:lnTo>
                <a:lnTo>
                  <a:pt x="606" y="648"/>
                </a:lnTo>
                <a:lnTo>
                  <a:pt x="606" y="648"/>
                </a:lnTo>
                <a:lnTo>
                  <a:pt x="600" y="644"/>
                </a:lnTo>
                <a:lnTo>
                  <a:pt x="586" y="638"/>
                </a:lnTo>
                <a:lnTo>
                  <a:pt x="578" y="636"/>
                </a:lnTo>
                <a:lnTo>
                  <a:pt x="568" y="634"/>
                </a:lnTo>
                <a:lnTo>
                  <a:pt x="558" y="636"/>
                </a:lnTo>
                <a:lnTo>
                  <a:pt x="548" y="638"/>
                </a:lnTo>
                <a:lnTo>
                  <a:pt x="548" y="638"/>
                </a:lnTo>
                <a:lnTo>
                  <a:pt x="538" y="644"/>
                </a:lnTo>
                <a:lnTo>
                  <a:pt x="528" y="652"/>
                </a:lnTo>
                <a:lnTo>
                  <a:pt x="522" y="660"/>
                </a:lnTo>
                <a:lnTo>
                  <a:pt x="518" y="666"/>
                </a:lnTo>
                <a:lnTo>
                  <a:pt x="516" y="674"/>
                </a:lnTo>
                <a:lnTo>
                  <a:pt x="516" y="682"/>
                </a:lnTo>
                <a:lnTo>
                  <a:pt x="518" y="688"/>
                </a:lnTo>
                <a:lnTo>
                  <a:pt x="522" y="694"/>
                </a:lnTo>
                <a:lnTo>
                  <a:pt x="528" y="700"/>
                </a:lnTo>
                <a:lnTo>
                  <a:pt x="532" y="704"/>
                </a:lnTo>
                <a:lnTo>
                  <a:pt x="540" y="708"/>
                </a:lnTo>
                <a:lnTo>
                  <a:pt x="548" y="710"/>
                </a:lnTo>
                <a:lnTo>
                  <a:pt x="556" y="712"/>
                </a:lnTo>
                <a:lnTo>
                  <a:pt x="564" y="712"/>
                </a:lnTo>
                <a:lnTo>
                  <a:pt x="574" y="710"/>
                </a:lnTo>
                <a:lnTo>
                  <a:pt x="584" y="706"/>
                </a:lnTo>
                <a:lnTo>
                  <a:pt x="584" y="706"/>
                </a:lnTo>
                <a:lnTo>
                  <a:pt x="596" y="700"/>
                </a:lnTo>
                <a:lnTo>
                  <a:pt x="606" y="692"/>
                </a:lnTo>
                <a:lnTo>
                  <a:pt x="610" y="688"/>
                </a:lnTo>
                <a:lnTo>
                  <a:pt x="614" y="684"/>
                </a:lnTo>
                <a:lnTo>
                  <a:pt x="616" y="678"/>
                </a:lnTo>
                <a:lnTo>
                  <a:pt x="616" y="672"/>
                </a:lnTo>
                <a:lnTo>
                  <a:pt x="744" y="642"/>
                </a:lnTo>
                <a:lnTo>
                  <a:pt x="744" y="658"/>
                </a:lnTo>
                <a:lnTo>
                  <a:pt x="728" y="664"/>
                </a:lnTo>
                <a:lnTo>
                  <a:pt x="746" y="682"/>
                </a:lnTo>
                <a:lnTo>
                  <a:pt x="740" y="802"/>
                </a:lnTo>
                <a:lnTo>
                  <a:pt x="474" y="1048"/>
                </a:lnTo>
                <a:lnTo>
                  <a:pt x="460" y="1054"/>
                </a:lnTo>
                <a:lnTo>
                  <a:pt x="456" y="1220"/>
                </a:lnTo>
                <a:lnTo>
                  <a:pt x="692" y="1226"/>
                </a:lnTo>
                <a:lnTo>
                  <a:pt x="694" y="1236"/>
                </a:lnTo>
                <a:lnTo>
                  <a:pt x="614" y="1236"/>
                </a:lnTo>
                <a:lnTo>
                  <a:pt x="614" y="1258"/>
                </a:lnTo>
                <a:lnTo>
                  <a:pt x="614" y="1258"/>
                </a:lnTo>
                <a:lnTo>
                  <a:pt x="636" y="1262"/>
                </a:lnTo>
                <a:lnTo>
                  <a:pt x="530" y="1390"/>
                </a:lnTo>
                <a:lnTo>
                  <a:pt x="488" y="1390"/>
                </a:lnTo>
                <a:lnTo>
                  <a:pt x="490" y="1428"/>
                </a:lnTo>
                <a:lnTo>
                  <a:pt x="454" y="1470"/>
                </a:lnTo>
                <a:lnTo>
                  <a:pt x="454" y="1510"/>
                </a:lnTo>
                <a:lnTo>
                  <a:pt x="408" y="1624"/>
                </a:lnTo>
                <a:lnTo>
                  <a:pt x="382" y="1624"/>
                </a:lnTo>
                <a:lnTo>
                  <a:pt x="382" y="1482"/>
                </a:lnTo>
                <a:lnTo>
                  <a:pt x="252" y="1482"/>
                </a:lnTo>
                <a:lnTo>
                  <a:pt x="252" y="1320"/>
                </a:lnTo>
                <a:lnTo>
                  <a:pt x="118" y="1320"/>
                </a:lnTo>
                <a:lnTo>
                  <a:pt x="118" y="1384"/>
                </a:lnTo>
                <a:lnTo>
                  <a:pt x="104" y="1384"/>
                </a:lnTo>
                <a:lnTo>
                  <a:pt x="104" y="1248"/>
                </a:lnTo>
                <a:lnTo>
                  <a:pt x="0" y="1248"/>
                </a:lnTo>
                <a:lnTo>
                  <a:pt x="0" y="1636"/>
                </a:lnTo>
                <a:lnTo>
                  <a:pt x="0" y="1920"/>
                </a:lnTo>
                <a:lnTo>
                  <a:pt x="0" y="2136"/>
                </a:lnTo>
                <a:lnTo>
                  <a:pt x="5760" y="2136"/>
                </a:lnTo>
                <a:lnTo>
                  <a:pt x="5760" y="1920"/>
                </a:lnTo>
                <a:lnTo>
                  <a:pt x="5760" y="1636"/>
                </a:lnTo>
                <a:lnTo>
                  <a:pt x="5760" y="1394"/>
                </a:lnTo>
                <a:lnTo>
                  <a:pt x="5674" y="1394"/>
                </a:lnTo>
                <a:close/>
                <a:moveTo>
                  <a:pt x="4103" y="1368"/>
                </a:moveTo>
                <a:lnTo>
                  <a:pt x="4097" y="1368"/>
                </a:lnTo>
                <a:lnTo>
                  <a:pt x="4091" y="1030"/>
                </a:lnTo>
                <a:lnTo>
                  <a:pt x="4091" y="1030"/>
                </a:lnTo>
                <a:lnTo>
                  <a:pt x="4097" y="1030"/>
                </a:lnTo>
                <a:lnTo>
                  <a:pt x="4103" y="1368"/>
                </a:lnTo>
                <a:close/>
                <a:moveTo>
                  <a:pt x="2775" y="1284"/>
                </a:moveTo>
                <a:lnTo>
                  <a:pt x="2769" y="1284"/>
                </a:lnTo>
                <a:lnTo>
                  <a:pt x="2763" y="664"/>
                </a:lnTo>
                <a:lnTo>
                  <a:pt x="2763" y="664"/>
                </a:lnTo>
                <a:lnTo>
                  <a:pt x="2769" y="664"/>
                </a:lnTo>
                <a:lnTo>
                  <a:pt x="2775" y="1284"/>
                </a:lnTo>
                <a:close/>
                <a:moveTo>
                  <a:pt x="2157" y="824"/>
                </a:moveTo>
                <a:lnTo>
                  <a:pt x="2159" y="822"/>
                </a:lnTo>
                <a:lnTo>
                  <a:pt x="2149" y="1372"/>
                </a:lnTo>
                <a:lnTo>
                  <a:pt x="2141" y="1372"/>
                </a:lnTo>
                <a:lnTo>
                  <a:pt x="2151" y="824"/>
                </a:lnTo>
                <a:lnTo>
                  <a:pt x="2157" y="824"/>
                </a:lnTo>
                <a:close/>
                <a:moveTo>
                  <a:pt x="1493" y="626"/>
                </a:moveTo>
                <a:lnTo>
                  <a:pt x="1487" y="920"/>
                </a:lnTo>
                <a:lnTo>
                  <a:pt x="1475" y="920"/>
                </a:lnTo>
                <a:lnTo>
                  <a:pt x="1481" y="628"/>
                </a:lnTo>
                <a:lnTo>
                  <a:pt x="1493" y="626"/>
                </a:lnTo>
                <a:close/>
                <a:moveTo>
                  <a:pt x="866" y="1274"/>
                </a:moveTo>
                <a:lnTo>
                  <a:pt x="886" y="1302"/>
                </a:lnTo>
                <a:lnTo>
                  <a:pt x="894" y="1340"/>
                </a:lnTo>
                <a:lnTo>
                  <a:pt x="894" y="1340"/>
                </a:lnTo>
                <a:lnTo>
                  <a:pt x="834" y="1276"/>
                </a:lnTo>
                <a:lnTo>
                  <a:pt x="834" y="1276"/>
                </a:lnTo>
                <a:lnTo>
                  <a:pt x="866" y="1274"/>
                </a:lnTo>
                <a:lnTo>
                  <a:pt x="866" y="1274"/>
                </a:lnTo>
                <a:close/>
                <a:moveTo>
                  <a:pt x="864" y="1340"/>
                </a:moveTo>
                <a:lnTo>
                  <a:pt x="810" y="1340"/>
                </a:lnTo>
                <a:lnTo>
                  <a:pt x="810" y="1284"/>
                </a:lnTo>
                <a:lnTo>
                  <a:pt x="810" y="1284"/>
                </a:lnTo>
                <a:lnTo>
                  <a:pt x="864" y="1340"/>
                </a:lnTo>
                <a:lnTo>
                  <a:pt x="864" y="1340"/>
                </a:lnTo>
                <a:close/>
                <a:moveTo>
                  <a:pt x="820" y="1444"/>
                </a:moveTo>
                <a:lnTo>
                  <a:pt x="820" y="1470"/>
                </a:lnTo>
                <a:lnTo>
                  <a:pt x="810" y="1470"/>
                </a:lnTo>
                <a:lnTo>
                  <a:pt x="810" y="1438"/>
                </a:lnTo>
                <a:lnTo>
                  <a:pt x="834" y="1438"/>
                </a:lnTo>
                <a:lnTo>
                  <a:pt x="834" y="1426"/>
                </a:lnTo>
                <a:lnTo>
                  <a:pt x="810" y="1426"/>
                </a:lnTo>
                <a:lnTo>
                  <a:pt x="810" y="1368"/>
                </a:lnTo>
                <a:lnTo>
                  <a:pt x="900" y="1462"/>
                </a:lnTo>
                <a:lnTo>
                  <a:pt x="900" y="1470"/>
                </a:lnTo>
                <a:lnTo>
                  <a:pt x="862" y="1470"/>
                </a:lnTo>
                <a:lnTo>
                  <a:pt x="862" y="1444"/>
                </a:lnTo>
                <a:lnTo>
                  <a:pt x="820" y="1444"/>
                </a:lnTo>
                <a:close/>
                <a:moveTo>
                  <a:pt x="902" y="844"/>
                </a:moveTo>
                <a:lnTo>
                  <a:pt x="902" y="860"/>
                </a:lnTo>
                <a:lnTo>
                  <a:pt x="898" y="866"/>
                </a:lnTo>
                <a:lnTo>
                  <a:pt x="898" y="904"/>
                </a:lnTo>
                <a:lnTo>
                  <a:pt x="848" y="1058"/>
                </a:lnTo>
                <a:lnTo>
                  <a:pt x="848" y="1058"/>
                </a:lnTo>
                <a:lnTo>
                  <a:pt x="820" y="1056"/>
                </a:lnTo>
                <a:lnTo>
                  <a:pt x="822" y="938"/>
                </a:lnTo>
                <a:lnTo>
                  <a:pt x="876" y="942"/>
                </a:lnTo>
                <a:lnTo>
                  <a:pt x="884" y="932"/>
                </a:lnTo>
                <a:lnTo>
                  <a:pt x="872" y="932"/>
                </a:lnTo>
                <a:lnTo>
                  <a:pt x="872" y="932"/>
                </a:lnTo>
                <a:lnTo>
                  <a:pt x="862" y="926"/>
                </a:lnTo>
                <a:lnTo>
                  <a:pt x="858" y="922"/>
                </a:lnTo>
                <a:lnTo>
                  <a:pt x="856" y="920"/>
                </a:lnTo>
                <a:lnTo>
                  <a:pt x="858" y="920"/>
                </a:lnTo>
                <a:lnTo>
                  <a:pt x="858" y="920"/>
                </a:lnTo>
                <a:lnTo>
                  <a:pt x="882" y="920"/>
                </a:lnTo>
                <a:lnTo>
                  <a:pt x="892" y="902"/>
                </a:lnTo>
                <a:lnTo>
                  <a:pt x="858" y="902"/>
                </a:lnTo>
                <a:lnTo>
                  <a:pt x="858" y="870"/>
                </a:lnTo>
                <a:lnTo>
                  <a:pt x="848" y="870"/>
                </a:lnTo>
                <a:lnTo>
                  <a:pt x="848" y="840"/>
                </a:lnTo>
                <a:lnTo>
                  <a:pt x="818" y="840"/>
                </a:lnTo>
                <a:lnTo>
                  <a:pt x="816" y="702"/>
                </a:lnTo>
                <a:lnTo>
                  <a:pt x="848" y="702"/>
                </a:lnTo>
                <a:lnTo>
                  <a:pt x="874" y="678"/>
                </a:lnTo>
                <a:lnTo>
                  <a:pt x="898" y="678"/>
                </a:lnTo>
                <a:lnTo>
                  <a:pt x="906" y="828"/>
                </a:lnTo>
                <a:lnTo>
                  <a:pt x="888" y="836"/>
                </a:lnTo>
                <a:lnTo>
                  <a:pt x="888" y="840"/>
                </a:lnTo>
                <a:lnTo>
                  <a:pt x="902" y="844"/>
                </a:lnTo>
                <a:close/>
                <a:moveTo>
                  <a:pt x="852" y="618"/>
                </a:moveTo>
                <a:lnTo>
                  <a:pt x="852" y="618"/>
                </a:lnTo>
                <a:lnTo>
                  <a:pt x="894" y="588"/>
                </a:lnTo>
                <a:lnTo>
                  <a:pt x="896" y="662"/>
                </a:lnTo>
                <a:lnTo>
                  <a:pt x="848" y="662"/>
                </a:lnTo>
                <a:lnTo>
                  <a:pt x="844" y="656"/>
                </a:lnTo>
                <a:lnTo>
                  <a:pt x="816" y="656"/>
                </a:lnTo>
                <a:lnTo>
                  <a:pt x="816" y="648"/>
                </a:lnTo>
                <a:lnTo>
                  <a:pt x="832" y="648"/>
                </a:lnTo>
                <a:lnTo>
                  <a:pt x="832" y="648"/>
                </a:lnTo>
                <a:lnTo>
                  <a:pt x="838" y="646"/>
                </a:lnTo>
                <a:lnTo>
                  <a:pt x="844" y="642"/>
                </a:lnTo>
                <a:lnTo>
                  <a:pt x="850" y="636"/>
                </a:lnTo>
                <a:lnTo>
                  <a:pt x="850" y="636"/>
                </a:lnTo>
                <a:lnTo>
                  <a:pt x="852" y="628"/>
                </a:lnTo>
                <a:lnTo>
                  <a:pt x="854" y="624"/>
                </a:lnTo>
                <a:lnTo>
                  <a:pt x="852" y="618"/>
                </a:lnTo>
                <a:lnTo>
                  <a:pt x="852" y="618"/>
                </a:lnTo>
                <a:close/>
                <a:moveTo>
                  <a:pt x="1208" y="44"/>
                </a:moveTo>
                <a:lnTo>
                  <a:pt x="1208" y="44"/>
                </a:lnTo>
                <a:lnTo>
                  <a:pt x="1264" y="168"/>
                </a:lnTo>
                <a:lnTo>
                  <a:pt x="1264" y="168"/>
                </a:lnTo>
                <a:lnTo>
                  <a:pt x="1220" y="212"/>
                </a:lnTo>
                <a:lnTo>
                  <a:pt x="1210" y="242"/>
                </a:lnTo>
                <a:lnTo>
                  <a:pt x="1192" y="230"/>
                </a:lnTo>
                <a:lnTo>
                  <a:pt x="1180" y="246"/>
                </a:lnTo>
                <a:lnTo>
                  <a:pt x="1202" y="264"/>
                </a:lnTo>
                <a:lnTo>
                  <a:pt x="930" y="824"/>
                </a:lnTo>
                <a:lnTo>
                  <a:pt x="918" y="824"/>
                </a:lnTo>
                <a:lnTo>
                  <a:pt x="902" y="582"/>
                </a:lnTo>
                <a:lnTo>
                  <a:pt x="902" y="582"/>
                </a:lnTo>
                <a:lnTo>
                  <a:pt x="906" y="578"/>
                </a:lnTo>
                <a:lnTo>
                  <a:pt x="908" y="574"/>
                </a:lnTo>
                <a:lnTo>
                  <a:pt x="908" y="570"/>
                </a:lnTo>
                <a:lnTo>
                  <a:pt x="906" y="568"/>
                </a:lnTo>
                <a:lnTo>
                  <a:pt x="902" y="566"/>
                </a:lnTo>
                <a:lnTo>
                  <a:pt x="898" y="564"/>
                </a:lnTo>
                <a:lnTo>
                  <a:pt x="884" y="564"/>
                </a:lnTo>
                <a:lnTo>
                  <a:pt x="884" y="564"/>
                </a:lnTo>
                <a:lnTo>
                  <a:pt x="846" y="572"/>
                </a:lnTo>
                <a:lnTo>
                  <a:pt x="786" y="586"/>
                </a:lnTo>
                <a:lnTo>
                  <a:pt x="1208" y="44"/>
                </a:lnTo>
                <a:close/>
                <a:moveTo>
                  <a:pt x="530" y="1028"/>
                </a:moveTo>
                <a:lnTo>
                  <a:pt x="486" y="1044"/>
                </a:lnTo>
                <a:lnTo>
                  <a:pt x="740" y="810"/>
                </a:lnTo>
                <a:lnTo>
                  <a:pt x="736" y="884"/>
                </a:lnTo>
                <a:lnTo>
                  <a:pt x="720" y="884"/>
                </a:lnTo>
                <a:lnTo>
                  <a:pt x="680" y="920"/>
                </a:lnTo>
                <a:lnTo>
                  <a:pt x="680" y="928"/>
                </a:lnTo>
                <a:lnTo>
                  <a:pt x="730" y="932"/>
                </a:lnTo>
                <a:lnTo>
                  <a:pt x="730" y="998"/>
                </a:lnTo>
                <a:lnTo>
                  <a:pt x="714" y="1006"/>
                </a:lnTo>
                <a:lnTo>
                  <a:pt x="714" y="1042"/>
                </a:lnTo>
                <a:lnTo>
                  <a:pt x="530" y="1028"/>
                </a:lnTo>
                <a:close/>
                <a:moveTo>
                  <a:pt x="702" y="1276"/>
                </a:moveTo>
                <a:lnTo>
                  <a:pt x="702" y="1330"/>
                </a:lnTo>
                <a:lnTo>
                  <a:pt x="698" y="1336"/>
                </a:lnTo>
                <a:lnTo>
                  <a:pt x="636" y="1334"/>
                </a:lnTo>
                <a:lnTo>
                  <a:pt x="702" y="1276"/>
                </a:lnTo>
                <a:close/>
                <a:moveTo>
                  <a:pt x="702" y="1438"/>
                </a:moveTo>
                <a:lnTo>
                  <a:pt x="702" y="1470"/>
                </a:lnTo>
                <a:lnTo>
                  <a:pt x="634" y="1470"/>
                </a:lnTo>
                <a:lnTo>
                  <a:pt x="702" y="1404"/>
                </a:lnTo>
                <a:lnTo>
                  <a:pt x="702" y="1426"/>
                </a:lnTo>
                <a:lnTo>
                  <a:pt x="684" y="1426"/>
                </a:lnTo>
                <a:lnTo>
                  <a:pt x="684" y="1438"/>
                </a:lnTo>
                <a:lnTo>
                  <a:pt x="702" y="1438"/>
                </a:lnTo>
                <a:close/>
                <a:moveTo>
                  <a:pt x="682" y="1394"/>
                </a:moveTo>
                <a:lnTo>
                  <a:pt x="702" y="1366"/>
                </a:lnTo>
                <a:lnTo>
                  <a:pt x="702" y="1376"/>
                </a:lnTo>
                <a:lnTo>
                  <a:pt x="682" y="1394"/>
                </a:lnTo>
                <a:close/>
                <a:moveTo>
                  <a:pt x="656" y="1264"/>
                </a:moveTo>
                <a:lnTo>
                  <a:pt x="656" y="1264"/>
                </a:lnTo>
                <a:lnTo>
                  <a:pt x="684" y="1268"/>
                </a:lnTo>
                <a:lnTo>
                  <a:pt x="580" y="1360"/>
                </a:lnTo>
                <a:lnTo>
                  <a:pt x="656" y="1264"/>
                </a:lnTo>
                <a:close/>
                <a:moveTo>
                  <a:pt x="442" y="1624"/>
                </a:moveTo>
                <a:lnTo>
                  <a:pt x="482" y="1560"/>
                </a:lnTo>
                <a:lnTo>
                  <a:pt x="500" y="1624"/>
                </a:lnTo>
                <a:lnTo>
                  <a:pt x="442" y="1624"/>
                </a:lnTo>
                <a:close/>
                <a:moveTo>
                  <a:pt x="504" y="1460"/>
                </a:moveTo>
                <a:lnTo>
                  <a:pt x="530" y="1426"/>
                </a:lnTo>
                <a:lnTo>
                  <a:pt x="618" y="1350"/>
                </a:lnTo>
                <a:lnTo>
                  <a:pt x="688" y="1352"/>
                </a:lnTo>
                <a:lnTo>
                  <a:pt x="604" y="1470"/>
                </a:lnTo>
                <a:lnTo>
                  <a:pt x="506" y="1470"/>
                </a:lnTo>
                <a:lnTo>
                  <a:pt x="504" y="1460"/>
                </a:lnTo>
                <a:close/>
                <a:moveTo>
                  <a:pt x="884" y="1624"/>
                </a:moveTo>
                <a:lnTo>
                  <a:pt x="532" y="1624"/>
                </a:lnTo>
                <a:lnTo>
                  <a:pt x="512" y="1528"/>
                </a:lnTo>
                <a:lnTo>
                  <a:pt x="916" y="1528"/>
                </a:lnTo>
                <a:lnTo>
                  <a:pt x="884" y="1624"/>
                </a:lnTo>
                <a:close/>
                <a:moveTo>
                  <a:pt x="826" y="1358"/>
                </a:moveTo>
                <a:lnTo>
                  <a:pt x="882" y="1360"/>
                </a:lnTo>
                <a:lnTo>
                  <a:pt x="882" y="1360"/>
                </a:lnTo>
                <a:lnTo>
                  <a:pt x="904" y="1384"/>
                </a:lnTo>
                <a:lnTo>
                  <a:pt x="918" y="1456"/>
                </a:lnTo>
                <a:lnTo>
                  <a:pt x="826" y="1358"/>
                </a:lnTo>
                <a:close/>
                <a:moveTo>
                  <a:pt x="982" y="1434"/>
                </a:moveTo>
                <a:lnTo>
                  <a:pt x="982" y="1434"/>
                </a:lnTo>
                <a:lnTo>
                  <a:pt x="926" y="1374"/>
                </a:lnTo>
                <a:lnTo>
                  <a:pt x="920" y="1348"/>
                </a:lnTo>
                <a:lnTo>
                  <a:pt x="982" y="1434"/>
                </a:lnTo>
                <a:close/>
                <a:moveTo>
                  <a:pt x="984" y="1470"/>
                </a:moveTo>
                <a:lnTo>
                  <a:pt x="946" y="1470"/>
                </a:lnTo>
                <a:lnTo>
                  <a:pt x="934" y="1416"/>
                </a:lnTo>
                <a:lnTo>
                  <a:pt x="934" y="1416"/>
                </a:lnTo>
                <a:lnTo>
                  <a:pt x="984" y="1470"/>
                </a:lnTo>
                <a:lnTo>
                  <a:pt x="984" y="1470"/>
                </a:lnTo>
                <a:close/>
                <a:moveTo>
                  <a:pt x="924" y="1624"/>
                </a:moveTo>
                <a:lnTo>
                  <a:pt x="944" y="1582"/>
                </a:lnTo>
                <a:lnTo>
                  <a:pt x="954" y="1624"/>
                </a:lnTo>
                <a:lnTo>
                  <a:pt x="924" y="1624"/>
                </a:lnTo>
                <a:close/>
                <a:moveTo>
                  <a:pt x="980" y="1624"/>
                </a:moveTo>
                <a:lnTo>
                  <a:pt x="980" y="1624"/>
                </a:lnTo>
                <a:lnTo>
                  <a:pt x="958" y="1550"/>
                </a:lnTo>
                <a:lnTo>
                  <a:pt x="968" y="1528"/>
                </a:lnTo>
                <a:lnTo>
                  <a:pt x="1002" y="1528"/>
                </a:lnTo>
                <a:lnTo>
                  <a:pt x="1010" y="1546"/>
                </a:lnTo>
                <a:lnTo>
                  <a:pt x="982" y="1624"/>
                </a:lnTo>
                <a:lnTo>
                  <a:pt x="980" y="1624"/>
                </a:lnTo>
                <a:close/>
                <a:moveTo>
                  <a:pt x="1008" y="1624"/>
                </a:moveTo>
                <a:lnTo>
                  <a:pt x="1022" y="1588"/>
                </a:lnTo>
                <a:lnTo>
                  <a:pt x="1036" y="1624"/>
                </a:lnTo>
                <a:lnTo>
                  <a:pt x="1008" y="1624"/>
                </a:lnTo>
                <a:close/>
                <a:moveTo>
                  <a:pt x="1645" y="1274"/>
                </a:moveTo>
                <a:lnTo>
                  <a:pt x="1645" y="1274"/>
                </a:lnTo>
                <a:lnTo>
                  <a:pt x="1663" y="1276"/>
                </a:lnTo>
                <a:lnTo>
                  <a:pt x="1599" y="1342"/>
                </a:lnTo>
                <a:lnTo>
                  <a:pt x="1645" y="1274"/>
                </a:lnTo>
                <a:close/>
                <a:moveTo>
                  <a:pt x="1597" y="1418"/>
                </a:moveTo>
                <a:lnTo>
                  <a:pt x="1597" y="1418"/>
                </a:lnTo>
                <a:lnTo>
                  <a:pt x="1571" y="1416"/>
                </a:lnTo>
                <a:lnTo>
                  <a:pt x="1571" y="1416"/>
                </a:lnTo>
                <a:lnTo>
                  <a:pt x="1561" y="1412"/>
                </a:lnTo>
                <a:lnTo>
                  <a:pt x="1553" y="1408"/>
                </a:lnTo>
                <a:lnTo>
                  <a:pt x="1569" y="1386"/>
                </a:lnTo>
                <a:lnTo>
                  <a:pt x="1621" y="1334"/>
                </a:lnTo>
                <a:lnTo>
                  <a:pt x="1665" y="1336"/>
                </a:lnTo>
                <a:lnTo>
                  <a:pt x="1613" y="1418"/>
                </a:lnTo>
                <a:lnTo>
                  <a:pt x="1597" y="1418"/>
                </a:lnTo>
                <a:close/>
                <a:moveTo>
                  <a:pt x="1673" y="1388"/>
                </a:moveTo>
                <a:lnTo>
                  <a:pt x="1661" y="1388"/>
                </a:lnTo>
                <a:lnTo>
                  <a:pt x="1661" y="1396"/>
                </a:lnTo>
                <a:lnTo>
                  <a:pt x="1673" y="1396"/>
                </a:lnTo>
                <a:lnTo>
                  <a:pt x="1673" y="1418"/>
                </a:lnTo>
                <a:lnTo>
                  <a:pt x="1631" y="1418"/>
                </a:lnTo>
                <a:lnTo>
                  <a:pt x="1673" y="1372"/>
                </a:lnTo>
                <a:lnTo>
                  <a:pt x="1673" y="1388"/>
                </a:lnTo>
                <a:close/>
                <a:moveTo>
                  <a:pt x="1673" y="1352"/>
                </a:moveTo>
                <a:lnTo>
                  <a:pt x="1661" y="1366"/>
                </a:lnTo>
                <a:lnTo>
                  <a:pt x="1673" y="1344"/>
                </a:lnTo>
                <a:lnTo>
                  <a:pt x="1673" y="1352"/>
                </a:lnTo>
                <a:close/>
                <a:moveTo>
                  <a:pt x="1673" y="1320"/>
                </a:moveTo>
                <a:lnTo>
                  <a:pt x="1671" y="1324"/>
                </a:lnTo>
                <a:lnTo>
                  <a:pt x="1633" y="1322"/>
                </a:lnTo>
                <a:lnTo>
                  <a:pt x="1673" y="1280"/>
                </a:lnTo>
                <a:lnTo>
                  <a:pt x="1673" y="1320"/>
                </a:lnTo>
                <a:close/>
                <a:moveTo>
                  <a:pt x="1693" y="1004"/>
                </a:moveTo>
                <a:lnTo>
                  <a:pt x="1685" y="1004"/>
                </a:lnTo>
                <a:lnTo>
                  <a:pt x="1659" y="1030"/>
                </a:lnTo>
                <a:lnTo>
                  <a:pt x="1659" y="1036"/>
                </a:lnTo>
                <a:lnTo>
                  <a:pt x="1691" y="1038"/>
                </a:lnTo>
                <a:lnTo>
                  <a:pt x="1689" y="1084"/>
                </a:lnTo>
                <a:lnTo>
                  <a:pt x="1681" y="1092"/>
                </a:lnTo>
                <a:lnTo>
                  <a:pt x="1681" y="1116"/>
                </a:lnTo>
                <a:lnTo>
                  <a:pt x="1567" y="1108"/>
                </a:lnTo>
                <a:lnTo>
                  <a:pt x="1541" y="1118"/>
                </a:lnTo>
                <a:lnTo>
                  <a:pt x="1695" y="952"/>
                </a:lnTo>
                <a:lnTo>
                  <a:pt x="1693" y="1004"/>
                </a:lnTo>
                <a:close/>
                <a:moveTo>
                  <a:pt x="1773" y="1280"/>
                </a:moveTo>
                <a:lnTo>
                  <a:pt x="1785" y="1300"/>
                </a:lnTo>
                <a:lnTo>
                  <a:pt x="1791" y="1328"/>
                </a:lnTo>
                <a:lnTo>
                  <a:pt x="1791" y="1328"/>
                </a:lnTo>
                <a:lnTo>
                  <a:pt x="1755" y="1282"/>
                </a:lnTo>
                <a:lnTo>
                  <a:pt x="1755" y="1282"/>
                </a:lnTo>
                <a:lnTo>
                  <a:pt x="1773" y="1280"/>
                </a:lnTo>
                <a:lnTo>
                  <a:pt x="1773" y="1280"/>
                </a:lnTo>
                <a:close/>
                <a:moveTo>
                  <a:pt x="1773" y="1326"/>
                </a:moveTo>
                <a:lnTo>
                  <a:pt x="1739" y="1326"/>
                </a:lnTo>
                <a:lnTo>
                  <a:pt x="1739" y="1288"/>
                </a:lnTo>
                <a:lnTo>
                  <a:pt x="1739" y="1288"/>
                </a:lnTo>
                <a:lnTo>
                  <a:pt x="1773" y="1326"/>
                </a:lnTo>
                <a:lnTo>
                  <a:pt x="1773" y="1326"/>
                </a:lnTo>
                <a:close/>
                <a:moveTo>
                  <a:pt x="1745" y="1400"/>
                </a:moveTo>
                <a:lnTo>
                  <a:pt x="1745" y="1418"/>
                </a:lnTo>
                <a:lnTo>
                  <a:pt x="1739" y="1418"/>
                </a:lnTo>
                <a:lnTo>
                  <a:pt x="1739" y="1396"/>
                </a:lnTo>
                <a:lnTo>
                  <a:pt x="1753" y="1396"/>
                </a:lnTo>
                <a:lnTo>
                  <a:pt x="1753" y="1388"/>
                </a:lnTo>
                <a:lnTo>
                  <a:pt x="1739" y="1388"/>
                </a:lnTo>
                <a:lnTo>
                  <a:pt x="1739" y="1346"/>
                </a:lnTo>
                <a:lnTo>
                  <a:pt x="1793" y="1412"/>
                </a:lnTo>
                <a:lnTo>
                  <a:pt x="1793" y="1418"/>
                </a:lnTo>
                <a:lnTo>
                  <a:pt x="1771" y="1418"/>
                </a:lnTo>
                <a:lnTo>
                  <a:pt x="1771" y="1400"/>
                </a:lnTo>
                <a:lnTo>
                  <a:pt x="1745" y="1400"/>
                </a:lnTo>
                <a:close/>
                <a:moveTo>
                  <a:pt x="1795" y="976"/>
                </a:moveTo>
                <a:lnTo>
                  <a:pt x="1795" y="988"/>
                </a:lnTo>
                <a:lnTo>
                  <a:pt x="1793" y="992"/>
                </a:lnTo>
                <a:lnTo>
                  <a:pt x="1793" y="1020"/>
                </a:lnTo>
                <a:lnTo>
                  <a:pt x="1763" y="1126"/>
                </a:lnTo>
                <a:lnTo>
                  <a:pt x="1763" y="1126"/>
                </a:lnTo>
                <a:lnTo>
                  <a:pt x="1745" y="1126"/>
                </a:lnTo>
                <a:lnTo>
                  <a:pt x="1747" y="1044"/>
                </a:lnTo>
                <a:lnTo>
                  <a:pt x="1779" y="1046"/>
                </a:lnTo>
                <a:lnTo>
                  <a:pt x="1783" y="1038"/>
                </a:lnTo>
                <a:lnTo>
                  <a:pt x="1777" y="1038"/>
                </a:lnTo>
                <a:lnTo>
                  <a:pt x="1777" y="1038"/>
                </a:lnTo>
                <a:lnTo>
                  <a:pt x="1771" y="1034"/>
                </a:lnTo>
                <a:lnTo>
                  <a:pt x="1769" y="1032"/>
                </a:lnTo>
                <a:lnTo>
                  <a:pt x="1767" y="1030"/>
                </a:lnTo>
                <a:lnTo>
                  <a:pt x="1769" y="1030"/>
                </a:lnTo>
                <a:lnTo>
                  <a:pt x="1769" y="1030"/>
                </a:lnTo>
                <a:lnTo>
                  <a:pt x="1783" y="1030"/>
                </a:lnTo>
                <a:lnTo>
                  <a:pt x="1789" y="1018"/>
                </a:lnTo>
                <a:lnTo>
                  <a:pt x="1769" y="1018"/>
                </a:lnTo>
                <a:lnTo>
                  <a:pt x="1767" y="996"/>
                </a:lnTo>
                <a:lnTo>
                  <a:pt x="1761" y="996"/>
                </a:lnTo>
                <a:lnTo>
                  <a:pt x="1763" y="974"/>
                </a:lnTo>
                <a:lnTo>
                  <a:pt x="1743" y="974"/>
                </a:lnTo>
                <a:lnTo>
                  <a:pt x="1743" y="876"/>
                </a:lnTo>
                <a:lnTo>
                  <a:pt x="1763" y="876"/>
                </a:lnTo>
                <a:lnTo>
                  <a:pt x="1779" y="858"/>
                </a:lnTo>
                <a:lnTo>
                  <a:pt x="1793" y="860"/>
                </a:lnTo>
                <a:lnTo>
                  <a:pt x="1797" y="966"/>
                </a:lnTo>
                <a:lnTo>
                  <a:pt x="1787" y="970"/>
                </a:lnTo>
                <a:lnTo>
                  <a:pt x="1787" y="974"/>
                </a:lnTo>
                <a:lnTo>
                  <a:pt x="1795" y="976"/>
                </a:lnTo>
                <a:close/>
                <a:moveTo>
                  <a:pt x="1765" y="818"/>
                </a:moveTo>
                <a:lnTo>
                  <a:pt x="1765" y="818"/>
                </a:lnTo>
                <a:lnTo>
                  <a:pt x="1789" y="796"/>
                </a:lnTo>
                <a:lnTo>
                  <a:pt x="1793" y="848"/>
                </a:lnTo>
                <a:lnTo>
                  <a:pt x="1763" y="848"/>
                </a:lnTo>
                <a:lnTo>
                  <a:pt x="1759" y="844"/>
                </a:lnTo>
                <a:lnTo>
                  <a:pt x="1743" y="844"/>
                </a:lnTo>
                <a:lnTo>
                  <a:pt x="1743" y="838"/>
                </a:lnTo>
                <a:lnTo>
                  <a:pt x="1753" y="838"/>
                </a:lnTo>
                <a:lnTo>
                  <a:pt x="1753" y="838"/>
                </a:lnTo>
                <a:lnTo>
                  <a:pt x="1757" y="838"/>
                </a:lnTo>
                <a:lnTo>
                  <a:pt x="1759" y="834"/>
                </a:lnTo>
                <a:lnTo>
                  <a:pt x="1763" y="830"/>
                </a:lnTo>
                <a:lnTo>
                  <a:pt x="1763" y="830"/>
                </a:lnTo>
                <a:lnTo>
                  <a:pt x="1765" y="824"/>
                </a:lnTo>
                <a:lnTo>
                  <a:pt x="1765" y="820"/>
                </a:lnTo>
                <a:lnTo>
                  <a:pt x="1765" y="818"/>
                </a:lnTo>
                <a:lnTo>
                  <a:pt x="1765" y="818"/>
                </a:lnTo>
                <a:close/>
                <a:moveTo>
                  <a:pt x="1983" y="412"/>
                </a:moveTo>
                <a:lnTo>
                  <a:pt x="1983" y="412"/>
                </a:lnTo>
                <a:lnTo>
                  <a:pt x="2017" y="500"/>
                </a:lnTo>
                <a:lnTo>
                  <a:pt x="2017" y="500"/>
                </a:lnTo>
                <a:lnTo>
                  <a:pt x="1991" y="532"/>
                </a:lnTo>
                <a:lnTo>
                  <a:pt x="1985" y="552"/>
                </a:lnTo>
                <a:lnTo>
                  <a:pt x="1973" y="544"/>
                </a:lnTo>
                <a:lnTo>
                  <a:pt x="1965" y="554"/>
                </a:lnTo>
                <a:lnTo>
                  <a:pt x="1979" y="568"/>
                </a:lnTo>
                <a:lnTo>
                  <a:pt x="1813" y="964"/>
                </a:lnTo>
                <a:lnTo>
                  <a:pt x="1805" y="962"/>
                </a:lnTo>
                <a:lnTo>
                  <a:pt x="1795" y="790"/>
                </a:lnTo>
                <a:lnTo>
                  <a:pt x="1795" y="790"/>
                </a:lnTo>
                <a:lnTo>
                  <a:pt x="1799" y="786"/>
                </a:lnTo>
                <a:lnTo>
                  <a:pt x="1797" y="782"/>
                </a:lnTo>
                <a:lnTo>
                  <a:pt x="1793" y="778"/>
                </a:lnTo>
                <a:lnTo>
                  <a:pt x="1785" y="778"/>
                </a:lnTo>
                <a:lnTo>
                  <a:pt x="1785" y="778"/>
                </a:lnTo>
                <a:lnTo>
                  <a:pt x="1761" y="784"/>
                </a:lnTo>
                <a:lnTo>
                  <a:pt x="1725" y="794"/>
                </a:lnTo>
                <a:lnTo>
                  <a:pt x="1983" y="412"/>
                </a:lnTo>
                <a:close/>
                <a:moveTo>
                  <a:pt x="1797" y="1482"/>
                </a:moveTo>
                <a:lnTo>
                  <a:pt x="1717" y="1474"/>
                </a:lnTo>
                <a:lnTo>
                  <a:pt x="1699" y="1460"/>
                </a:lnTo>
                <a:lnTo>
                  <a:pt x="1803" y="1460"/>
                </a:lnTo>
                <a:lnTo>
                  <a:pt x="1797" y="1482"/>
                </a:lnTo>
                <a:close/>
                <a:moveTo>
                  <a:pt x="1749" y="1340"/>
                </a:moveTo>
                <a:lnTo>
                  <a:pt x="1783" y="1340"/>
                </a:lnTo>
                <a:lnTo>
                  <a:pt x="1783" y="1340"/>
                </a:lnTo>
                <a:lnTo>
                  <a:pt x="1797" y="1356"/>
                </a:lnTo>
                <a:lnTo>
                  <a:pt x="1805" y="1408"/>
                </a:lnTo>
                <a:lnTo>
                  <a:pt x="1749" y="1340"/>
                </a:lnTo>
                <a:close/>
                <a:moveTo>
                  <a:pt x="1805" y="1332"/>
                </a:moveTo>
                <a:lnTo>
                  <a:pt x="1845" y="1394"/>
                </a:lnTo>
                <a:lnTo>
                  <a:pt x="1845" y="1394"/>
                </a:lnTo>
                <a:lnTo>
                  <a:pt x="1809" y="1350"/>
                </a:lnTo>
                <a:lnTo>
                  <a:pt x="1805" y="1332"/>
                </a:lnTo>
                <a:close/>
                <a:moveTo>
                  <a:pt x="1815" y="1380"/>
                </a:moveTo>
                <a:lnTo>
                  <a:pt x="1815" y="1380"/>
                </a:lnTo>
                <a:lnTo>
                  <a:pt x="1845" y="1418"/>
                </a:lnTo>
                <a:lnTo>
                  <a:pt x="1823" y="1418"/>
                </a:lnTo>
                <a:lnTo>
                  <a:pt x="1815" y="1380"/>
                </a:lnTo>
                <a:close/>
                <a:moveTo>
                  <a:pt x="1855" y="1488"/>
                </a:moveTo>
                <a:lnTo>
                  <a:pt x="1833" y="1486"/>
                </a:lnTo>
                <a:lnTo>
                  <a:pt x="1833" y="1486"/>
                </a:lnTo>
                <a:lnTo>
                  <a:pt x="1829" y="1476"/>
                </a:lnTo>
                <a:lnTo>
                  <a:pt x="1835" y="1460"/>
                </a:lnTo>
                <a:lnTo>
                  <a:pt x="1857" y="1460"/>
                </a:lnTo>
                <a:lnTo>
                  <a:pt x="1861" y="1472"/>
                </a:lnTo>
                <a:lnTo>
                  <a:pt x="1855" y="1488"/>
                </a:lnTo>
                <a:close/>
                <a:moveTo>
                  <a:pt x="3117" y="1172"/>
                </a:moveTo>
                <a:lnTo>
                  <a:pt x="3149" y="1248"/>
                </a:lnTo>
                <a:lnTo>
                  <a:pt x="3105" y="1174"/>
                </a:lnTo>
                <a:lnTo>
                  <a:pt x="3105" y="1174"/>
                </a:lnTo>
                <a:lnTo>
                  <a:pt x="3117" y="1172"/>
                </a:lnTo>
                <a:lnTo>
                  <a:pt x="3117" y="1172"/>
                </a:lnTo>
                <a:close/>
                <a:moveTo>
                  <a:pt x="3125" y="1228"/>
                </a:moveTo>
                <a:lnTo>
                  <a:pt x="3099" y="1228"/>
                </a:lnTo>
                <a:lnTo>
                  <a:pt x="3097" y="1224"/>
                </a:lnTo>
                <a:lnTo>
                  <a:pt x="3097" y="1180"/>
                </a:lnTo>
                <a:lnTo>
                  <a:pt x="3125" y="1228"/>
                </a:lnTo>
                <a:close/>
                <a:moveTo>
                  <a:pt x="3097" y="1300"/>
                </a:moveTo>
                <a:lnTo>
                  <a:pt x="3097" y="1282"/>
                </a:lnTo>
                <a:lnTo>
                  <a:pt x="3127" y="1336"/>
                </a:lnTo>
                <a:lnTo>
                  <a:pt x="3097" y="1336"/>
                </a:lnTo>
                <a:lnTo>
                  <a:pt x="3097" y="1310"/>
                </a:lnTo>
                <a:lnTo>
                  <a:pt x="3105" y="1310"/>
                </a:lnTo>
                <a:lnTo>
                  <a:pt x="3105" y="1300"/>
                </a:lnTo>
                <a:lnTo>
                  <a:pt x="3097" y="1300"/>
                </a:lnTo>
                <a:close/>
                <a:moveTo>
                  <a:pt x="3097" y="1262"/>
                </a:moveTo>
                <a:lnTo>
                  <a:pt x="3097" y="1252"/>
                </a:lnTo>
                <a:lnTo>
                  <a:pt x="3107" y="1276"/>
                </a:lnTo>
                <a:lnTo>
                  <a:pt x="3097" y="1262"/>
                </a:lnTo>
                <a:close/>
                <a:moveTo>
                  <a:pt x="3189" y="996"/>
                </a:moveTo>
                <a:lnTo>
                  <a:pt x="3171" y="984"/>
                </a:lnTo>
                <a:lnTo>
                  <a:pt x="3093" y="996"/>
                </a:lnTo>
                <a:lnTo>
                  <a:pt x="3093" y="966"/>
                </a:lnTo>
                <a:lnTo>
                  <a:pt x="3085" y="960"/>
                </a:lnTo>
                <a:lnTo>
                  <a:pt x="3085" y="906"/>
                </a:lnTo>
                <a:lnTo>
                  <a:pt x="3107" y="904"/>
                </a:lnTo>
                <a:lnTo>
                  <a:pt x="3107" y="898"/>
                </a:lnTo>
                <a:lnTo>
                  <a:pt x="3089" y="868"/>
                </a:lnTo>
                <a:lnTo>
                  <a:pt x="3083" y="868"/>
                </a:lnTo>
                <a:lnTo>
                  <a:pt x="3081" y="810"/>
                </a:lnTo>
                <a:lnTo>
                  <a:pt x="3189" y="996"/>
                </a:lnTo>
                <a:close/>
                <a:moveTo>
                  <a:pt x="3001" y="822"/>
                </a:moveTo>
                <a:lnTo>
                  <a:pt x="2887" y="374"/>
                </a:lnTo>
                <a:lnTo>
                  <a:pt x="2895" y="360"/>
                </a:lnTo>
                <a:lnTo>
                  <a:pt x="2891" y="348"/>
                </a:lnTo>
                <a:lnTo>
                  <a:pt x="2883" y="358"/>
                </a:lnTo>
                <a:lnTo>
                  <a:pt x="2879" y="334"/>
                </a:lnTo>
                <a:lnTo>
                  <a:pt x="2879" y="334"/>
                </a:lnTo>
                <a:lnTo>
                  <a:pt x="2861" y="298"/>
                </a:lnTo>
                <a:lnTo>
                  <a:pt x="2861" y="298"/>
                </a:lnTo>
                <a:lnTo>
                  <a:pt x="2885" y="200"/>
                </a:lnTo>
                <a:lnTo>
                  <a:pt x="3061" y="632"/>
                </a:lnTo>
                <a:lnTo>
                  <a:pt x="3061" y="632"/>
                </a:lnTo>
                <a:lnTo>
                  <a:pt x="3037" y="620"/>
                </a:lnTo>
                <a:lnTo>
                  <a:pt x="3021" y="614"/>
                </a:lnTo>
                <a:lnTo>
                  <a:pt x="3021" y="614"/>
                </a:lnTo>
                <a:lnTo>
                  <a:pt x="3015" y="614"/>
                </a:lnTo>
                <a:lnTo>
                  <a:pt x="3011" y="616"/>
                </a:lnTo>
                <a:lnTo>
                  <a:pt x="3011" y="622"/>
                </a:lnTo>
                <a:lnTo>
                  <a:pt x="3013" y="628"/>
                </a:lnTo>
                <a:lnTo>
                  <a:pt x="3007" y="822"/>
                </a:lnTo>
                <a:lnTo>
                  <a:pt x="3001" y="822"/>
                </a:lnTo>
                <a:close/>
                <a:moveTo>
                  <a:pt x="3035" y="672"/>
                </a:moveTo>
                <a:lnTo>
                  <a:pt x="3035" y="672"/>
                </a:lnTo>
                <a:lnTo>
                  <a:pt x="3037" y="676"/>
                </a:lnTo>
                <a:lnTo>
                  <a:pt x="3041" y="680"/>
                </a:lnTo>
                <a:lnTo>
                  <a:pt x="3043" y="682"/>
                </a:lnTo>
                <a:lnTo>
                  <a:pt x="3049" y="682"/>
                </a:lnTo>
                <a:lnTo>
                  <a:pt x="3049" y="688"/>
                </a:lnTo>
                <a:lnTo>
                  <a:pt x="3037" y="688"/>
                </a:lnTo>
                <a:lnTo>
                  <a:pt x="3035" y="692"/>
                </a:lnTo>
                <a:lnTo>
                  <a:pt x="3015" y="692"/>
                </a:lnTo>
                <a:lnTo>
                  <a:pt x="3017" y="634"/>
                </a:lnTo>
                <a:lnTo>
                  <a:pt x="3017" y="634"/>
                </a:lnTo>
                <a:lnTo>
                  <a:pt x="3033" y="658"/>
                </a:lnTo>
                <a:lnTo>
                  <a:pt x="3033" y="658"/>
                </a:lnTo>
                <a:lnTo>
                  <a:pt x="3033" y="662"/>
                </a:lnTo>
                <a:lnTo>
                  <a:pt x="3035" y="672"/>
                </a:lnTo>
                <a:lnTo>
                  <a:pt x="3035" y="672"/>
                </a:lnTo>
                <a:close/>
                <a:moveTo>
                  <a:pt x="3035" y="1006"/>
                </a:moveTo>
                <a:lnTo>
                  <a:pt x="3015" y="886"/>
                </a:lnTo>
                <a:lnTo>
                  <a:pt x="3015" y="854"/>
                </a:lnTo>
                <a:lnTo>
                  <a:pt x="3013" y="850"/>
                </a:lnTo>
                <a:lnTo>
                  <a:pt x="3013" y="836"/>
                </a:lnTo>
                <a:lnTo>
                  <a:pt x="3019" y="834"/>
                </a:lnTo>
                <a:lnTo>
                  <a:pt x="3019" y="830"/>
                </a:lnTo>
                <a:lnTo>
                  <a:pt x="3011" y="824"/>
                </a:lnTo>
                <a:lnTo>
                  <a:pt x="3015" y="704"/>
                </a:lnTo>
                <a:lnTo>
                  <a:pt x="3025" y="704"/>
                </a:lnTo>
                <a:lnTo>
                  <a:pt x="3037" y="724"/>
                </a:lnTo>
                <a:lnTo>
                  <a:pt x="3049" y="724"/>
                </a:lnTo>
                <a:lnTo>
                  <a:pt x="3049" y="834"/>
                </a:lnTo>
                <a:lnTo>
                  <a:pt x="3037" y="834"/>
                </a:lnTo>
                <a:lnTo>
                  <a:pt x="3037" y="858"/>
                </a:lnTo>
                <a:lnTo>
                  <a:pt x="3033" y="858"/>
                </a:lnTo>
                <a:lnTo>
                  <a:pt x="3031" y="882"/>
                </a:lnTo>
                <a:lnTo>
                  <a:pt x="3017" y="882"/>
                </a:lnTo>
                <a:lnTo>
                  <a:pt x="3021" y="898"/>
                </a:lnTo>
                <a:lnTo>
                  <a:pt x="3021" y="898"/>
                </a:lnTo>
                <a:lnTo>
                  <a:pt x="3031" y="898"/>
                </a:lnTo>
                <a:lnTo>
                  <a:pt x="3031" y="898"/>
                </a:lnTo>
                <a:lnTo>
                  <a:pt x="3031" y="898"/>
                </a:lnTo>
                <a:lnTo>
                  <a:pt x="3029" y="902"/>
                </a:lnTo>
                <a:lnTo>
                  <a:pt x="3027" y="908"/>
                </a:lnTo>
                <a:lnTo>
                  <a:pt x="3021" y="908"/>
                </a:lnTo>
                <a:lnTo>
                  <a:pt x="3023" y="914"/>
                </a:lnTo>
                <a:lnTo>
                  <a:pt x="3047" y="912"/>
                </a:lnTo>
                <a:lnTo>
                  <a:pt x="3047" y="1006"/>
                </a:lnTo>
                <a:lnTo>
                  <a:pt x="3047" y="1006"/>
                </a:lnTo>
                <a:lnTo>
                  <a:pt x="3035" y="1006"/>
                </a:lnTo>
                <a:lnTo>
                  <a:pt x="3035" y="1006"/>
                </a:lnTo>
                <a:close/>
                <a:moveTo>
                  <a:pt x="3051" y="1188"/>
                </a:moveTo>
                <a:lnTo>
                  <a:pt x="3051" y="1232"/>
                </a:lnTo>
                <a:lnTo>
                  <a:pt x="3029" y="1232"/>
                </a:lnTo>
                <a:lnTo>
                  <a:pt x="3029" y="1232"/>
                </a:lnTo>
                <a:lnTo>
                  <a:pt x="3051" y="1188"/>
                </a:lnTo>
                <a:lnTo>
                  <a:pt x="3051" y="1188"/>
                </a:lnTo>
                <a:close/>
                <a:moveTo>
                  <a:pt x="3051" y="1310"/>
                </a:moveTo>
                <a:lnTo>
                  <a:pt x="3051" y="1336"/>
                </a:lnTo>
                <a:lnTo>
                  <a:pt x="3047" y="1336"/>
                </a:lnTo>
                <a:lnTo>
                  <a:pt x="3047" y="1314"/>
                </a:lnTo>
                <a:lnTo>
                  <a:pt x="3029" y="1314"/>
                </a:lnTo>
                <a:lnTo>
                  <a:pt x="3029" y="1336"/>
                </a:lnTo>
                <a:lnTo>
                  <a:pt x="3015" y="1336"/>
                </a:lnTo>
                <a:lnTo>
                  <a:pt x="3015" y="1328"/>
                </a:lnTo>
                <a:lnTo>
                  <a:pt x="3051" y="1254"/>
                </a:lnTo>
                <a:lnTo>
                  <a:pt x="3051" y="1300"/>
                </a:lnTo>
                <a:lnTo>
                  <a:pt x="3043" y="1300"/>
                </a:lnTo>
                <a:lnTo>
                  <a:pt x="3043" y="1310"/>
                </a:lnTo>
                <a:lnTo>
                  <a:pt x="3051" y="1310"/>
                </a:lnTo>
                <a:close/>
                <a:moveTo>
                  <a:pt x="3019" y="1202"/>
                </a:moveTo>
                <a:lnTo>
                  <a:pt x="3029" y="1180"/>
                </a:lnTo>
                <a:lnTo>
                  <a:pt x="3029" y="1180"/>
                </a:lnTo>
                <a:lnTo>
                  <a:pt x="3041" y="1180"/>
                </a:lnTo>
                <a:lnTo>
                  <a:pt x="3041" y="1180"/>
                </a:lnTo>
                <a:lnTo>
                  <a:pt x="3017" y="1232"/>
                </a:lnTo>
                <a:lnTo>
                  <a:pt x="3019" y="1202"/>
                </a:lnTo>
                <a:close/>
                <a:moveTo>
                  <a:pt x="2953" y="1476"/>
                </a:moveTo>
                <a:lnTo>
                  <a:pt x="2963" y="1428"/>
                </a:lnTo>
                <a:lnTo>
                  <a:pt x="2971" y="1476"/>
                </a:lnTo>
                <a:lnTo>
                  <a:pt x="2953" y="1476"/>
                </a:lnTo>
                <a:close/>
                <a:moveTo>
                  <a:pt x="2967" y="1396"/>
                </a:moveTo>
                <a:lnTo>
                  <a:pt x="2971" y="1382"/>
                </a:lnTo>
                <a:lnTo>
                  <a:pt x="2985" y="1382"/>
                </a:lnTo>
                <a:lnTo>
                  <a:pt x="2989" y="1400"/>
                </a:lnTo>
                <a:lnTo>
                  <a:pt x="2989" y="1400"/>
                </a:lnTo>
                <a:lnTo>
                  <a:pt x="2979" y="1460"/>
                </a:lnTo>
                <a:lnTo>
                  <a:pt x="2967" y="1396"/>
                </a:lnTo>
                <a:close/>
                <a:moveTo>
                  <a:pt x="2979" y="1336"/>
                </a:moveTo>
                <a:lnTo>
                  <a:pt x="2979" y="1336"/>
                </a:lnTo>
                <a:lnTo>
                  <a:pt x="2999" y="1292"/>
                </a:lnTo>
                <a:lnTo>
                  <a:pt x="2995" y="1336"/>
                </a:lnTo>
                <a:lnTo>
                  <a:pt x="2979" y="1336"/>
                </a:lnTo>
                <a:close/>
                <a:moveTo>
                  <a:pt x="3003" y="1476"/>
                </a:moveTo>
                <a:lnTo>
                  <a:pt x="2989" y="1476"/>
                </a:lnTo>
                <a:lnTo>
                  <a:pt x="2995" y="1424"/>
                </a:lnTo>
                <a:lnTo>
                  <a:pt x="3003" y="1454"/>
                </a:lnTo>
                <a:lnTo>
                  <a:pt x="3003" y="1476"/>
                </a:lnTo>
                <a:close/>
                <a:moveTo>
                  <a:pt x="3003" y="1258"/>
                </a:moveTo>
                <a:lnTo>
                  <a:pt x="3003" y="1258"/>
                </a:lnTo>
                <a:lnTo>
                  <a:pt x="2979" y="1308"/>
                </a:lnTo>
                <a:lnTo>
                  <a:pt x="3005" y="1238"/>
                </a:lnTo>
                <a:lnTo>
                  <a:pt x="3003" y="1258"/>
                </a:lnTo>
                <a:close/>
                <a:moveTo>
                  <a:pt x="3013" y="1266"/>
                </a:moveTo>
                <a:lnTo>
                  <a:pt x="3013" y="1266"/>
                </a:lnTo>
                <a:lnTo>
                  <a:pt x="3021" y="1248"/>
                </a:lnTo>
                <a:lnTo>
                  <a:pt x="3045" y="1246"/>
                </a:lnTo>
                <a:lnTo>
                  <a:pt x="3007" y="1324"/>
                </a:lnTo>
                <a:lnTo>
                  <a:pt x="3013" y="1266"/>
                </a:lnTo>
                <a:close/>
                <a:moveTo>
                  <a:pt x="3171" y="1438"/>
                </a:moveTo>
                <a:lnTo>
                  <a:pt x="3115" y="1438"/>
                </a:lnTo>
                <a:lnTo>
                  <a:pt x="3115" y="1486"/>
                </a:lnTo>
                <a:lnTo>
                  <a:pt x="3053" y="1486"/>
                </a:lnTo>
                <a:lnTo>
                  <a:pt x="3053" y="1440"/>
                </a:lnTo>
                <a:lnTo>
                  <a:pt x="3017" y="1440"/>
                </a:lnTo>
                <a:lnTo>
                  <a:pt x="3007" y="1382"/>
                </a:lnTo>
                <a:lnTo>
                  <a:pt x="3177" y="1382"/>
                </a:lnTo>
                <a:lnTo>
                  <a:pt x="3171" y="1438"/>
                </a:lnTo>
                <a:close/>
                <a:moveTo>
                  <a:pt x="3181" y="1336"/>
                </a:moveTo>
                <a:lnTo>
                  <a:pt x="3139" y="1336"/>
                </a:lnTo>
                <a:lnTo>
                  <a:pt x="3103" y="1242"/>
                </a:lnTo>
                <a:lnTo>
                  <a:pt x="3133" y="1240"/>
                </a:lnTo>
                <a:lnTo>
                  <a:pt x="3169" y="1300"/>
                </a:lnTo>
                <a:lnTo>
                  <a:pt x="3181" y="1326"/>
                </a:lnTo>
                <a:lnTo>
                  <a:pt x="3181" y="1336"/>
                </a:lnTo>
                <a:close/>
                <a:moveTo>
                  <a:pt x="3191" y="1444"/>
                </a:moveTo>
                <a:lnTo>
                  <a:pt x="3191" y="1452"/>
                </a:lnTo>
                <a:lnTo>
                  <a:pt x="3185" y="1452"/>
                </a:lnTo>
                <a:lnTo>
                  <a:pt x="3191" y="1408"/>
                </a:lnTo>
                <a:lnTo>
                  <a:pt x="3203" y="1444"/>
                </a:lnTo>
                <a:lnTo>
                  <a:pt x="3191" y="1444"/>
                </a:lnTo>
                <a:close/>
                <a:moveTo>
                  <a:pt x="4548" y="1392"/>
                </a:moveTo>
                <a:lnTo>
                  <a:pt x="4548" y="1396"/>
                </a:lnTo>
                <a:lnTo>
                  <a:pt x="4502" y="1396"/>
                </a:lnTo>
                <a:lnTo>
                  <a:pt x="4464" y="1346"/>
                </a:lnTo>
                <a:lnTo>
                  <a:pt x="4496" y="1344"/>
                </a:lnTo>
                <a:lnTo>
                  <a:pt x="4536" y="1378"/>
                </a:lnTo>
                <a:lnTo>
                  <a:pt x="4548" y="1392"/>
                </a:lnTo>
                <a:close/>
                <a:moveTo>
                  <a:pt x="4456" y="1378"/>
                </a:moveTo>
                <a:lnTo>
                  <a:pt x="4456" y="1368"/>
                </a:lnTo>
                <a:lnTo>
                  <a:pt x="4488" y="1396"/>
                </a:lnTo>
                <a:lnTo>
                  <a:pt x="4456" y="1396"/>
                </a:lnTo>
                <a:lnTo>
                  <a:pt x="4456" y="1382"/>
                </a:lnTo>
                <a:lnTo>
                  <a:pt x="4466" y="1382"/>
                </a:lnTo>
                <a:lnTo>
                  <a:pt x="4466" y="1378"/>
                </a:lnTo>
                <a:lnTo>
                  <a:pt x="4456" y="1378"/>
                </a:lnTo>
                <a:close/>
                <a:moveTo>
                  <a:pt x="4456" y="1356"/>
                </a:moveTo>
                <a:lnTo>
                  <a:pt x="4456" y="1350"/>
                </a:lnTo>
                <a:lnTo>
                  <a:pt x="4466" y="1364"/>
                </a:lnTo>
                <a:lnTo>
                  <a:pt x="4456" y="1356"/>
                </a:lnTo>
                <a:close/>
                <a:moveTo>
                  <a:pt x="4478" y="1308"/>
                </a:moveTo>
                <a:lnTo>
                  <a:pt x="4512" y="1350"/>
                </a:lnTo>
                <a:lnTo>
                  <a:pt x="4464" y="1308"/>
                </a:lnTo>
                <a:lnTo>
                  <a:pt x="4464" y="1308"/>
                </a:lnTo>
                <a:lnTo>
                  <a:pt x="4478" y="1308"/>
                </a:lnTo>
                <a:lnTo>
                  <a:pt x="4478" y="1308"/>
                </a:lnTo>
                <a:close/>
                <a:moveTo>
                  <a:pt x="4488" y="1338"/>
                </a:moveTo>
                <a:lnTo>
                  <a:pt x="4458" y="1338"/>
                </a:lnTo>
                <a:lnTo>
                  <a:pt x="4456" y="1336"/>
                </a:lnTo>
                <a:lnTo>
                  <a:pt x="4456" y="1312"/>
                </a:lnTo>
                <a:lnTo>
                  <a:pt x="4488" y="1338"/>
                </a:lnTo>
                <a:close/>
                <a:moveTo>
                  <a:pt x="4556" y="1212"/>
                </a:moveTo>
                <a:lnTo>
                  <a:pt x="4536" y="1204"/>
                </a:lnTo>
                <a:lnTo>
                  <a:pt x="4450" y="1210"/>
                </a:lnTo>
                <a:lnTo>
                  <a:pt x="4450" y="1196"/>
                </a:lnTo>
                <a:lnTo>
                  <a:pt x="4444" y="1192"/>
                </a:lnTo>
                <a:lnTo>
                  <a:pt x="4444" y="1162"/>
                </a:lnTo>
                <a:lnTo>
                  <a:pt x="4466" y="1160"/>
                </a:lnTo>
                <a:lnTo>
                  <a:pt x="4466" y="1158"/>
                </a:lnTo>
                <a:lnTo>
                  <a:pt x="4448" y="1142"/>
                </a:lnTo>
                <a:lnTo>
                  <a:pt x="4440" y="1142"/>
                </a:lnTo>
                <a:lnTo>
                  <a:pt x="4440" y="1110"/>
                </a:lnTo>
                <a:lnTo>
                  <a:pt x="4556" y="1212"/>
                </a:lnTo>
                <a:close/>
                <a:moveTo>
                  <a:pt x="4352" y="1116"/>
                </a:moveTo>
                <a:lnTo>
                  <a:pt x="4227" y="872"/>
                </a:lnTo>
                <a:lnTo>
                  <a:pt x="4237" y="864"/>
                </a:lnTo>
                <a:lnTo>
                  <a:pt x="4231" y="858"/>
                </a:lnTo>
                <a:lnTo>
                  <a:pt x="4223" y="862"/>
                </a:lnTo>
                <a:lnTo>
                  <a:pt x="4217" y="850"/>
                </a:lnTo>
                <a:lnTo>
                  <a:pt x="4217" y="850"/>
                </a:lnTo>
                <a:lnTo>
                  <a:pt x="4197" y="830"/>
                </a:lnTo>
                <a:lnTo>
                  <a:pt x="4197" y="830"/>
                </a:lnTo>
                <a:lnTo>
                  <a:pt x="4223" y="776"/>
                </a:lnTo>
                <a:lnTo>
                  <a:pt x="4418" y="1012"/>
                </a:lnTo>
                <a:lnTo>
                  <a:pt x="4418" y="1012"/>
                </a:lnTo>
                <a:lnTo>
                  <a:pt x="4372" y="1002"/>
                </a:lnTo>
                <a:lnTo>
                  <a:pt x="4372" y="1002"/>
                </a:lnTo>
                <a:lnTo>
                  <a:pt x="4366" y="1002"/>
                </a:lnTo>
                <a:lnTo>
                  <a:pt x="4362" y="1004"/>
                </a:lnTo>
                <a:lnTo>
                  <a:pt x="4362" y="1006"/>
                </a:lnTo>
                <a:lnTo>
                  <a:pt x="4364" y="1010"/>
                </a:lnTo>
                <a:lnTo>
                  <a:pt x="4356" y="1116"/>
                </a:lnTo>
                <a:lnTo>
                  <a:pt x="4352" y="1116"/>
                </a:lnTo>
                <a:close/>
                <a:moveTo>
                  <a:pt x="4388" y="1034"/>
                </a:moveTo>
                <a:lnTo>
                  <a:pt x="4388" y="1034"/>
                </a:lnTo>
                <a:lnTo>
                  <a:pt x="4394" y="1038"/>
                </a:lnTo>
                <a:lnTo>
                  <a:pt x="4396" y="1040"/>
                </a:lnTo>
                <a:lnTo>
                  <a:pt x="4404" y="1040"/>
                </a:lnTo>
                <a:lnTo>
                  <a:pt x="4404" y="1042"/>
                </a:lnTo>
                <a:lnTo>
                  <a:pt x="4390" y="1042"/>
                </a:lnTo>
                <a:lnTo>
                  <a:pt x="4388" y="1046"/>
                </a:lnTo>
                <a:lnTo>
                  <a:pt x="4366" y="1046"/>
                </a:lnTo>
                <a:lnTo>
                  <a:pt x="4368" y="1014"/>
                </a:lnTo>
                <a:lnTo>
                  <a:pt x="4368" y="1014"/>
                </a:lnTo>
                <a:lnTo>
                  <a:pt x="4386" y="1026"/>
                </a:lnTo>
                <a:lnTo>
                  <a:pt x="4386" y="1026"/>
                </a:lnTo>
                <a:lnTo>
                  <a:pt x="4386" y="1028"/>
                </a:lnTo>
                <a:lnTo>
                  <a:pt x="4388" y="1034"/>
                </a:lnTo>
                <a:lnTo>
                  <a:pt x="4388" y="1034"/>
                </a:lnTo>
                <a:close/>
                <a:moveTo>
                  <a:pt x="4390" y="1216"/>
                </a:moveTo>
                <a:lnTo>
                  <a:pt x="4366" y="1150"/>
                </a:lnTo>
                <a:lnTo>
                  <a:pt x="4366" y="1134"/>
                </a:lnTo>
                <a:lnTo>
                  <a:pt x="4364" y="1132"/>
                </a:lnTo>
                <a:lnTo>
                  <a:pt x="4364" y="1124"/>
                </a:lnTo>
                <a:lnTo>
                  <a:pt x="4370" y="1122"/>
                </a:lnTo>
                <a:lnTo>
                  <a:pt x="4370" y="1120"/>
                </a:lnTo>
                <a:lnTo>
                  <a:pt x="4362" y="1118"/>
                </a:lnTo>
                <a:lnTo>
                  <a:pt x="4366" y="1052"/>
                </a:lnTo>
                <a:lnTo>
                  <a:pt x="4376" y="1052"/>
                </a:lnTo>
                <a:lnTo>
                  <a:pt x="4390" y="1062"/>
                </a:lnTo>
                <a:lnTo>
                  <a:pt x="4404" y="1062"/>
                </a:lnTo>
                <a:lnTo>
                  <a:pt x="4404" y="1122"/>
                </a:lnTo>
                <a:lnTo>
                  <a:pt x="4390" y="1122"/>
                </a:lnTo>
                <a:lnTo>
                  <a:pt x="4390" y="1136"/>
                </a:lnTo>
                <a:lnTo>
                  <a:pt x="4384" y="1136"/>
                </a:lnTo>
                <a:lnTo>
                  <a:pt x="4384" y="1150"/>
                </a:lnTo>
                <a:lnTo>
                  <a:pt x="4368" y="1150"/>
                </a:lnTo>
                <a:lnTo>
                  <a:pt x="4372" y="1158"/>
                </a:lnTo>
                <a:lnTo>
                  <a:pt x="4372" y="1158"/>
                </a:lnTo>
                <a:lnTo>
                  <a:pt x="4384" y="1158"/>
                </a:lnTo>
                <a:lnTo>
                  <a:pt x="4384" y="1158"/>
                </a:lnTo>
                <a:lnTo>
                  <a:pt x="4384" y="1158"/>
                </a:lnTo>
                <a:lnTo>
                  <a:pt x="4382" y="1160"/>
                </a:lnTo>
                <a:lnTo>
                  <a:pt x="4378" y="1162"/>
                </a:lnTo>
                <a:lnTo>
                  <a:pt x="4372" y="1162"/>
                </a:lnTo>
                <a:lnTo>
                  <a:pt x="4376" y="1166"/>
                </a:lnTo>
                <a:lnTo>
                  <a:pt x="4400" y="1166"/>
                </a:lnTo>
                <a:lnTo>
                  <a:pt x="4402" y="1216"/>
                </a:lnTo>
                <a:lnTo>
                  <a:pt x="4402" y="1216"/>
                </a:lnTo>
                <a:lnTo>
                  <a:pt x="4390" y="1216"/>
                </a:lnTo>
                <a:lnTo>
                  <a:pt x="4390" y="1216"/>
                </a:lnTo>
                <a:close/>
                <a:moveTo>
                  <a:pt x="4406" y="1316"/>
                </a:moveTo>
                <a:lnTo>
                  <a:pt x="4406" y="1340"/>
                </a:lnTo>
                <a:lnTo>
                  <a:pt x="4382" y="1340"/>
                </a:lnTo>
                <a:lnTo>
                  <a:pt x="4382" y="1340"/>
                </a:lnTo>
                <a:lnTo>
                  <a:pt x="4406" y="1316"/>
                </a:lnTo>
                <a:lnTo>
                  <a:pt x="4406" y="1316"/>
                </a:lnTo>
                <a:close/>
                <a:moveTo>
                  <a:pt x="4406" y="1382"/>
                </a:moveTo>
                <a:lnTo>
                  <a:pt x="4406" y="1396"/>
                </a:lnTo>
                <a:lnTo>
                  <a:pt x="4402" y="1396"/>
                </a:lnTo>
                <a:lnTo>
                  <a:pt x="4402" y="1384"/>
                </a:lnTo>
                <a:lnTo>
                  <a:pt x="4382" y="1384"/>
                </a:lnTo>
                <a:lnTo>
                  <a:pt x="4382" y="1396"/>
                </a:lnTo>
                <a:lnTo>
                  <a:pt x="4366" y="1396"/>
                </a:lnTo>
                <a:lnTo>
                  <a:pt x="4366" y="1392"/>
                </a:lnTo>
                <a:lnTo>
                  <a:pt x="4406" y="1352"/>
                </a:lnTo>
                <a:lnTo>
                  <a:pt x="4406" y="1378"/>
                </a:lnTo>
                <a:lnTo>
                  <a:pt x="4396" y="1378"/>
                </a:lnTo>
                <a:lnTo>
                  <a:pt x="4396" y="1382"/>
                </a:lnTo>
                <a:lnTo>
                  <a:pt x="4406" y="1382"/>
                </a:lnTo>
                <a:close/>
                <a:moveTo>
                  <a:pt x="4372" y="1324"/>
                </a:moveTo>
                <a:lnTo>
                  <a:pt x="4380" y="1312"/>
                </a:lnTo>
                <a:lnTo>
                  <a:pt x="4380" y="1312"/>
                </a:lnTo>
                <a:lnTo>
                  <a:pt x="4396" y="1312"/>
                </a:lnTo>
                <a:lnTo>
                  <a:pt x="4396" y="1312"/>
                </a:lnTo>
                <a:lnTo>
                  <a:pt x="4368" y="1340"/>
                </a:lnTo>
                <a:lnTo>
                  <a:pt x="4372" y="1324"/>
                </a:lnTo>
                <a:close/>
                <a:moveTo>
                  <a:pt x="4364" y="1358"/>
                </a:moveTo>
                <a:lnTo>
                  <a:pt x="4364" y="1358"/>
                </a:lnTo>
                <a:lnTo>
                  <a:pt x="4374" y="1348"/>
                </a:lnTo>
                <a:lnTo>
                  <a:pt x="4400" y="1348"/>
                </a:lnTo>
                <a:lnTo>
                  <a:pt x="4356" y="1390"/>
                </a:lnTo>
                <a:lnTo>
                  <a:pt x="4364" y="1358"/>
                </a:lnTo>
                <a:close/>
                <a:moveTo>
                  <a:pt x="4356" y="1344"/>
                </a:moveTo>
                <a:lnTo>
                  <a:pt x="4354" y="1354"/>
                </a:lnTo>
                <a:lnTo>
                  <a:pt x="4354" y="1354"/>
                </a:lnTo>
                <a:lnTo>
                  <a:pt x="4326" y="1380"/>
                </a:lnTo>
                <a:lnTo>
                  <a:pt x="4356" y="1344"/>
                </a:lnTo>
                <a:close/>
                <a:moveTo>
                  <a:pt x="4350" y="1374"/>
                </a:moveTo>
                <a:lnTo>
                  <a:pt x="4344" y="1396"/>
                </a:lnTo>
                <a:lnTo>
                  <a:pt x="4326" y="1396"/>
                </a:lnTo>
                <a:lnTo>
                  <a:pt x="4326" y="1396"/>
                </a:lnTo>
                <a:lnTo>
                  <a:pt x="4350" y="1374"/>
                </a:lnTo>
                <a:lnTo>
                  <a:pt x="4350" y="1374"/>
                </a:lnTo>
                <a:close/>
                <a:moveTo>
                  <a:pt x="4299" y="1476"/>
                </a:moveTo>
                <a:lnTo>
                  <a:pt x="4309" y="1448"/>
                </a:lnTo>
                <a:lnTo>
                  <a:pt x="4320" y="1476"/>
                </a:lnTo>
                <a:lnTo>
                  <a:pt x="4299" y="1476"/>
                </a:lnTo>
                <a:close/>
                <a:moveTo>
                  <a:pt x="4315" y="1430"/>
                </a:moveTo>
                <a:lnTo>
                  <a:pt x="4319" y="1422"/>
                </a:lnTo>
                <a:lnTo>
                  <a:pt x="4334" y="1422"/>
                </a:lnTo>
                <a:lnTo>
                  <a:pt x="4338" y="1432"/>
                </a:lnTo>
                <a:lnTo>
                  <a:pt x="4338" y="1432"/>
                </a:lnTo>
                <a:lnTo>
                  <a:pt x="4328" y="1464"/>
                </a:lnTo>
                <a:lnTo>
                  <a:pt x="4315" y="1430"/>
                </a:lnTo>
                <a:close/>
                <a:moveTo>
                  <a:pt x="4336" y="1476"/>
                </a:moveTo>
                <a:lnTo>
                  <a:pt x="4344" y="1446"/>
                </a:lnTo>
                <a:lnTo>
                  <a:pt x="4360" y="1476"/>
                </a:lnTo>
                <a:lnTo>
                  <a:pt x="4336" y="1476"/>
                </a:lnTo>
                <a:close/>
                <a:moveTo>
                  <a:pt x="4532" y="1476"/>
                </a:moveTo>
                <a:lnTo>
                  <a:pt x="4376" y="1476"/>
                </a:lnTo>
                <a:lnTo>
                  <a:pt x="4358" y="1422"/>
                </a:lnTo>
                <a:lnTo>
                  <a:pt x="4544" y="1422"/>
                </a:lnTo>
                <a:lnTo>
                  <a:pt x="4532" y="1476"/>
                </a:lnTo>
                <a:close/>
                <a:moveTo>
                  <a:pt x="4546" y="1476"/>
                </a:moveTo>
                <a:lnTo>
                  <a:pt x="4558" y="1436"/>
                </a:lnTo>
                <a:lnTo>
                  <a:pt x="4584" y="1476"/>
                </a:lnTo>
                <a:lnTo>
                  <a:pt x="4546" y="1476"/>
                </a:lnTo>
                <a:close/>
              </a:path>
            </a:pathLst>
          </a:custGeom>
          <a:solidFill>
            <a:srgbClr val="010101">
              <a:alpha val="30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pic>
        <p:nvPicPr>
          <p:cNvPr id="16" name="그림 15" descr="표지배경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4517136"/>
            <a:ext cx="9144000" cy="2340864"/>
          </a:xfrm>
          <a:prstGeom prst="rect">
            <a:avLst/>
          </a:prstGeom>
        </p:spPr>
      </p:pic>
      <p:sp>
        <p:nvSpPr>
          <p:cNvPr id="99" name="제목 1"/>
          <p:cNvSpPr>
            <a:spLocks noGrp="1"/>
          </p:cNvSpPr>
          <p:nvPr>
            <p:ph type="ctrTitle" hasCustomPrompt="1"/>
          </p:nvPr>
        </p:nvSpPr>
        <p:spPr>
          <a:xfrm>
            <a:off x="482544" y="872806"/>
            <a:ext cx="3945440" cy="652486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defRPr sz="2800" b="1">
                <a:gradFill>
                  <a:gsLst>
                    <a:gs pos="0">
                      <a:srgbClr val="FFFFFF"/>
                    </a:gs>
                    <a:gs pos="32001">
                      <a:srgbClr val="7D8496"/>
                    </a:gs>
                    <a:gs pos="47000">
                      <a:srgbClr val="E6E6E6"/>
                    </a:gs>
                  </a:gsLst>
                  <a:lin ang="5400000" scaled="0"/>
                </a:gra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100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482544" y="705469"/>
            <a:ext cx="3945440" cy="31239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1050" b="1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01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482544" y="1566553"/>
            <a:ext cx="3945440" cy="25237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800" b="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pic>
        <p:nvPicPr>
          <p:cNvPr id="102" name="그림 101" descr="기계01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4427984" y="2348880"/>
            <a:ext cx="4083983" cy="299898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Freeform 91"/>
          <p:cNvSpPr>
            <a:spLocks noEditPoints="1"/>
          </p:cNvSpPr>
          <p:nvPr userDrawn="1"/>
        </p:nvSpPr>
        <p:spPr bwMode="auto">
          <a:xfrm>
            <a:off x="0" y="1124744"/>
            <a:ext cx="9144000" cy="3390900"/>
          </a:xfrm>
          <a:custGeom>
            <a:avLst/>
            <a:gdLst/>
            <a:ahLst/>
            <a:cxnLst>
              <a:cxn ang="0">
                <a:pos x="4656" y="1476"/>
              </a:cxn>
              <a:cxn ang="0">
                <a:pos x="4512" y="1064"/>
              </a:cxn>
              <a:cxn ang="0">
                <a:pos x="4219" y="758"/>
              </a:cxn>
              <a:cxn ang="0">
                <a:pos x="4111" y="1374"/>
              </a:cxn>
              <a:cxn ang="0">
                <a:pos x="4392" y="1282"/>
              </a:cxn>
              <a:cxn ang="0">
                <a:pos x="4259" y="1664"/>
              </a:cxn>
              <a:cxn ang="0">
                <a:pos x="4221" y="1506"/>
              </a:cxn>
              <a:cxn ang="0">
                <a:pos x="3793" y="1516"/>
              </a:cxn>
              <a:cxn ang="0">
                <a:pos x="3605" y="1334"/>
              </a:cxn>
              <a:cxn ang="0">
                <a:pos x="3411" y="1538"/>
              </a:cxn>
              <a:cxn ang="0">
                <a:pos x="3411" y="1654"/>
              </a:cxn>
              <a:cxn ang="0">
                <a:pos x="3219" y="1444"/>
              </a:cxn>
              <a:cxn ang="0">
                <a:pos x="3147" y="726"/>
              </a:cxn>
              <a:cxn ang="0">
                <a:pos x="2887" y="166"/>
              </a:cxn>
              <a:cxn ang="0">
                <a:pos x="2783" y="1336"/>
              </a:cxn>
              <a:cxn ang="0">
                <a:pos x="3039" y="1046"/>
              </a:cxn>
              <a:cxn ang="0">
                <a:pos x="2951" y="1344"/>
              </a:cxn>
              <a:cxn ang="0">
                <a:pos x="2761" y="1660"/>
              </a:cxn>
              <a:cxn ang="0">
                <a:pos x="2615" y="1352"/>
              </a:cxn>
              <a:cxn ang="0">
                <a:pos x="2455" y="1548"/>
              </a:cxn>
              <a:cxn ang="0">
                <a:pos x="1759" y="1232"/>
              </a:cxn>
              <a:cxn ang="0">
                <a:pos x="2131" y="1372"/>
              </a:cxn>
              <a:cxn ang="0">
                <a:pos x="2053" y="478"/>
              </a:cxn>
              <a:cxn ang="0">
                <a:pos x="1563" y="846"/>
              </a:cxn>
              <a:cxn ang="0">
                <a:pos x="1619" y="1268"/>
              </a:cxn>
              <a:cxn ang="0">
                <a:pos x="1074" y="1348"/>
              </a:cxn>
              <a:cxn ang="0">
                <a:pos x="1148" y="1658"/>
              </a:cxn>
              <a:cxn ang="0">
                <a:pos x="920" y="1230"/>
              </a:cxn>
              <a:cxn ang="0">
                <a:pos x="878" y="1084"/>
              </a:cxn>
              <a:cxn ang="0">
                <a:pos x="1555" y="1028"/>
              </a:cxn>
              <a:cxn ang="0">
                <a:pos x="1196" y="16"/>
              </a:cxn>
              <a:cxn ang="0">
                <a:pos x="540" y="708"/>
              </a:cxn>
              <a:cxn ang="0">
                <a:pos x="636" y="1262"/>
              </a:cxn>
              <a:cxn ang="0">
                <a:pos x="4091" y="1030"/>
              </a:cxn>
              <a:cxn ang="0">
                <a:pos x="834" y="1276"/>
              </a:cxn>
              <a:cxn ang="0">
                <a:pos x="848" y="1058"/>
              </a:cxn>
              <a:cxn ang="0">
                <a:pos x="888" y="840"/>
              </a:cxn>
              <a:cxn ang="0">
                <a:pos x="1192" y="230"/>
              </a:cxn>
              <a:cxn ang="0">
                <a:pos x="730" y="998"/>
              </a:cxn>
              <a:cxn ang="0">
                <a:pos x="442" y="1624"/>
              </a:cxn>
              <a:cxn ang="0">
                <a:pos x="982" y="1434"/>
              </a:cxn>
              <a:cxn ang="0">
                <a:pos x="1599" y="1342"/>
              </a:cxn>
              <a:cxn ang="0">
                <a:pos x="1671" y="1324"/>
              </a:cxn>
              <a:cxn ang="0">
                <a:pos x="1739" y="1288"/>
              </a:cxn>
              <a:cxn ang="0">
                <a:pos x="1783" y="1038"/>
              </a:cxn>
              <a:cxn ang="0">
                <a:pos x="1793" y="848"/>
              </a:cxn>
              <a:cxn ang="0">
                <a:pos x="1795" y="790"/>
              </a:cxn>
              <a:cxn ang="0">
                <a:pos x="1815" y="1380"/>
              </a:cxn>
              <a:cxn ang="0">
                <a:pos x="3127" y="1336"/>
              </a:cxn>
              <a:cxn ang="0">
                <a:pos x="2883" y="358"/>
              </a:cxn>
              <a:cxn ang="0">
                <a:pos x="3015" y="692"/>
              </a:cxn>
              <a:cxn ang="0">
                <a:pos x="3021" y="898"/>
              </a:cxn>
              <a:cxn ang="0">
                <a:pos x="3015" y="1336"/>
              </a:cxn>
              <a:cxn ang="0">
                <a:pos x="2979" y="1336"/>
              </a:cxn>
              <a:cxn ang="0">
                <a:pos x="3007" y="1382"/>
              </a:cxn>
              <a:cxn ang="0">
                <a:pos x="4456" y="1396"/>
              </a:cxn>
              <a:cxn ang="0">
                <a:pos x="4466" y="1160"/>
              </a:cxn>
              <a:cxn ang="0">
                <a:pos x="4388" y="1034"/>
              </a:cxn>
              <a:cxn ang="0">
                <a:pos x="4390" y="1062"/>
              </a:cxn>
              <a:cxn ang="0">
                <a:pos x="4406" y="1316"/>
              </a:cxn>
              <a:cxn ang="0">
                <a:pos x="4356" y="1390"/>
              </a:cxn>
              <a:cxn ang="0">
                <a:pos x="4360" y="1476"/>
              </a:cxn>
            </a:cxnLst>
            <a:rect l="0" t="0" r="r" b="b"/>
            <a:pathLst>
              <a:path w="5760" h="2136">
                <a:moveTo>
                  <a:pt x="5674" y="1394"/>
                </a:moveTo>
                <a:lnTo>
                  <a:pt x="5674" y="1198"/>
                </a:lnTo>
                <a:lnTo>
                  <a:pt x="5674" y="1198"/>
                </a:lnTo>
                <a:lnTo>
                  <a:pt x="5398" y="1198"/>
                </a:lnTo>
                <a:lnTo>
                  <a:pt x="5398" y="1198"/>
                </a:lnTo>
                <a:lnTo>
                  <a:pt x="5396" y="1202"/>
                </a:lnTo>
                <a:lnTo>
                  <a:pt x="5396" y="1212"/>
                </a:lnTo>
                <a:lnTo>
                  <a:pt x="5394" y="1252"/>
                </a:lnTo>
                <a:lnTo>
                  <a:pt x="5394" y="1370"/>
                </a:lnTo>
                <a:lnTo>
                  <a:pt x="5398" y="1544"/>
                </a:lnTo>
                <a:lnTo>
                  <a:pt x="5342" y="1544"/>
                </a:lnTo>
                <a:lnTo>
                  <a:pt x="5342" y="1444"/>
                </a:lnTo>
                <a:lnTo>
                  <a:pt x="5268" y="1444"/>
                </a:lnTo>
                <a:lnTo>
                  <a:pt x="5268" y="1544"/>
                </a:lnTo>
                <a:lnTo>
                  <a:pt x="5222" y="1544"/>
                </a:lnTo>
                <a:lnTo>
                  <a:pt x="5222" y="1590"/>
                </a:lnTo>
                <a:lnTo>
                  <a:pt x="5154" y="1590"/>
                </a:lnTo>
                <a:lnTo>
                  <a:pt x="5154" y="1458"/>
                </a:lnTo>
                <a:lnTo>
                  <a:pt x="5000" y="1458"/>
                </a:lnTo>
                <a:lnTo>
                  <a:pt x="5000" y="1524"/>
                </a:lnTo>
                <a:lnTo>
                  <a:pt x="4918" y="1524"/>
                </a:lnTo>
                <a:lnTo>
                  <a:pt x="4918" y="1288"/>
                </a:lnTo>
                <a:lnTo>
                  <a:pt x="4710" y="1288"/>
                </a:lnTo>
                <a:lnTo>
                  <a:pt x="4710" y="1456"/>
                </a:lnTo>
                <a:lnTo>
                  <a:pt x="4656" y="1456"/>
                </a:lnTo>
                <a:lnTo>
                  <a:pt x="4656" y="1476"/>
                </a:lnTo>
                <a:lnTo>
                  <a:pt x="4598" y="1476"/>
                </a:lnTo>
                <a:lnTo>
                  <a:pt x="4570" y="1414"/>
                </a:lnTo>
                <a:lnTo>
                  <a:pt x="4570" y="1396"/>
                </a:lnTo>
                <a:lnTo>
                  <a:pt x="4554" y="1378"/>
                </a:lnTo>
                <a:lnTo>
                  <a:pt x="4556" y="1362"/>
                </a:lnTo>
                <a:lnTo>
                  <a:pt x="4536" y="1362"/>
                </a:lnTo>
                <a:lnTo>
                  <a:pt x="4488" y="1306"/>
                </a:lnTo>
                <a:lnTo>
                  <a:pt x="4488" y="1306"/>
                </a:lnTo>
                <a:lnTo>
                  <a:pt x="4498" y="1304"/>
                </a:lnTo>
                <a:lnTo>
                  <a:pt x="4498" y="1294"/>
                </a:lnTo>
                <a:lnTo>
                  <a:pt x="4460" y="1294"/>
                </a:lnTo>
                <a:lnTo>
                  <a:pt x="4460" y="1290"/>
                </a:lnTo>
                <a:lnTo>
                  <a:pt x="4570" y="1288"/>
                </a:lnTo>
                <a:lnTo>
                  <a:pt x="4568" y="1216"/>
                </a:lnTo>
                <a:lnTo>
                  <a:pt x="4562" y="1214"/>
                </a:lnTo>
                <a:lnTo>
                  <a:pt x="4440" y="1106"/>
                </a:lnTo>
                <a:lnTo>
                  <a:pt x="4436" y="1054"/>
                </a:lnTo>
                <a:lnTo>
                  <a:pt x="4444" y="1046"/>
                </a:lnTo>
                <a:lnTo>
                  <a:pt x="4438" y="1044"/>
                </a:lnTo>
                <a:lnTo>
                  <a:pt x="4438" y="1036"/>
                </a:lnTo>
                <a:lnTo>
                  <a:pt x="4496" y="1050"/>
                </a:lnTo>
                <a:lnTo>
                  <a:pt x="4496" y="1050"/>
                </a:lnTo>
                <a:lnTo>
                  <a:pt x="4498" y="1054"/>
                </a:lnTo>
                <a:lnTo>
                  <a:pt x="4502" y="1058"/>
                </a:lnTo>
                <a:lnTo>
                  <a:pt x="4512" y="1064"/>
                </a:lnTo>
                <a:lnTo>
                  <a:pt x="4512" y="1064"/>
                </a:lnTo>
                <a:lnTo>
                  <a:pt x="4520" y="1066"/>
                </a:lnTo>
                <a:lnTo>
                  <a:pt x="4528" y="1066"/>
                </a:lnTo>
                <a:lnTo>
                  <a:pt x="4534" y="1064"/>
                </a:lnTo>
                <a:lnTo>
                  <a:pt x="4540" y="1060"/>
                </a:lnTo>
                <a:lnTo>
                  <a:pt x="4542" y="1054"/>
                </a:lnTo>
                <a:lnTo>
                  <a:pt x="4542" y="1048"/>
                </a:lnTo>
                <a:lnTo>
                  <a:pt x="4536" y="1040"/>
                </a:lnTo>
                <a:lnTo>
                  <a:pt x="4528" y="1034"/>
                </a:lnTo>
                <a:lnTo>
                  <a:pt x="4528" y="1034"/>
                </a:lnTo>
                <a:lnTo>
                  <a:pt x="4524" y="1034"/>
                </a:lnTo>
                <a:lnTo>
                  <a:pt x="4518" y="1034"/>
                </a:lnTo>
                <a:lnTo>
                  <a:pt x="4510" y="1034"/>
                </a:lnTo>
                <a:lnTo>
                  <a:pt x="4500" y="1040"/>
                </a:lnTo>
                <a:lnTo>
                  <a:pt x="4460" y="1026"/>
                </a:lnTo>
                <a:lnTo>
                  <a:pt x="4458" y="1016"/>
                </a:lnTo>
                <a:lnTo>
                  <a:pt x="4454" y="1014"/>
                </a:lnTo>
                <a:lnTo>
                  <a:pt x="4444" y="1018"/>
                </a:lnTo>
                <a:lnTo>
                  <a:pt x="4444" y="1018"/>
                </a:lnTo>
                <a:lnTo>
                  <a:pt x="4434" y="1016"/>
                </a:lnTo>
                <a:lnTo>
                  <a:pt x="4229" y="764"/>
                </a:lnTo>
                <a:lnTo>
                  <a:pt x="4229" y="764"/>
                </a:lnTo>
                <a:lnTo>
                  <a:pt x="4229" y="762"/>
                </a:lnTo>
                <a:lnTo>
                  <a:pt x="4225" y="758"/>
                </a:lnTo>
                <a:lnTo>
                  <a:pt x="4225" y="758"/>
                </a:lnTo>
                <a:lnTo>
                  <a:pt x="4221" y="758"/>
                </a:lnTo>
                <a:lnTo>
                  <a:pt x="4219" y="758"/>
                </a:lnTo>
                <a:lnTo>
                  <a:pt x="4217" y="760"/>
                </a:lnTo>
                <a:lnTo>
                  <a:pt x="4169" y="816"/>
                </a:lnTo>
                <a:lnTo>
                  <a:pt x="4095" y="1010"/>
                </a:lnTo>
                <a:lnTo>
                  <a:pt x="4085" y="1010"/>
                </a:lnTo>
                <a:lnTo>
                  <a:pt x="4079" y="1022"/>
                </a:lnTo>
                <a:lnTo>
                  <a:pt x="4089" y="1028"/>
                </a:lnTo>
                <a:lnTo>
                  <a:pt x="4095" y="1368"/>
                </a:lnTo>
                <a:lnTo>
                  <a:pt x="4091" y="1368"/>
                </a:lnTo>
                <a:lnTo>
                  <a:pt x="4091" y="1374"/>
                </a:lnTo>
                <a:lnTo>
                  <a:pt x="4093" y="1374"/>
                </a:lnTo>
                <a:lnTo>
                  <a:pt x="4093" y="1390"/>
                </a:lnTo>
                <a:lnTo>
                  <a:pt x="4085" y="1396"/>
                </a:lnTo>
                <a:lnTo>
                  <a:pt x="4063" y="1414"/>
                </a:lnTo>
                <a:lnTo>
                  <a:pt x="4079" y="1432"/>
                </a:lnTo>
                <a:lnTo>
                  <a:pt x="4099" y="1418"/>
                </a:lnTo>
                <a:lnTo>
                  <a:pt x="4067" y="1414"/>
                </a:lnTo>
                <a:lnTo>
                  <a:pt x="4089" y="1396"/>
                </a:lnTo>
                <a:lnTo>
                  <a:pt x="4109" y="1396"/>
                </a:lnTo>
                <a:lnTo>
                  <a:pt x="4133" y="1414"/>
                </a:lnTo>
                <a:lnTo>
                  <a:pt x="4101" y="1418"/>
                </a:lnTo>
                <a:lnTo>
                  <a:pt x="4119" y="1432"/>
                </a:lnTo>
                <a:lnTo>
                  <a:pt x="4137" y="1414"/>
                </a:lnTo>
                <a:lnTo>
                  <a:pt x="4113" y="1396"/>
                </a:lnTo>
                <a:lnTo>
                  <a:pt x="4107" y="1390"/>
                </a:lnTo>
                <a:lnTo>
                  <a:pt x="4107" y="1374"/>
                </a:lnTo>
                <a:lnTo>
                  <a:pt x="4111" y="1374"/>
                </a:lnTo>
                <a:lnTo>
                  <a:pt x="4111" y="1368"/>
                </a:lnTo>
                <a:lnTo>
                  <a:pt x="4107" y="1368"/>
                </a:lnTo>
                <a:lnTo>
                  <a:pt x="4099" y="1030"/>
                </a:lnTo>
                <a:lnTo>
                  <a:pt x="4105" y="1032"/>
                </a:lnTo>
                <a:lnTo>
                  <a:pt x="4113" y="1022"/>
                </a:lnTo>
                <a:lnTo>
                  <a:pt x="4107" y="1016"/>
                </a:lnTo>
                <a:lnTo>
                  <a:pt x="4107" y="1016"/>
                </a:lnTo>
                <a:lnTo>
                  <a:pt x="4193" y="840"/>
                </a:lnTo>
                <a:lnTo>
                  <a:pt x="4193" y="840"/>
                </a:lnTo>
                <a:lnTo>
                  <a:pt x="4328" y="1148"/>
                </a:lnTo>
                <a:lnTo>
                  <a:pt x="4328" y="1148"/>
                </a:lnTo>
                <a:lnTo>
                  <a:pt x="4350" y="1188"/>
                </a:lnTo>
                <a:lnTo>
                  <a:pt x="4372" y="1226"/>
                </a:lnTo>
                <a:lnTo>
                  <a:pt x="4372" y="1226"/>
                </a:lnTo>
                <a:lnTo>
                  <a:pt x="4376" y="1228"/>
                </a:lnTo>
                <a:lnTo>
                  <a:pt x="4380" y="1230"/>
                </a:lnTo>
                <a:lnTo>
                  <a:pt x="4384" y="1230"/>
                </a:lnTo>
                <a:lnTo>
                  <a:pt x="4384" y="1230"/>
                </a:lnTo>
                <a:lnTo>
                  <a:pt x="4384" y="1232"/>
                </a:lnTo>
                <a:lnTo>
                  <a:pt x="4386" y="1234"/>
                </a:lnTo>
                <a:lnTo>
                  <a:pt x="4386" y="1234"/>
                </a:lnTo>
                <a:lnTo>
                  <a:pt x="4394" y="1236"/>
                </a:lnTo>
                <a:lnTo>
                  <a:pt x="4394" y="1238"/>
                </a:lnTo>
                <a:lnTo>
                  <a:pt x="4400" y="1240"/>
                </a:lnTo>
                <a:lnTo>
                  <a:pt x="4402" y="1282"/>
                </a:lnTo>
                <a:lnTo>
                  <a:pt x="4392" y="1282"/>
                </a:lnTo>
                <a:lnTo>
                  <a:pt x="4392" y="1252"/>
                </a:lnTo>
                <a:lnTo>
                  <a:pt x="4392" y="1252"/>
                </a:lnTo>
                <a:lnTo>
                  <a:pt x="4384" y="1250"/>
                </a:lnTo>
                <a:lnTo>
                  <a:pt x="4368" y="1248"/>
                </a:lnTo>
                <a:lnTo>
                  <a:pt x="4368" y="1248"/>
                </a:lnTo>
                <a:lnTo>
                  <a:pt x="4358" y="1248"/>
                </a:lnTo>
                <a:lnTo>
                  <a:pt x="4350" y="1250"/>
                </a:lnTo>
                <a:lnTo>
                  <a:pt x="4340" y="1252"/>
                </a:lnTo>
                <a:lnTo>
                  <a:pt x="4342" y="1280"/>
                </a:lnTo>
                <a:lnTo>
                  <a:pt x="4346" y="1290"/>
                </a:lnTo>
                <a:lnTo>
                  <a:pt x="4356" y="1292"/>
                </a:lnTo>
                <a:lnTo>
                  <a:pt x="4356" y="1294"/>
                </a:lnTo>
                <a:lnTo>
                  <a:pt x="4398" y="1294"/>
                </a:lnTo>
                <a:lnTo>
                  <a:pt x="4398" y="1296"/>
                </a:lnTo>
                <a:lnTo>
                  <a:pt x="4398" y="1296"/>
                </a:lnTo>
                <a:lnTo>
                  <a:pt x="4384" y="1296"/>
                </a:lnTo>
                <a:lnTo>
                  <a:pt x="4384" y="1296"/>
                </a:lnTo>
                <a:lnTo>
                  <a:pt x="4360" y="1300"/>
                </a:lnTo>
                <a:lnTo>
                  <a:pt x="4358" y="1310"/>
                </a:lnTo>
                <a:lnTo>
                  <a:pt x="4358" y="1310"/>
                </a:lnTo>
                <a:lnTo>
                  <a:pt x="4364" y="1310"/>
                </a:lnTo>
                <a:lnTo>
                  <a:pt x="4299" y="1402"/>
                </a:lnTo>
                <a:lnTo>
                  <a:pt x="4291" y="1418"/>
                </a:lnTo>
                <a:lnTo>
                  <a:pt x="4287" y="1476"/>
                </a:lnTo>
                <a:lnTo>
                  <a:pt x="4259" y="1476"/>
                </a:lnTo>
                <a:lnTo>
                  <a:pt x="4259" y="1664"/>
                </a:lnTo>
                <a:lnTo>
                  <a:pt x="4259" y="1664"/>
                </a:lnTo>
                <a:lnTo>
                  <a:pt x="4245" y="1666"/>
                </a:lnTo>
                <a:lnTo>
                  <a:pt x="4245" y="1666"/>
                </a:lnTo>
                <a:lnTo>
                  <a:pt x="4233" y="1664"/>
                </a:lnTo>
                <a:lnTo>
                  <a:pt x="4223" y="1662"/>
                </a:lnTo>
                <a:lnTo>
                  <a:pt x="4215" y="1658"/>
                </a:lnTo>
                <a:lnTo>
                  <a:pt x="4209" y="1654"/>
                </a:lnTo>
                <a:lnTo>
                  <a:pt x="4199" y="1648"/>
                </a:lnTo>
                <a:lnTo>
                  <a:pt x="4197" y="1644"/>
                </a:lnTo>
                <a:lnTo>
                  <a:pt x="4197" y="1644"/>
                </a:lnTo>
                <a:lnTo>
                  <a:pt x="4193" y="1648"/>
                </a:lnTo>
                <a:lnTo>
                  <a:pt x="4183" y="1654"/>
                </a:lnTo>
                <a:lnTo>
                  <a:pt x="4167" y="1662"/>
                </a:lnTo>
                <a:lnTo>
                  <a:pt x="4159" y="1664"/>
                </a:lnTo>
                <a:lnTo>
                  <a:pt x="4147" y="1664"/>
                </a:lnTo>
                <a:lnTo>
                  <a:pt x="4147" y="1664"/>
                </a:lnTo>
                <a:lnTo>
                  <a:pt x="4147" y="1664"/>
                </a:lnTo>
                <a:lnTo>
                  <a:pt x="4147" y="1664"/>
                </a:lnTo>
                <a:lnTo>
                  <a:pt x="4153" y="1640"/>
                </a:lnTo>
                <a:lnTo>
                  <a:pt x="4159" y="1608"/>
                </a:lnTo>
                <a:lnTo>
                  <a:pt x="4159" y="1608"/>
                </a:lnTo>
                <a:lnTo>
                  <a:pt x="4165" y="1590"/>
                </a:lnTo>
                <a:lnTo>
                  <a:pt x="4175" y="1572"/>
                </a:lnTo>
                <a:lnTo>
                  <a:pt x="4187" y="1554"/>
                </a:lnTo>
                <a:lnTo>
                  <a:pt x="4199" y="1536"/>
                </a:lnTo>
                <a:lnTo>
                  <a:pt x="4221" y="1506"/>
                </a:lnTo>
                <a:lnTo>
                  <a:pt x="4233" y="1492"/>
                </a:lnTo>
                <a:lnTo>
                  <a:pt x="4233" y="1492"/>
                </a:lnTo>
                <a:lnTo>
                  <a:pt x="4239" y="1484"/>
                </a:lnTo>
                <a:lnTo>
                  <a:pt x="4245" y="1474"/>
                </a:lnTo>
                <a:lnTo>
                  <a:pt x="4249" y="1462"/>
                </a:lnTo>
                <a:lnTo>
                  <a:pt x="4249" y="1458"/>
                </a:lnTo>
                <a:lnTo>
                  <a:pt x="4249" y="1454"/>
                </a:lnTo>
                <a:lnTo>
                  <a:pt x="4249" y="1454"/>
                </a:lnTo>
                <a:lnTo>
                  <a:pt x="4245" y="1452"/>
                </a:lnTo>
                <a:lnTo>
                  <a:pt x="4241" y="1448"/>
                </a:lnTo>
                <a:lnTo>
                  <a:pt x="4233" y="1446"/>
                </a:lnTo>
                <a:lnTo>
                  <a:pt x="4219" y="1444"/>
                </a:lnTo>
                <a:lnTo>
                  <a:pt x="4199" y="1444"/>
                </a:lnTo>
                <a:lnTo>
                  <a:pt x="4171" y="1446"/>
                </a:lnTo>
                <a:lnTo>
                  <a:pt x="4133" y="1448"/>
                </a:lnTo>
                <a:lnTo>
                  <a:pt x="4083" y="1454"/>
                </a:lnTo>
                <a:lnTo>
                  <a:pt x="4083" y="1454"/>
                </a:lnTo>
                <a:lnTo>
                  <a:pt x="4027" y="1462"/>
                </a:lnTo>
                <a:lnTo>
                  <a:pt x="3973" y="1472"/>
                </a:lnTo>
                <a:lnTo>
                  <a:pt x="3925" y="1484"/>
                </a:lnTo>
                <a:lnTo>
                  <a:pt x="3881" y="1496"/>
                </a:lnTo>
                <a:lnTo>
                  <a:pt x="3815" y="1518"/>
                </a:lnTo>
                <a:lnTo>
                  <a:pt x="3791" y="1526"/>
                </a:lnTo>
                <a:lnTo>
                  <a:pt x="3775" y="1552"/>
                </a:lnTo>
                <a:lnTo>
                  <a:pt x="3775" y="1520"/>
                </a:lnTo>
                <a:lnTo>
                  <a:pt x="3793" y="1516"/>
                </a:lnTo>
                <a:lnTo>
                  <a:pt x="3789" y="1458"/>
                </a:lnTo>
                <a:lnTo>
                  <a:pt x="3787" y="1456"/>
                </a:lnTo>
                <a:lnTo>
                  <a:pt x="3787" y="1424"/>
                </a:lnTo>
                <a:lnTo>
                  <a:pt x="3787" y="1424"/>
                </a:lnTo>
                <a:lnTo>
                  <a:pt x="3785" y="1424"/>
                </a:lnTo>
                <a:lnTo>
                  <a:pt x="3773" y="1420"/>
                </a:lnTo>
                <a:lnTo>
                  <a:pt x="3773" y="1420"/>
                </a:lnTo>
                <a:lnTo>
                  <a:pt x="3753" y="1418"/>
                </a:lnTo>
                <a:lnTo>
                  <a:pt x="3741" y="1418"/>
                </a:lnTo>
                <a:lnTo>
                  <a:pt x="3741" y="1402"/>
                </a:lnTo>
                <a:lnTo>
                  <a:pt x="3741" y="1402"/>
                </a:lnTo>
                <a:lnTo>
                  <a:pt x="3737" y="1396"/>
                </a:lnTo>
                <a:lnTo>
                  <a:pt x="3731" y="1390"/>
                </a:lnTo>
                <a:lnTo>
                  <a:pt x="3731" y="1390"/>
                </a:lnTo>
                <a:lnTo>
                  <a:pt x="3611" y="1388"/>
                </a:lnTo>
                <a:lnTo>
                  <a:pt x="3611" y="1336"/>
                </a:lnTo>
                <a:lnTo>
                  <a:pt x="3639" y="1334"/>
                </a:lnTo>
                <a:lnTo>
                  <a:pt x="3611" y="1334"/>
                </a:lnTo>
                <a:lnTo>
                  <a:pt x="3609" y="1248"/>
                </a:lnTo>
                <a:lnTo>
                  <a:pt x="3659" y="1246"/>
                </a:lnTo>
                <a:lnTo>
                  <a:pt x="3609" y="1246"/>
                </a:lnTo>
                <a:lnTo>
                  <a:pt x="3609" y="1194"/>
                </a:lnTo>
                <a:lnTo>
                  <a:pt x="3605" y="1246"/>
                </a:lnTo>
                <a:lnTo>
                  <a:pt x="3553" y="1246"/>
                </a:lnTo>
                <a:lnTo>
                  <a:pt x="3607" y="1250"/>
                </a:lnTo>
                <a:lnTo>
                  <a:pt x="3605" y="1334"/>
                </a:lnTo>
                <a:lnTo>
                  <a:pt x="3581" y="1334"/>
                </a:lnTo>
                <a:lnTo>
                  <a:pt x="3605" y="1336"/>
                </a:lnTo>
                <a:lnTo>
                  <a:pt x="3605" y="1388"/>
                </a:lnTo>
                <a:lnTo>
                  <a:pt x="3605" y="1388"/>
                </a:lnTo>
                <a:lnTo>
                  <a:pt x="3599" y="1388"/>
                </a:lnTo>
                <a:lnTo>
                  <a:pt x="3583" y="1388"/>
                </a:lnTo>
                <a:lnTo>
                  <a:pt x="3583" y="1388"/>
                </a:lnTo>
                <a:lnTo>
                  <a:pt x="3575" y="1392"/>
                </a:lnTo>
                <a:lnTo>
                  <a:pt x="3567" y="1396"/>
                </a:lnTo>
                <a:lnTo>
                  <a:pt x="3557" y="1402"/>
                </a:lnTo>
                <a:lnTo>
                  <a:pt x="3555" y="1404"/>
                </a:lnTo>
                <a:lnTo>
                  <a:pt x="3555" y="1406"/>
                </a:lnTo>
                <a:lnTo>
                  <a:pt x="3557" y="1406"/>
                </a:lnTo>
                <a:lnTo>
                  <a:pt x="3557" y="1418"/>
                </a:lnTo>
                <a:lnTo>
                  <a:pt x="3519" y="1420"/>
                </a:lnTo>
                <a:lnTo>
                  <a:pt x="3515" y="1430"/>
                </a:lnTo>
                <a:lnTo>
                  <a:pt x="3489" y="1436"/>
                </a:lnTo>
                <a:lnTo>
                  <a:pt x="3487" y="1494"/>
                </a:lnTo>
                <a:lnTo>
                  <a:pt x="3487" y="1494"/>
                </a:lnTo>
                <a:lnTo>
                  <a:pt x="3479" y="1494"/>
                </a:lnTo>
                <a:lnTo>
                  <a:pt x="3455" y="1500"/>
                </a:lnTo>
                <a:lnTo>
                  <a:pt x="3455" y="1500"/>
                </a:lnTo>
                <a:lnTo>
                  <a:pt x="3427" y="1508"/>
                </a:lnTo>
                <a:lnTo>
                  <a:pt x="3415" y="1514"/>
                </a:lnTo>
                <a:lnTo>
                  <a:pt x="3415" y="1536"/>
                </a:lnTo>
                <a:lnTo>
                  <a:pt x="3411" y="1538"/>
                </a:lnTo>
                <a:lnTo>
                  <a:pt x="3411" y="1564"/>
                </a:lnTo>
                <a:lnTo>
                  <a:pt x="3407" y="1566"/>
                </a:lnTo>
                <a:lnTo>
                  <a:pt x="3407" y="1566"/>
                </a:lnTo>
                <a:lnTo>
                  <a:pt x="3407" y="1572"/>
                </a:lnTo>
                <a:lnTo>
                  <a:pt x="3407" y="1584"/>
                </a:lnTo>
                <a:lnTo>
                  <a:pt x="3411" y="1592"/>
                </a:lnTo>
                <a:lnTo>
                  <a:pt x="3415" y="1600"/>
                </a:lnTo>
                <a:lnTo>
                  <a:pt x="3423" y="1610"/>
                </a:lnTo>
                <a:lnTo>
                  <a:pt x="3435" y="1618"/>
                </a:lnTo>
                <a:lnTo>
                  <a:pt x="3435" y="1618"/>
                </a:lnTo>
                <a:lnTo>
                  <a:pt x="3451" y="1632"/>
                </a:lnTo>
                <a:lnTo>
                  <a:pt x="3461" y="1644"/>
                </a:lnTo>
                <a:lnTo>
                  <a:pt x="3469" y="1656"/>
                </a:lnTo>
                <a:lnTo>
                  <a:pt x="3475" y="1664"/>
                </a:lnTo>
                <a:lnTo>
                  <a:pt x="3475" y="1664"/>
                </a:lnTo>
                <a:lnTo>
                  <a:pt x="3473" y="1664"/>
                </a:lnTo>
                <a:lnTo>
                  <a:pt x="3473" y="1664"/>
                </a:lnTo>
                <a:lnTo>
                  <a:pt x="3461" y="1664"/>
                </a:lnTo>
                <a:lnTo>
                  <a:pt x="3451" y="1662"/>
                </a:lnTo>
                <a:lnTo>
                  <a:pt x="3441" y="1658"/>
                </a:lnTo>
                <a:lnTo>
                  <a:pt x="3435" y="1654"/>
                </a:lnTo>
                <a:lnTo>
                  <a:pt x="3425" y="1646"/>
                </a:lnTo>
                <a:lnTo>
                  <a:pt x="3421" y="1644"/>
                </a:lnTo>
                <a:lnTo>
                  <a:pt x="3421" y="1644"/>
                </a:lnTo>
                <a:lnTo>
                  <a:pt x="3419" y="1646"/>
                </a:lnTo>
                <a:lnTo>
                  <a:pt x="3411" y="1654"/>
                </a:lnTo>
                <a:lnTo>
                  <a:pt x="3405" y="1658"/>
                </a:lnTo>
                <a:lnTo>
                  <a:pt x="3397" y="1662"/>
                </a:lnTo>
                <a:lnTo>
                  <a:pt x="3385" y="1664"/>
                </a:lnTo>
                <a:lnTo>
                  <a:pt x="3373" y="1666"/>
                </a:lnTo>
                <a:lnTo>
                  <a:pt x="3373" y="1666"/>
                </a:lnTo>
                <a:lnTo>
                  <a:pt x="3361" y="1666"/>
                </a:lnTo>
                <a:lnTo>
                  <a:pt x="3351" y="1662"/>
                </a:lnTo>
                <a:lnTo>
                  <a:pt x="3343" y="1660"/>
                </a:lnTo>
                <a:lnTo>
                  <a:pt x="3335" y="1656"/>
                </a:lnTo>
                <a:lnTo>
                  <a:pt x="3327" y="1648"/>
                </a:lnTo>
                <a:lnTo>
                  <a:pt x="3325" y="1644"/>
                </a:lnTo>
                <a:lnTo>
                  <a:pt x="3325" y="1644"/>
                </a:lnTo>
                <a:lnTo>
                  <a:pt x="3321" y="1648"/>
                </a:lnTo>
                <a:lnTo>
                  <a:pt x="3313" y="1654"/>
                </a:lnTo>
                <a:lnTo>
                  <a:pt x="3307" y="1658"/>
                </a:lnTo>
                <a:lnTo>
                  <a:pt x="3299" y="1662"/>
                </a:lnTo>
                <a:lnTo>
                  <a:pt x="3289" y="1664"/>
                </a:lnTo>
                <a:lnTo>
                  <a:pt x="3277" y="1666"/>
                </a:lnTo>
                <a:lnTo>
                  <a:pt x="3277" y="1666"/>
                </a:lnTo>
                <a:lnTo>
                  <a:pt x="3275" y="1666"/>
                </a:lnTo>
                <a:lnTo>
                  <a:pt x="3275" y="1486"/>
                </a:lnTo>
                <a:lnTo>
                  <a:pt x="3249" y="1486"/>
                </a:lnTo>
                <a:lnTo>
                  <a:pt x="3249" y="1452"/>
                </a:lnTo>
                <a:lnTo>
                  <a:pt x="3221" y="1452"/>
                </a:lnTo>
                <a:lnTo>
                  <a:pt x="3219" y="1446"/>
                </a:lnTo>
                <a:lnTo>
                  <a:pt x="3219" y="1444"/>
                </a:lnTo>
                <a:lnTo>
                  <a:pt x="3219" y="1444"/>
                </a:lnTo>
                <a:lnTo>
                  <a:pt x="3201" y="1366"/>
                </a:lnTo>
                <a:lnTo>
                  <a:pt x="3201" y="1336"/>
                </a:lnTo>
                <a:lnTo>
                  <a:pt x="3187" y="1302"/>
                </a:lnTo>
                <a:lnTo>
                  <a:pt x="3187" y="1272"/>
                </a:lnTo>
                <a:lnTo>
                  <a:pt x="3171" y="1270"/>
                </a:lnTo>
                <a:lnTo>
                  <a:pt x="3125" y="1170"/>
                </a:lnTo>
                <a:lnTo>
                  <a:pt x="3125" y="1170"/>
                </a:lnTo>
                <a:lnTo>
                  <a:pt x="3135" y="1166"/>
                </a:lnTo>
                <a:lnTo>
                  <a:pt x="3135" y="1148"/>
                </a:lnTo>
                <a:lnTo>
                  <a:pt x="3101" y="1148"/>
                </a:lnTo>
                <a:lnTo>
                  <a:pt x="3101" y="1142"/>
                </a:lnTo>
                <a:lnTo>
                  <a:pt x="3201" y="1136"/>
                </a:lnTo>
                <a:lnTo>
                  <a:pt x="3199" y="1004"/>
                </a:lnTo>
                <a:lnTo>
                  <a:pt x="3193" y="1000"/>
                </a:lnTo>
                <a:lnTo>
                  <a:pt x="3081" y="804"/>
                </a:lnTo>
                <a:lnTo>
                  <a:pt x="3079" y="708"/>
                </a:lnTo>
                <a:lnTo>
                  <a:pt x="3087" y="692"/>
                </a:lnTo>
                <a:lnTo>
                  <a:pt x="3079" y="688"/>
                </a:lnTo>
                <a:lnTo>
                  <a:pt x="3081" y="676"/>
                </a:lnTo>
                <a:lnTo>
                  <a:pt x="3135" y="700"/>
                </a:lnTo>
                <a:lnTo>
                  <a:pt x="3135" y="700"/>
                </a:lnTo>
                <a:lnTo>
                  <a:pt x="3135" y="710"/>
                </a:lnTo>
                <a:lnTo>
                  <a:pt x="3139" y="716"/>
                </a:lnTo>
                <a:lnTo>
                  <a:pt x="3147" y="726"/>
                </a:lnTo>
                <a:lnTo>
                  <a:pt x="3147" y="726"/>
                </a:lnTo>
                <a:lnTo>
                  <a:pt x="3151" y="730"/>
                </a:lnTo>
                <a:lnTo>
                  <a:pt x="3155" y="732"/>
                </a:lnTo>
                <a:lnTo>
                  <a:pt x="3159" y="732"/>
                </a:lnTo>
                <a:lnTo>
                  <a:pt x="3163" y="730"/>
                </a:lnTo>
                <a:lnTo>
                  <a:pt x="3169" y="726"/>
                </a:lnTo>
                <a:lnTo>
                  <a:pt x="3173" y="718"/>
                </a:lnTo>
                <a:lnTo>
                  <a:pt x="3175" y="708"/>
                </a:lnTo>
                <a:lnTo>
                  <a:pt x="3175" y="696"/>
                </a:lnTo>
                <a:lnTo>
                  <a:pt x="3171" y="684"/>
                </a:lnTo>
                <a:lnTo>
                  <a:pt x="3163" y="674"/>
                </a:lnTo>
                <a:lnTo>
                  <a:pt x="3163" y="674"/>
                </a:lnTo>
                <a:lnTo>
                  <a:pt x="3159" y="670"/>
                </a:lnTo>
                <a:lnTo>
                  <a:pt x="3155" y="670"/>
                </a:lnTo>
                <a:lnTo>
                  <a:pt x="3147" y="674"/>
                </a:lnTo>
                <a:lnTo>
                  <a:pt x="3141" y="678"/>
                </a:lnTo>
                <a:lnTo>
                  <a:pt x="3139" y="682"/>
                </a:lnTo>
                <a:lnTo>
                  <a:pt x="3101" y="656"/>
                </a:lnTo>
                <a:lnTo>
                  <a:pt x="3099" y="638"/>
                </a:lnTo>
                <a:lnTo>
                  <a:pt x="3095" y="634"/>
                </a:lnTo>
                <a:lnTo>
                  <a:pt x="3085" y="644"/>
                </a:lnTo>
                <a:lnTo>
                  <a:pt x="3085" y="644"/>
                </a:lnTo>
                <a:lnTo>
                  <a:pt x="3077" y="640"/>
                </a:lnTo>
                <a:lnTo>
                  <a:pt x="2889" y="178"/>
                </a:lnTo>
                <a:lnTo>
                  <a:pt x="2889" y="178"/>
                </a:lnTo>
                <a:lnTo>
                  <a:pt x="2889" y="172"/>
                </a:lnTo>
                <a:lnTo>
                  <a:pt x="2887" y="166"/>
                </a:lnTo>
                <a:lnTo>
                  <a:pt x="2887" y="166"/>
                </a:lnTo>
                <a:lnTo>
                  <a:pt x="2883" y="164"/>
                </a:lnTo>
                <a:lnTo>
                  <a:pt x="2879" y="166"/>
                </a:lnTo>
                <a:lnTo>
                  <a:pt x="2877" y="172"/>
                </a:lnTo>
                <a:lnTo>
                  <a:pt x="2835" y="274"/>
                </a:lnTo>
                <a:lnTo>
                  <a:pt x="2767" y="630"/>
                </a:lnTo>
                <a:lnTo>
                  <a:pt x="2757" y="628"/>
                </a:lnTo>
                <a:lnTo>
                  <a:pt x="2753" y="648"/>
                </a:lnTo>
                <a:lnTo>
                  <a:pt x="2761" y="660"/>
                </a:lnTo>
                <a:lnTo>
                  <a:pt x="2767" y="1284"/>
                </a:lnTo>
                <a:lnTo>
                  <a:pt x="2763" y="1284"/>
                </a:lnTo>
                <a:lnTo>
                  <a:pt x="2763" y="1296"/>
                </a:lnTo>
                <a:lnTo>
                  <a:pt x="2765" y="1296"/>
                </a:lnTo>
                <a:lnTo>
                  <a:pt x="2765" y="1324"/>
                </a:lnTo>
                <a:lnTo>
                  <a:pt x="2759" y="1336"/>
                </a:lnTo>
                <a:lnTo>
                  <a:pt x="2737" y="1368"/>
                </a:lnTo>
                <a:lnTo>
                  <a:pt x="2751" y="1400"/>
                </a:lnTo>
                <a:lnTo>
                  <a:pt x="2769" y="1374"/>
                </a:lnTo>
                <a:lnTo>
                  <a:pt x="2741" y="1368"/>
                </a:lnTo>
                <a:lnTo>
                  <a:pt x="2761" y="1336"/>
                </a:lnTo>
                <a:lnTo>
                  <a:pt x="2779" y="1336"/>
                </a:lnTo>
                <a:lnTo>
                  <a:pt x="2801" y="1368"/>
                </a:lnTo>
                <a:lnTo>
                  <a:pt x="2773" y="1374"/>
                </a:lnTo>
                <a:lnTo>
                  <a:pt x="2789" y="1400"/>
                </a:lnTo>
                <a:lnTo>
                  <a:pt x="2805" y="1368"/>
                </a:lnTo>
                <a:lnTo>
                  <a:pt x="2783" y="1336"/>
                </a:lnTo>
                <a:lnTo>
                  <a:pt x="2779" y="1324"/>
                </a:lnTo>
                <a:lnTo>
                  <a:pt x="2779" y="1296"/>
                </a:lnTo>
                <a:lnTo>
                  <a:pt x="2781" y="1296"/>
                </a:lnTo>
                <a:lnTo>
                  <a:pt x="2781" y="1284"/>
                </a:lnTo>
                <a:lnTo>
                  <a:pt x="2777" y="1284"/>
                </a:lnTo>
                <a:lnTo>
                  <a:pt x="2771" y="666"/>
                </a:lnTo>
                <a:lnTo>
                  <a:pt x="2777" y="666"/>
                </a:lnTo>
                <a:lnTo>
                  <a:pt x="2783" y="650"/>
                </a:lnTo>
                <a:lnTo>
                  <a:pt x="2777" y="638"/>
                </a:lnTo>
                <a:lnTo>
                  <a:pt x="2777" y="638"/>
                </a:lnTo>
                <a:lnTo>
                  <a:pt x="2855" y="318"/>
                </a:lnTo>
                <a:lnTo>
                  <a:pt x="2855" y="318"/>
                </a:lnTo>
                <a:lnTo>
                  <a:pt x="2981" y="880"/>
                </a:lnTo>
                <a:lnTo>
                  <a:pt x="2981" y="880"/>
                </a:lnTo>
                <a:lnTo>
                  <a:pt x="3001" y="954"/>
                </a:lnTo>
                <a:lnTo>
                  <a:pt x="3021" y="1022"/>
                </a:lnTo>
                <a:lnTo>
                  <a:pt x="3021" y="1022"/>
                </a:lnTo>
                <a:lnTo>
                  <a:pt x="3023" y="1028"/>
                </a:lnTo>
                <a:lnTo>
                  <a:pt x="3027" y="1032"/>
                </a:lnTo>
                <a:lnTo>
                  <a:pt x="3031" y="1032"/>
                </a:lnTo>
                <a:lnTo>
                  <a:pt x="3031" y="1032"/>
                </a:lnTo>
                <a:lnTo>
                  <a:pt x="3031" y="1036"/>
                </a:lnTo>
                <a:lnTo>
                  <a:pt x="3033" y="1040"/>
                </a:lnTo>
                <a:lnTo>
                  <a:pt x="3033" y="1040"/>
                </a:lnTo>
                <a:lnTo>
                  <a:pt x="3039" y="1042"/>
                </a:lnTo>
                <a:lnTo>
                  <a:pt x="3039" y="1046"/>
                </a:lnTo>
                <a:lnTo>
                  <a:pt x="3047" y="1048"/>
                </a:lnTo>
                <a:lnTo>
                  <a:pt x="3047" y="1126"/>
                </a:lnTo>
                <a:lnTo>
                  <a:pt x="3039" y="1126"/>
                </a:lnTo>
                <a:lnTo>
                  <a:pt x="3037" y="1070"/>
                </a:lnTo>
                <a:lnTo>
                  <a:pt x="3037" y="1070"/>
                </a:lnTo>
                <a:lnTo>
                  <a:pt x="3033" y="1066"/>
                </a:lnTo>
                <a:lnTo>
                  <a:pt x="3025" y="1064"/>
                </a:lnTo>
                <a:lnTo>
                  <a:pt x="3017" y="1062"/>
                </a:lnTo>
                <a:lnTo>
                  <a:pt x="3017" y="1062"/>
                </a:lnTo>
                <a:lnTo>
                  <a:pt x="3009" y="1064"/>
                </a:lnTo>
                <a:lnTo>
                  <a:pt x="3001" y="1068"/>
                </a:lnTo>
                <a:lnTo>
                  <a:pt x="2991" y="1072"/>
                </a:lnTo>
                <a:lnTo>
                  <a:pt x="2993" y="1124"/>
                </a:lnTo>
                <a:lnTo>
                  <a:pt x="2997" y="1138"/>
                </a:lnTo>
                <a:lnTo>
                  <a:pt x="3005" y="1144"/>
                </a:lnTo>
                <a:lnTo>
                  <a:pt x="3005" y="1148"/>
                </a:lnTo>
                <a:lnTo>
                  <a:pt x="3043" y="1146"/>
                </a:lnTo>
                <a:lnTo>
                  <a:pt x="3043" y="1150"/>
                </a:lnTo>
                <a:lnTo>
                  <a:pt x="3043" y="1150"/>
                </a:lnTo>
                <a:lnTo>
                  <a:pt x="3031" y="1152"/>
                </a:lnTo>
                <a:lnTo>
                  <a:pt x="3031" y="1152"/>
                </a:lnTo>
                <a:lnTo>
                  <a:pt x="3009" y="1158"/>
                </a:lnTo>
                <a:lnTo>
                  <a:pt x="3009" y="1178"/>
                </a:lnTo>
                <a:lnTo>
                  <a:pt x="3009" y="1178"/>
                </a:lnTo>
                <a:lnTo>
                  <a:pt x="3013" y="1178"/>
                </a:lnTo>
                <a:lnTo>
                  <a:pt x="2951" y="1344"/>
                </a:lnTo>
                <a:lnTo>
                  <a:pt x="2947" y="1374"/>
                </a:lnTo>
                <a:lnTo>
                  <a:pt x="2943" y="1476"/>
                </a:lnTo>
                <a:lnTo>
                  <a:pt x="2939" y="1476"/>
                </a:lnTo>
                <a:lnTo>
                  <a:pt x="2939" y="1486"/>
                </a:lnTo>
                <a:lnTo>
                  <a:pt x="2919" y="1486"/>
                </a:lnTo>
                <a:lnTo>
                  <a:pt x="2919" y="1660"/>
                </a:lnTo>
                <a:lnTo>
                  <a:pt x="2919" y="1660"/>
                </a:lnTo>
                <a:lnTo>
                  <a:pt x="2907" y="1666"/>
                </a:lnTo>
                <a:lnTo>
                  <a:pt x="2893" y="1668"/>
                </a:lnTo>
                <a:lnTo>
                  <a:pt x="2893" y="1668"/>
                </a:lnTo>
                <a:lnTo>
                  <a:pt x="2883" y="1666"/>
                </a:lnTo>
                <a:lnTo>
                  <a:pt x="2873" y="1664"/>
                </a:lnTo>
                <a:lnTo>
                  <a:pt x="2857" y="1656"/>
                </a:lnTo>
                <a:lnTo>
                  <a:pt x="2847" y="1648"/>
                </a:lnTo>
                <a:lnTo>
                  <a:pt x="2843" y="1644"/>
                </a:lnTo>
                <a:lnTo>
                  <a:pt x="2843" y="1644"/>
                </a:lnTo>
                <a:lnTo>
                  <a:pt x="2839" y="1648"/>
                </a:lnTo>
                <a:lnTo>
                  <a:pt x="2829" y="1656"/>
                </a:lnTo>
                <a:lnTo>
                  <a:pt x="2821" y="1660"/>
                </a:lnTo>
                <a:lnTo>
                  <a:pt x="2813" y="1664"/>
                </a:lnTo>
                <a:lnTo>
                  <a:pt x="2801" y="1668"/>
                </a:lnTo>
                <a:lnTo>
                  <a:pt x="2791" y="1668"/>
                </a:lnTo>
                <a:lnTo>
                  <a:pt x="2791" y="1668"/>
                </a:lnTo>
                <a:lnTo>
                  <a:pt x="2779" y="1668"/>
                </a:lnTo>
                <a:lnTo>
                  <a:pt x="2769" y="1664"/>
                </a:lnTo>
                <a:lnTo>
                  <a:pt x="2761" y="1660"/>
                </a:lnTo>
                <a:lnTo>
                  <a:pt x="2753" y="1656"/>
                </a:lnTo>
                <a:lnTo>
                  <a:pt x="2753" y="1656"/>
                </a:lnTo>
                <a:lnTo>
                  <a:pt x="2757" y="1656"/>
                </a:lnTo>
                <a:lnTo>
                  <a:pt x="2757" y="1656"/>
                </a:lnTo>
                <a:lnTo>
                  <a:pt x="2773" y="1650"/>
                </a:lnTo>
                <a:lnTo>
                  <a:pt x="2789" y="1642"/>
                </a:lnTo>
                <a:lnTo>
                  <a:pt x="2807" y="1632"/>
                </a:lnTo>
                <a:lnTo>
                  <a:pt x="2825" y="1620"/>
                </a:lnTo>
                <a:lnTo>
                  <a:pt x="2843" y="1604"/>
                </a:lnTo>
                <a:lnTo>
                  <a:pt x="2857" y="1584"/>
                </a:lnTo>
                <a:lnTo>
                  <a:pt x="2865" y="1574"/>
                </a:lnTo>
                <a:lnTo>
                  <a:pt x="2871" y="1560"/>
                </a:lnTo>
                <a:lnTo>
                  <a:pt x="2875" y="1548"/>
                </a:lnTo>
                <a:lnTo>
                  <a:pt x="2879" y="1534"/>
                </a:lnTo>
                <a:lnTo>
                  <a:pt x="2751" y="1520"/>
                </a:lnTo>
                <a:lnTo>
                  <a:pt x="2737" y="1444"/>
                </a:lnTo>
                <a:lnTo>
                  <a:pt x="2737" y="1416"/>
                </a:lnTo>
                <a:lnTo>
                  <a:pt x="2709" y="1396"/>
                </a:lnTo>
                <a:lnTo>
                  <a:pt x="2705" y="1376"/>
                </a:lnTo>
                <a:lnTo>
                  <a:pt x="2705" y="1376"/>
                </a:lnTo>
                <a:lnTo>
                  <a:pt x="2687" y="1370"/>
                </a:lnTo>
                <a:lnTo>
                  <a:pt x="2655" y="1358"/>
                </a:lnTo>
                <a:lnTo>
                  <a:pt x="2655" y="1358"/>
                </a:lnTo>
                <a:lnTo>
                  <a:pt x="2641" y="1356"/>
                </a:lnTo>
                <a:lnTo>
                  <a:pt x="2627" y="1354"/>
                </a:lnTo>
                <a:lnTo>
                  <a:pt x="2615" y="1352"/>
                </a:lnTo>
                <a:lnTo>
                  <a:pt x="2607" y="1248"/>
                </a:lnTo>
                <a:lnTo>
                  <a:pt x="2645" y="1244"/>
                </a:lnTo>
                <a:lnTo>
                  <a:pt x="2607" y="1244"/>
                </a:lnTo>
                <a:lnTo>
                  <a:pt x="2607" y="1220"/>
                </a:lnTo>
                <a:lnTo>
                  <a:pt x="2599" y="1220"/>
                </a:lnTo>
                <a:lnTo>
                  <a:pt x="2599" y="1244"/>
                </a:lnTo>
                <a:lnTo>
                  <a:pt x="2545" y="1244"/>
                </a:lnTo>
                <a:lnTo>
                  <a:pt x="2597" y="1248"/>
                </a:lnTo>
                <a:lnTo>
                  <a:pt x="2595" y="1352"/>
                </a:lnTo>
                <a:lnTo>
                  <a:pt x="2595" y="1352"/>
                </a:lnTo>
                <a:lnTo>
                  <a:pt x="2509" y="1364"/>
                </a:lnTo>
                <a:lnTo>
                  <a:pt x="2509" y="1364"/>
                </a:lnTo>
                <a:lnTo>
                  <a:pt x="2475" y="1370"/>
                </a:lnTo>
                <a:lnTo>
                  <a:pt x="2469" y="1372"/>
                </a:lnTo>
                <a:lnTo>
                  <a:pt x="2469" y="1382"/>
                </a:lnTo>
                <a:lnTo>
                  <a:pt x="2437" y="1390"/>
                </a:lnTo>
                <a:lnTo>
                  <a:pt x="2437" y="1400"/>
                </a:lnTo>
                <a:lnTo>
                  <a:pt x="2467" y="1402"/>
                </a:lnTo>
                <a:lnTo>
                  <a:pt x="2467" y="1416"/>
                </a:lnTo>
                <a:lnTo>
                  <a:pt x="2467" y="1416"/>
                </a:lnTo>
                <a:lnTo>
                  <a:pt x="2445" y="1416"/>
                </a:lnTo>
                <a:lnTo>
                  <a:pt x="2423" y="1418"/>
                </a:lnTo>
                <a:lnTo>
                  <a:pt x="2423" y="1418"/>
                </a:lnTo>
                <a:lnTo>
                  <a:pt x="2421" y="1452"/>
                </a:lnTo>
                <a:lnTo>
                  <a:pt x="2455" y="1454"/>
                </a:lnTo>
                <a:lnTo>
                  <a:pt x="2455" y="1548"/>
                </a:lnTo>
                <a:lnTo>
                  <a:pt x="1895" y="1492"/>
                </a:lnTo>
                <a:lnTo>
                  <a:pt x="1893" y="1452"/>
                </a:lnTo>
                <a:lnTo>
                  <a:pt x="1883" y="1426"/>
                </a:lnTo>
                <a:lnTo>
                  <a:pt x="1795" y="1280"/>
                </a:lnTo>
                <a:lnTo>
                  <a:pt x="1795" y="1280"/>
                </a:lnTo>
                <a:lnTo>
                  <a:pt x="1803" y="1278"/>
                </a:lnTo>
                <a:lnTo>
                  <a:pt x="1801" y="1262"/>
                </a:lnTo>
                <a:lnTo>
                  <a:pt x="1801" y="1262"/>
                </a:lnTo>
                <a:lnTo>
                  <a:pt x="1769" y="1256"/>
                </a:lnTo>
                <a:lnTo>
                  <a:pt x="1769" y="1256"/>
                </a:lnTo>
                <a:lnTo>
                  <a:pt x="1751" y="1254"/>
                </a:lnTo>
                <a:lnTo>
                  <a:pt x="1751" y="1250"/>
                </a:lnTo>
                <a:lnTo>
                  <a:pt x="1805" y="1252"/>
                </a:lnTo>
                <a:lnTo>
                  <a:pt x="1805" y="1248"/>
                </a:lnTo>
                <a:lnTo>
                  <a:pt x="1819" y="1244"/>
                </a:lnTo>
                <a:lnTo>
                  <a:pt x="1825" y="1230"/>
                </a:lnTo>
                <a:lnTo>
                  <a:pt x="1827" y="1184"/>
                </a:lnTo>
                <a:lnTo>
                  <a:pt x="1827" y="1184"/>
                </a:lnTo>
                <a:lnTo>
                  <a:pt x="1815" y="1180"/>
                </a:lnTo>
                <a:lnTo>
                  <a:pt x="1803" y="1178"/>
                </a:lnTo>
                <a:lnTo>
                  <a:pt x="1789" y="1176"/>
                </a:lnTo>
                <a:lnTo>
                  <a:pt x="1789" y="1176"/>
                </a:lnTo>
                <a:lnTo>
                  <a:pt x="1777" y="1178"/>
                </a:lnTo>
                <a:lnTo>
                  <a:pt x="1767" y="1180"/>
                </a:lnTo>
                <a:lnTo>
                  <a:pt x="1759" y="1184"/>
                </a:lnTo>
                <a:lnTo>
                  <a:pt x="1759" y="1232"/>
                </a:lnTo>
                <a:lnTo>
                  <a:pt x="1747" y="1232"/>
                </a:lnTo>
                <a:lnTo>
                  <a:pt x="1747" y="1162"/>
                </a:lnTo>
                <a:lnTo>
                  <a:pt x="1757" y="1162"/>
                </a:lnTo>
                <a:lnTo>
                  <a:pt x="1757" y="1158"/>
                </a:lnTo>
                <a:lnTo>
                  <a:pt x="1757" y="1158"/>
                </a:lnTo>
                <a:lnTo>
                  <a:pt x="1767" y="1156"/>
                </a:lnTo>
                <a:lnTo>
                  <a:pt x="1767" y="1156"/>
                </a:lnTo>
                <a:lnTo>
                  <a:pt x="1769" y="1154"/>
                </a:lnTo>
                <a:lnTo>
                  <a:pt x="1769" y="1152"/>
                </a:lnTo>
                <a:lnTo>
                  <a:pt x="1771" y="1150"/>
                </a:lnTo>
                <a:lnTo>
                  <a:pt x="1771" y="1150"/>
                </a:lnTo>
                <a:lnTo>
                  <a:pt x="1775" y="1148"/>
                </a:lnTo>
                <a:lnTo>
                  <a:pt x="1781" y="1146"/>
                </a:lnTo>
                <a:lnTo>
                  <a:pt x="1785" y="1140"/>
                </a:lnTo>
                <a:lnTo>
                  <a:pt x="1785" y="1140"/>
                </a:lnTo>
                <a:lnTo>
                  <a:pt x="1813" y="1080"/>
                </a:lnTo>
                <a:lnTo>
                  <a:pt x="1843" y="1016"/>
                </a:lnTo>
                <a:lnTo>
                  <a:pt x="1843" y="1016"/>
                </a:lnTo>
                <a:lnTo>
                  <a:pt x="2023" y="516"/>
                </a:lnTo>
                <a:lnTo>
                  <a:pt x="2023" y="516"/>
                </a:lnTo>
                <a:lnTo>
                  <a:pt x="2137" y="800"/>
                </a:lnTo>
                <a:lnTo>
                  <a:pt x="2129" y="812"/>
                </a:lnTo>
                <a:lnTo>
                  <a:pt x="2139" y="826"/>
                </a:lnTo>
                <a:lnTo>
                  <a:pt x="2147" y="824"/>
                </a:lnTo>
                <a:lnTo>
                  <a:pt x="2137" y="1372"/>
                </a:lnTo>
                <a:lnTo>
                  <a:pt x="2131" y="1372"/>
                </a:lnTo>
                <a:lnTo>
                  <a:pt x="2131" y="1384"/>
                </a:lnTo>
                <a:lnTo>
                  <a:pt x="2135" y="1384"/>
                </a:lnTo>
                <a:lnTo>
                  <a:pt x="2135" y="1408"/>
                </a:lnTo>
                <a:lnTo>
                  <a:pt x="2129" y="1418"/>
                </a:lnTo>
                <a:lnTo>
                  <a:pt x="2097" y="1446"/>
                </a:lnTo>
                <a:lnTo>
                  <a:pt x="2121" y="1476"/>
                </a:lnTo>
                <a:lnTo>
                  <a:pt x="2143" y="1452"/>
                </a:lnTo>
                <a:lnTo>
                  <a:pt x="2103" y="1448"/>
                </a:lnTo>
                <a:lnTo>
                  <a:pt x="2133" y="1418"/>
                </a:lnTo>
                <a:lnTo>
                  <a:pt x="2159" y="1418"/>
                </a:lnTo>
                <a:lnTo>
                  <a:pt x="2189" y="1448"/>
                </a:lnTo>
                <a:lnTo>
                  <a:pt x="2149" y="1452"/>
                </a:lnTo>
                <a:lnTo>
                  <a:pt x="2175" y="1476"/>
                </a:lnTo>
                <a:lnTo>
                  <a:pt x="2195" y="1446"/>
                </a:lnTo>
                <a:lnTo>
                  <a:pt x="2165" y="1418"/>
                </a:lnTo>
                <a:lnTo>
                  <a:pt x="2165" y="1418"/>
                </a:lnTo>
                <a:lnTo>
                  <a:pt x="2155" y="1408"/>
                </a:lnTo>
                <a:lnTo>
                  <a:pt x="2155" y="1384"/>
                </a:lnTo>
                <a:lnTo>
                  <a:pt x="2157" y="1384"/>
                </a:lnTo>
                <a:lnTo>
                  <a:pt x="2157" y="1372"/>
                </a:lnTo>
                <a:lnTo>
                  <a:pt x="2153" y="1372"/>
                </a:lnTo>
                <a:lnTo>
                  <a:pt x="2161" y="820"/>
                </a:lnTo>
                <a:lnTo>
                  <a:pt x="2173" y="810"/>
                </a:lnTo>
                <a:lnTo>
                  <a:pt x="2165" y="792"/>
                </a:lnTo>
                <a:lnTo>
                  <a:pt x="2151" y="792"/>
                </a:lnTo>
                <a:lnTo>
                  <a:pt x="2053" y="478"/>
                </a:lnTo>
                <a:lnTo>
                  <a:pt x="1991" y="386"/>
                </a:lnTo>
                <a:lnTo>
                  <a:pt x="1991" y="386"/>
                </a:lnTo>
                <a:lnTo>
                  <a:pt x="1989" y="382"/>
                </a:lnTo>
                <a:lnTo>
                  <a:pt x="1985" y="382"/>
                </a:lnTo>
                <a:lnTo>
                  <a:pt x="1979" y="382"/>
                </a:lnTo>
                <a:lnTo>
                  <a:pt x="1979" y="382"/>
                </a:lnTo>
                <a:lnTo>
                  <a:pt x="1977" y="384"/>
                </a:lnTo>
                <a:lnTo>
                  <a:pt x="1975" y="388"/>
                </a:lnTo>
                <a:lnTo>
                  <a:pt x="1975" y="394"/>
                </a:lnTo>
                <a:lnTo>
                  <a:pt x="1703" y="802"/>
                </a:lnTo>
                <a:lnTo>
                  <a:pt x="1703" y="802"/>
                </a:lnTo>
                <a:lnTo>
                  <a:pt x="1691" y="806"/>
                </a:lnTo>
                <a:lnTo>
                  <a:pt x="1677" y="798"/>
                </a:lnTo>
                <a:lnTo>
                  <a:pt x="1671" y="800"/>
                </a:lnTo>
                <a:lnTo>
                  <a:pt x="1669" y="816"/>
                </a:lnTo>
                <a:lnTo>
                  <a:pt x="1615" y="838"/>
                </a:lnTo>
                <a:lnTo>
                  <a:pt x="1615" y="838"/>
                </a:lnTo>
                <a:lnTo>
                  <a:pt x="1611" y="836"/>
                </a:lnTo>
                <a:lnTo>
                  <a:pt x="1603" y="832"/>
                </a:lnTo>
                <a:lnTo>
                  <a:pt x="1591" y="828"/>
                </a:lnTo>
                <a:lnTo>
                  <a:pt x="1585" y="830"/>
                </a:lnTo>
                <a:lnTo>
                  <a:pt x="1579" y="832"/>
                </a:lnTo>
                <a:lnTo>
                  <a:pt x="1579" y="832"/>
                </a:lnTo>
                <a:lnTo>
                  <a:pt x="1573" y="836"/>
                </a:lnTo>
                <a:lnTo>
                  <a:pt x="1567" y="842"/>
                </a:lnTo>
                <a:lnTo>
                  <a:pt x="1563" y="846"/>
                </a:lnTo>
                <a:lnTo>
                  <a:pt x="1561" y="852"/>
                </a:lnTo>
                <a:lnTo>
                  <a:pt x="1559" y="862"/>
                </a:lnTo>
                <a:lnTo>
                  <a:pt x="1563" y="872"/>
                </a:lnTo>
                <a:lnTo>
                  <a:pt x="1569" y="878"/>
                </a:lnTo>
                <a:lnTo>
                  <a:pt x="1579" y="882"/>
                </a:lnTo>
                <a:lnTo>
                  <a:pt x="1589" y="884"/>
                </a:lnTo>
                <a:lnTo>
                  <a:pt x="1595" y="882"/>
                </a:lnTo>
                <a:lnTo>
                  <a:pt x="1601" y="880"/>
                </a:lnTo>
                <a:lnTo>
                  <a:pt x="1601" y="880"/>
                </a:lnTo>
                <a:lnTo>
                  <a:pt x="1607" y="874"/>
                </a:lnTo>
                <a:lnTo>
                  <a:pt x="1615" y="870"/>
                </a:lnTo>
                <a:lnTo>
                  <a:pt x="1619" y="864"/>
                </a:lnTo>
                <a:lnTo>
                  <a:pt x="1621" y="856"/>
                </a:lnTo>
                <a:lnTo>
                  <a:pt x="1699" y="834"/>
                </a:lnTo>
                <a:lnTo>
                  <a:pt x="1699" y="846"/>
                </a:lnTo>
                <a:lnTo>
                  <a:pt x="1689" y="848"/>
                </a:lnTo>
                <a:lnTo>
                  <a:pt x="1699" y="862"/>
                </a:lnTo>
                <a:lnTo>
                  <a:pt x="1697" y="946"/>
                </a:lnTo>
                <a:lnTo>
                  <a:pt x="1533" y="1120"/>
                </a:lnTo>
                <a:lnTo>
                  <a:pt x="1525" y="1124"/>
                </a:lnTo>
                <a:lnTo>
                  <a:pt x="1523" y="1242"/>
                </a:lnTo>
                <a:lnTo>
                  <a:pt x="1667" y="1246"/>
                </a:lnTo>
                <a:lnTo>
                  <a:pt x="1667" y="1252"/>
                </a:lnTo>
                <a:lnTo>
                  <a:pt x="1619" y="1252"/>
                </a:lnTo>
                <a:lnTo>
                  <a:pt x="1619" y="1268"/>
                </a:lnTo>
                <a:lnTo>
                  <a:pt x="1619" y="1268"/>
                </a:lnTo>
                <a:lnTo>
                  <a:pt x="1633" y="1272"/>
                </a:lnTo>
                <a:lnTo>
                  <a:pt x="1567" y="1360"/>
                </a:lnTo>
                <a:lnTo>
                  <a:pt x="1543" y="1362"/>
                </a:lnTo>
                <a:lnTo>
                  <a:pt x="1543" y="1388"/>
                </a:lnTo>
                <a:lnTo>
                  <a:pt x="1541" y="1394"/>
                </a:lnTo>
                <a:lnTo>
                  <a:pt x="1541" y="1394"/>
                </a:lnTo>
                <a:lnTo>
                  <a:pt x="1535" y="1388"/>
                </a:lnTo>
                <a:lnTo>
                  <a:pt x="1529" y="1384"/>
                </a:lnTo>
                <a:lnTo>
                  <a:pt x="1519" y="1380"/>
                </a:lnTo>
                <a:lnTo>
                  <a:pt x="1509" y="1376"/>
                </a:lnTo>
                <a:lnTo>
                  <a:pt x="1509" y="1376"/>
                </a:lnTo>
                <a:lnTo>
                  <a:pt x="1467" y="1366"/>
                </a:lnTo>
                <a:lnTo>
                  <a:pt x="1402" y="1354"/>
                </a:lnTo>
                <a:lnTo>
                  <a:pt x="1318" y="1342"/>
                </a:lnTo>
                <a:lnTo>
                  <a:pt x="1270" y="1336"/>
                </a:lnTo>
                <a:lnTo>
                  <a:pt x="1220" y="1332"/>
                </a:lnTo>
                <a:lnTo>
                  <a:pt x="1220" y="1332"/>
                </a:lnTo>
                <a:lnTo>
                  <a:pt x="1176" y="1330"/>
                </a:lnTo>
                <a:lnTo>
                  <a:pt x="1140" y="1330"/>
                </a:lnTo>
                <a:lnTo>
                  <a:pt x="1114" y="1332"/>
                </a:lnTo>
                <a:lnTo>
                  <a:pt x="1096" y="1334"/>
                </a:lnTo>
                <a:lnTo>
                  <a:pt x="1084" y="1338"/>
                </a:lnTo>
                <a:lnTo>
                  <a:pt x="1078" y="1342"/>
                </a:lnTo>
                <a:lnTo>
                  <a:pt x="1074" y="1344"/>
                </a:lnTo>
                <a:lnTo>
                  <a:pt x="1074" y="1348"/>
                </a:lnTo>
                <a:lnTo>
                  <a:pt x="1074" y="1348"/>
                </a:lnTo>
                <a:lnTo>
                  <a:pt x="1078" y="1354"/>
                </a:lnTo>
                <a:lnTo>
                  <a:pt x="1090" y="1366"/>
                </a:lnTo>
                <a:lnTo>
                  <a:pt x="1128" y="1404"/>
                </a:lnTo>
                <a:lnTo>
                  <a:pt x="1150" y="1428"/>
                </a:lnTo>
                <a:lnTo>
                  <a:pt x="1174" y="1456"/>
                </a:lnTo>
                <a:lnTo>
                  <a:pt x="1194" y="1484"/>
                </a:lnTo>
                <a:lnTo>
                  <a:pt x="1202" y="1498"/>
                </a:lnTo>
                <a:lnTo>
                  <a:pt x="1208" y="1512"/>
                </a:lnTo>
                <a:lnTo>
                  <a:pt x="1208" y="1512"/>
                </a:lnTo>
                <a:lnTo>
                  <a:pt x="1216" y="1530"/>
                </a:lnTo>
                <a:lnTo>
                  <a:pt x="1220" y="1546"/>
                </a:lnTo>
                <a:lnTo>
                  <a:pt x="1228" y="1582"/>
                </a:lnTo>
                <a:lnTo>
                  <a:pt x="1232" y="1616"/>
                </a:lnTo>
                <a:lnTo>
                  <a:pt x="1232" y="1648"/>
                </a:lnTo>
                <a:lnTo>
                  <a:pt x="1232" y="1648"/>
                </a:lnTo>
                <a:lnTo>
                  <a:pt x="1230" y="1644"/>
                </a:lnTo>
                <a:lnTo>
                  <a:pt x="1230" y="1644"/>
                </a:lnTo>
                <a:lnTo>
                  <a:pt x="1226" y="1648"/>
                </a:lnTo>
                <a:lnTo>
                  <a:pt x="1216" y="1654"/>
                </a:lnTo>
                <a:lnTo>
                  <a:pt x="1200" y="1662"/>
                </a:lnTo>
                <a:lnTo>
                  <a:pt x="1190" y="1664"/>
                </a:lnTo>
                <a:lnTo>
                  <a:pt x="1180" y="1666"/>
                </a:lnTo>
                <a:lnTo>
                  <a:pt x="1180" y="1666"/>
                </a:lnTo>
                <a:lnTo>
                  <a:pt x="1168" y="1664"/>
                </a:lnTo>
                <a:lnTo>
                  <a:pt x="1158" y="1662"/>
                </a:lnTo>
                <a:lnTo>
                  <a:pt x="1148" y="1658"/>
                </a:lnTo>
                <a:lnTo>
                  <a:pt x="1142" y="1654"/>
                </a:lnTo>
                <a:lnTo>
                  <a:pt x="1132" y="1646"/>
                </a:lnTo>
                <a:lnTo>
                  <a:pt x="1128" y="1642"/>
                </a:lnTo>
                <a:lnTo>
                  <a:pt x="1128" y="1642"/>
                </a:lnTo>
                <a:lnTo>
                  <a:pt x="1126" y="1646"/>
                </a:lnTo>
                <a:lnTo>
                  <a:pt x="1118" y="1652"/>
                </a:lnTo>
                <a:lnTo>
                  <a:pt x="1106" y="1660"/>
                </a:lnTo>
                <a:lnTo>
                  <a:pt x="1096" y="1662"/>
                </a:lnTo>
                <a:lnTo>
                  <a:pt x="1088" y="1664"/>
                </a:lnTo>
                <a:lnTo>
                  <a:pt x="1088" y="1664"/>
                </a:lnTo>
                <a:lnTo>
                  <a:pt x="1086" y="1624"/>
                </a:lnTo>
                <a:lnTo>
                  <a:pt x="1068" y="1624"/>
                </a:lnTo>
                <a:lnTo>
                  <a:pt x="1060" y="1518"/>
                </a:lnTo>
                <a:lnTo>
                  <a:pt x="1046" y="1482"/>
                </a:lnTo>
                <a:lnTo>
                  <a:pt x="902" y="1272"/>
                </a:lnTo>
                <a:lnTo>
                  <a:pt x="902" y="1272"/>
                </a:lnTo>
                <a:lnTo>
                  <a:pt x="914" y="1272"/>
                </a:lnTo>
                <a:lnTo>
                  <a:pt x="912" y="1248"/>
                </a:lnTo>
                <a:lnTo>
                  <a:pt x="912" y="1248"/>
                </a:lnTo>
                <a:lnTo>
                  <a:pt x="892" y="1244"/>
                </a:lnTo>
                <a:lnTo>
                  <a:pt x="858" y="1240"/>
                </a:lnTo>
                <a:lnTo>
                  <a:pt x="858" y="1240"/>
                </a:lnTo>
                <a:lnTo>
                  <a:pt x="830" y="1238"/>
                </a:lnTo>
                <a:lnTo>
                  <a:pt x="830" y="1232"/>
                </a:lnTo>
                <a:lnTo>
                  <a:pt x="920" y="1234"/>
                </a:lnTo>
                <a:lnTo>
                  <a:pt x="920" y="1230"/>
                </a:lnTo>
                <a:lnTo>
                  <a:pt x="940" y="1222"/>
                </a:lnTo>
                <a:lnTo>
                  <a:pt x="952" y="1204"/>
                </a:lnTo>
                <a:lnTo>
                  <a:pt x="952" y="1140"/>
                </a:lnTo>
                <a:lnTo>
                  <a:pt x="952" y="1140"/>
                </a:lnTo>
                <a:lnTo>
                  <a:pt x="932" y="1134"/>
                </a:lnTo>
                <a:lnTo>
                  <a:pt x="914" y="1130"/>
                </a:lnTo>
                <a:lnTo>
                  <a:pt x="892" y="1128"/>
                </a:lnTo>
                <a:lnTo>
                  <a:pt x="892" y="1128"/>
                </a:lnTo>
                <a:lnTo>
                  <a:pt x="872" y="1130"/>
                </a:lnTo>
                <a:lnTo>
                  <a:pt x="858" y="1132"/>
                </a:lnTo>
                <a:lnTo>
                  <a:pt x="844" y="1138"/>
                </a:lnTo>
                <a:lnTo>
                  <a:pt x="842" y="1208"/>
                </a:lnTo>
                <a:lnTo>
                  <a:pt x="822" y="1208"/>
                </a:lnTo>
                <a:lnTo>
                  <a:pt x="822" y="1108"/>
                </a:lnTo>
                <a:lnTo>
                  <a:pt x="840" y="1108"/>
                </a:lnTo>
                <a:lnTo>
                  <a:pt x="840" y="1102"/>
                </a:lnTo>
                <a:lnTo>
                  <a:pt x="840" y="1102"/>
                </a:lnTo>
                <a:lnTo>
                  <a:pt x="854" y="1098"/>
                </a:lnTo>
                <a:lnTo>
                  <a:pt x="854" y="1098"/>
                </a:lnTo>
                <a:lnTo>
                  <a:pt x="858" y="1096"/>
                </a:lnTo>
                <a:lnTo>
                  <a:pt x="860" y="1094"/>
                </a:lnTo>
                <a:lnTo>
                  <a:pt x="860" y="1088"/>
                </a:lnTo>
                <a:lnTo>
                  <a:pt x="860" y="1088"/>
                </a:lnTo>
                <a:lnTo>
                  <a:pt x="864" y="1088"/>
                </a:lnTo>
                <a:lnTo>
                  <a:pt x="870" y="1088"/>
                </a:lnTo>
                <a:lnTo>
                  <a:pt x="878" y="1084"/>
                </a:lnTo>
                <a:lnTo>
                  <a:pt x="882" y="1080"/>
                </a:lnTo>
                <a:lnTo>
                  <a:pt x="884" y="1076"/>
                </a:lnTo>
                <a:lnTo>
                  <a:pt x="884" y="1076"/>
                </a:lnTo>
                <a:lnTo>
                  <a:pt x="932" y="992"/>
                </a:lnTo>
                <a:lnTo>
                  <a:pt x="962" y="936"/>
                </a:lnTo>
                <a:lnTo>
                  <a:pt x="980" y="898"/>
                </a:lnTo>
                <a:lnTo>
                  <a:pt x="980" y="898"/>
                </a:lnTo>
                <a:lnTo>
                  <a:pt x="1274" y="192"/>
                </a:lnTo>
                <a:lnTo>
                  <a:pt x="1274" y="192"/>
                </a:lnTo>
                <a:lnTo>
                  <a:pt x="1461" y="594"/>
                </a:lnTo>
                <a:lnTo>
                  <a:pt x="1449" y="610"/>
                </a:lnTo>
                <a:lnTo>
                  <a:pt x="1463" y="630"/>
                </a:lnTo>
                <a:lnTo>
                  <a:pt x="1475" y="628"/>
                </a:lnTo>
                <a:lnTo>
                  <a:pt x="1469" y="920"/>
                </a:lnTo>
                <a:lnTo>
                  <a:pt x="1457" y="920"/>
                </a:lnTo>
                <a:lnTo>
                  <a:pt x="1457" y="936"/>
                </a:lnTo>
                <a:lnTo>
                  <a:pt x="1465" y="936"/>
                </a:lnTo>
                <a:lnTo>
                  <a:pt x="1465" y="972"/>
                </a:lnTo>
                <a:lnTo>
                  <a:pt x="1455" y="986"/>
                </a:lnTo>
                <a:lnTo>
                  <a:pt x="1404" y="1026"/>
                </a:lnTo>
                <a:lnTo>
                  <a:pt x="1441" y="1068"/>
                </a:lnTo>
                <a:lnTo>
                  <a:pt x="1479" y="1034"/>
                </a:lnTo>
                <a:lnTo>
                  <a:pt x="1412" y="1028"/>
                </a:lnTo>
                <a:lnTo>
                  <a:pt x="1463" y="986"/>
                </a:lnTo>
                <a:lnTo>
                  <a:pt x="1505" y="986"/>
                </a:lnTo>
                <a:lnTo>
                  <a:pt x="1555" y="1028"/>
                </a:lnTo>
                <a:lnTo>
                  <a:pt x="1487" y="1034"/>
                </a:lnTo>
                <a:lnTo>
                  <a:pt x="1529" y="1068"/>
                </a:lnTo>
                <a:lnTo>
                  <a:pt x="1563" y="1026"/>
                </a:lnTo>
                <a:lnTo>
                  <a:pt x="1513" y="986"/>
                </a:lnTo>
                <a:lnTo>
                  <a:pt x="1497" y="970"/>
                </a:lnTo>
                <a:lnTo>
                  <a:pt x="1497" y="936"/>
                </a:lnTo>
                <a:lnTo>
                  <a:pt x="1503" y="936"/>
                </a:lnTo>
                <a:lnTo>
                  <a:pt x="1503" y="920"/>
                </a:lnTo>
                <a:lnTo>
                  <a:pt x="1493" y="920"/>
                </a:lnTo>
                <a:lnTo>
                  <a:pt x="1499" y="622"/>
                </a:lnTo>
                <a:lnTo>
                  <a:pt x="1519" y="608"/>
                </a:lnTo>
                <a:lnTo>
                  <a:pt x="1507" y="582"/>
                </a:lnTo>
                <a:lnTo>
                  <a:pt x="1483" y="582"/>
                </a:lnTo>
                <a:lnTo>
                  <a:pt x="1324" y="136"/>
                </a:lnTo>
                <a:lnTo>
                  <a:pt x="1222" y="8"/>
                </a:lnTo>
                <a:lnTo>
                  <a:pt x="1222" y="8"/>
                </a:lnTo>
                <a:lnTo>
                  <a:pt x="1222" y="6"/>
                </a:lnTo>
                <a:lnTo>
                  <a:pt x="1218" y="2"/>
                </a:lnTo>
                <a:lnTo>
                  <a:pt x="1212" y="0"/>
                </a:lnTo>
                <a:lnTo>
                  <a:pt x="1208" y="0"/>
                </a:lnTo>
                <a:lnTo>
                  <a:pt x="1202" y="2"/>
                </a:lnTo>
                <a:lnTo>
                  <a:pt x="1202" y="2"/>
                </a:lnTo>
                <a:lnTo>
                  <a:pt x="1198" y="6"/>
                </a:lnTo>
                <a:lnTo>
                  <a:pt x="1196" y="8"/>
                </a:lnTo>
                <a:lnTo>
                  <a:pt x="1194" y="12"/>
                </a:lnTo>
                <a:lnTo>
                  <a:pt x="1196" y="16"/>
                </a:lnTo>
                <a:lnTo>
                  <a:pt x="750" y="596"/>
                </a:lnTo>
                <a:lnTo>
                  <a:pt x="750" y="596"/>
                </a:lnTo>
                <a:lnTo>
                  <a:pt x="732" y="602"/>
                </a:lnTo>
                <a:lnTo>
                  <a:pt x="708" y="590"/>
                </a:lnTo>
                <a:lnTo>
                  <a:pt x="700" y="594"/>
                </a:lnTo>
                <a:lnTo>
                  <a:pt x="696" y="618"/>
                </a:lnTo>
                <a:lnTo>
                  <a:pt x="606" y="648"/>
                </a:lnTo>
                <a:lnTo>
                  <a:pt x="606" y="648"/>
                </a:lnTo>
                <a:lnTo>
                  <a:pt x="600" y="644"/>
                </a:lnTo>
                <a:lnTo>
                  <a:pt x="586" y="638"/>
                </a:lnTo>
                <a:lnTo>
                  <a:pt x="578" y="636"/>
                </a:lnTo>
                <a:lnTo>
                  <a:pt x="568" y="634"/>
                </a:lnTo>
                <a:lnTo>
                  <a:pt x="558" y="636"/>
                </a:lnTo>
                <a:lnTo>
                  <a:pt x="548" y="638"/>
                </a:lnTo>
                <a:lnTo>
                  <a:pt x="548" y="638"/>
                </a:lnTo>
                <a:lnTo>
                  <a:pt x="538" y="644"/>
                </a:lnTo>
                <a:lnTo>
                  <a:pt x="528" y="652"/>
                </a:lnTo>
                <a:lnTo>
                  <a:pt x="522" y="660"/>
                </a:lnTo>
                <a:lnTo>
                  <a:pt x="518" y="666"/>
                </a:lnTo>
                <a:lnTo>
                  <a:pt x="516" y="674"/>
                </a:lnTo>
                <a:lnTo>
                  <a:pt x="516" y="682"/>
                </a:lnTo>
                <a:lnTo>
                  <a:pt x="518" y="688"/>
                </a:lnTo>
                <a:lnTo>
                  <a:pt x="522" y="694"/>
                </a:lnTo>
                <a:lnTo>
                  <a:pt x="528" y="700"/>
                </a:lnTo>
                <a:lnTo>
                  <a:pt x="532" y="704"/>
                </a:lnTo>
                <a:lnTo>
                  <a:pt x="540" y="708"/>
                </a:lnTo>
                <a:lnTo>
                  <a:pt x="548" y="710"/>
                </a:lnTo>
                <a:lnTo>
                  <a:pt x="556" y="712"/>
                </a:lnTo>
                <a:lnTo>
                  <a:pt x="564" y="712"/>
                </a:lnTo>
                <a:lnTo>
                  <a:pt x="574" y="710"/>
                </a:lnTo>
                <a:lnTo>
                  <a:pt x="584" y="706"/>
                </a:lnTo>
                <a:lnTo>
                  <a:pt x="584" y="706"/>
                </a:lnTo>
                <a:lnTo>
                  <a:pt x="596" y="700"/>
                </a:lnTo>
                <a:lnTo>
                  <a:pt x="606" y="692"/>
                </a:lnTo>
                <a:lnTo>
                  <a:pt x="610" y="688"/>
                </a:lnTo>
                <a:lnTo>
                  <a:pt x="614" y="684"/>
                </a:lnTo>
                <a:lnTo>
                  <a:pt x="616" y="678"/>
                </a:lnTo>
                <a:lnTo>
                  <a:pt x="616" y="672"/>
                </a:lnTo>
                <a:lnTo>
                  <a:pt x="744" y="642"/>
                </a:lnTo>
                <a:lnTo>
                  <a:pt x="744" y="658"/>
                </a:lnTo>
                <a:lnTo>
                  <a:pt x="728" y="664"/>
                </a:lnTo>
                <a:lnTo>
                  <a:pt x="746" y="682"/>
                </a:lnTo>
                <a:lnTo>
                  <a:pt x="740" y="802"/>
                </a:lnTo>
                <a:lnTo>
                  <a:pt x="474" y="1048"/>
                </a:lnTo>
                <a:lnTo>
                  <a:pt x="460" y="1054"/>
                </a:lnTo>
                <a:lnTo>
                  <a:pt x="456" y="1220"/>
                </a:lnTo>
                <a:lnTo>
                  <a:pt x="692" y="1226"/>
                </a:lnTo>
                <a:lnTo>
                  <a:pt x="694" y="1236"/>
                </a:lnTo>
                <a:lnTo>
                  <a:pt x="614" y="1236"/>
                </a:lnTo>
                <a:lnTo>
                  <a:pt x="614" y="1258"/>
                </a:lnTo>
                <a:lnTo>
                  <a:pt x="614" y="1258"/>
                </a:lnTo>
                <a:lnTo>
                  <a:pt x="636" y="1262"/>
                </a:lnTo>
                <a:lnTo>
                  <a:pt x="530" y="1390"/>
                </a:lnTo>
                <a:lnTo>
                  <a:pt x="488" y="1390"/>
                </a:lnTo>
                <a:lnTo>
                  <a:pt x="490" y="1428"/>
                </a:lnTo>
                <a:lnTo>
                  <a:pt x="454" y="1470"/>
                </a:lnTo>
                <a:lnTo>
                  <a:pt x="454" y="1510"/>
                </a:lnTo>
                <a:lnTo>
                  <a:pt x="408" y="1624"/>
                </a:lnTo>
                <a:lnTo>
                  <a:pt x="382" y="1624"/>
                </a:lnTo>
                <a:lnTo>
                  <a:pt x="382" y="1482"/>
                </a:lnTo>
                <a:lnTo>
                  <a:pt x="252" y="1482"/>
                </a:lnTo>
                <a:lnTo>
                  <a:pt x="252" y="1320"/>
                </a:lnTo>
                <a:lnTo>
                  <a:pt x="118" y="1320"/>
                </a:lnTo>
                <a:lnTo>
                  <a:pt x="118" y="1384"/>
                </a:lnTo>
                <a:lnTo>
                  <a:pt x="104" y="1384"/>
                </a:lnTo>
                <a:lnTo>
                  <a:pt x="104" y="1248"/>
                </a:lnTo>
                <a:lnTo>
                  <a:pt x="0" y="1248"/>
                </a:lnTo>
                <a:lnTo>
                  <a:pt x="0" y="1636"/>
                </a:lnTo>
                <a:lnTo>
                  <a:pt x="0" y="1920"/>
                </a:lnTo>
                <a:lnTo>
                  <a:pt x="0" y="2136"/>
                </a:lnTo>
                <a:lnTo>
                  <a:pt x="5760" y="2136"/>
                </a:lnTo>
                <a:lnTo>
                  <a:pt x="5760" y="1920"/>
                </a:lnTo>
                <a:lnTo>
                  <a:pt x="5760" y="1636"/>
                </a:lnTo>
                <a:lnTo>
                  <a:pt x="5760" y="1394"/>
                </a:lnTo>
                <a:lnTo>
                  <a:pt x="5674" y="1394"/>
                </a:lnTo>
                <a:close/>
                <a:moveTo>
                  <a:pt x="4103" y="1368"/>
                </a:moveTo>
                <a:lnTo>
                  <a:pt x="4097" y="1368"/>
                </a:lnTo>
                <a:lnTo>
                  <a:pt x="4091" y="1030"/>
                </a:lnTo>
                <a:lnTo>
                  <a:pt x="4091" y="1030"/>
                </a:lnTo>
                <a:lnTo>
                  <a:pt x="4097" y="1030"/>
                </a:lnTo>
                <a:lnTo>
                  <a:pt x="4103" y="1368"/>
                </a:lnTo>
                <a:close/>
                <a:moveTo>
                  <a:pt x="2775" y="1284"/>
                </a:moveTo>
                <a:lnTo>
                  <a:pt x="2769" y="1284"/>
                </a:lnTo>
                <a:lnTo>
                  <a:pt x="2763" y="664"/>
                </a:lnTo>
                <a:lnTo>
                  <a:pt x="2763" y="664"/>
                </a:lnTo>
                <a:lnTo>
                  <a:pt x="2769" y="664"/>
                </a:lnTo>
                <a:lnTo>
                  <a:pt x="2775" y="1284"/>
                </a:lnTo>
                <a:close/>
                <a:moveTo>
                  <a:pt x="2157" y="824"/>
                </a:moveTo>
                <a:lnTo>
                  <a:pt x="2159" y="822"/>
                </a:lnTo>
                <a:lnTo>
                  <a:pt x="2149" y="1372"/>
                </a:lnTo>
                <a:lnTo>
                  <a:pt x="2141" y="1372"/>
                </a:lnTo>
                <a:lnTo>
                  <a:pt x="2151" y="824"/>
                </a:lnTo>
                <a:lnTo>
                  <a:pt x="2157" y="824"/>
                </a:lnTo>
                <a:close/>
                <a:moveTo>
                  <a:pt x="1493" y="626"/>
                </a:moveTo>
                <a:lnTo>
                  <a:pt x="1487" y="920"/>
                </a:lnTo>
                <a:lnTo>
                  <a:pt x="1475" y="920"/>
                </a:lnTo>
                <a:lnTo>
                  <a:pt x="1481" y="628"/>
                </a:lnTo>
                <a:lnTo>
                  <a:pt x="1493" y="626"/>
                </a:lnTo>
                <a:close/>
                <a:moveTo>
                  <a:pt x="866" y="1274"/>
                </a:moveTo>
                <a:lnTo>
                  <a:pt x="886" y="1302"/>
                </a:lnTo>
                <a:lnTo>
                  <a:pt x="894" y="1340"/>
                </a:lnTo>
                <a:lnTo>
                  <a:pt x="894" y="1340"/>
                </a:lnTo>
                <a:lnTo>
                  <a:pt x="834" y="1276"/>
                </a:lnTo>
                <a:lnTo>
                  <a:pt x="834" y="1276"/>
                </a:lnTo>
                <a:lnTo>
                  <a:pt x="866" y="1274"/>
                </a:lnTo>
                <a:lnTo>
                  <a:pt x="866" y="1274"/>
                </a:lnTo>
                <a:close/>
                <a:moveTo>
                  <a:pt x="864" y="1340"/>
                </a:moveTo>
                <a:lnTo>
                  <a:pt x="810" y="1340"/>
                </a:lnTo>
                <a:lnTo>
                  <a:pt x="810" y="1284"/>
                </a:lnTo>
                <a:lnTo>
                  <a:pt x="810" y="1284"/>
                </a:lnTo>
                <a:lnTo>
                  <a:pt x="864" y="1340"/>
                </a:lnTo>
                <a:lnTo>
                  <a:pt x="864" y="1340"/>
                </a:lnTo>
                <a:close/>
                <a:moveTo>
                  <a:pt x="820" y="1444"/>
                </a:moveTo>
                <a:lnTo>
                  <a:pt x="820" y="1470"/>
                </a:lnTo>
                <a:lnTo>
                  <a:pt x="810" y="1470"/>
                </a:lnTo>
                <a:lnTo>
                  <a:pt x="810" y="1438"/>
                </a:lnTo>
                <a:lnTo>
                  <a:pt x="834" y="1438"/>
                </a:lnTo>
                <a:lnTo>
                  <a:pt x="834" y="1426"/>
                </a:lnTo>
                <a:lnTo>
                  <a:pt x="810" y="1426"/>
                </a:lnTo>
                <a:lnTo>
                  <a:pt x="810" y="1368"/>
                </a:lnTo>
                <a:lnTo>
                  <a:pt x="900" y="1462"/>
                </a:lnTo>
                <a:lnTo>
                  <a:pt x="900" y="1470"/>
                </a:lnTo>
                <a:lnTo>
                  <a:pt x="862" y="1470"/>
                </a:lnTo>
                <a:lnTo>
                  <a:pt x="862" y="1444"/>
                </a:lnTo>
                <a:lnTo>
                  <a:pt x="820" y="1444"/>
                </a:lnTo>
                <a:close/>
                <a:moveTo>
                  <a:pt x="902" y="844"/>
                </a:moveTo>
                <a:lnTo>
                  <a:pt x="902" y="860"/>
                </a:lnTo>
                <a:lnTo>
                  <a:pt x="898" y="866"/>
                </a:lnTo>
                <a:lnTo>
                  <a:pt x="898" y="904"/>
                </a:lnTo>
                <a:lnTo>
                  <a:pt x="848" y="1058"/>
                </a:lnTo>
                <a:lnTo>
                  <a:pt x="848" y="1058"/>
                </a:lnTo>
                <a:lnTo>
                  <a:pt x="820" y="1056"/>
                </a:lnTo>
                <a:lnTo>
                  <a:pt x="822" y="938"/>
                </a:lnTo>
                <a:lnTo>
                  <a:pt x="876" y="942"/>
                </a:lnTo>
                <a:lnTo>
                  <a:pt x="884" y="932"/>
                </a:lnTo>
                <a:lnTo>
                  <a:pt x="872" y="932"/>
                </a:lnTo>
                <a:lnTo>
                  <a:pt x="872" y="932"/>
                </a:lnTo>
                <a:lnTo>
                  <a:pt x="862" y="926"/>
                </a:lnTo>
                <a:lnTo>
                  <a:pt x="858" y="922"/>
                </a:lnTo>
                <a:lnTo>
                  <a:pt x="856" y="920"/>
                </a:lnTo>
                <a:lnTo>
                  <a:pt x="858" y="920"/>
                </a:lnTo>
                <a:lnTo>
                  <a:pt x="858" y="920"/>
                </a:lnTo>
                <a:lnTo>
                  <a:pt x="882" y="920"/>
                </a:lnTo>
                <a:lnTo>
                  <a:pt x="892" y="902"/>
                </a:lnTo>
                <a:lnTo>
                  <a:pt x="858" y="902"/>
                </a:lnTo>
                <a:lnTo>
                  <a:pt x="858" y="870"/>
                </a:lnTo>
                <a:lnTo>
                  <a:pt x="848" y="870"/>
                </a:lnTo>
                <a:lnTo>
                  <a:pt x="848" y="840"/>
                </a:lnTo>
                <a:lnTo>
                  <a:pt x="818" y="840"/>
                </a:lnTo>
                <a:lnTo>
                  <a:pt x="816" y="702"/>
                </a:lnTo>
                <a:lnTo>
                  <a:pt x="848" y="702"/>
                </a:lnTo>
                <a:lnTo>
                  <a:pt x="874" y="678"/>
                </a:lnTo>
                <a:lnTo>
                  <a:pt x="898" y="678"/>
                </a:lnTo>
                <a:lnTo>
                  <a:pt x="906" y="828"/>
                </a:lnTo>
                <a:lnTo>
                  <a:pt x="888" y="836"/>
                </a:lnTo>
                <a:lnTo>
                  <a:pt x="888" y="840"/>
                </a:lnTo>
                <a:lnTo>
                  <a:pt x="902" y="844"/>
                </a:lnTo>
                <a:close/>
                <a:moveTo>
                  <a:pt x="852" y="618"/>
                </a:moveTo>
                <a:lnTo>
                  <a:pt x="852" y="618"/>
                </a:lnTo>
                <a:lnTo>
                  <a:pt x="894" y="588"/>
                </a:lnTo>
                <a:lnTo>
                  <a:pt x="896" y="662"/>
                </a:lnTo>
                <a:lnTo>
                  <a:pt x="848" y="662"/>
                </a:lnTo>
                <a:lnTo>
                  <a:pt x="844" y="656"/>
                </a:lnTo>
                <a:lnTo>
                  <a:pt x="816" y="656"/>
                </a:lnTo>
                <a:lnTo>
                  <a:pt x="816" y="648"/>
                </a:lnTo>
                <a:lnTo>
                  <a:pt x="832" y="648"/>
                </a:lnTo>
                <a:lnTo>
                  <a:pt x="832" y="648"/>
                </a:lnTo>
                <a:lnTo>
                  <a:pt x="838" y="646"/>
                </a:lnTo>
                <a:lnTo>
                  <a:pt x="844" y="642"/>
                </a:lnTo>
                <a:lnTo>
                  <a:pt x="850" y="636"/>
                </a:lnTo>
                <a:lnTo>
                  <a:pt x="850" y="636"/>
                </a:lnTo>
                <a:lnTo>
                  <a:pt x="852" y="628"/>
                </a:lnTo>
                <a:lnTo>
                  <a:pt x="854" y="624"/>
                </a:lnTo>
                <a:lnTo>
                  <a:pt x="852" y="618"/>
                </a:lnTo>
                <a:lnTo>
                  <a:pt x="852" y="618"/>
                </a:lnTo>
                <a:close/>
                <a:moveTo>
                  <a:pt x="1208" y="44"/>
                </a:moveTo>
                <a:lnTo>
                  <a:pt x="1208" y="44"/>
                </a:lnTo>
                <a:lnTo>
                  <a:pt x="1264" y="168"/>
                </a:lnTo>
                <a:lnTo>
                  <a:pt x="1264" y="168"/>
                </a:lnTo>
                <a:lnTo>
                  <a:pt x="1220" y="212"/>
                </a:lnTo>
                <a:lnTo>
                  <a:pt x="1210" y="242"/>
                </a:lnTo>
                <a:lnTo>
                  <a:pt x="1192" y="230"/>
                </a:lnTo>
                <a:lnTo>
                  <a:pt x="1180" y="246"/>
                </a:lnTo>
                <a:lnTo>
                  <a:pt x="1202" y="264"/>
                </a:lnTo>
                <a:lnTo>
                  <a:pt x="930" y="824"/>
                </a:lnTo>
                <a:lnTo>
                  <a:pt x="918" y="824"/>
                </a:lnTo>
                <a:lnTo>
                  <a:pt x="902" y="582"/>
                </a:lnTo>
                <a:lnTo>
                  <a:pt x="902" y="582"/>
                </a:lnTo>
                <a:lnTo>
                  <a:pt x="906" y="578"/>
                </a:lnTo>
                <a:lnTo>
                  <a:pt x="908" y="574"/>
                </a:lnTo>
                <a:lnTo>
                  <a:pt x="908" y="570"/>
                </a:lnTo>
                <a:lnTo>
                  <a:pt x="906" y="568"/>
                </a:lnTo>
                <a:lnTo>
                  <a:pt x="902" y="566"/>
                </a:lnTo>
                <a:lnTo>
                  <a:pt x="898" y="564"/>
                </a:lnTo>
                <a:lnTo>
                  <a:pt x="884" y="564"/>
                </a:lnTo>
                <a:lnTo>
                  <a:pt x="884" y="564"/>
                </a:lnTo>
                <a:lnTo>
                  <a:pt x="846" y="572"/>
                </a:lnTo>
                <a:lnTo>
                  <a:pt x="786" y="586"/>
                </a:lnTo>
                <a:lnTo>
                  <a:pt x="1208" y="44"/>
                </a:lnTo>
                <a:close/>
                <a:moveTo>
                  <a:pt x="530" y="1028"/>
                </a:moveTo>
                <a:lnTo>
                  <a:pt x="486" y="1044"/>
                </a:lnTo>
                <a:lnTo>
                  <a:pt x="740" y="810"/>
                </a:lnTo>
                <a:lnTo>
                  <a:pt x="736" y="884"/>
                </a:lnTo>
                <a:lnTo>
                  <a:pt x="720" y="884"/>
                </a:lnTo>
                <a:lnTo>
                  <a:pt x="680" y="920"/>
                </a:lnTo>
                <a:lnTo>
                  <a:pt x="680" y="928"/>
                </a:lnTo>
                <a:lnTo>
                  <a:pt x="730" y="932"/>
                </a:lnTo>
                <a:lnTo>
                  <a:pt x="730" y="998"/>
                </a:lnTo>
                <a:lnTo>
                  <a:pt x="714" y="1006"/>
                </a:lnTo>
                <a:lnTo>
                  <a:pt x="714" y="1042"/>
                </a:lnTo>
                <a:lnTo>
                  <a:pt x="530" y="1028"/>
                </a:lnTo>
                <a:close/>
                <a:moveTo>
                  <a:pt x="702" y="1276"/>
                </a:moveTo>
                <a:lnTo>
                  <a:pt x="702" y="1330"/>
                </a:lnTo>
                <a:lnTo>
                  <a:pt x="698" y="1336"/>
                </a:lnTo>
                <a:lnTo>
                  <a:pt x="636" y="1334"/>
                </a:lnTo>
                <a:lnTo>
                  <a:pt x="702" y="1276"/>
                </a:lnTo>
                <a:close/>
                <a:moveTo>
                  <a:pt x="702" y="1438"/>
                </a:moveTo>
                <a:lnTo>
                  <a:pt x="702" y="1470"/>
                </a:lnTo>
                <a:lnTo>
                  <a:pt x="634" y="1470"/>
                </a:lnTo>
                <a:lnTo>
                  <a:pt x="702" y="1404"/>
                </a:lnTo>
                <a:lnTo>
                  <a:pt x="702" y="1426"/>
                </a:lnTo>
                <a:lnTo>
                  <a:pt x="684" y="1426"/>
                </a:lnTo>
                <a:lnTo>
                  <a:pt x="684" y="1438"/>
                </a:lnTo>
                <a:lnTo>
                  <a:pt x="702" y="1438"/>
                </a:lnTo>
                <a:close/>
                <a:moveTo>
                  <a:pt x="682" y="1394"/>
                </a:moveTo>
                <a:lnTo>
                  <a:pt x="702" y="1366"/>
                </a:lnTo>
                <a:lnTo>
                  <a:pt x="702" y="1376"/>
                </a:lnTo>
                <a:lnTo>
                  <a:pt x="682" y="1394"/>
                </a:lnTo>
                <a:close/>
                <a:moveTo>
                  <a:pt x="656" y="1264"/>
                </a:moveTo>
                <a:lnTo>
                  <a:pt x="656" y="1264"/>
                </a:lnTo>
                <a:lnTo>
                  <a:pt x="684" y="1268"/>
                </a:lnTo>
                <a:lnTo>
                  <a:pt x="580" y="1360"/>
                </a:lnTo>
                <a:lnTo>
                  <a:pt x="656" y="1264"/>
                </a:lnTo>
                <a:close/>
                <a:moveTo>
                  <a:pt x="442" y="1624"/>
                </a:moveTo>
                <a:lnTo>
                  <a:pt x="482" y="1560"/>
                </a:lnTo>
                <a:lnTo>
                  <a:pt x="500" y="1624"/>
                </a:lnTo>
                <a:lnTo>
                  <a:pt x="442" y="1624"/>
                </a:lnTo>
                <a:close/>
                <a:moveTo>
                  <a:pt x="504" y="1460"/>
                </a:moveTo>
                <a:lnTo>
                  <a:pt x="530" y="1426"/>
                </a:lnTo>
                <a:lnTo>
                  <a:pt x="618" y="1350"/>
                </a:lnTo>
                <a:lnTo>
                  <a:pt x="688" y="1352"/>
                </a:lnTo>
                <a:lnTo>
                  <a:pt x="604" y="1470"/>
                </a:lnTo>
                <a:lnTo>
                  <a:pt x="506" y="1470"/>
                </a:lnTo>
                <a:lnTo>
                  <a:pt x="504" y="1460"/>
                </a:lnTo>
                <a:close/>
                <a:moveTo>
                  <a:pt x="884" y="1624"/>
                </a:moveTo>
                <a:lnTo>
                  <a:pt x="532" y="1624"/>
                </a:lnTo>
                <a:lnTo>
                  <a:pt x="512" y="1528"/>
                </a:lnTo>
                <a:lnTo>
                  <a:pt x="916" y="1528"/>
                </a:lnTo>
                <a:lnTo>
                  <a:pt x="884" y="1624"/>
                </a:lnTo>
                <a:close/>
                <a:moveTo>
                  <a:pt x="826" y="1358"/>
                </a:moveTo>
                <a:lnTo>
                  <a:pt x="882" y="1360"/>
                </a:lnTo>
                <a:lnTo>
                  <a:pt x="882" y="1360"/>
                </a:lnTo>
                <a:lnTo>
                  <a:pt x="904" y="1384"/>
                </a:lnTo>
                <a:lnTo>
                  <a:pt x="918" y="1456"/>
                </a:lnTo>
                <a:lnTo>
                  <a:pt x="826" y="1358"/>
                </a:lnTo>
                <a:close/>
                <a:moveTo>
                  <a:pt x="982" y="1434"/>
                </a:moveTo>
                <a:lnTo>
                  <a:pt x="982" y="1434"/>
                </a:lnTo>
                <a:lnTo>
                  <a:pt x="926" y="1374"/>
                </a:lnTo>
                <a:lnTo>
                  <a:pt x="920" y="1348"/>
                </a:lnTo>
                <a:lnTo>
                  <a:pt x="982" y="1434"/>
                </a:lnTo>
                <a:close/>
                <a:moveTo>
                  <a:pt x="984" y="1470"/>
                </a:moveTo>
                <a:lnTo>
                  <a:pt x="946" y="1470"/>
                </a:lnTo>
                <a:lnTo>
                  <a:pt x="934" y="1416"/>
                </a:lnTo>
                <a:lnTo>
                  <a:pt x="934" y="1416"/>
                </a:lnTo>
                <a:lnTo>
                  <a:pt x="984" y="1470"/>
                </a:lnTo>
                <a:lnTo>
                  <a:pt x="984" y="1470"/>
                </a:lnTo>
                <a:close/>
                <a:moveTo>
                  <a:pt x="924" y="1624"/>
                </a:moveTo>
                <a:lnTo>
                  <a:pt x="944" y="1582"/>
                </a:lnTo>
                <a:lnTo>
                  <a:pt x="954" y="1624"/>
                </a:lnTo>
                <a:lnTo>
                  <a:pt x="924" y="1624"/>
                </a:lnTo>
                <a:close/>
                <a:moveTo>
                  <a:pt x="980" y="1624"/>
                </a:moveTo>
                <a:lnTo>
                  <a:pt x="980" y="1624"/>
                </a:lnTo>
                <a:lnTo>
                  <a:pt x="958" y="1550"/>
                </a:lnTo>
                <a:lnTo>
                  <a:pt x="968" y="1528"/>
                </a:lnTo>
                <a:lnTo>
                  <a:pt x="1002" y="1528"/>
                </a:lnTo>
                <a:lnTo>
                  <a:pt x="1010" y="1546"/>
                </a:lnTo>
                <a:lnTo>
                  <a:pt x="982" y="1624"/>
                </a:lnTo>
                <a:lnTo>
                  <a:pt x="980" y="1624"/>
                </a:lnTo>
                <a:close/>
                <a:moveTo>
                  <a:pt x="1008" y="1624"/>
                </a:moveTo>
                <a:lnTo>
                  <a:pt x="1022" y="1588"/>
                </a:lnTo>
                <a:lnTo>
                  <a:pt x="1036" y="1624"/>
                </a:lnTo>
                <a:lnTo>
                  <a:pt x="1008" y="1624"/>
                </a:lnTo>
                <a:close/>
                <a:moveTo>
                  <a:pt x="1645" y="1274"/>
                </a:moveTo>
                <a:lnTo>
                  <a:pt x="1645" y="1274"/>
                </a:lnTo>
                <a:lnTo>
                  <a:pt x="1663" y="1276"/>
                </a:lnTo>
                <a:lnTo>
                  <a:pt x="1599" y="1342"/>
                </a:lnTo>
                <a:lnTo>
                  <a:pt x="1645" y="1274"/>
                </a:lnTo>
                <a:close/>
                <a:moveTo>
                  <a:pt x="1597" y="1418"/>
                </a:moveTo>
                <a:lnTo>
                  <a:pt x="1597" y="1418"/>
                </a:lnTo>
                <a:lnTo>
                  <a:pt x="1571" y="1416"/>
                </a:lnTo>
                <a:lnTo>
                  <a:pt x="1571" y="1416"/>
                </a:lnTo>
                <a:lnTo>
                  <a:pt x="1561" y="1412"/>
                </a:lnTo>
                <a:lnTo>
                  <a:pt x="1553" y="1408"/>
                </a:lnTo>
                <a:lnTo>
                  <a:pt x="1569" y="1386"/>
                </a:lnTo>
                <a:lnTo>
                  <a:pt x="1621" y="1334"/>
                </a:lnTo>
                <a:lnTo>
                  <a:pt x="1665" y="1336"/>
                </a:lnTo>
                <a:lnTo>
                  <a:pt x="1613" y="1418"/>
                </a:lnTo>
                <a:lnTo>
                  <a:pt x="1597" y="1418"/>
                </a:lnTo>
                <a:close/>
                <a:moveTo>
                  <a:pt x="1673" y="1388"/>
                </a:moveTo>
                <a:lnTo>
                  <a:pt x="1661" y="1388"/>
                </a:lnTo>
                <a:lnTo>
                  <a:pt x="1661" y="1396"/>
                </a:lnTo>
                <a:lnTo>
                  <a:pt x="1673" y="1396"/>
                </a:lnTo>
                <a:lnTo>
                  <a:pt x="1673" y="1418"/>
                </a:lnTo>
                <a:lnTo>
                  <a:pt x="1631" y="1418"/>
                </a:lnTo>
                <a:lnTo>
                  <a:pt x="1673" y="1372"/>
                </a:lnTo>
                <a:lnTo>
                  <a:pt x="1673" y="1388"/>
                </a:lnTo>
                <a:close/>
                <a:moveTo>
                  <a:pt x="1673" y="1352"/>
                </a:moveTo>
                <a:lnTo>
                  <a:pt x="1661" y="1366"/>
                </a:lnTo>
                <a:lnTo>
                  <a:pt x="1673" y="1344"/>
                </a:lnTo>
                <a:lnTo>
                  <a:pt x="1673" y="1352"/>
                </a:lnTo>
                <a:close/>
                <a:moveTo>
                  <a:pt x="1673" y="1320"/>
                </a:moveTo>
                <a:lnTo>
                  <a:pt x="1671" y="1324"/>
                </a:lnTo>
                <a:lnTo>
                  <a:pt x="1633" y="1322"/>
                </a:lnTo>
                <a:lnTo>
                  <a:pt x="1673" y="1280"/>
                </a:lnTo>
                <a:lnTo>
                  <a:pt x="1673" y="1320"/>
                </a:lnTo>
                <a:close/>
                <a:moveTo>
                  <a:pt x="1693" y="1004"/>
                </a:moveTo>
                <a:lnTo>
                  <a:pt x="1685" y="1004"/>
                </a:lnTo>
                <a:lnTo>
                  <a:pt x="1659" y="1030"/>
                </a:lnTo>
                <a:lnTo>
                  <a:pt x="1659" y="1036"/>
                </a:lnTo>
                <a:lnTo>
                  <a:pt x="1691" y="1038"/>
                </a:lnTo>
                <a:lnTo>
                  <a:pt x="1689" y="1084"/>
                </a:lnTo>
                <a:lnTo>
                  <a:pt x="1681" y="1092"/>
                </a:lnTo>
                <a:lnTo>
                  <a:pt x="1681" y="1116"/>
                </a:lnTo>
                <a:lnTo>
                  <a:pt x="1567" y="1108"/>
                </a:lnTo>
                <a:lnTo>
                  <a:pt x="1541" y="1118"/>
                </a:lnTo>
                <a:lnTo>
                  <a:pt x="1695" y="952"/>
                </a:lnTo>
                <a:lnTo>
                  <a:pt x="1693" y="1004"/>
                </a:lnTo>
                <a:close/>
                <a:moveTo>
                  <a:pt x="1773" y="1280"/>
                </a:moveTo>
                <a:lnTo>
                  <a:pt x="1785" y="1300"/>
                </a:lnTo>
                <a:lnTo>
                  <a:pt x="1791" y="1328"/>
                </a:lnTo>
                <a:lnTo>
                  <a:pt x="1791" y="1328"/>
                </a:lnTo>
                <a:lnTo>
                  <a:pt x="1755" y="1282"/>
                </a:lnTo>
                <a:lnTo>
                  <a:pt x="1755" y="1282"/>
                </a:lnTo>
                <a:lnTo>
                  <a:pt x="1773" y="1280"/>
                </a:lnTo>
                <a:lnTo>
                  <a:pt x="1773" y="1280"/>
                </a:lnTo>
                <a:close/>
                <a:moveTo>
                  <a:pt x="1773" y="1326"/>
                </a:moveTo>
                <a:lnTo>
                  <a:pt x="1739" y="1326"/>
                </a:lnTo>
                <a:lnTo>
                  <a:pt x="1739" y="1288"/>
                </a:lnTo>
                <a:lnTo>
                  <a:pt x="1739" y="1288"/>
                </a:lnTo>
                <a:lnTo>
                  <a:pt x="1773" y="1326"/>
                </a:lnTo>
                <a:lnTo>
                  <a:pt x="1773" y="1326"/>
                </a:lnTo>
                <a:close/>
                <a:moveTo>
                  <a:pt x="1745" y="1400"/>
                </a:moveTo>
                <a:lnTo>
                  <a:pt x="1745" y="1418"/>
                </a:lnTo>
                <a:lnTo>
                  <a:pt x="1739" y="1418"/>
                </a:lnTo>
                <a:lnTo>
                  <a:pt x="1739" y="1396"/>
                </a:lnTo>
                <a:lnTo>
                  <a:pt x="1753" y="1396"/>
                </a:lnTo>
                <a:lnTo>
                  <a:pt x="1753" y="1388"/>
                </a:lnTo>
                <a:lnTo>
                  <a:pt x="1739" y="1388"/>
                </a:lnTo>
                <a:lnTo>
                  <a:pt x="1739" y="1346"/>
                </a:lnTo>
                <a:lnTo>
                  <a:pt x="1793" y="1412"/>
                </a:lnTo>
                <a:lnTo>
                  <a:pt x="1793" y="1418"/>
                </a:lnTo>
                <a:lnTo>
                  <a:pt x="1771" y="1418"/>
                </a:lnTo>
                <a:lnTo>
                  <a:pt x="1771" y="1400"/>
                </a:lnTo>
                <a:lnTo>
                  <a:pt x="1745" y="1400"/>
                </a:lnTo>
                <a:close/>
                <a:moveTo>
                  <a:pt x="1795" y="976"/>
                </a:moveTo>
                <a:lnTo>
                  <a:pt x="1795" y="988"/>
                </a:lnTo>
                <a:lnTo>
                  <a:pt x="1793" y="992"/>
                </a:lnTo>
                <a:lnTo>
                  <a:pt x="1793" y="1020"/>
                </a:lnTo>
                <a:lnTo>
                  <a:pt x="1763" y="1126"/>
                </a:lnTo>
                <a:lnTo>
                  <a:pt x="1763" y="1126"/>
                </a:lnTo>
                <a:lnTo>
                  <a:pt x="1745" y="1126"/>
                </a:lnTo>
                <a:lnTo>
                  <a:pt x="1747" y="1044"/>
                </a:lnTo>
                <a:lnTo>
                  <a:pt x="1779" y="1046"/>
                </a:lnTo>
                <a:lnTo>
                  <a:pt x="1783" y="1038"/>
                </a:lnTo>
                <a:lnTo>
                  <a:pt x="1777" y="1038"/>
                </a:lnTo>
                <a:lnTo>
                  <a:pt x="1777" y="1038"/>
                </a:lnTo>
                <a:lnTo>
                  <a:pt x="1771" y="1034"/>
                </a:lnTo>
                <a:lnTo>
                  <a:pt x="1769" y="1032"/>
                </a:lnTo>
                <a:lnTo>
                  <a:pt x="1767" y="1030"/>
                </a:lnTo>
                <a:lnTo>
                  <a:pt x="1769" y="1030"/>
                </a:lnTo>
                <a:lnTo>
                  <a:pt x="1769" y="1030"/>
                </a:lnTo>
                <a:lnTo>
                  <a:pt x="1783" y="1030"/>
                </a:lnTo>
                <a:lnTo>
                  <a:pt x="1789" y="1018"/>
                </a:lnTo>
                <a:lnTo>
                  <a:pt x="1769" y="1018"/>
                </a:lnTo>
                <a:lnTo>
                  <a:pt x="1767" y="996"/>
                </a:lnTo>
                <a:lnTo>
                  <a:pt x="1761" y="996"/>
                </a:lnTo>
                <a:lnTo>
                  <a:pt x="1763" y="974"/>
                </a:lnTo>
                <a:lnTo>
                  <a:pt x="1743" y="974"/>
                </a:lnTo>
                <a:lnTo>
                  <a:pt x="1743" y="876"/>
                </a:lnTo>
                <a:lnTo>
                  <a:pt x="1763" y="876"/>
                </a:lnTo>
                <a:lnTo>
                  <a:pt x="1779" y="858"/>
                </a:lnTo>
                <a:lnTo>
                  <a:pt x="1793" y="860"/>
                </a:lnTo>
                <a:lnTo>
                  <a:pt x="1797" y="966"/>
                </a:lnTo>
                <a:lnTo>
                  <a:pt x="1787" y="970"/>
                </a:lnTo>
                <a:lnTo>
                  <a:pt x="1787" y="974"/>
                </a:lnTo>
                <a:lnTo>
                  <a:pt x="1795" y="976"/>
                </a:lnTo>
                <a:close/>
                <a:moveTo>
                  <a:pt x="1765" y="818"/>
                </a:moveTo>
                <a:lnTo>
                  <a:pt x="1765" y="818"/>
                </a:lnTo>
                <a:lnTo>
                  <a:pt x="1789" y="796"/>
                </a:lnTo>
                <a:lnTo>
                  <a:pt x="1793" y="848"/>
                </a:lnTo>
                <a:lnTo>
                  <a:pt x="1763" y="848"/>
                </a:lnTo>
                <a:lnTo>
                  <a:pt x="1759" y="844"/>
                </a:lnTo>
                <a:lnTo>
                  <a:pt x="1743" y="844"/>
                </a:lnTo>
                <a:lnTo>
                  <a:pt x="1743" y="838"/>
                </a:lnTo>
                <a:lnTo>
                  <a:pt x="1753" y="838"/>
                </a:lnTo>
                <a:lnTo>
                  <a:pt x="1753" y="838"/>
                </a:lnTo>
                <a:lnTo>
                  <a:pt x="1757" y="838"/>
                </a:lnTo>
                <a:lnTo>
                  <a:pt x="1759" y="834"/>
                </a:lnTo>
                <a:lnTo>
                  <a:pt x="1763" y="830"/>
                </a:lnTo>
                <a:lnTo>
                  <a:pt x="1763" y="830"/>
                </a:lnTo>
                <a:lnTo>
                  <a:pt x="1765" y="824"/>
                </a:lnTo>
                <a:lnTo>
                  <a:pt x="1765" y="820"/>
                </a:lnTo>
                <a:lnTo>
                  <a:pt x="1765" y="818"/>
                </a:lnTo>
                <a:lnTo>
                  <a:pt x="1765" y="818"/>
                </a:lnTo>
                <a:close/>
                <a:moveTo>
                  <a:pt x="1983" y="412"/>
                </a:moveTo>
                <a:lnTo>
                  <a:pt x="1983" y="412"/>
                </a:lnTo>
                <a:lnTo>
                  <a:pt x="2017" y="500"/>
                </a:lnTo>
                <a:lnTo>
                  <a:pt x="2017" y="500"/>
                </a:lnTo>
                <a:lnTo>
                  <a:pt x="1991" y="532"/>
                </a:lnTo>
                <a:lnTo>
                  <a:pt x="1985" y="552"/>
                </a:lnTo>
                <a:lnTo>
                  <a:pt x="1973" y="544"/>
                </a:lnTo>
                <a:lnTo>
                  <a:pt x="1965" y="554"/>
                </a:lnTo>
                <a:lnTo>
                  <a:pt x="1979" y="568"/>
                </a:lnTo>
                <a:lnTo>
                  <a:pt x="1813" y="964"/>
                </a:lnTo>
                <a:lnTo>
                  <a:pt x="1805" y="962"/>
                </a:lnTo>
                <a:lnTo>
                  <a:pt x="1795" y="790"/>
                </a:lnTo>
                <a:lnTo>
                  <a:pt x="1795" y="790"/>
                </a:lnTo>
                <a:lnTo>
                  <a:pt x="1799" y="786"/>
                </a:lnTo>
                <a:lnTo>
                  <a:pt x="1797" y="782"/>
                </a:lnTo>
                <a:lnTo>
                  <a:pt x="1793" y="778"/>
                </a:lnTo>
                <a:lnTo>
                  <a:pt x="1785" y="778"/>
                </a:lnTo>
                <a:lnTo>
                  <a:pt x="1785" y="778"/>
                </a:lnTo>
                <a:lnTo>
                  <a:pt x="1761" y="784"/>
                </a:lnTo>
                <a:lnTo>
                  <a:pt x="1725" y="794"/>
                </a:lnTo>
                <a:lnTo>
                  <a:pt x="1983" y="412"/>
                </a:lnTo>
                <a:close/>
                <a:moveTo>
                  <a:pt x="1797" y="1482"/>
                </a:moveTo>
                <a:lnTo>
                  <a:pt x="1717" y="1474"/>
                </a:lnTo>
                <a:lnTo>
                  <a:pt x="1699" y="1460"/>
                </a:lnTo>
                <a:lnTo>
                  <a:pt x="1803" y="1460"/>
                </a:lnTo>
                <a:lnTo>
                  <a:pt x="1797" y="1482"/>
                </a:lnTo>
                <a:close/>
                <a:moveTo>
                  <a:pt x="1749" y="1340"/>
                </a:moveTo>
                <a:lnTo>
                  <a:pt x="1783" y="1340"/>
                </a:lnTo>
                <a:lnTo>
                  <a:pt x="1783" y="1340"/>
                </a:lnTo>
                <a:lnTo>
                  <a:pt x="1797" y="1356"/>
                </a:lnTo>
                <a:lnTo>
                  <a:pt x="1805" y="1408"/>
                </a:lnTo>
                <a:lnTo>
                  <a:pt x="1749" y="1340"/>
                </a:lnTo>
                <a:close/>
                <a:moveTo>
                  <a:pt x="1805" y="1332"/>
                </a:moveTo>
                <a:lnTo>
                  <a:pt x="1845" y="1394"/>
                </a:lnTo>
                <a:lnTo>
                  <a:pt x="1845" y="1394"/>
                </a:lnTo>
                <a:lnTo>
                  <a:pt x="1809" y="1350"/>
                </a:lnTo>
                <a:lnTo>
                  <a:pt x="1805" y="1332"/>
                </a:lnTo>
                <a:close/>
                <a:moveTo>
                  <a:pt x="1815" y="1380"/>
                </a:moveTo>
                <a:lnTo>
                  <a:pt x="1815" y="1380"/>
                </a:lnTo>
                <a:lnTo>
                  <a:pt x="1845" y="1418"/>
                </a:lnTo>
                <a:lnTo>
                  <a:pt x="1823" y="1418"/>
                </a:lnTo>
                <a:lnTo>
                  <a:pt x="1815" y="1380"/>
                </a:lnTo>
                <a:close/>
                <a:moveTo>
                  <a:pt x="1855" y="1488"/>
                </a:moveTo>
                <a:lnTo>
                  <a:pt x="1833" y="1486"/>
                </a:lnTo>
                <a:lnTo>
                  <a:pt x="1833" y="1486"/>
                </a:lnTo>
                <a:lnTo>
                  <a:pt x="1829" y="1476"/>
                </a:lnTo>
                <a:lnTo>
                  <a:pt x="1835" y="1460"/>
                </a:lnTo>
                <a:lnTo>
                  <a:pt x="1857" y="1460"/>
                </a:lnTo>
                <a:lnTo>
                  <a:pt x="1861" y="1472"/>
                </a:lnTo>
                <a:lnTo>
                  <a:pt x="1855" y="1488"/>
                </a:lnTo>
                <a:close/>
                <a:moveTo>
                  <a:pt x="3117" y="1172"/>
                </a:moveTo>
                <a:lnTo>
                  <a:pt x="3149" y="1248"/>
                </a:lnTo>
                <a:lnTo>
                  <a:pt x="3105" y="1174"/>
                </a:lnTo>
                <a:lnTo>
                  <a:pt x="3105" y="1174"/>
                </a:lnTo>
                <a:lnTo>
                  <a:pt x="3117" y="1172"/>
                </a:lnTo>
                <a:lnTo>
                  <a:pt x="3117" y="1172"/>
                </a:lnTo>
                <a:close/>
                <a:moveTo>
                  <a:pt x="3125" y="1228"/>
                </a:moveTo>
                <a:lnTo>
                  <a:pt x="3099" y="1228"/>
                </a:lnTo>
                <a:lnTo>
                  <a:pt x="3097" y="1224"/>
                </a:lnTo>
                <a:lnTo>
                  <a:pt x="3097" y="1180"/>
                </a:lnTo>
                <a:lnTo>
                  <a:pt x="3125" y="1228"/>
                </a:lnTo>
                <a:close/>
                <a:moveTo>
                  <a:pt x="3097" y="1300"/>
                </a:moveTo>
                <a:lnTo>
                  <a:pt x="3097" y="1282"/>
                </a:lnTo>
                <a:lnTo>
                  <a:pt x="3127" y="1336"/>
                </a:lnTo>
                <a:lnTo>
                  <a:pt x="3097" y="1336"/>
                </a:lnTo>
                <a:lnTo>
                  <a:pt x="3097" y="1310"/>
                </a:lnTo>
                <a:lnTo>
                  <a:pt x="3105" y="1310"/>
                </a:lnTo>
                <a:lnTo>
                  <a:pt x="3105" y="1300"/>
                </a:lnTo>
                <a:lnTo>
                  <a:pt x="3097" y="1300"/>
                </a:lnTo>
                <a:close/>
                <a:moveTo>
                  <a:pt x="3097" y="1262"/>
                </a:moveTo>
                <a:lnTo>
                  <a:pt x="3097" y="1252"/>
                </a:lnTo>
                <a:lnTo>
                  <a:pt x="3107" y="1276"/>
                </a:lnTo>
                <a:lnTo>
                  <a:pt x="3097" y="1262"/>
                </a:lnTo>
                <a:close/>
                <a:moveTo>
                  <a:pt x="3189" y="996"/>
                </a:moveTo>
                <a:lnTo>
                  <a:pt x="3171" y="984"/>
                </a:lnTo>
                <a:lnTo>
                  <a:pt x="3093" y="996"/>
                </a:lnTo>
                <a:lnTo>
                  <a:pt x="3093" y="966"/>
                </a:lnTo>
                <a:lnTo>
                  <a:pt x="3085" y="960"/>
                </a:lnTo>
                <a:lnTo>
                  <a:pt x="3085" y="906"/>
                </a:lnTo>
                <a:lnTo>
                  <a:pt x="3107" y="904"/>
                </a:lnTo>
                <a:lnTo>
                  <a:pt x="3107" y="898"/>
                </a:lnTo>
                <a:lnTo>
                  <a:pt x="3089" y="868"/>
                </a:lnTo>
                <a:lnTo>
                  <a:pt x="3083" y="868"/>
                </a:lnTo>
                <a:lnTo>
                  <a:pt x="3081" y="810"/>
                </a:lnTo>
                <a:lnTo>
                  <a:pt x="3189" y="996"/>
                </a:lnTo>
                <a:close/>
                <a:moveTo>
                  <a:pt x="3001" y="822"/>
                </a:moveTo>
                <a:lnTo>
                  <a:pt x="2887" y="374"/>
                </a:lnTo>
                <a:lnTo>
                  <a:pt x="2895" y="360"/>
                </a:lnTo>
                <a:lnTo>
                  <a:pt x="2891" y="348"/>
                </a:lnTo>
                <a:lnTo>
                  <a:pt x="2883" y="358"/>
                </a:lnTo>
                <a:lnTo>
                  <a:pt x="2879" y="334"/>
                </a:lnTo>
                <a:lnTo>
                  <a:pt x="2879" y="334"/>
                </a:lnTo>
                <a:lnTo>
                  <a:pt x="2861" y="298"/>
                </a:lnTo>
                <a:lnTo>
                  <a:pt x="2861" y="298"/>
                </a:lnTo>
                <a:lnTo>
                  <a:pt x="2885" y="200"/>
                </a:lnTo>
                <a:lnTo>
                  <a:pt x="3061" y="632"/>
                </a:lnTo>
                <a:lnTo>
                  <a:pt x="3061" y="632"/>
                </a:lnTo>
                <a:lnTo>
                  <a:pt x="3037" y="620"/>
                </a:lnTo>
                <a:lnTo>
                  <a:pt x="3021" y="614"/>
                </a:lnTo>
                <a:lnTo>
                  <a:pt x="3021" y="614"/>
                </a:lnTo>
                <a:lnTo>
                  <a:pt x="3015" y="614"/>
                </a:lnTo>
                <a:lnTo>
                  <a:pt x="3011" y="616"/>
                </a:lnTo>
                <a:lnTo>
                  <a:pt x="3011" y="622"/>
                </a:lnTo>
                <a:lnTo>
                  <a:pt x="3013" y="628"/>
                </a:lnTo>
                <a:lnTo>
                  <a:pt x="3007" y="822"/>
                </a:lnTo>
                <a:lnTo>
                  <a:pt x="3001" y="822"/>
                </a:lnTo>
                <a:close/>
                <a:moveTo>
                  <a:pt x="3035" y="672"/>
                </a:moveTo>
                <a:lnTo>
                  <a:pt x="3035" y="672"/>
                </a:lnTo>
                <a:lnTo>
                  <a:pt x="3037" y="676"/>
                </a:lnTo>
                <a:lnTo>
                  <a:pt x="3041" y="680"/>
                </a:lnTo>
                <a:lnTo>
                  <a:pt x="3043" y="682"/>
                </a:lnTo>
                <a:lnTo>
                  <a:pt x="3049" y="682"/>
                </a:lnTo>
                <a:lnTo>
                  <a:pt x="3049" y="688"/>
                </a:lnTo>
                <a:lnTo>
                  <a:pt x="3037" y="688"/>
                </a:lnTo>
                <a:lnTo>
                  <a:pt x="3035" y="692"/>
                </a:lnTo>
                <a:lnTo>
                  <a:pt x="3015" y="692"/>
                </a:lnTo>
                <a:lnTo>
                  <a:pt x="3017" y="634"/>
                </a:lnTo>
                <a:lnTo>
                  <a:pt x="3017" y="634"/>
                </a:lnTo>
                <a:lnTo>
                  <a:pt x="3033" y="658"/>
                </a:lnTo>
                <a:lnTo>
                  <a:pt x="3033" y="658"/>
                </a:lnTo>
                <a:lnTo>
                  <a:pt x="3033" y="662"/>
                </a:lnTo>
                <a:lnTo>
                  <a:pt x="3035" y="672"/>
                </a:lnTo>
                <a:lnTo>
                  <a:pt x="3035" y="672"/>
                </a:lnTo>
                <a:close/>
                <a:moveTo>
                  <a:pt x="3035" y="1006"/>
                </a:moveTo>
                <a:lnTo>
                  <a:pt x="3015" y="886"/>
                </a:lnTo>
                <a:lnTo>
                  <a:pt x="3015" y="854"/>
                </a:lnTo>
                <a:lnTo>
                  <a:pt x="3013" y="850"/>
                </a:lnTo>
                <a:lnTo>
                  <a:pt x="3013" y="836"/>
                </a:lnTo>
                <a:lnTo>
                  <a:pt x="3019" y="834"/>
                </a:lnTo>
                <a:lnTo>
                  <a:pt x="3019" y="830"/>
                </a:lnTo>
                <a:lnTo>
                  <a:pt x="3011" y="824"/>
                </a:lnTo>
                <a:lnTo>
                  <a:pt x="3015" y="704"/>
                </a:lnTo>
                <a:lnTo>
                  <a:pt x="3025" y="704"/>
                </a:lnTo>
                <a:lnTo>
                  <a:pt x="3037" y="724"/>
                </a:lnTo>
                <a:lnTo>
                  <a:pt x="3049" y="724"/>
                </a:lnTo>
                <a:lnTo>
                  <a:pt x="3049" y="834"/>
                </a:lnTo>
                <a:lnTo>
                  <a:pt x="3037" y="834"/>
                </a:lnTo>
                <a:lnTo>
                  <a:pt x="3037" y="858"/>
                </a:lnTo>
                <a:lnTo>
                  <a:pt x="3033" y="858"/>
                </a:lnTo>
                <a:lnTo>
                  <a:pt x="3031" y="882"/>
                </a:lnTo>
                <a:lnTo>
                  <a:pt x="3017" y="882"/>
                </a:lnTo>
                <a:lnTo>
                  <a:pt x="3021" y="898"/>
                </a:lnTo>
                <a:lnTo>
                  <a:pt x="3021" y="898"/>
                </a:lnTo>
                <a:lnTo>
                  <a:pt x="3031" y="898"/>
                </a:lnTo>
                <a:lnTo>
                  <a:pt x="3031" y="898"/>
                </a:lnTo>
                <a:lnTo>
                  <a:pt x="3031" y="898"/>
                </a:lnTo>
                <a:lnTo>
                  <a:pt x="3029" y="902"/>
                </a:lnTo>
                <a:lnTo>
                  <a:pt x="3027" y="908"/>
                </a:lnTo>
                <a:lnTo>
                  <a:pt x="3021" y="908"/>
                </a:lnTo>
                <a:lnTo>
                  <a:pt x="3023" y="914"/>
                </a:lnTo>
                <a:lnTo>
                  <a:pt x="3047" y="912"/>
                </a:lnTo>
                <a:lnTo>
                  <a:pt x="3047" y="1006"/>
                </a:lnTo>
                <a:lnTo>
                  <a:pt x="3047" y="1006"/>
                </a:lnTo>
                <a:lnTo>
                  <a:pt x="3035" y="1006"/>
                </a:lnTo>
                <a:lnTo>
                  <a:pt x="3035" y="1006"/>
                </a:lnTo>
                <a:close/>
                <a:moveTo>
                  <a:pt x="3051" y="1188"/>
                </a:moveTo>
                <a:lnTo>
                  <a:pt x="3051" y="1232"/>
                </a:lnTo>
                <a:lnTo>
                  <a:pt x="3029" y="1232"/>
                </a:lnTo>
                <a:lnTo>
                  <a:pt x="3029" y="1232"/>
                </a:lnTo>
                <a:lnTo>
                  <a:pt x="3051" y="1188"/>
                </a:lnTo>
                <a:lnTo>
                  <a:pt x="3051" y="1188"/>
                </a:lnTo>
                <a:close/>
                <a:moveTo>
                  <a:pt x="3051" y="1310"/>
                </a:moveTo>
                <a:lnTo>
                  <a:pt x="3051" y="1336"/>
                </a:lnTo>
                <a:lnTo>
                  <a:pt x="3047" y="1336"/>
                </a:lnTo>
                <a:lnTo>
                  <a:pt x="3047" y="1314"/>
                </a:lnTo>
                <a:lnTo>
                  <a:pt x="3029" y="1314"/>
                </a:lnTo>
                <a:lnTo>
                  <a:pt x="3029" y="1336"/>
                </a:lnTo>
                <a:lnTo>
                  <a:pt x="3015" y="1336"/>
                </a:lnTo>
                <a:lnTo>
                  <a:pt x="3015" y="1328"/>
                </a:lnTo>
                <a:lnTo>
                  <a:pt x="3051" y="1254"/>
                </a:lnTo>
                <a:lnTo>
                  <a:pt x="3051" y="1300"/>
                </a:lnTo>
                <a:lnTo>
                  <a:pt x="3043" y="1300"/>
                </a:lnTo>
                <a:lnTo>
                  <a:pt x="3043" y="1310"/>
                </a:lnTo>
                <a:lnTo>
                  <a:pt x="3051" y="1310"/>
                </a:lnTo>
                <a:close/>
                <a:moveTo>
                  <a:pt x="3019" y="1202"/>
                </a:moveTo>
                <a:lnTo>
                  <a:pt x="3029" y="1180"/>
                </a:lnTo>
                <a:lnTo>
                  <a:pt x="3029" y="1180"/>
                </a:lnTo>
                <a:lnTo>
                  <a:pt x="3041" y="1180"/>
                </a:lnTo>
                <a:lnTo>
                  <a:pt x="3041" y="1180"/>
                </a:lnTo>
                <a:lnTo>
                  <a:pt x="3017" y="1232"/>
                </a:lnTo>
                <a:lnTo>
                  <a:pt x="3019" y="1202"/>
                </a:lnTo>
                <a:close/>
                <a:moveTo>
                  <a:pt x="2953" y="1476"/>
                </a:moveTo>
                <a:lnTo>
                  <a:pt x="2963" y="1428"/>
                </a:lnTo>
                <a:lnTo>
                  <a:pt x="2971" y="1476"/>
                </a:lnTo>
                <a:lnTo>
                  <a:pt x="2953" y="1476"/>
                </a:lnTo>
                <a:close/>
                <a:moveTo>
                  <a:pt x="2967" y="1396"/>
                </a:moveTo>
                <a:lnTo>
                  <a:pt x="2971" y="1382"/>
                </a:lnTo>
                <a:lnTo>
                  <a:pt x="2985" y="1382"/>
                </a:lnTo>
                <a:lnTo>
                  <a:pt x="2989" y="1400"/>
                </a:lnTo>
                <a:lnTo>
                  <a:pt x="2989" y="1400"/>
                </a:lnTo>
                <a:lnTo>
                  <a:pt x="2979" y="1460"/>
                </a:lnTo>
                <a:lnTo>
                  <a:pt x="2967" y="1396"/>
                </a:lnTo>
                <a:close/>
                <a:moveTo>
                  <a:pt x="2979" y="1336"/>
                </a:moveTo>
                <a:lnTo>
                  <a:pt x="2979" y="1336"/>
                </a:lnTo>
                <a:lnTo>
                  <a:pt x="2999" y="1292"/>
                </a:lnTo>
                <a:lnTo>
                  <a:pt x="2995" y="1336"/>
                </a:lnTo>
                <a:lnTo>
                  <a:pt x="2979" y="1336"/>
                </a:lnTo>
                <a:close/>
                <a:moveTo>
                  <a:pt x="3003" y="1476"/>
                </a:moveTo>
                <a:lnTo>
                  <a:pt x="2989" y="1476"/>
                </a:lnTo>
                <a:lnTo>
                  <a:pt x="2995" y="1424"/>
                </a:lnTo>
                <a:lnTo>
                  <a:pt x="3003" y="1454"/>
                </a:lnTo>
                <a:lnTo>
                  <a:pt x="3003" y="1476"/>
                </a:lnTo>
                <a:close/>
                <a:moveTo>
                  <a:pt x="3003" y="1258"/>
                </a:moveTo>
                <a:lnTo>
                  <a:pt x="3003" y="1258"/>
                </a:lnTo>
                <a:lnTo>
                  <a:pt x="2979" y="1308"/>
                </a:lnTo>
                <a:lnTo>
                  <a:pt x="3005" y="1238"/>
                </a:lnTo>
                <a:lnTo>
                  <a:pt x="3003" y="1258"/>
                </a:lnTo>
                <a:close/>
                <a:moveTo>
                  <a:pt x="3013" y="1266"/>
                </a:moveTo>
                <a:lnTo>
                  <a:pt x="3013" y="1266"/>
                </a:lnTo>
                <a:lnTo>
                  <a:pt x="3021" y="1248"/>
                </a:lnTo>
                <a:lnTo>
                  <a:pt x="3045" y="1246"/>
                </a:lnTo>
                <a:lnTo>
                  <a:pt x="3007" y="1324"/>
                </a:lnTo>
                <a:lnTo>
                  <a:pt x="3013" y="1266"/>
                </a:lnTo>
                <a:close/>
                <a:moveTo>
                  <a:pt x="3171" y="1438"/>
                </a:moveTo>
                <a:lnTo>
                  <a:pt x="3115" y="1438"/>
                </a:lnTo>
                <a:lnTo>
                  <a:pt x="3115" y="1486"/>
                </a:lnTo>
                <a:lnTo>
                  <a:pt x="3053" y="1486"/>
                </a:lnTo>
                <a:lnTo>
                  <a:pt x="3053" y="1440"/>
                </a:lnTo>
                <a:lnTo>
                  <a:pt x="3017" y="1440"/>
                </a:lnTo>
                <a:lnTo>
                  <a:pt x="3007" y="1382"/>
                </a:lnTo>
                <a:lnTo>
                  <a:pt x="3177" y="1382"/>
                </a:lnTo>
                <a:lnTo>
                  <a:pt x="3171" y="1438"/>
                </a:lnTo>
                <a:close/>
                <a:moveTo>
                  <a:pt x="3181" y="1336"/>
                </a:moveTo>
                <a:lnTo>
                  <a:pt x="3139" y="1336"/>
                </a:lnTo>
                <a:lnTo>
                  <a:pt x="3103" y="1242"/>
                </a:lnTo>
                <a:lnTo>
                  <a:pt x="3133" y="1240"/>
                </a:lnTo>
                <a:lnTo>
                  <a:pt x="3169" y="1300"/>
                </a:lnTo>
                <a:lnTo>
                  <a:pt x="3181" y="1326"/>
                </a:lnTo>
                <a:lnTo>
                  <a:pt x="3181" y="1336"/>
                </a:lnTo>
                <a:close/>
                <a:moveTo>
                  <a:pt x="3191" y="1444"/>
                </a:moveTo>
                <a:lnTo>
                  <a:pt x="3191" y="1452"/>
                </a:lnTo>
                <a:lnTo>
                  <a:pt x="3185" y="1452"/>
                </a:lnTo>
                <a:lnTo>
                  <a:pt x="3191" y="1408"/>
                </a:lnTo>
                <a:lnTo>
                  <a:pt x="3203" y="1444"/>
                </a:lnTo>
                <a:lnTo>
                  <a:pt x="3191" y="1444"/>
                </a:lnTo>
                <a:close/>
                <a:moveTo>
                  <a:pt x="4548" y="1392"/>
                </a:moveTo>
                <a:lnTo>
                  <a:pt x="4548" y="1396"/>
                </a:lnTo>
                <a:lnTo>
                  <a:pt x="4502" y="1396"/>
                </a:lnTo>
                <a:lnTo>
                  <a:pt x="4464" y="1346"/>
                </a:lnTo>
                <a:lnTo>
                  <a:pt x="4496" y="1344"/>
                </a:lnTo>
                <a:lnTo>
                  <a:pt x="4536" y="1378"/>
                </a:lnTo>
                <a:lnTo>
                  <a:pt x="4548" y="1392"/>
                </a:lnTo>
                <a:close/>
                <a:moveTo>
                  <a:pt x="4456" y="1378"/>
                </a:moveTo>
                <a:lnTo>
                  <a:pt x="4456" y="1368"/>
                </a:lnTo>
                <a:lnTo>
                  <a:pt x="4488" y="1396"/>
                </a:lnTo>
                <a:lnTo>
                  <a:pt x="4456" y="1396"/>
                </a:lnTo>
                <a:lnTo>
                  <a:pt x="4456" y="1382"/>
                </a:lnTo>
                <a:lnTo>
                  <a:pt x="4466" y="1382"/>
                </a:lnTo>
                <a:lnTo>
                  <a:pt x="4466" y="1378"/>
                </a:lnTo>
                <a:lnTo>
                  <a:pt x="4456" y="1378"/>
                </a:lnTo>
                <a:close/>
                <a:moveTo>
                  <a:pt x="4456" y="1356"/>
                </a:moveTo>
                <a:lnTo>
                  <a:pt x="4456" y="1350"/>
                </a:lnTo>
                <a:lnTo>
                  <a:pt x="4466" y="1364"/>
                </a:lnTo>
                <a:lnTo>
                  <a:pt x="4456" y="1356"/>
                </a:lnTo>
                <a:close/>
                <a:moveTo>
                  <a:pt x="4478" y="1308"/>
                </a:moveTo>
                <a:lnTo>
                  <a:pt x="4512" y="1350"/>
                </a:lnTo>
                <a:lnTo>
                  <a:pt x="4464" y="1308"/>
                </a:lnTo>
                <a:lnTo>
                  <a:pt x="4464" y="1308"/>
                </a:lnTo>
                <a:lnTo>
                  <a:pt x="4478" y="1308"/>
                </a:lnTo>
                <a:lnTo>
                  <a:pt x="4478" y="1308"/>
                </a:lnTo>
                <a:close/>
                <a:moveTo>
                  <a:pt x="4488" y="1338"/>
                </a:moveTo>
                <a:lnTo>
                  <a:pt x="4458" y="1338"/>
                </a:lnTo>
                <a:lnTo>
                  <a:pt x="4456" y="1336"/>
                </a:lnTo>
                <a:lnTo>
                  <a:pt x="4456" y="1312"/>
                </a:lnTo>
                <a:lnTo>
                  <a:pt x="4488" y="1338"/>
                </a:lnTo>
                <a:close/>
                <a:moveTo>
                  <a:pt x="4556" y="1212"/>
                </a:moveTo>
                <a:lnTo>
                  <a:pt x="4536" y="1204"/>
                </a:lnTo>
                <a:lnTo>
                  <a:pt x="4450" y="1210"/>
                </a:lnTo>
                <a:lnTo>
                  <a:pt x="4450" y="1196"/>
                </a:lnTo>
                <a:lnTo>
                  <a:pt x="4444" y="1192"/>
                </a:lnTo>
                <a:lnTo>
                  <a:pt x="4444" y="1162"/>
                </a:lnTo>
                <a:lnTo>
                  <a:pt x="4466" y="1160"/>
                </a:lnTo>
                <a:lnTo>
                  <a:pt x="4466" y="1158"/>
                </a:lnTo>
                <a:lnTo>
                  <a:pt x="4448" y="1142"/>
                </a:lnTo>
                <a:lnTo>
                  <a:pt x="4440" y="1142"/>
                </a:lnTo>
                <a:lnTo>
                  <a:pt x="4440" y="1110"/>
                </a:lnTo>
                <a:lnTo>
                  <a:pt x="4556" y="1212"/>
                </a:lnTo>
                <a:close/>
                <a:moveTo>
                  <a:pt x="4352" y="1116"/>
                </a:moveTo>
                <a:lnTo>
                  <a:pt x="4227" y="872"/>
                </a:lnTo>
                <a:lnTo>
                  <a:pt x="4237" y="864"/>
                </a:lnTo>
                <a:lnTo>
                  <a:pt x="4231" y="858"/>
                </a:lnTo>
                <a:lnTo>
                  <a:pt x="4223" y="862"/>
                </a:lnTo>
                <a:lnTo>
                  <a:pt x="4217" y="850"/>
                </a:lnTo>
                <a:lnTo>
                  <a:pt x="4217" y="850"/>
                </a:lnTo>
                <a:lnTo>
                  <a:pt x="4197" y="830"/>
                </a:lnTo>
                <a:lnTo>
                  <a:pt x="4197" y="830"/>
                </a:lnTo>
                <a:lnTo>
                  <a:pt x="4223" y="776"/>
                </a:lnTo>
                <a:lnTo>
                  <a:pt x="4418" y="1012"/>
                </a:lnTo>
                <a:lnTo>
                  <a:pt x="4418" y="1012"/>
                </a:lnTo>
                <a:lnTo>
                  <a:pt x="4372" y="1002"/>
                </a:lnTo>
                <a:lnTo>
                  <a:pt x="4372" y="1002"/>
                </a:lnTo>
                <a:lnTo>
                  <a:pt x="4366" y="1002"/>
                </a:lnTo>
                <a:lnTo>
                  <a:pt x="4362" y="1004"/>
                </a:lnTo>
                <a:lnTo>
                  <a:pt x="4362" y="1006"/>
                </a:lnTo>
                <a:lnTo>
                  <a:pt x="4364" y="1010"/>
                </a:lnTo>
                <a:lnTo>
                  <a:pt x="4356" y="1116"/>
                </a:lnTo>
                <a:lnTo>
                  <a:pt x="4352" y="1116"/>
                </a:lnTo>
                <a:close/>
                <a:moveTo>
                  <a:pt x="4388" y="1034"/>
                </a:moveTo>
                <a:lnTo>
                  <a:pt x="4388" y="1034"/>
                </a:lnTo>
                <a:lnTo>
                  <a:pt x="4394" y="1038"/>
                </a:lnTo>
                <a:lnTo>
                  <a:pt x="4396" y="1040"/>
                </a:lnTo>
                <a:lnTo>
                  <a:pt x="4404" y="1040"/>
                </a:lnTo>
                <a:lnTo>
                  <a:pt x="4404" y="1042"/>
                </a:lnTo>
                <a:lnTo>
                  <a:pt x="4390" y="1042"/>
                </a:lnTo>
                <a:lnTo>
                  <a:pt x="4388" y="1046"/>
                </a:lnTo>
                <a:lnTo>
                  <a:pt x="4366" y="1046"/>
                </a:lnTo>
                <a:lnTo>
                  <a:pt x="4368" y="1014"/>
                </a:lnTo>
                <a:lnTo>
                  <a:pt x="4368" y="1014"/>
                </a:lnTo>
                <a:lnTo>
                  <a:pt x="4386" y="1026"/>
                </a:lnTo>
                <a:lnTo>
                  <a:pt x="4386" y="1026"/>
                </a:lnTo>
                <a:lnTo>
                  <a:pt x="4386" y="1028"/>
                </a:lnTo>
                <a:lnTo>
                  <a:pt x="4388" y="1034"/>
                </a:lnTo>
                <a:lnTo>
                  <a:pt x="4388" y="1034"/>
                </a:lnTo>
                <a:close/>
                <a:moveTo>
                  <a:pt x="4390" y="1216"/>
                </a:moveTo>
                <a:lnTo>
                  <a:pt x="4366" y="1150"/>
                </a:lnTo>
                <a:lnTo>
                  <a:pt x="4366" y="1134"/>
                </a:lnTo>
                <a:lnTo>
                  <a:pt x="4364" y="1132"/>
                </a:lnTo>
                <a:lnTo>
                  <a:pt x="4364" y="1124"/>
                </a:lnTo>
                <a:lnTo>
                  <a:pt x="4370" y="1122"/>
                </a:lnTo>
                <a:lnTo>
                  <a:pt x="4370" y="1120"/>
                </a:lnTo>
                <a:lnTo>
                  <a:pt x="4362" y="1118"/>
                </a:lnTo>
                <a:lnTo>
                  <a:pt x="4366" y="1052"/>
                </a:lnTo>
                <a:lnTo>
                  <a:pt x="4376" y="1052"/>
                </a:lnTo>
                <a:lnTo>
                  <a:pt x="4390" y="1062"/>
                </a:lnTo>
                <a:lnTo>
                  <a:pt x="4404" y="1062"/>
                </a:lnTo>
                <a:lnTo>
                  <a:pt x="4404" y="1122"/>
                </a:lnTo>
                <a:lnTo>
                  <a:pt x="4390" y="1122"/>
                </a:lnTo>
                <a:lnTo>
                  <a:pt x="4390" y="1136"/>
                </a:lnTo>
                <a:lnTo>
                  <a:pt x="4384" y="1136"/>
                </a:lnTo>
                <a:lnTo>
                  <a:pt x="4384" y="1150"/>
                </a:lnTo>
                <a:lnTo>
                  <a:pt x="4368" y="1150"/>
                </a:lnTo>
                <a:lnTo>
                  <a:pt x="4372" y="1158"/>
                </a:lnTo>
                <a:lnTo>
                  <a:pt x="4372" y="1158"/>
                </a:lnTo>
                <a:lnTo>
                  <a:pt x="4384" y="1158"/>
                </a:lnTo>
                <a:lnTo>
                  <a:pt x="4384" y="1158"/>
                </a:lnTo>
                <a:lnTo>
                  <a:pt x="4384" y="1158"/>
                </a:lnTo>
                <a:lnTo>
                  <a:pt x="4382" y="1160"/>
                </a:lnTo>
                <a:lnTo>
                  <a:pt x="4378" y="1162"/>
                </a:lnTo>
                <a:lnTo>
                  <a:pt x="4372" y="1162"/>
                </a:lnTo>
                <a:lnTo>
                  <a:pt x="4376" y="1166"/>
                </a:lnTo>
                <a:lnTo>
                  <a:pt x="4400" y="1166"/>
                </a:lnTo>
                <a:lnTo>
                  <a:pt x="4402" y="1216"/>
                </a:lnTo>
                <a:lnTo>
                  <a:pt x="4402" y="1216"/>
                </a:lnTo>
                <a:lnTo>
                  <a:pt x="4390" y="1216"/>
                </a:lnTo>
                <a:lnTo>
                  <a:pt x="4390" y="1216"/>
                </a:lnTo>
                <a:close/>
                <a:moveTo>
                  <a:pt x="4406" y="1316"/>
                </a:moveTo>
                <a:lnTo>
                  <a:pt x="4406" y="1340"/>
                </a:lnTo>
                <a:lnTo>
                  <a:pt x="4382" y="1340"/>
                </a:lnTo>
                <a:lnTo>
                  <a:pt x="4382" y="1340"/>
                </a:lnTo>
                <a:lnTo>
                  <a:pt x="4406" y="1316"/>
                </a:lnTo>
                <a:lnTo>
                  <a:pt x="4406" y="1316"/>
                </a:lnTo>
                <a:close/>
                <a:moveTo>
                  <a:pt x="4406" y="1382"/>
                </a:moveTo>
                <a:lnTo>
                  <a:pt x="4406" y="1396"/>
                </a:lnTo>
                <a:lnTo>
                  <a:pt x="4402" y="1396"/>
                </a:lnTo>
                <a:lnTo>
                  <a:pt x="4402" y="1384"/>
                </a:lnTo>
                <a:lnTo>
                  <a:pt x="4382" y="1384"/>
                </a:lnTo>
                <a:lnTo>
                  <a:pt x="4382" y="1396"/>
                </a:lnTo>
                <a:lnTo>
                  <a:pt x="4366" y="1396"/>
                </a:lnTo>
                <a:lnTo>
                  <a:pt x="4366" y="1392"/>
                </a:lnTo>
                <a:lnTo>
                  <a:pt x="4406" y="1352"/>
                </a:lnTo>
                <a:lnTo>
                  <a:pt x="4406" y="1378"/>
                </a:lnTo>
                <a:lnTo>
                  <a:pt x="4396" y="1378"/>
                </a:lnTo>
                <a:lnTo>
                  <a:pt x="4396" y="1382"/>
                </a:lnTo>
                <a:lnTo>
                  <a:pt x="4406" y="1382"/>
                </a:lnTo>
                <a:close/>
                <a:moveTo>
                  <a:pt x="4372" y="1324"/>
                </a:moveTo>
                <a:lnTo>
                  <a:pt x="4380" y="1312"/>
                </a:lnTo>
                <a:lnTo>
                  <a:pt x="4380" y="1312"/>
                </a:lnTo>
                <a:lnTo>
                  <a:pt x="4396" y="1312"/>
                </a:lnTo>
                <a:lnTo>
                  <a:pt x="4396" y="1312"/>
                </a:lnTo>
                <a:lnTo>
                  <a:pt x="4368" y="1340"/>
                </a:lnTo>
                <a:lnTo>
                  <a:pt x="4372" y="1324"/>
                </a:lnTo>
                <a:close/>
                <a:moveTo>
                  <a:pt x="4364" y="1358"/>
                </a:moveTo>
                <a:lnTo>
                  <a:pt x="4364" y="1358"/>
                </a:lnTo>
                <a:lnTo>
                  <a:pt x="4374" y="1348"/>
                </a:lnTo>
                <a:lnTo>
                  <a:pt x="4400" y="1348"/>
                </a:lnTo>
                <a:lnTo>
                  <a:pt x="4356" y="1390"/>
                </a:lnTo>
                <a:lnTo>
                  <a:pt x="4364" y="1358"/>
                </a:lnTo>
                <a:close/>
                <a:moveTo>
                  <a:pt x="4356" y="1344"/>
                </a:moveTo>
                <a:lnTo>
                  <a:pt x="4354" y="1354"/>
                </a:lnTo>
                <a:lnTo>
                  <a:pt x="4354" y="1354"/>
                </a:lnTo>
                <a:lnTo>
                  <a:pt x="4326" y="1380"/>
                </a:lnTo>
                <a:lnTo>
                  <a:pt x="4356" y="1344"/>
                </a:lnTo>
                <a:close/>
                <a:moveTo>
                  <a:pt x="4350" y="1374"/>
                </a:moveTo>
                <a:lnTo>
                  <a:pt x="4344" y="1396"/>
                </a:lnTo>
                <a:lnTo>
                  <a:pt x="4326" y="1396"/>
                </a:lnTo>
                <a:lnTo>
                  <a:pt x="4326" y="1396"/>
                </a:lnTo>
                <a:lnTo>
                  <a:pt x="4350" y="1374"/>
                </a:lnTo>
                <a:lnTo>
                  <a:pt x="4350" y="1374"/>
                </a:lnTo>
                <a:close/>
                <a:moveTo>
                  <a:pt x="4299" y="1476"/>
                </a:moveTo>
                <a:lnTo>
                  <a:pt x="4309" y="1448"/>
                </a:lnTo>
                <a:lnTo>
                  <a:pt x="4320" y="1476"/>
                </a:lnTo>
                <a:lnTo>
                  <a:pt x="4299" y="1476"/>
                </a:lnTo>
                <a:close/>
                <a:moveTo>
                  <a:pt x="4315" y="1430"/>
                </a:moveTo>
                <a:lnTo>
                  <a:pt x="4319" y="1422"/>
                </a:lnTo>
                <a:lnTo>
                  <a:pt x="4334" y="1422"/>
                </a:lnTo>
                <a:lnTo>
                  <a:pt x="4338" y="1432"/>
                </a:lnTo>
                <a:lnTo>
                  <a:pt x="4338" y="1432"/>
                </a:lnTo>
                <a:lnTo>
                  <a:pt x="4328" y="1464"/>
                </a:lnTo>
                <a:lnTo>
                  <a:pt x="4315" y="1430"/>
                </a:lnTo>
                <a:close/>
                <a:moveTo>
                  <a:pt x="4336" y="1476"/>
                </a:moveTo>
                <a:lnTo>
                  <a:pt x="4344" y="1446"/>
                </a:lnTo>
                <a:lnTo>
                  <a:pt x="4360" y="1476"/>
                </a:lnTo>
                <a:lnTo>
                  <a:pt x="4336" y="1476"/>
                </a:lnTo>
                <a:close/>
                <a:moveTo>
                  <a:pt x="4532" y="1476"/>
                </a:moveTo>
                <a:lnTo>
                  <a:pt x="4376" y="1476"/>
                </a:lnTo>
                <a:lnTo>
                  <a:pt x="4358" y="1422"/>
                </a:lnTo>
                <a:lnTo>
                  <a:pt x="4544" y="1422"/>
                </a:lnTo>
                <a:lnTo>
                  <a:pt x="4532" y="1476"/>
                </a:lnTo>
                <a:close/>
                <a:moveTo>
                  <a:pt x="4546" y="1476"/>
                </a:moveTo>
                <a:lnTo>
                  <a:pt x="4558" y="1436"/>
                </a:lnTo>
                <a:lnTo>
                  <a:pt x="4584" y="1476"/>
                </a:lnTo>
                <a:lnTo>
                  <a:pt x="4546" y="1476"/>
                </a:lnTo>
                <a:close/>
              </a:path>
            </a:pathLst>
          </a:custGeom>
          <a:solidFill>
            <a:srgbClr val="010101">
              <a:alpha val="30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pic>
        <p:nvPicPr>
          <p:cNvPr id="130" name="그림 129" descr="표지배경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4517136"/>
            <a:ext cx="9144000" cy="2340864"/>
          </a:xfrm>
          <a:prstGeom prst="rect">
            <a:avLst/>
          </a:prstGeom>
        </p:spPr>
      </p:pic>
      <p:pic>
        <p:nvPicPr>
          <p:cNvPr id="131" name="그림 130" descr="기계01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 flipH="1">
            <a:off x="359532" y="3104964"/>
            <a:ext cx="2907267" cy="2134888"/>
          </a:xfrm>
          <a:prstGeom prst="rect">
            <a:avLst/>
          </a:prstGeom>
        </p:spPr>
      </p:pic>
      <p:sp>
        <p:nvSpPr>
          <p:cNvPr id="132" name="텍스트 개체 틀 5"/>
          <p:cNvSpPr>
            <a:spLocks noGrp="1"/>
          </p:cNvSpPr>
          <p:nvPr>
            <p:ph type="body" sz="quarter" idx="32" hasCustomPrompt="1"/>
          </p:nvPr>
        </p:nvSpPr>
        <p:spPr>
          <a:xfrm>
            <a:off x="6707272" y="1535154"/>
            <a:ext cx="1901849" cy="352404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133" name="텍스트 개체 틀 62"/>
          <p:cNvSpPr>
            <a:spLocks noGrp="1"/>
          </p:cNvSpPr>
          <p:nvPr>
            <p:ph type="body" sz="quarter" idx="33" hasCustomPrompt="1"/>
          </p:nvPr>
        </p:nvSpPr>
        <p:spPr>
          <a:xfrm>
            <a:off x="6912555" y="1853786"/>
            <a:ext cx="1696566" cy="89255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>
                <a:solidFill>
                  <a:schemeClr val="bg1">
                    <a:lumMod val="8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134" name="텍스트 개체 틀 5"/>
          <p:cNvSpPr>
            <a:spLocks noGrp="1"/>
          </p:cNvSpPr>
          <p:nvPr>
            <p:ph type="body" sz="quarter" idx="36" hasCustomPrompt="1"/>
          </p:nvPr>
        </p:nvSpPr>
        <p:spPr>
          <a:xfrm>
            <a:off x="6707272" y="3081912"/>
            <a:ext cx="1901849" cy="352404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135" name="텍스트 개체 틀 62"/>
          <p:cNvSpPr>
            <a:spLocks noGrp="1"/>
          </p:cNvSpPr>
          <p:nvPr>
            <p:ph type="body" sz="quarter" idx="37" hasCustomPrompt="1"/>
          </p:nvPr>
        </p:nvSpPr>
        <p:spPr>
          <a:xfrm>
            <a:off x="6912555" y="3400544"/>
            <a:ext cx="1696566" cy="89255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>
                <a:solidFill>
                  <a:schemeClr val="bg1">
                    <a:lumMod val="8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136" name="텍스트 개체 틀 210"/>
          <p:cNvSpPr>
            <a:spLocks noGrp="1"/>
          </p:cNvSpPr>
          <p:nvPr>
            <p:ph type="body" sz="quarter" idx="10" hasCustomPrompt="1"/>
          </p:nvPr>
        </p:nvSpPr>
        <p:spPr>
          <a:xfrm>
            <a:off x="774649" y="617499"/>
            <a:ext cx="1752624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sz="25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목차</a:t>
            </a:r>
          </a:p>
        </p:txBody>
      </p:sp>
      <p:sp>
        <p:nvSpPr>
          <p:cNvPr id="137" name="텍스트 개체 틀 5"/>
          <p:cNvSpPr>
            <a:spLocks noGrp="1"/>
          </p:cNvSpPr>
          <p:nvPr>
            <p:ph type="body" sz="quarter" idx="12" hasCustomPrompt="1"/>
          </p:nvPr>
        </p:nvSpPr>
        <p:spPr>
          <a:xfrm>
            <a:off x="2289199" y="1536741"/>
            <a:ext cx="1901849" cy="352404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138" name="텍스트 개체 틀 62"/>
          <p:cNvSpPr>
            <a:spLocks noGrp="1"/>
          </p:cNvSpPr>
          <p:nvPr>
            <p:ph type="body" sz="quarter" idx="29" hasCustomPrompt="1"/>
          </p:nvPr>
        </p:nvSpPr>
        <p:spPr>
          <a:xfrm>
            <a:off x="2494482" y="1855373"/>
            <a:ext cx="1696566" cy="89255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>
                <a:solidFill>
                  <a:schemeClr val="bg1">
                    <a:lumMod val="8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139" name="텍스트 개체 틀 5"/>
          <p:cNvSpPr>
            <a:spLocks noGrp="1"/>
          </p:cNvSpPr>
          <p:nvPr>
            <p:ph type="body" sz="quarter" idx="30" hasCustomPrompt="1"/>
          </p:nvPr>
        </p:nvSpPr>
        <p:spPr>
          <a:xfrm>
            <a:off x="4479979" y="1536741"/>
            <a:ext cx="1901849" cy="352404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140" name="텍스트 개체 틀 62"/>
          <p:cNvSpPr>
            <a:spLocks noGrp="1"/>
          </p:cNvSpPr>
          <p:nvPr>
            <p:ph type="body" sz="quarter" idx="31" hasCustomPrompt="1"/>
          </p:nvPr>
        </p:nvSpPr>
        <p:spPr>
          <a:xfrm>
            <a:off x="4685262" y="1855373"/>
            <a:ext cx="1696566" cy="89255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>
                <a:solidFill>
                  <a:schemeClr val="bg1">
                    <a:lumMod val="8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141" name="텍스트 개체 틀 5"/>
          <p:cNvSpPr>
            <a:spLocks noGrp="1"/>
          </p:cNvSpPr>
          <p:nvPr>
            <p:ph type="body" sz="quarter" idx="34" hasCustomPrompt="1"/>
          </p:nvPr>
        </p:nvSpPr>
        <p:spPr>
          <a:xfrm>
            <a:off x="4479979" y="3081912"/>
            <a:ext cx="1901849" cy="352404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142" name="텍스트 개체 틀 62"/>
          <p:cNvSpPr>
            <a:spLocks noGrp="1"/>
          </p:cNvSpPr>
          <p:nvPr>
            <p:ph type="body" sz="quarter" idx="35" hasCustomPrompt="1"/>
          </p:nvPr>
        </p:nvSpPr>
        <p:spPr>
          <a:xfrm>
            <a:off x="4685262" y="3400544"/>
            <a:ext cx="1696566" cy="89255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>
                <a:solidFill>
                  <a:schemeClr val="bg1">
                    <a:lumMod val="8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 descr="간지_qorud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2993136" y="0"/>
            <a:ext cx="6150864" cy="6858000"/>
          </a:xfrm>
          <a:prstGeom prst="rect">
            <a:avLst/>
          </a:prstGeom>
        </p:spPr>
      </p:pic>
      <p:sp>
        <p:nvSpPr>
          <p:cNvPr id="11" name="텍스트 개체 틀 46"/>
          <p:cNvSpPr>
            <a:spLocks noGrp="1"/>
          </p:cNvSpPr>
          <p:nvPr>
            <p:ph type="body" sz="quarter" idx="17" hasCustomPrompt="1"/>
          </p:nvPr>
        </p:nvSpPr>
        <p:spPr>
          <a:xfrm>
            <a:off x="4318703" y="2982667"/>
            <a:ext cx="3780000" cy="592470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sz="2500" b="1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4" name="텍스트 개체 틀 53"/>
          <p:cNvSpPr>
            <a:spLocks noGrp="1"/>
          </p:cNvSpPr>
          <p:nvPr>
            <p:ph type="body" sz="quarter" idx="19" hasCustomPrompt="1"/>
          </p:nvPr>
        </p:nvSpPr>
        <p:spPr>
          <a:xfrm>
            <a:off x="4316409" y="3648078"/>
            <a:ext cx="3780000" cy="392415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sz="150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18" name="텍스트 개체 틀 46"/>
          <p:cNvSpPr>
            <a:spLocks noGrp="1"/>
          </p:cNvSpPr>
          <p:nvPr>
            <p:ph type="body" sz="quarter" idx="20" hasCustomPrompt="1"/>
          </p:nvPr>
        </p:nvSpPr>
        <p:spPr>
          <a:xfrm>
            <a:off x="4318703" y="1826745"/>
            <a:ext cx="1275661" cy="149271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defTabSz="914400" rtl="0" eaLnBrk="1" latinLnBrk="1" hangingPunct="1">
              <a:lnSpc>
                <a:spcPct val="130000"/>
              </a:lnSpc>
              <a:spcBef>
                <a:spcPct val="0"/>
              </a:spcBef>
              <a:buNone/>
              <a:defRPr lang="ko-KR" altLang="en-US" sz="7000" b="1" kern="1200" dirty="0">
                <a:gradFill>
                  <a:gsLst>
                    <a:gs pos="0">
                      <a:srgbClr val="FFFFFF"/>
                    </a:gs>
                    <a:gs pos="32001">
                      <a:srgbClr val="7D8496"/>
                    </a:gs>
                    <a:gs pos="47000">
                      <a:srgbClr val="E6E6E6"/>
                    </a:gs>
                  </a:gsLst>
                  <a:lin ang="5400000" scaled="0"/>
                </a:gra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190" name="Freeform 91"/>
          <p:cNvSpPr>
            <a:spLocks noEditPoints="1"/>
          </p:cNvSpPr>
          <p:nvPr userDrawn="1"/>
        </p:nvSpPr>
        <p:spPr bwMode="auto">
          <a:xfrm>
            <a:off x="2997349" y="4581128"/>
            <a:ext cx="6139880" cy="2276872"/>
          </a:xfrm>
          <a:custGeom>
            <a:avLst/>
            <a:gdLst/>
            <a:ahLst/>
            <a:cxnLst>
              <a:cxn ang="0">
                <a:pos x="4656" y="1476"/>
              </a:cxn>
              <a:cxn ang="0">
                <a:pos x="4512" y="1064"/>
              </a:cxn>
              <a:cxn ang="0">
                <a:pos x="4219" y="758"/>
              </a:cxn>
              <a:cxn ang="0">
                <a:pos x="4111" y="1374"/>
              </a:cxn>
              <a:cxn ang="0">
                <a:pos x="4392" y="1282"/>
              </a:cxn>
              <a:cxn ang="0">
                <a:pos x="4259" y="1664"/>
              </a:cxn>
              <a:cxn ang="0">
                <a:pos x="4221" y="1506"/>
              </a:cxn>
              <a:cxn ang="0">
                <a:pos x="3793" y="1516"/>
              </a:cxn>
              <a:cxn ang="0">
                <a:pos x="3605" y="1334"/>
              </a:cxn>
              <a:cxn ang="0">
                <a:pos x="3411" y="1538"/>
              </a:cxn>
              <a:cxn ang="0">
                <a:pos x="3411" y="1654"/>
              </a:cxn>
              <a:cxn ang="0">
                <a:pos x="3219" y="1444"/>
              </a:cxn>
              <a:cxn ang="0">
                <a:pos x="3147" y="726"/>
              </a:cxn>
              <a:cxn ang="0">
                <a:pos x="2887" y="166"/>
              </a:cxn>
              <a:cxn ang="0">
                <a:pos x="2783" y="1336"/>
              </a:cxn>
              <a:cxn ang="0">
                <a:pos x="3039" y="1046"/>
              </a:cxn>
              <a:cxn ang="0">
                <a:pos x="2951" y="1344"/>
              </a:cxn>
              <a:cxn ang="0">
                <a:pos x="2761" y="1660"/>
              </a:cxn>
              <a:cxn ang="0">
                <a:pos x="2615" y="1352"/>
              </a:cxn>
              <a:cxn ang="0">
                <a:pos x="2455" y="1548"/>
              </a:cxn>
              <a:cxn ang="0">
                <a:pos x="1759" y="1232"/>
              </a:cxn>
              <a:cxn ang="0">
                <a:pos x="2131" y="1372"/>
              </a:cxn>
              <a:cxn ang="0">
                <a:pos x="2053" y="478"/>
              </a:cxn>
              <a:cxn ang="0">
                <a:pos x="1563" y="846"/>
              </a:cxn>
              <a:cxn ang="0">
                <a:pos x="1619" y="1268"/>
              </a:cxn>
              <a:cxn ang="0">
                <a:pos x="1074" y="1348"/>
              </a:cxn>
              <a:cxn ang="0">
                <a:pos x="1148" y="1658"/>
              </a:cxn>
              <a:cxn ang="0">
                <a:pos x="920" y="1230"/>
              </a:cxn>
              <a:cxn ang="0">
                <a:pos x="878" y="1084"/>
              </a:cxn>
              <a:cxn ang="0">
                <a:pos x="1555" y="1028"/>
              </a:cxn>
              <a:cxn ang="0">
                <a:pos x="1196" y="16"/>
              </a:cxn>
              <a:cxn ang="0">
                <a:pos x="540" y="708"/>
              </a:cxn>
              <a:cxn ang="0">
                <a:pos x="636" y="1262"/>
              </a:cxn>
              <a:cxn ang="0">
                <a:pos x="4091" y="1030"/>
              </a:cxn>
              <a:cxn ang="0">
                <a:pos x="834" y="1276"/>
              </a:cxn>
              <a:cxn ang="0">
                <a:pos x="848" y="1058"/>
              </a:cxn>
              <a:cxn ang="0">
                <a:pos x="888" y="840"/>
              </a:cxn>
              <a:cxn ang="0">
                <a:pos x="1192" y="230"/>
              </a:cxn>
              <a:cxn ang="0">
                <a:pos x="730" y="998"/>
              </a:cxn>
              <a:cxn ang="0">
                <a:pos x="442" y="1624"/>
              </a:cxn>
              <a:cxn ang="0">
                <a:pos x="982" y="1434"/>
              </a:cxn>
              <a:cxn ang="0">
                <a:pos x="1599" y="1342"/>
              </a:cxn>
              <a:cxn ang="0">
                <a:pos x="1671" y="1324"/>
              </a:cxn>
              <a:cxn ang="0">
                <a:pos x="1739" y="1288"/>
              </a:cxn>
              <a:cxn ang="0">
                <a:pos x="1783" y="1038"/>
              </a:cxn>
              <a:cxn ang="0">
                <a:pos x="1793" y="848"/>
              </a:cxn>
              <a:cxn ang="0">
                <a:pos x="1795" y="790"/>
              </a:cxn>
              <a:cxn ang="0">
                <a:pos x="1815" y="1380"/>
              </a:cxn>
              <a:cxn ang="0">
                <a:pos x="3127" y="1336"/>
              </a:cxn>
              <a:cxn ang="0">
                <a:pos x="2883" y="358"/>
              </a:cxn>
              <a:cxn ang="0">
                <a:pos x="3015" y="692"/>
              </a:cxn>
              <a:cxn ang="0">
                <a:pos x="3021" y="898"/>
              </a:cxn>
              <a:cxn ang="0">
                <a:pos x="3015" y="1336"/>
              </a:cxn>
              <a:cxn ang="0">
                <a:pos x="2979" y="1336"/>
              </a:cxn>
              <a:cxn ang="0">
                <a:pos x="3007" y="1382"/>
              </a:cxn>
              <a:cxn ang="0">
                <a:pos x="4456" y="1396"/>
              </a:cxn>
              <a:cxn ang="0">
                <a:pos x="4466" y="1160"/>
              </a:cxn>
              <a:cxn ang="0">
                <a:pos x="4388" y="1034"/>
              </a:cxn>
              <a:cxn ang="0">
                <a:pos x="4390" y="1062"/>
              </a:cxn>
              <a:cxn ang="0">
                <a:pos x="4406" y="1316"/>
              </a:cxn>
              <a:cxn ang="0">
                <a:pos x="4356" y="1390"/>
              </a:cxn>
              <a:cxn ang="0">
                <a:pos x="4360" y="1476"/>
              </a:cxn>
            </a:cxnLst>
            <a:rect l="0" t="0" r="r" b="b"/>
            <a:pathLst>
              <a:path w="5760" h="2136">
                <a:moveTo>
                  <a:pt x="5674" y="1394"/>
                </a:moveTo>
                <a:lnTo>
                  <a:pt x="5674" y="1198"/>
                </a:lnTo>
                <a:lnTo>
                  <a:pt x="5674" y="1198"/>
                </a:lnTo>
                <a:lnTo>
                  <a:pt x="5398" y="1198"/>
                </a:lnTo>
                <a:lnTo>
                  <a:pt x="5398" y="1198"/>
                </a:lnTo>
                <a:lnTo>
                  <a:pt x="5396" y="1202"/>
                </a:lnTo>
                <a:lnTo>
                  <a:pt x="5396" y="1212"/>
                </a:lnTo>
                <a:lnTo>
                  <a:pt x="5394" y="1252"/>
                </a:lnTo>
                <a:lnTo>
                  <a:pt x="5394" y="1370"/>
                </a:lnTo>
                <a:lnTo>
                  <a:pt x="5398" y="1544"/>
                </a:lnTo>
                <a:lnTo>
                  <a:pt x="5342" y="1544"/>
                </a:lnTo>
                <a:lnTo>
                  <a:pt x="5342" y="1444"/>
                </a:lnTo>
                <a:lnTo>
                  <a:pt x="5268" y="1444"/>
                </a:lnTo>
                <a:lnTo>
                  <a:pt x="5268" y="1544"/>
                </a:lnTo>
                <a:lnTo>
                  <a:pt x="5222" y="1544"/>
                </a:lnTo>
                <a:lnTo>
                  <a:pt x="5222" y="1590"/>
                </a:lnTo>
                <a:lnTo>
                  <a:pt x="5154" y="1590"/>
                </a:lnTo>
                <a:lnTo>
                  <a:pt x="5154" y="1458"/>
                </a:lnTo>
                <a:lnTo>
                  <a:pt x="5000" y="1458"/>
                </a:lnTo>
                <a:lnTo>
                  <a:pt x="5000" y="1524"/>
                </a:lnTo>
                <a:lnTo>
                  <a:pt x="4918" y="1524"/>
                </a:lnTo>
                <a:lnTo>
                  <a:pt x="4918" y="1288"/>
                </a:lnTo>
                <a:lnTo>
                  <a:pt x="4710" y="1288"/>
                </a:lnTo>
                <a:lnTo>
                  <a:pt x="4710" y="1456"/>
                </a:lnTo>
                <a:lnTo>
                  <a:pt x="4656" y="1456"/>
                </a:lnTo>
                <a:lnTo>
                  <a:pt x="4656" y="1476"/>
                </a:lnTo>
                <a:lnTo>
                  <a:pt x="4598" y="1476"/>
                </a:lnTo>
                <a:lnTo>
                  <a:pt x="4570" y="1414"/>
                </a:lnTo>
                <a:lnTo>
                  <a:pt x="4570" y="1396"/>
                </a:lnTo>
                <a:lnTo>
                  <a:pt x="4554" y="1378"/>
                </a:lnTo>
                <a:lnTo>
                  <a:pt x="4556" y="1362"/>
                </a:lnTo>
                <a:lnTo>
                  <a:pt x="4536" y="1362"/>
                </a:lnTo>
                <a:lnTo>
                  <a:pt x="4488" y="1306"/>
                </a:lnTo>
                <a:lnTo>
                  <a:pt x="4488" y="1306"/>
                </a:lnTo>
                <a:lnTo>
                  <a:pt x="4498" y="1304"/>
                </a:lnTo>
                <a:lnTo>
                  <a:pt x="4498" y="1294"/>
                </a:lnTo>
                <a:lnTo>
                  <a:pt x="4460" y="1294"/>
                </a:lnTo>
                <a:lnTo>
                  <a:pt x="4460" y="1290"/>
                </a:lnTo>
                <a:lnTo>
                  <a:pt x="4570" y="1288"/>
                </a:lnTo>
                <a:lnTo>
                  <a:pt x="4568" y="1216"/>
                </a:lnTo>
                <a:lnTo>
                  <a:pt x="4562" y="1214"/>
                </a:lnTo>
                <a:lnTo>
                  <a:pt x="4440" y="1106"/>
                </a:lnTo>
                <a:lnTo>
                  <a:pt x="4436" y="1054"/>
                </a:lnTo>
                <a:lnTo>
                  <a:pt x="4444" y="1046"/>
                </a:lnTo>
                <a:lnTo>
                  <a:pt x="4438" y="1044"/>
                </a:lnTo>
                <a:lnTo>
                  <a:pt x="4438" y="1036"/>
                </a:lnTo>
                <a:lnTo>
                  <a:pt x="4496" y="1050"/>
                </a:lnTo>
                <a:lnTo>
                  <a:pt x="4496" y="1050"/>
                </a:lnTo>
                <a:lnTo>
                  <a:pt x="4498" y="1054"/>
                </a:lnTo>
                <a:lnTo>
                  <a:pt x="4502" y="1058"/>
                </a:lnTo>
                <a:lnTo>
                  <a:pt x="4512" y="1064"/>
                </a:lnTo>
                <a:lnTo>
                  <a:pt x="4512" y="1064"/>
                </a:lnTo>
                <a:lnTo>
                  <a:pt x="4520" y="1066"/>
                </a:lnTo>
                <a:lnTo>
                  <a:pt x="4528" y="1066"/>
                </a:lnTo>
                <a:lnTo>
                  <a:pt x="4534" y="1064"/>
                </a:lnTo>
                <a:lnTo>
                  <a:pt x="4540" y="1060"/>
                </a:lnTo>
                <a:lnTo>
                  <a:pt x="4542" y="1054"/>
                </a:lnTo>
                <a:lnTo>
                  <a:pt x="4542" y="1048"/>
                </a:lnTo>
                <a:lnTo>
                  <a:pt x="4536" y="1040"/>
                </a:lnTo>
                <a:lnTo>
                  <a:pt x="4528" y="1034"/>
                </a:lnTo>
                <a:lnTo>
                  <a:pt x="4528" y="1034"/>
                </a:lnTo>
                <a:lnTo>
                  <a:pt x="4524" y="1034"/>
                </a:lnTo>
                <a:lnTo>
                  <a:pt x="4518" y="1034"/>
                </a:lnTo>
                <a:lnTo>
                  <a:pt x="4510" y="1034"/>
                </a:lnTo>
                <a:lnTo>
                  <a:pt x="4500" y="1040"/>
                </a:lnTo>
                <a:lnTo>
                  <a:pt x="4460" y="1026"/>
                </a:lnTo>
                <a:lnTo>
                  <a:pt x="4458" y="1016"/>
                </a:lnTo>
                <a:lnTo>
                  <a:pt x="4454" y="1014"/>
                </a:lnTo>
                <a:lnTo>
                  <a:pt x="4444" y="1018"/>
                </a:lnTo>
                <a:lnTo>
                  <a:pt x="4444" y="1018"/>
                </a:lnTo>
                <a:lnTo>
                  <a:pt x="4434" y="1016"/>
                </a:lnTo>
                <a:lnTo>
                  <a:pt x="4229" y="764"/>
                </a:lnTo>
                <a:lnTo>
                  <a:pt x="4229" y="764"/>
                </a:lnTo>
                <a:lnTo>
                  <a:pt x="4229" y="762"/>
                </a:lnTo>
                <a:lnTo>
                  <a:pt x="4225" y="758"/>
                </a:lnTo>
                <a:lnTo>
                  <a:pt x="4225" y="758"/>
                </a:lnTo>
                <a:lnTo>
                  <a:pt x="4221" y="758"/>
                </a:lnTo>
                <a:lnTo>
                  <a:pt x="4219" y="758"/>
                </a:lnTo>
                <a:lnTo>
                  <a:pt x="4217" y="760"/>
                </a:lnTo>
                <a:lnTo>
                  <a:pt x="4169" y="816"/>
                </a:lnTo>
                <a:lnTo>
                  <a:pt x="4095" y="1010"/>
                </a:lnTo>
                <a:lnTo>
                  <a:pt x="4085" y="1010"/>
                </a:lnTo>
                <a:lnTo>
                  <a:pt x="4079" y="1022"/>
                </a:lnTo>
                <a:lnTo>
                  <a:pt x="4089" y="1028"/>
                </a:lnTo>
                <a:lnTo>
                  <a:pt x="4095" y="1368"/>
                </a:lnTo>
                <a:lnTo>
                  <a:pt x="4091" y="1368"/>
                </a:lnTo>
                <a:lnTo>
                  <a:pt x="4091" y="1374"/>
                </a:lnTo>
                <a:lnTo>
                  <a:pt x="4093" y="1374"/>
                </a:lnTo>
                <a:lnTo>
                  <a:pt x="4093" y="1390"/>
                </a:lnTo>
                <a:lnTo>
                  <a:pt x="4085" y="1396"/>
                </a:lnTo>
                <a:lnTo>
                  <a:pt x="4063" y="1414"/>
                </a:lnTo>
                <a:lnTo>
                  <a:pt x="4079" y="1432"/>
                </a:lnTo>
                <a:lnTo>
                  <a:pt x="4099" y="1418"/>
                </a:lnTo>
                <a:lnTo>
                  <a:pt x="4067" y="1414"/>
                </a:lnTo>
                <a:lnTo>
                  <a:pt x="4089" y="1396"/>
                </a:lnTo>
                <a:lnTo>
                  <a:pt x="4109" y="1396"/>
                </a:lnTo>
                <a:lnTo>
                  <a:pt x="4133" y="1414"/>
                </a:lnTo>
                <a:lnTo>
                  <a:pt x="4101" y="1418"/>
                </a:lnTo>
                <a:lnTo>
                  <a:pt x="4119" y="1432"/>
                </a:lnTo>
                <a:lnTo>
                  <a:pt x="4137" y="1414"/>
                </a:lnTo>
                <a:lnTo>
                  <a:pt x="4113" y="1396"/>
                </a:lnTo>
                <a:lnTo>
                  <a:pt x="4107" y="1390"/>
                </a:lnTo>
                <a:lnTo>
                  <a:pt x="4107" y="1374"/>
                </a:lnTo>
                <a:lnTo>
                  <a:pt x="4111" y="1374"/>
                </a:lnTo>
                <a:lnTo>
                  <a:pt x="4111" y="1368"/>
                </a:lnTo>
                <a:lnTo>
                  <a:pt x="4107" y="1368"/>
                </a:lnTo>
                <a:lnTo>
                  <a:pt x="4099" y="1030"/>
                </a:lnTo>
                <a:lnTo>
                  <a:pt x="4105" y="1032"/>
                </a:lnTo>
                <a:lnTo>
                  <a:pt x="4113" y="1022"/>
                </a:lnTo>
                <a:lnTo>
                  <a:pt x="4107" y="1016"/>
                </a:lnTo>
                <a:lnTo>
                  <a:pt x="4107" y="1016"/>
                </a:lnTo>
                <a:lnTo>
                  <a:pt x="4193" y="840"/>
                </a:lnTo>
                <a:lnTo>
                  <a:pt x="4193" y="840"/>
                </a:lnTo>
                <a:lnTo>
                  <a:pt x="4328" y="1148"/>
                </a:lnTo>
                <a:lnTo>
                  <a:pt x="4328" y="1148"/>
                </a:lnTo>
                <a:lnTo>
                  <a:pt x="4350" y="1188"/>
                </a:lnTo>
                <a:lnTo>
                  <a:pt x="4372" y="1226"/>
                </a:lnTo>
                <a:lnTo>
                  <a:pt x="4372" y="1226"/>
                </a:lnTo>
                <a:lnTo>
                  <a:pt x="4376" y="1228"/>
                </a:lnTo>
                <a:lnTo>
                  <a:pt x="4380" y="1230"/>
                </a:lnTo>
                <a:lnTo>
                  <a:pt x="4384" y="1230"/>
                </a:lnTo>
                <a:lnTo>
                  <a:pt x="4384" y="1230"/>
                </a:lnTo>
                <a:lnTo>
                  <a:pt x="4384" y="1232"/>
                </a:lnTo>
                <a:lnTo>
                  <a:pt x="4386" y="1234"/>
                </a:lnTo>
                <a:lnTo>
                  <a:pt x="4386" y="1234"/>
                </a:lnTo>
                <a:lnTo>
                  <a:pt x="4394" y="1236"/>
                </a:lnTo>
                <a:lnTo>
                  <a:pt x="4394" y="1238"/>
                </a:lnTo>
                <a:lnTo>
                  <a:pt x="4400" y="1240"/>
                </a:lnTo>
                <a:lnTo>
                  <a:pt x="4402" y="1282"/>
                </a:lnTo>
                <a:lnTo>
                  <a:pt x="4392" y="1282"/>
                </a:lnTo>
                <a:lnTo>
                  <a:pt x="4392" y="1252"/>
                </a:lnTo>
                <a:lnTo>
                  <a:pt x="4392" y="1252"/>
                </a:lnTo>
                <a:lnTo>
                  <a:pt x="4384" y="1250"/>
                </a:lnTo>
                <a:lnTo>
                  <a:pt x="4368" y="1248"/>
                </a:lnTo>
                <a:lnTo>
                  <a:pt x="4368" y="1248"/>
                </a:lnTo>
                <a:lnTo>
                  <a:pt x="4358" y="1248"/>
                </a:lnTo>
                <a:lnTo>
                  <a:pt x="4350" y="1250"/>
                </a:lnTo>
                <a:lnTo>
                  <a:pt x="4340" y="1252"/>
                </a:lnTo>
                <a:lnTo>
                  <a:pt x="4342" y="1280"/>
                </a:lnTo>
                <a:lnTo>
                  <a:pt x="4346" y="1290"/>
                </a:lnTo>
                <a:lnTo>
                  <a:pt x="4356" y="1292"/>
                </a:lnTo>
                <a:lnTo>
                  <a:pt x="4356" y="1294"/>
                </a:lnTo>
                <a:lnTo>
                  <a:pt x="4398" y="1294"/>
                </a:lnTo>
                <a:lnTo>
                  <a:pt x="4398" y="1296"/>
                </a:lnTo>
                <a:lnTo>
                  <a:pt x="4398" y="1296"/>
                </a:lnTo>
                <a:lnTo>
                  <a:pt x="4384" y="1296"/>
                </a:lnTo>
                <a:lnTo>
                  <a:pt x="4384" y="1296"/>
                </a:lnTo>
                <a:lnTo>
                  <a:pt x="4360" y="1300"/>
                </a:lnTo>
                <a:lnTo>
                  <a:pt x="4358" y="1310"/>
                </a:lnTo>
                <a:lnTo>
                  <a:pt x="4358" y="1310"/>
                </a:lnTo>
                <a:lnTo>
                  <a:pt x="4364" y="1310"/>
                </a:lnTo>
                <a:lnTo>
                  <a:pt x="4299" y="1402"/>
                </a:lnTo>
                <a:lnTo>
                  <a:pt x="4291" y="1418"/>
                </a:lnTo>
                <a:lnTo>
                  <a:pt x="4287" y="1476"/>
                </a:lnTo>
                <a:lnTo>
                  <a:pt x="4259" y="1476"/>
                </a:lnTo>
                <a:lnTo>
                  <a:pt x="4259" y="1664"/>
                </a:lnTo>
                <a:lnTo>
                  <a:pt x="4259" y="1664"/>
                </a:lnTo>
                <a:lnTo>
                  <a:pt x="4245" y="1666"/>
                </a:lnTo>
                <a:lnTo>
                  <a:pt x="4245" y="1666"/>
                </a:lnTo>
                <a:lnTo>
                  <a:pt x="4233" y="1664"/>
                </a:lnTo>
                <a:lnTo>
                  <a:pt x="4223" y="1662"/>
                </a:lnTo>
                <a:lnTo>
                  <a:pt x="4215" y="1658"/>
                </a:lnTo>
                <a:lnTo>
                  <a:pt x="4209" y="1654"/>
                </a:lnTo>
                <a:lnTo>
                  <a:pt x="4199" y="1648"/>
                </a:lnTo>
                <a:lnTo>
                  <a:pt x="4197" y="1644"/>
                </a:lnTo>
                <a:lnTo>
                  <a:pt x="4197" y="1644"/>
                </a:lnTo>
                <a:lnTo>
                  <a:pt x="4193" y="1648"/>
                </a:lnTo>
                <a:lnTo>
                  <a:pt x="4183" y="1654"/>
                </a:lnTo>
                <a:lnTo>
                  <a:pt x="4167" y="1662"/>
                </a:lnTo>
                <a:lnTo>
                  <a:pt x="4159" y="1664"/>
                </a:lnTo>
                <a:lnTo>
                  <a:pt x="4147" y="1664"/>
                </a:lnTo>
                <a:lnTo>
                  <a:pt x="4147" y="1664"/>
                </a:lnTo>
                <a:lnTo>
                  <a:pt x="4147" y="1664"/>
                </a:lnTo>
                <a:lnTo>
                  <a:pt x="4147" y="1664"/>
                </a:lnTo>
                <a:lnTo>
                  <a:pt x="4153" y="1640"/>
                </a:lnTo>
                <a:lnTo>
                  <a:pt x="4159" y="1608"/>
                </a:lnTo>
                <a:lnTo>
                  <a:pt x="4159" y="1608"/>
                </a:lnTo>
                <a:lnTo>
                  <a:pt x="4165" y="1590"/>
                </a:lnTo>
                <a:lnTo>
                  <a:pt x="4175" y="1572"/>
                </a:lnTo>
                <a:lnTo>
                  <a:pt x="4187" y="1554"/>
                </a:lnTo>
                <a:lnTo>
                  <a:pt x="4199" y="1536"/>
                </a:lnTo>
                <a:lnTo>
                  <a:pt x="4221" y="1506"/>
                </a:lnTo>
                <a:lnTo>
                  <a:pt x="4233" y="1492"/>
                </a:lnTo>
                <a:lnTo>
                  <a:pt x="4233" y="1492"/>
                </a:lnTo>
                <a:lnTo>
                  <a:pt x="4239" y="1484"/>
                </a:lnTo>
                <a:lnTo>
                  <a:pt x="4245" y="1474"/>
                </a:lnTo>
                <a:lnTo>
                  <a:pt x="4249" y="1462"/>
                </a:lnTo>
                <a:lnTo>
                  <a:pt x="4249" y="1458"/>
                </a:lnTo>
                <a:lnTo>
                  <a:pt x="4249" y="1454"/>
                </a:lnTo>
                <a:lnTo>
                  <a:pt x="4249" y="1454"/>
                </a:lnTo>
                <a:lnTo>
                  <a:pt x="4245" y="1452"/>
                </a:lnTo>
                <a:lnTo>
                  <a:pt x="4241" y="1448"/>
                </a:lnTo>
                <a:lnTo>
                  <a:pt x="4233" y="1446"/>
                </a:lnTo>
                <a:lnTo>
                  <a:pt x="4219" y="1444"/>
                </a:lnTo>
                <a:lnTo>
                  <a:pt x="4199" y="1444"/>
                </a:lnTo>
                <a:lnTo>
                  <a:pt x="4171" y="1446"/>
                </a:lnTo>
                <a:lnTo>
                  <a:pt x="4133" y="1448"/>
                </a:lnTo>
                <a:lnTo>
                  <a:pt x="4083" y="1454"/>
                </a:lnTo>
                <a:lnTo>
                  <a:pt x="4083" y="1454"/>
                </a:lnTo>
                <a:lnTo>
                  <a:pt x="4027" y="1462"/>
                </a:lnTo>
                <a:lnTo>
                  <a:pt x="3973" y="1472"/>
                </a:lnTo>
                <a:lnTo>
                  <a:pt x="3925" y="1484"/>
                </a:lnTo>
                <a:lnTo>
                  <a:pt x="3881" y="1496"/>
                </a:lnTo>
                <a:lnTo>
                  <a:pt x="3815" y="1518"/>
                </a:lnTo>
                <a:lnTo>
                  <a:pt x="3791" y="1526"/>
                </a:lnTo>
                <a:lnTo>
                  <a:pt x="3775" y="1552"/>
                </a:lnTo>
                <a:lnTo>
                  <a:pt x="3775" y="1520"/>
                </a:lnTo>
                <a:lnTo>
                  <a:pt x="3793" y="1516"/>
                </a:lnTo>
                <a:lnTo>
                  <a:pt x="3789" y="1458"/>
                </a:lnTo>
                <a:lnTo>
                  <a:pt x="3787" y="1456"/>
                </a:lnTo>
                <a:lnTo>
                  <a:pt x="3787" y="1424"/>
                </a:lnTo>
                <a:lnTo>
                  <a:pt x="3787" y="1424"/>
                </a:lnTo>
                <a:lnTo>
                  <a:pt x="3785" y="1424"/>
                </a:lnTo>
                <a:lnTo>
                  <a:pt x="3773" y="1420"/>
                </a:lnTo>
                <a:lnTo>
                  <a:pt x="3773" y="1420"/>
                </a:lnTo>
                <a:lnTo>
                  <a:pt x="3753" y="1418"/>
                </a:lnTo>
                <a:lnTo>
                  <a:pt x="3741" y="1418"/>
                </a:lnTo>
                <a:lnTo>
                  <a:pt x="3741" y="1402"/>
                </a:lnTo>
                <a:lnTo>
                  <a:pt x="3741" y="1402"/>
                </a:lnTo>
                <a:lnTo>
                  <a:pt x="3737" y="1396"/>
                </a:lnTo>
                <a:lnTo>
                  <a:pt x="3731" y="1390"/>
                </a:lnTo>
                <a:lnTo>
                  <a:pt x="3731" y="1390"/>
                </a:lnTo>
                <a:lnTo>
                  <a:pt x="3611" y="1388"/>
                </a:lnTo>
                <a:lnTo>
                  <a:pt x="3611" y="1336"/>
                </a:lnTo>
                <a:lnTo>
                  <a:pt x="3639" y="1334"/>
                </a:lnTo>
                <a:lnTo>
                  <a:pt x="3611" y="1334"/>
                </a:lnTo>
                <a:lnTo>
                  <a:pt x="3609" y="1248"/>
                </a:lnTo>
                <a:lnTo>
                  <a:pt x="3659" y="1246"/>
                </a:lnTo>
                <a:lnTo>
                  <a:pt x="3609" y="1246"/>
                </a:lnTo>
                <a:lnTo>
                  <a:pt x="3609" y="1194"/>
                </a:lnTo>
                <a:lnTo>
                  <a:pt x="3605" y="1246"/>
                </a:lnTo>
                <a:lnTo>
                  <a:pt x="3553" y="1246"/>
                </a:lnTo>
                <a:lnTo>
                  <a:pt x="3607" y="1250"/>
                </a:lnTo>
                <a:lnTo>
                  <a:pt x="3605" y="1334"/>
                </a:lnTo>
                <a:lnTo>
                  <a:pt x="3581" y="1334"/>
                </a:lnTo>
                <a:lnTo>
                  <a:pt x="3605" y="1336"/>
                </a:lnTo>
                <a:lnTo>
                  <a:pt x="3605" y="1388"/>
                </a:lnTo>
                <a:lnTo>
                  <a:pt x="3605" y="1388"/>
                </a:lnTo>
                <a:lnTo>
                  <a:pt x="3599" y="1388"/>
                </a:lnTo>
                <a:lnTo>
                  <a:pt x="3583" y="1388"/>
                </a:lnTo>
                <a:lnTo>
                  <a:pt x="3583" y="1388"/>
                </a:lnTo>
                <a:lnTo>
                  <a:pt x="3575" y="1392"/>
                </a:lnTo>
                <a:lnTo>
                  <a:pt x="3567" y="1396"/>
                </a:lnTo>
                <a:lnTo>
                  <a:pt x="3557" y="1402"/>
                </a:lnTo>
                <a:lnTo>
                  <a:pt x="3555" y="1404"/>
                </a:lnTo>
                <a:lnTo>
                  <a:pt x="3555" y="1406"/>
                </a:lnTo>
                <a:lnTo>
                  <a:pt x="3557" y="1406"/>
                </a:lnTo>
                <a:lnTo>
                  <a:pt x="3557" y="1418"/>
                </a:lnTo>
                <a:lnTo>
                  <a:pt x="3519" y="1420"/>
                </a:lnTo>
                <a:lnTo>
                  <a:pt x="3515" y="1430"/>
                </a:lnTo>
                <a:lnTo>
                  <a:pt x="3489" y="1436"/>
                </a:lnTo>
                <a:lnTo>
                  <a:pt x="3487" y="1494"/>
                </a:lnTo>
                <a:lnTo>
                  <a:pt x="3487" y="1494"/>
                </a:lnTo>
                <a:lnTo>
                  <a:pt x="3479" y="1494"/>
                </a:lnTo>
                <a:lnTo>
                  <a:pt x="3455" y="1500"/>
                </a:lnTo>
                <a:lnTo>
                  <a:pt x="3455" y="1500"/>
                </a:lnTo>
                <a:lnTo>
                  <a:pt x="3427" y="1508"/>
                </a:lnTo>
                <a:lnTo>
                  <a:pt x="3415" y="1514"/>
                </a:lnTo>
                <a:lnTo>
                  <a:pt x="3415" y="1536"/>
                </a:lnTo>
                <a:lnTo>
                  <a:pt x="3411" y="1538"/>
                </a:lnTo>
                <a:lnTo>
                  <a:pt x="3411" y="1564"/>
                </a:lnTo>
                <a:lnTo>
                  <a:pt x="3407" y="1566"/>
                </a:lnTo>
                <a:lnTo>
                  <a:pt x="3407" y="1566"/>
                </a:lnTo>
                <a:lnTo>
                  <a:pt x="3407" y="1572"/>
                </a:lnTo>
                <a:lnTo>
                  <a:pt x="3407" y="1584"/>
                </a:lnTo>
                <a:lnTo>
                  <a:pt x="3411" y="1592"/>
                </a:lnTo>
                <a:lnTo>
                  <a:pt x="3415" y="1600"/>
                </a:lnTo>
                <a:lnTo>
                  <a:pt x="3423" y="1610"/>
                </a:lnTo>
                <a:lnTo>
                  <a:pt x="3435" y="1618"/>
                </a:lnTo>
                <a:lnTo>
                  <a:pt x="3435" y="1618"/>
                </a:lnTo>
                <a:lnTo>
                  <a:pt x="3451" y="1632"/>
                </a:lnTo>
                <a:lnTo>
                  <a:pt x="3461" y="1644"/>
                </a:lnTo>
                <a:lnTo>
                  <a:pt x="3469" y="1656"/>
                </a:lnTo>
                <a:lnTo>
                  <a:pt x="3475" y="1664"/>
                </a:lnTo>
                <a:lnTo>
                  <a:pt x="3475" y="1664"/>
                </a:lnTo>
                <a:lnTo>
                  <a:pt x="3473" y="1664"/>
                </a:lnTo>
                <a:lnTo>
                  <a:pt x="3473" y="1664"/>
                </a:lnTo>
                <a:lnTo>
                  <a:pt x="3461" y="1664"/>
                </a:lnTo>
                <a:lnTo>
                  <a:pt x="3451" y="1662"/>
                </a:lnTo>
                <a:lnTo>
                  <a:pt x="3441" y="1658"/>
                </a:lnTo>
                <a:lnTo>
                  <a:pt x="3435" y="1654"/>
                </a:lnTo>
                <a:lnTo>
                  <a:pt x="3425" y="1646"/>
                </a:lnTo>
                <a:lnTo>
                  <a:pt x="3421" y="1644"/>
                </a:lnTo>
                <a:lnTo>
                  <a:pt x="3421" y="1644"/>
                </a:lnTo>
                <a:lnTo>
                  <a:pt x="3419" y="1646"/>
                </a:lnTo>
                <a:lnTo>
                  <a:pt x="3411" y="1654"/>
                </a:lnTo>
                <a:lnTo>
                  <a:pt x="3405" y="1658"/>
                </a:lnTo>
                <a:lnTo>
                  <a:pt x="3397" y="1662"/>
                </a:lnTo>
                <a:lnTo>
                  <a:pt x="3385" y="1664"/>
                </a:lnTo>
                <a:lnTo>
                  <a:pt x="3373" y="1666"/>
                </a:lnTo>
                <a:lnTo>
                  <a:pt x="3373" y="1666"/>
                </a:lnTo>
                <a:lnTo>
                  <a:pt x="3361" y="1666"/>
                </a:lnTo>
                <a:lnTo>
                  <a:pt x="3351" y="1662"/>
                </a:lnTo>
                <a:lnTo>
                  <a:pt x="3343" y="1660"/>
                </a:lnTo>
                <a:lnTo>
                  <a:pt x="3335" y="1656"/>
                </a:lnTo>
                <a:lnTo>
                  <a:pt x="3327" y="1648"/>
                </a:lnTo>
                <a:lnTo>
                  <a:pt x="3325" y="1644"/>
                </a:lnTo>
                <a:lnTo>
                  <a:pt x="3325" y="1644"/>
                </a:lnTo>
                <a:lnTo>
                  <a:pt x="3321" y="1648"/>
                </a:lnTo>
                <a:lnTo>
                  <a:pt x="3313" y="1654"/>
                </a:lnTo>
                <a:lnTo>
                  <a:pt x="3307" y="1658"/>
                </a:lnTo>
                <a:lnTo>
                  <a:pt x="3299" y="1662"/>
                </a:lnTo>
                <a:lnTo>
                  <a:pt x="3289" y="1664"/>
                </a:lnTo>
                <a:lnTo>
                  <a:pt x="3277" y="1666"/>
                </a:lnTo>
                <a:lnTo>
                  <a:pt x="3277" y="1666"/>
                </a:lnTo>
                <a:lnTo>
                  <a:pt x="3275" y="1666"/>
                </a:lnTo>
                <a:lnTo>
                  <a:pt x="3275" y="1486"/>
                </a:lnTo>
                <a:lnTo>
                  <a:pt x="3249" y="1486"/>
                </a:lnTo>
                <a:lnTo>
                  <a:pt x="3249" y="1452"/>
                </a:lnTo>
                <a:lnTo>
                  <a:pt x="3221" y="1452"/>
                </a:lnTo>
                <a:lnTo>
                  <a:pt x="3219" y="1446"/>
                </a:lnTo>
                <a:lnTo>
                  <a:pt x="3219" y="1444"/>
                </a:lnTo>
                <a:lnTo>
                  <a:pt x="3219" y="1444"/>
                </a:lnTo>
                <a:lnTo>
                  <a:pt x="3201" y="1366"/>
                </a:lnTo>
                <a:lnTo>
                  <a:pt x="3201" y="1336"/>
                </a:lnTo>
                <a:lnTo>
                  <a:pt x="3187" y="1302"/>
                </a:lnTo>
                <a:lnTo>
                  <a:pt x="3187" y="1272"/>
                </a:lnTo>
                <a:lnTo>
                  <a:pt x="3171" y="1270"/>
                </a:lnTo>
                <a:lnTo>
                  <a:pt x="3125" y="1170"/>
                </a:lnTo>
                <a:lnTo>
                  <a:pt x="3125" y="1170"/>
                </a:lnTo>
                <a:lnTo>
                  <a:pt x="3135" y="1166"/>
                </a:lnTo>
                <a:lnTo>
                  <a:pt x="3135" y="1148"/>
                </a:lnTo>
                <a:lnTo>
                  <a:pt x="3101" y="1148"/>
                </a:lnTo>
                <a:lnTo>
                  <a:pt x="3101" y="1142"/>
                </a:lnTo>
                <a:lnTo>
                  <a:pt x="3201" y="1136"/>
                </a:lnTo>
                <a:lnTo>
                  <a:pt x="3199" y="1004"/>
                </a:lnTo>
                <a:lnTo>
                  <a:pt x="3193" y="1000"/>
                </a:lnTo>
                <a:lnTo>
                  <a:pt x="3081" y="804"/>
                </a:lnTo>
                <a:lnTo>
                  <a:pt x="3079" y="708"/>
                </a:lnTo>
                <a:lnTo>
                  <a:pt x="3087" y="692"/>
                </a:lnTo>
                <a:lnTo>
                  <a:pt x="3079" y="688"/>
                </a:lnTo>
                <a:lnTo>
                  <a:pt x="3081" y="676"/>
                </a:lnTo>
                <a:lnTo>
                  <a:pt x="3135" y="700"/>
                </a:lnTo>
                <a:lnTo>
                  <a:pt x="3135" y="700"/>
                </a:lnTo>
                <a:lnTo>
                  <a:pt x="3135" y="710"/>
                </a:lnTo>
                <a:lnTo>
                  <a:pt x="3139" y="716"/>
                </a:lnTo>
                <a:lnTo>
                  <a:pt x="3147" y="726"/>
                </a:lnTo>
                <a:lnTo>
                  <a:pt x="3147" y="726"/>
                </a:lnTo>
                <a:lnTo>
                  <a:pt x="3151" y="730"/>
                </a:lnTo>
                <a:lnTo>
                  <a:pt x="3155" y="732"/>
                </a:lnTo>
                <a:lnTo>
                  <a:pt x="3159" y="732"/>
                </a:lnTo>
                <a:lnTo>
                  <a:pt x="3163" y="730"/>
                </a:lnTo>
                <a:lnTo>
                  <a:pt x="3169" y="726"/>
                </a:lnTo>
                <a:lnTo>
                  <a:pt x="3173" y="718"/>
                </a:lnTo>
                <a:lnTo>
                  <a:pt x="3175" y="708"/>
                </a:lnTo>
                <a:lnTo>
                  <a:pt x="3175" y="696"/>
                </a:lnTo>
                <a:lnTo>
                  <a:pt x="3171" y="684"/>
                </a:lnTo>
                <a:lnTo>
                  <a:pt x="3163" y="674"/>
                </a:lnTo>
                <a:lnTo>
                  <a:pt x="3163" y="674"/>
                </a:lnTo>
                <a:lnTo>
                  <a:pt x="3159" y="670"/>
                </a:lnTo>
                <a:lnTo>
                  <a:pt x="3155" y="670"/>
                </a:lnTo>
                <a:lnTo>
                  <a:pt x="3147" y="674"/>
                </a:lnTo>
                <a:lnTo>
                  <a:pt x="3141" y="678"/>
                </a:lnTo>
                <a:lnTo>
                  <a:pt x="3139" y="682"/>
                </a:lnTo>
                <a:lnTo>
                  <a:pt x="3101" y="656"/>
                </a:lnTo>
                <a:lnTo>
                  <a:pt x="3099" y="638"/>
                </a:lnTo>
                <a:lnTo>
                  <a:pt x="3095" y="634"/>
                </a:lnTo>
                <a:lnTo>
                  <a:pt x="3085" y="644"/>
                </a:lnTo>
                <a:lnTo>
                  <a:pt x="3085" y="644"/>
                </a:lnTo>
                <a:lnTo>
                  <a:pt x="3077" y="640"/>
                </a:lnTo>
                <a:lnTo>
                  <a:pt x="2889" y="178"/>
                </a:lnTo>
                <a:lnTo>
                  <a:pt x="2889" y="178"/>
                </a:lnTo>
                <a:lnTo>
                  <a:pt x="2889" y="172"/>
                </a:lnTo>
                <a:lnTo>
                  <a:pt x="2887" y="166"/>
                </a:lnTo>
                <a:lnTo>
                  <a:pt x="2887" y="166"/>
                </a:lnTo>
                <a:lnTo>
                  <a:pt x="2883" y="164"/>
                </a:lnTo>
                <a:lnTo>
                  <a:pt x="2879" y="166"/>
                </a:lnTo>
                <a:lnTo>
                  <a:pt x="2877" y="172"/>
                </a:lnTo>
                <a:lnTo>
                  <a:pt x="2835" y="274"/>
                </a:lnTo>
                <a:lnTo>
                  <a:pt x="2767" y="630"/>
                </a:lnTo>
                <a:lnTo>
                  <a:pt x="2757" y="628"/>
                </a:lnTo>
                <a:lnTo>
                  <a:pt x="2753" y="648"/>
                </a:lnTo>
                <a:lnTo>
                  <a:pt x="2761" y="660"/>
                </a:lnTo>
                <a:lnTo>
                  <a:pt x="2767" y="1284"/>
                </a:lnTo>
                <a:lnTo>
                  <a:pt x="2763" y="1284"/>
                </a:lnTo>
                <a:lnTo>
                  <a:pt x="2763" y="1296"/>
                </a:lnTo>
                <a:lnTo>
                  <a:pt x="2765" y="1296"/>
                </a:lnTo>
                <a:lnTo>
                  <a:pt x="2765" y="1324"/>
                </a:lnTo>
                <a:lnTo>
                  <a:pt x="2759" y="1336"/>
                </a:lnTo>
                <a:lnTo>
                  <a:pt x="2737" y="1368"/>
                </a:lnTo>
                <a:lnTo>
                  <a:pt x="2751" y="1400"/>
                </a:lnTo>
                <a:lnTo>
                  <a:pt x="2769" y="1374"/>
                </a:lnTo>
                <a:lnTo>
                  <a:pt x="2741" y="1368"/>
                </a:lnTo>
                <a:lnTo>
                  <a:pt x="2761" y="1336"/>
                </a:lnTo>
                <a:lnTo>
                  <a:pt x="2779" y="1336"/>
                </a:lnTo>
                <a:lnTo>
                  <a:pt x="2801" y="1368"/>
                </a:lnTo>
                <a:lnTo>
                  <a:pt x="2773" y="1374"/>
                </a:lnTo>
                <a:lnTo>
                  <a:pt x="2789" y="1400"/>
                </a:lnTo>
                <a:lnTo>
                  <a:pt x="2805" y="1368"/>
                </a:lnTo>
                <a:lnTo>
                  <a:pt x="2783" y="1336"/>
                </a:lnTo>
                <a:lnTo>
                  <a:pt x="2779" y="1324"/>
                </a:lnTo>
                <a:lnTo>
                  <a:pt x="2779" y="1296"/>
                </a:lnTo>
                <a:lnTo>
                  <a:pt x="2781" y="1296"/>
                </a:lnTo>
                <a:lnTo>
                  <a:pt x="2781" y="1284"/>
                </a:lnTo>
                <a:lnTo>
                  <a:pt x="2777" y="1284"/>
                </a:lnTo>
                <a:lnTo>
                  <a:pt x="2771" y="666"/>
                </a:lnTo>
                <a:lnTo>
                  <a:pt x="2777" y="666"/>
                </a:lnTo>
                <a:lnTo>
                  <a:pt x="2783" y="650"/>
                </a:lnTo>
                <a:lnTo>
                  <a:pt x="2777" y="638"/>
                </a:lnTo>
                <a:lnTo>
                  <a:pt x="2777" y="638"/>
                </a:lnTo>
                <a:lnTo>
                  <a:pt x="2855" y="318"/>
                </a:lnTo>
                <a:lnTo>
                  <a:pt x="2855" y="318"/>
                </a:lnTo>
                <a:lnTo>
                  <a:pt x="2981" y="880"/>
                </a:lnTo>
                <a:lnTo>
                  <a:pt x="2981" y="880"/>
                </a:lnTo>
                <a:lnTo>
                  <a:pt x="3001" y="954"/>
                </a:lnTo>
                <a:lnTo>
                  <a:pt x="3021" y="1022"/>
                </a:lnTo>
                <a:lnTo>
                  <a:pt x="3021" y="1022"/>
                </a:lnTo>
                <a:lnTo>
                  <a:pt x="3023" y="1028"/>
                </a:lnTo>
                <a:lnTo>
                  <a:pt x="3027" y="1032"/>
                </a:lnTo>
                <a:lnTo>
                  <a:pt x="3031" y="1032"/>
                </a:lnTo>
                <a:lnTo>
                  <a:pt x="3031" y="1032"/>
                </a:lnTo>
                <a:lnTo>
                  <a:pt x="3031" y="1036"/>
                </a:lnTo>
                <a:lnTo>
                  <a:pt x="3033" y="1040"/>
                </a:lnTo>
                <a:lnTo>
                  <a:pt x="3033" y="1040"/>
                </a:lnTo>
                <a:lnTo>
                  <a:pt x="3039" y="1042"/>
                </a:lnTo>
                <a:lnTo>
                  <a:pt x="3039" y="1046"/>
                </a:lnTo>
                <a:lnTo>
                  <a:pt x="3047" y="1048"/>
                </a:lnTo>
                <a:lnTo>
                  <a:pt x="3047" y="1126"/>
                </a:lnTo>
                <a:lnTo>
                  <a:pt x="3039" y="1126"/>
                </a:lnTo>
                <a:lnTo>
                  <a:pt x="3037" y="1070"/>
                </a:lnTo>
                <a:lnTo>
                  <a:pt x="3037" y="1070"/>
                </a:lnTo>
                <a:lnTo>
                  <a:pt x="3033" y="1066"/>
                </a:lnTo>
                <a:lnTo>
                  <a:pt x="3025" y="1064"/>
                </a:lnTo>
                <a:lnTo>
                  <a:pt x="3017" y="1062"/>
                </a:lnTo>
                <a:lnTo>
                  <a:pt x="3017" y="1062"/>
                </a:lnTo>
                <a:lnTo>
                  <a:pt x="3009" y="1064"/>
                </a:lnTo>
                <a:lnTo>
                  <a:pt x="3001" y="1068"/>
                </a:lnTo>
                <a:lnTo>
                  <a:pt x="2991" y="1072"/>
                </a:lnTo>
                <a:lnTo>
                  <a:pt x="2993" y="1124"/>
                </a:lnTo>
                <a:lnTo>
                  <a:pt x="2997" y="1138"/>
                </a:lnTo>
                <a:lnTo>
                  <a:pt x="3005" y="1144"/>
                </a:lnTo>
                <a:lnTo>
                  <a:pt x="3005" y="1148"/>
                </a:lnTo>
                <a:lnTo>
                  <a:pt x="3043" y="1146"/>
                </a:lnTo>
                <a:lnTo>
                  <a:pt x="3043" y="1150"/>
                </a:lnTo>
                <a:lnTo>
                  <a:pt x="3043" y="1150"/>
                </a:lnTo>
                <a:lnTo>
                  <a:pt x="3031" y="1152"/>
                </a:lnTo>
                <a:lnTo>
                  <a:pt x="3031" y="1152"/>
                </a:lnTo>
                <a:lnTo>
                  <a:pt x="3009" y="1158"/>
                </a:lnTo>
                <a:lnTo>
                  <a:pt x="3009" y="1178"/>
                </a:lnTo>
                <a:lnTo>
                  <a:pt x="3009" y="1178"/>
                </a:lnTo>
                <a:lnTo>
                  <a:pt x="3013" y="1178"/>
                </a:lnTo>
                <a:lnTo>
                  <a:pt x="2951" y="1344"/>
                </a:lnTo>
                <a:lnTo>
                  <a:pt x="2947" y="1374"/>
                </a:lnTo>
                <a:lnTo>
                  <a:pt x="2943" y="1476"/>
                </a:lnTo>
                <a:lnTo>
                  <a:pt x="2939" y="1476"/>
                </a:lnTo>
                <a:lnTo>
                  <a:pt x="2939" y="1486"/>
                </a:lnTo>
                <a:lnTo>
                  <a:pt x="2919" y="1486"/>
                </a:lnTo>
                <a:lnTo>
                  <a:pt x="2919" y="1660"/>
                </a:lnTo>
                <a:lnTo>
                  <a:pt x="2919" y="1660"/>
                </a:lnTo>
                <a:lnTo>
                  <a:pt x="2907" y="1666"/>
                </a:lnTo>
                <a:lnTo>
                  <a:pt x="2893" y="1668"/>
                </a:lnTo>
                <a:lnTo>
                  <a:pt x="2893" y="1668"/>
                </a:lnTo>
                <a:lnTo>
                  <a:pt x="2883" y="1666"/>
                </a:lnTo>
                <a:lnTo>
                  <a:pt x="2873" y="1664"/>
                </a:lnTo>
                <a:lnTo>
                  <a:pt x="2857" y="1656"/>
                </a:lnTo>
                <a:lnTo>
                  <a:pt x="2847" y="1648"/>
                </a:lnTo>
                <a:lnTo>
                  <a:pt x="2843" y="1644"/>
                </a:lnTo>
                <a:lnTo>
                  <a:pt x="2843" y="1644"/>
                </a:lnTo>
                <a:lnTo>
                  <a:pt x="2839" y="1648"/>
                </a:lnTo>
                <a:lnTo>
                  <a:pt x="2829" y="1656"/>
                </a:lnTo>
                <a:lnTo>
                  <a:pt x="2821" y="1660"/>
                </a:lnTo>
                <a:lnTo>
                  <a:pt x="2813" y="1664"/>
                </a:lnTo>
                <a:lnTo>
                  <a:pt x="2801" y="1668"/>
                </a:lnTo>
                <a:lnTo>
                  <a:pt x="2791" y="1668"/>
                </a:lnTo>
                <a:lnTo>
                  <a:pt x="2791" y="1668"/>
                </a:lnTo>
                <a:lnTo>
                  <a:pt x="2779" y="1668"/>
                </a:lnTo>
                <a:lnTo>
                  <a:pt x="2769" y="1664"/>
                </a:lnTo>
                <a:lnTo>
                  <a:pt x="2761" y="1660"/>
                </a:lnTo>
                <a:lnTo>
                  <a:pt x="2753" y="1656"/>
                </a:lnTo>
                <a:lnTo>
                  <a:pt x="2753" y="1656"/>
                </a:lnTo>
                <a:lnTo>
                  <a:pt x="2757" y="1656"/>
                </a:lnTo>
                <a:lnTo>
                  <a:pt x="2757" y="1656"/>
                </a:lnTo>
                <a:lnTo>
                  <a:pt x="2773" y="1650"/>
                </a:lnTo>
                <a:lnTo>
                  <a:pt x="2789" y="1642"/>
                </a:lnTo>
                <a:lnTo>
                  <a:pt x="2807" y="1632"/>
                </a:lnTo>
                <a:lnTo>
                  <a:pt x="2825" y="1620"/>
                </a:lnTo>
                <a:lnTo>
                  <a:pt x="2843" y="1604"/>
                </a:lnTo>
                <a:lnTo>
                  <a:pt x="2857" y="1584"/>
                </a:lnTo>
                <a:lnTo>
                  <a:pt x="2865" y="1574"/>
                </a:lnTo>
                <a:lnTo>
                  <a:pt x="2871" y="1560"/>
                </a:lnTo>
                <a:lnTo>
                  <a:pt x="2875" y="1548"/>
                </a:lnTo>
                <a:lnTo>
                  <a:pt x="2879" y="1534"/>
                </a:lnTo>
                <a:lnTo>
                  <a:pt x="2751" y="1520"/>
                </a:lnTo>
                <a:lnTo>
                  <a:pt x="2737" y="1444"/>
                </a:lnTo>
                <a:lnTo>
                  <a:pt x="2737" y="1416"/>
                </a:lnTo>
                <a:lnTo>
                  <a:pt x="2709" y="1396"/>
                </a:lnTo>
                <a:lnTo>
                  <a:pt x="2705" y="1376"/>
                </a:lnTo>
                <a:lnTo>
                  <a:pt x="2705" y="1376"/>
                </a:lnTo>
                <a:lnTo>
                  <a:pt x="2687" y="1370"/>
                </a:lnTo>
                <a:lnTo>
                  <a:pt x="2655" y="1358"/>
                </a:lnTo>
                <a:lnTo>
                  <a:pt x="2655" y="1358"/>
                </a:lnTo>
                <a:lnTo>
                  <a:pt x="2641" y="1356"/>
                </a:lnTo>
                <a:lnTo>
                  <a:pt x="2627" y="1354"/>
                </a:lnTo>
                <a:lnTo>
                  <a:pt x="2615" y="1352"/>
                </a:lnTo>
                <a:lnTo>
                  <a:pt x="2607" y="1248"/>
                </a:lnTo>
                <a:lnTo>
                  <a:pt x="2645" y="1244"/>
                </a:lnTo>
                <a:lnTo>
                  <a:pt x="2607" y="1244"/>
                </a:lnTo>
                <a:lnTo>
                  <a:pt x="2607" y="1220"/>
                </a:lnTo>
                <a:lnTo>
                  <a:pt x="2599" y="1220"/>
                </a:lnTo>
                <a:lnTo>
                  <a:pt x="2599" y="1244"/>
                </a:lnTo>
                <a:lnTo>
                  <a:pt x="2545" y="1244"/>
                </a:lnTo>
                <a:lnTo>
                  <a:pt x="2597" y="1248"/>
                </a:lnTo>
                <a:lnTo>
                  <a:pt x="2595" y="1352"/>
                </a:lnTo>
                <a:lnTo>
                  <a:pt x="2595" y="1352"/>
                </a:lnTo>
                <a:lnTo>
                  <a:pt x="2509" y="1364"/>
                </a:lnTo>
                <a:lnTo>
                  <a:pt x="2509" y="1364"/>
                </a:lnTo>
                <a:lnTo>
                  <a:pt x="2475" y="1370"/>
                </a:lnTo>
                <a:lnTo>
                  <a:pt x="2469" y="1372"/>
                </a:lnTo>
                <a:lnTo>
                  <a:pt x="2469" y="1382"/>
                </a:lnTo>
                <a:lnTo>
                  <a:pt x="2437" y="1390"/>
                </a:lnTo>
                <a:lnTo>
                  <a:pt x="2437" y="1400"/>
                </a:lnTo>
                <a:lnTo>
                  <a:pt x="2467" y="1402"/>
                </a:lnTo>
                <a:lnTo>
                  <a:pt x="2467" y="1416"/>
                </a:lnTo>
                <a:lnTo>
                  <a:pt x="2467" y="1416"/>
                </a:lnTo>
                <a:lnTo>
                  <a:pt x="2445" y="1416"/>
                </a:lnTo>
                <a:lnTo>
                  <a:pt x="2423" y="1418"/>
                </a:lnTo>
                <a:lnTo>
                  <a:pt x="2423" y="1418"/>
                </a:lnTo>
                <a:lnTo>
                  <a:pt x="2421" y="1452"/>
                </a:lnTo>
                <a:lnTo>
                  <a:pt x="2455" y="1454"/>
                </a:lnTo>
                <a:lnTo>
                  <a:pt x="2455" y="1548"/>
                </a:lnTo>
                <a:lnTo>
                  <a:pt x="1895" y="1492"/>
                </a:lnTo>
                <a:lnTo>
                  <a:pt x="1893" y="1452"/>
                </a:lnTo>
                <a:lnTo>
                  <a:pt x="1883" y="1426"/>
                </a:lnTo>
                <a:lnTo>
                  <a:pt x="1795" y="1280"/>
                </a:lnTo>
                <a:lnTo>
                  <a:pt x="1795" y="1280"/>
                </a:lnTo>
                <a:lnTo>
                  <a:pt x="1803" y="1278"/>
                </a:lnTo>
                <a:lnTo>
                  <a:pt x="1801" y="1262"/>
                </a:lnTo>
                <a:lnTo>
                  <a:pt x="1801" y="1262"/>
                </a:lnTo>
                <a:lnTo>
                  <a:pt x="1769" y="1256"/>
                </a:lnTo>
                <a:lnTo>
                  <a:pt x="1769" y="1256"/>
                </a:lnTo>
                <a:lnTo>
                  <a:pt x="1751" y="1254"/>
                </a:lnTo>
                <a:lnTo>
                  <a:pt x="1751" y="1250"/>
                </a:lnTo>
                <a:lnTo>
                  <a:pt x="1805" y="1252"/>
                </a:lnTo>
                <a:lnTo>
                  <a:pt x="1805" y="1248"/>
                </a:lnTo>
                <a:lnTo>
                  <a:pt x="1819" y="1244"/>
                </a:lnTo>
                <a:lnTo>
                  <a:pt x="1825" y="1230"/>
                </a:lnTo>
                <a:lnTo>
                  <a:pt x="1827" y="1184"/>
                </a:lnTo>
                <a:lnTo>
                  <a:pt x="1827" y="1184"/>
                </a:lnTo>
                <a:lnTo>
                  <a:pt x="1815" y="1180"/>
                </a:lnTo>
                <a:lnTo>
                  <a:pt x="1803" y="1178"/>
                </a:lnTo>
                <a:lnTo>
                  <a:pt x="1789" y="1176"/>
                </a:lnTo>
                <a:lnTo>
                  <a:pt x="1789" y="1176"/>
                </a:lnTo>
                <a:lnTo>
                  <a:pt x="1777" y="1178"/>
                </a:lnTo>
                <a:lnTo>
                  <a:pt x="1767" y="1180"/>
                </a:lnTo>
                <a:lnTo>
                  <a:pt x="1759" y="1184"/>
                </a:lnTo>
                <a:lnTo>
                  <a:pt x="1759" y="1232"/>
                </a:lnTo>
                <a:lnTo>
                  <a:pt x="1747" y="1232"/>
                </a:lnTo>
                <a:lnTo>
                  <a:pt x="1747" y="1162"/>
                </a:lnTo>
                <a:lnTo>
                  <a:pt x="1757" y="1162"/>
                </a:lnTo>
                <a:lnTo>
                  <a:pt x="1757" y="1158"/>
                </a:lnTo>
                <a:lnTo>
                  <a:pt x="1757" y="1158"/>
                </a:lnTo>
                <a:lnTo>
                  <a:pt x="1767" y="1156"/>
                </a:lnTo>
                <a:lnTo>
                  <a:pt x="1767" y="1156"/>
                </a:lnTo>
                <a:lnTo>
                  <a:pt x="1769" y="1154"/>
                </a:lnTo>
                <a:lnTo>
                  <a:pt x="1769" y="1152"/>
                </a:lnTo>
                <a:lnTo>
                  <a:pt x="1771" y="1150"/>
                </a:lnTo>
                <a:lnTo>
                  <a:pt x="1771" y="1150"/>
                </a:lnTo>
                <a:lnTo>
                  <a:pt x="1775" y="1148"/>
                </a:lnTo>
                <a:lnTo>
                  <a:pt x="1781" y="1146"/>
                </a:lnTo>
                <a:lnTo>
                  <a:pt x="1785" y="1140"/>
                </a:lnTo>
                <a:lnTo>
                  <a:pt x="1785" y="1140"/>
                </a:lnTo>
                <a:lnTo>
                  <a:pt x="1813" y="1080"/>
                </a:lnTo>
                <a:lnTo>
                  <a:pt x="1843" y="1016"/>
                </a:lnTo>
                <a:lnTo>
                  <a:pt x="1843" y="1016"/>
                </a:lnTo>
                <a:lnTo>
                  <a:pt x="2023" y="516"/>
                </a:lnTo>
                <a:lnTo>
                  <a:pt x="2023" y="516"/>
                </a:lnTo>
                <a:lnTo>
                  <a:pt x="2137" y="800"/>
                </a:lnTo>
                <a:lnTo>
                  <a:pt x="2129" y="812"/>
                </a:lnTo>
                <a:lnTo>
                  <a:pt x="2139" y="826"/>
                </a:lnTo>
                <a:lnTo>
                  <a:pt x="2147" y="824"/>
                </a:lnTo>
                <a:lnTo>
                  <a:pt x="2137" y="1372"/>
                </a:lnTo>
                <a:lnTo>
                  <a:pt x="2131" y="1372"/>
                </a:lnTo>
                <a:lnTo>
                  <a:pt x="2131" y="1384"/>
                </a:lnTo>
                <a:lnTo>
                  <a:pt x="2135" y="1384"/>
                </a:lnTo>
                <a:lnTo>
                  <a:pt x="2135" y="1408"/>
                </a:lnTo>
                <a:lnTo>
                  <a:pt x="2129" y="1418"/>
                </a:lnTo>
                <a:lnTo>
                  <a:pt x="2097" y="1446"/>
                </a:lnTo>
                <a:lnTo>
                  <a:pt x="2121" y="1476"/>
                </a:lnTo>
                <a:lnTo>
                  <a:pt x="2143" y="1452"/>
                </a:lnTo>
                <a:lnTo>
                  <a:pt x="2103" y="1448"/>
                </a:lnTo>
                <a:lnTo>
                  <a:pt x="2133" y="1418"/>
                </a:lnTo>
                <a:lnTo>
                  <a:pt x="2159" y="1418"/>
                </a:lnTo>
                <a:lnTo>
                  <a:pt x="2189" y="1448"/>
                </a:lnTo>
                <a:lnTo>
                  <a:pt x="2149" y="1452"/>
                </a:lnTo>
                <a:lnTo>
                  <a:pt x="2175" y="1476"/>
                </a:lnTo>
                <a:lnTo>
                  <a:pt x="2195" y="1446"/>
                </a:lnTo>
                <a:lnTo>
                  <a:pt x="2165" y="1418"/>
                </a:lnTo>
                <a:lnTo>
                  <a:pt x="2165" y="1418"/>
                </a:lnTo>
                <a:lnTo>
                  <a:pt x="2155" y="1408"/>
                </a:lnTo>
                <a:lnTo>
                  <a:pt x="2155" y="1384"/>
                </a:lnTo>
                <a:lnTo>
                  <a:pt x="2157" y="1384"/>
                </a:lnTo>
                <a:lnTo>
                  <a:pt x="2157" y="1372"/>
                </a:lnTo>
                <a:lnTo>
                  <a:pt x="2153" y="1372"/>
                </a:lnTo>
                <a:lnTo>
                  <a:pt x="2161" y="820"/>
                </a:lnTo>
                <a:lnTo>
                  <a:pt x="2173" y="810"/>
                </a:lnTo>
                <a:lnTo>
                  <a:pt x="2165" y="792"/>
                </a:lnTo>
                <a:lnTo>
                  <a:pt x="2151" y="792"/>
                </a:lnTo>
                <a:lnTo>
                  <a:pt x="2053" y="478"/>
                </a:lnTo>
                <a:lnTo>
                  <a:pt x="1991" y="386"/>
                </a:lnTo>
                <a:lnTo>
                  <a:pt x="1991" y="386"/>
                </a:lnTo>
                <a:lnTo>
                  <a:pt x="1989" y="382"/>
                </a:lnTo>
                <a:lnTo>
                  <a:pt x="1985" y="382"/>
                </a:lnTo>
                <a:lnTo>
                  <a:pt x="1979" y="382"/>
                </a:lnTo>
                <a:lnTo>
                  <a:pt x="1979" y="382"/>
                </a:lnTo>
                <a:lnTo>
                  <a:pt x="1977" y="384"/>
                </a:lnTo>
                <a:lnTo>
                  <a:pt x="1975" y="388"/>
                </a:lnTo>
                <a:lnTo>
                  <a:pt x="1975" y="394"/>
                </a:lnTo>
                <a:lnTo>
                  <a:pt x="1703" y="802"/>
                </a:lnTo>
                <a:lnTo>
                  <a:pt x="1703" y="802"/>
                </a:lnTo>
                <a:lnTo>
                  <a:pt x="1691" y="806"/>
                </a:lnTo>
                <a:lnTo>
                  <a:pt x="1677" y="798"/>
                </a:lnTo>
                <a:lnTo>
                  <a:pt x="1671" y="800"/>
                </a:lnTo>
                <a:lnTo>
                  <a:pt x="1669" y="816"/>
                </a:lnTo>
                <a:lnTo>
                  <a:pt x="1615" y="838"/>
                </a:lnTo>
                <a:lnTo>
                  <a:pt x="1615" y="838"/>
                </a:lnTo>
                <a:lnTo>
                  <a:pt x="1611" y="836"/>
                </a:lnTo>
                <a:lnTo>
                  <a:pt x="1603" y="832"/>
                </a:lnTo>
                <a:lnTo>
                  <a:pt x="1591" y="828"/>
                </a:lnTo>
                <a:lnTo>
                  <a:pt x="1585" y="830"/>
                </a:lnTo>
                <a:lnTo>
                  <a:pt x="1579" y="832"/>
                </a:lnTo>
                <a:lnTo>
                  <a:pt x="1579" y="832"/>
                </a:lnTo>
                <a:lnTo>
                  <a:pt x="1573" y="836"/>
                </a:lnTo>
                <a:lnTo>
                  <a:pt x="1567" y="842"/>
                </a:lnTo>
                <a:lnTo>
                  <a:pt x="1563" y="846"/>
                </a:lnTo>
                <a:lnTo>
                  <a:pt x="1561" y="852"/>
                </a:lnTo>
                <a:lnTo>
                  <a:pt x="1559" y="862"/>
                </a:lnTo>
                <a:lnTo>
                  <a:pt x="1563" y="872"/>
                </a:lnTo>
                <a:lnTo>
                  <a:pt x="1569" y="878"/>
                </a:lnTo>
                <a:lnTo>
                  <a:pt x="1579" y="882"/>
                </a:lnTo>
                <a:lnTo>
                  <a:pt x="1589" y="884"/>
                </a:lnTo>
                <a:lnTo>
                  <a:pt x="1595" y="882"/>
                </a:lnTo>
                <a:lnTo>
                  <a:pt x="1601" y="880"/>
                </a:lnTo>
                <a:lnTo>
                  <a:pt x="1601" y="880"/>
                </a:lnTo>
                <a:lnTo>
                  <a:pt x="1607" y="874"/>
                </a:lnTo>
                <a:lnTo>
                  <a:pt x="1615" y="870"/>
                </a:lnTo>
                <a:lnTo>
                  <a:pt x="1619" y="864"/>
                </a:lnTo>
                <a:lnTo>
                  <a:pt x="1621" y="856"/>
                </a:lnTo>
                <a:lnTo>
                  <a:pt x="1699" y="834"/>
                </a:lnTo>
                <a:lnTo>
                  <a:pt x="1699" y="846"/>
                </a:lnTo>
                <a:lnTo>
                  <a:pt x="1689" y="848"/>
                </a:lnTo>
                <a:lnTo>
                  <a:pt x="1699" y="862"/>
                </a:lnTo>
                <a:lnTo>
                  <a:pt x="1697" y="946"/>
                </a:lnTo>
                <a:lnTo>
                  <a:pt x="1533" y="1120"/>
                </a:lnTo>
                <a:lnTo>
                  <a:pt x="1525" y="1124"/>
                </a:lnTo>
                <a:lnTo>
                  <a:pt x="1523" y="1242"/>
                </a:lnTo>
                <a:lnTo>
                  <a:pt x="1667" y="1246"/>
                </a:lnTo>
                <a:lnTo>
                  <a:pt x="1667" y="1252"/>
                </a:lnTo>
                <a:lnTo>
                  <a:pt x="1619" y="1252"/>
                </a:lnTo>
                <a:lnTo>
                  <a:pt x="1619" y="1268"/>
                </a:lnTo>
                <a:lnTo>
                  <a:pt x="1619" y="1268"/>
                </a:lnTo>
                <a:lnTo>
                  <a:pt x="1633" y="1272"/>
                </a:lnTo>
                <a:lnTo>
                  <a:pt x="1567" y="1360"/>
                </a:lnTo>
                <a:lnTo>
                  <a:pt x="1543" y="1362"/>
                </a:lnTo>
                <a:lnTo>
                  <a:pt x="1543" y="1388"/>
                </a:lnTo>
                <a:lnTo>
                  <a:pt x="1541" y="1394"/>
                </a:lnTo>
                <a:lnTo>
                  <a:pt x="1541" y="1394"/>
                </a:lnTo>
                <a:lnTo>
                  <a:pt x="1535" y="1388"/>
                </a:lnTo>
                <a:lnTo>
                  <a:pt x="1529" y="1384"/>
                </a:lnTo>
                <a:lnTo>
                  <a:pt x="1519" y="1380"/>
                </a:lnTo>
                <a:lnTo>
                  <a:pt x="1509" y="1376"/>
                </a:lnTo>
                <a:lnTo>
                  <a:pt x="1509" y="1376"/>
                </a:lnTo>
                <a:lnTo>
                  <a:pt x="1467" y="1366"/>
                </a:lnTo>
                <a:lnTo>
                  <a:pt x="1402" y="1354"/>
                </a:lnTo>
                <a:lnTo>
                  <a:pt x="1318" y="1342"/>
                </a:lnTo>
                <a:lnTo>
                  <a:pt x="1270" y="1336"/>
                </a:lnTo>
                <a:lnTo>
                  <a:pt x="1220" y="1332"/>
                </a:lnTo>
                <a:lnTo>
                  <a:pt x="1220" y="1332"/>
                </a:lnTo>
                <a:lnTo>
                  <a:pt x="1176" y="1330"/>
                </a:lnTo>
                <a:lnTo>
                  <a:pt x="1140" y="1330"/>
                </a:lnTo>
                <a:lnTo>
                  <a:pt x="1114" y="1332"/>
                </a:lnTo>
                <a:lnTo>
                  <a:pt x="1096" y="1334"/>
                </a:lnTo>
                <a:lnTo>
                  <a:pt x="1084" y="1338"/>
                </a:lnTo>
                <a:lnTo>
                  <a:pt x="1078" y="1342"/>
                </a:lnTo>
                <a:lnTo>
                  <a:pt x="1074" y="1344"/>
                </a:lnTo>
                <a:lnTo>
                  <a:pt x="1074" y="1348"/>
                </a:lnTo>
                <a:lnTo>
                  <a:pt x="1074" y="1348"/>
                </a:lnTo>
                <a:lnTo>
                  <a:pt x="1078" y="1354"/>
                </a:lnTo>
                <a:lnTo>
                  <a:pt x="1090" y="1366"/>
                </a:lnTo>
                <a:lnTo>
                  <a:pt x="1128" y="1404"/>
                </a:lnTo>
                <a:lnTo>
                  <a:pt x="1150" y="1428"/>
                </a:lnTo>
                <a:lnTo>
                  <a:pt x="1174" y="1456"/>
                </a:lnTo>
                <a:lnTo>
                  <a:pt x="1194" y="1484"/>
                </a:lnTo>
                <a:lnTo>
                  <a:pt x="1202" y="1498"/>
                </a:lnTo>
                <a:lnTo>
                  <a:pt x="1208" y="1512"/>
                </a:lnTo>
                <a:lnTo>
                  <a:pt x="1208" y="1512"/>
                </a:lnTo>
                <a:lnTo>
                  <a:pt x="1216" y="1530"/>
                </a:lnTo>
                <a:lnTo>
                  <a:pt x="1220" y="1546"/>
                </a:lnTo>
                <a:lnTo>
                  <a:pt x="1228" y="1582"/>
                </a:lnTo>
                <a:lnTo>
                  <a:pt x="1232" y="1616"/>
                </a:lnTo>
                <a:lnTo>
                  <a:pt x="1232" y="1648"/>
                </a:lnTo>
                <a:lnTo>
                  <a:pt x="1232" y="1648"/>
                </a:lnTo>
                <a:lnTo>
                  <a:pt x="1230" y="1644"/>
                </a:lnTo>
                <a:lnTo>
                  <a:pt x="1230" y="1644"/>
                </a:lnTo>
                <a:lnTo>
                  <a:pt x="1226" y="1648"/>
                </a:lnTo>
                <a:lnTo>
                  <a:pt x="1216" y="1654"/>
                </a:lnTo>
                <a:lnTo>
                  <a:pt x="1200" y="1662"/>
                </a:lnTo>
                <a:lnTo>
                  <a:pt x="1190" y="1664"/>
                </a:lnTo>
                <a:lnTo>
                  <a:pt x="1180" y="1666"/>
                </a:lnTo>
                <a:lnTo>
                  <a:pt x="1180" y="1666"/>
                </a:lnTo>
                <a:lnTo>
                  <a:pt x="1168" y="1664"/>
                </a:lnTo>
                <a:lnTo>
                  <a:pt x="1158" y="1662"/>
                </a:lnTo>
                <a:lnTo>
                  <a:pt x="1148" y="1658"/>
                </a:lnTo>
                <a:lnTo>
                  <a:pt x="1142" y="1654"/>
                </a:lnTo>
                <a:lnTo>
                  <a:pt x="1132" y="1646"/>
                </a:lnTo>
                <a:lnTo>
                  <a:pt x="1128" y="1642"/>
                </a:lnTo>
                <a:lnTo>
                  <a:pt x="1128" y="1642"/>
                </a:lnTo>
                <a:lnTo>
                  <a:pt x="1126" y="1646"/>
                </a:lnTo>
                <a:lnTo>
                  <a:pt x="1118" y="1652"/>
                </a:lnTo>
                <a:lnTo>
                  <a:pt x="1106" y="1660"/>
                </a:lnTo>
                <a:lnTo>
                  <a:pt x="1096" y="1662"/>
                </a:lnTo>
                <a:lnTo>
                  <a:pt x="1088" y="1664"/>
                </a:lnTo>
                <a:lnTo>
                  <a:pt x="1088" y="1664"/>
                </a:lnTo>
                <a:lnTo>
                  <a:pt x="1086" y="1624"/>
                </a:lnTo>
                <a:lnTo>
                  <a:pt x="1068" y="1624"/>
                </a:lnTo>
                <a:lnTo>
                  <a:pt x="1060" y="1518"/>
                </a:lnTo>
                <a:lnTo>
                  <a:pt x="1046" y="1482"/>
                </a:lnTo>
                <a:lnTo>
                  <a:pt x="902" y="1272"/>
                </a:lnTo>
                <a:lnTo>
                  <a:pt x="902" y="1272"/>
                </a:lnTo>
                <a:lnTo>
                  <a:pt x="914" y="1272"/>
                </a:lnTo>
                <a:lnTo>
                  <a:pt x="912" y="1248"/>
                </a:lnTo>
                <a:lnTo>
                  <a:pt x="912" y="1248"/>
                </a:lnTo>
                <a:lnTo>
                  <a:pt x="892" y="1244"/>
                </a:lnTo>
                <a:lnTo>
                  <a:pt x="858" y="1240"/>
                </a:lnTo>
                <a:lnTo>
                  <a:pt x="858" y="1240"/>
                </a:lnTo>
                <a:lnTo>
                  <a:pt x="830" y="1238"/>
                </a:lnTo>
                <a:lnTo>
                  <a:pt x="830" y="1232"/>
                </a:lnTo>
                <a:lnTo>
                  <a:pt x="920" y="1234"/>
                </a:lnTo>
                <a:lnTo>
                  <a:pt x="920" y="1230"/>
                </a:lnTo>
                <a:lnTo>
                  <a:pt x="940" y="1222"/>
                </a:lnTo>
                <a:lnTo>
                  <a:pt x="952" y="1204"/>
                </a:lnTo>
                <a:lnTo>
                  <a:pt x="952" y="1140"/>
                </a:lnTo>
                <a:lnTo>
                  <a:pt x="952" y="1140"/>
                </a:lnTo>
                <a:lnTo>
                  <a:pt x="932" y="1134"/>
                </a:lnTo>
                <a:lnTo>
                  <a:pt x="914" y="1130"/>
                </a:lnTo>
                <a:lnTo>
                  <a:pt x="892" y="1128"/>
                </a:lnTo>
                <a:lnTo>
                  <a:pt x="892" y="1128"/>
                </a:lnTo>
                <a:lnTo>
                  <a:pt x="872" y="1130"/>
                </a:lnTo>
                <a:lnTo>
                  <a:pt x="858" y="1132"/>
                </a:lnTo>
                <a:lnTo>
                  <a:pt x="844" y="1138"/>
                </a:lnTo>
                <a:lnTo>
                  <a:pt x="842" y="1208"/>
                </a:lnTo>
                <a:lnTo>
                  <a:pt x="822" y="1208"/>
                </a:lnTo>
                <a:lnTo>
                  <a:pt x="822" y="1108"/>
                </a:lnTo>
                <a:lnTo>
                  <a:pt x="840" y="1108"/>
                </a:lnTo>
                <a:lnTo>
                  <a:pt x="840" y="1102"/>
                </a:lnTo>
                <a:lnTo>
                  <a:pt x="840" y="1102"/>
                </a:lnTo>
                <a:lnTo>
                  <a:pt x="854" y="1098"/>
                </a:lnTo>
                <a:lnTo>
                  <a:pt x="854" y="1098"/>
                </a:lnTo>
                <a:lnTo>
                  <a:pt x="858" y="1096"/>
                </a:lnTo>
                <a:lnTo>
                  <a:pt x="860" y="1094"/>
                </a:lnTo>
                <a:lnTo>
                  <a:pt x="860" y="1088"/>
                </a:lnTo>
                <a:lnTo>
                  <a:pt x="860" y="1088"/>
                </a:lnTo>
                <a:lnTo>
                  <a:pt x="864" y="1088"/>
                </a:lnTo>
                <a:lnTo>
                  <a:pt x="870" y="1088"/>
                </a:lnTo>
                <a:lnTo>
                  <a:pt x="878" y="1084"/>
                </a:lnTo>
                <a:lnTo>
                  <a:pt x="882" y="1080"/>
                </a:lnTo>
                <a:lnTo>
                  <a:pt x="884" y="1076"/>
                </a:lnTo>
                <a:lnTo>
                  <a:pt x="884" y="1076"/>
                </a:lnTo>
                <a:lnTo>
                  <a:pt x="932" y="992"/>
                </a:lnTo>
                <a:lnTo>
                  <a:pt x="962" y="936"/>
                </a:lnTo>
                <a:lnTo>
                  <a:pt x="980" y="898"/>
                </a:lnTo>
                <a:lnTo>
                  <a:pt x="980" y="898"/>
                </a:lnTo>
                <a:lnTo>
                  <a:pt x="1274" y="192"/>
                </a:lnTo>
                <a:lnTo>
                  <a:pt x="1274" y="192"/>
                </a:lnTo>
                <a:lnTo>
                  <a:pt x="1461" y="594"/>
                </a:lnTo>
                <a:lnTo>
                  <a:pt x="1449" y="610"/>
                </a:lnTo>
                <a:lnTo>
                  <a:pt x="1463" y="630"/>
                </a:lnTo>
                <a:lnTo>
                  <a:pt x="1475" y="628"/>
                </a:lnTo>
                <a:lnTo>
                  <a:pt x="1469" y="920"/>
                </a:lnTo>
                <a:lnTo>
                  <a:pt x="1457" y="920"/>
                </a:lnTo>
                <a:lnTo>
                  <a:pt x="1457" y="936"/>
                </a:lnTo>
                <a:lnTo>
                  <a:pt x="1465" y="936"/>
                </a:lnTo>
                <a:lnTo>
                  <a:pt x="1465" y="972"/>
                </a:lnTo>
                <a:lnTo>
                  <a:pt x="1455" y="986"/>
                </a:lnTo>
                <a:lnTo>
                  <a:pt x="1404" y="1026"/>
                </a:lnTo>
                <a:lnTo>
                  <a:pt x="1441" y="1068"/>
                </a:lnTo>
                <a:lnTo>
                  <a:pt x="1479" y="1034"/>
                </a:lnTo>
                <a:lnTo>
                  <a:pt x="1412" y="1028"/>
                </a:lnTo>
                <a:lnTo>
                  <a:pt x="1463" y="986"/>
                </a:lnTo>
                <a:lnTo>
                  <a:pt x="1505" y="986"/>
                </a:lnTo>
                <a:lnTo>
                  <a:pt x="1555" y="1028"/>
                </a:lnTo>
                <a:lnTo>
                  <a:pt x="1487" y="1034"/>
                </a:lnTo>
                <a:lnTo>
                  <a:pt x="1529" y="1068"/>
                </a:lnTo>
                <a:lnTo>
                  <a:pt x="1563" y="1026"/>
                </a:lnTo>
                <a:lnTo>
                  <a:pt x="1513" y="986"/>
                </a:lnTo>
                <a:lnTo>
                  <a:pt x="1497" y="970"/>
                </a:lnTo>
                <a:lnTo>
                  <a:pt x="1497" y="936"/>
                </a:lnTo>
                <a:lnTo>
                  <a:pt x="1503" y="936"/>
                </a:lnTo>
                <a:lnTo>
                  <a:pt x="1503" y="920"/>
                </a:lnTo>
                <a:lnTo>
                  <a:pt x="1493" y="920"/>
                </a:lnTo>
                <a:lnTo>
                  <a:pt x="1499" y="622"/>
                </a:lnTo>
                <a:lnTo>
                  <a:pt x="1519" y="608"/>
                </a:lnTo>
                <a:lnTo>
                  <a:pt x="1507" y="582"/>
                </a:lnTo>
                <a:lnTo>
                  <a:pt x="1483" y="582"/>
                </a:lnTo>
                <a:lnTo>
                  <a:pt x="1324" y="136"/>
                </a:lnTo>
                <a:lnTo>
                  <a:pt x="1222" y="8"/>
                </a:lnTo>
                <a:lnTo>
                  <a:pt x="1222" y="8"/>
                </a:lnTo>
                <a:lnTo>
                  <a:pt x="1222" y="6"/>
                </a:lnTo>
                <a:lnTo>
                  <a:pt x="1218" y="2"/>
                </a:lnTo>
                <a:lnTo>
                  <a:pt x="1212" y="0"/>
                </a:lnTo>
                <a:lnTo>
                  <a:pt x="1208" y="0"/>
                </a:lnTo>
                <a:lnTo>
                  <a:pt x="1202" y="2"/>
                </a:lnTo>
                <a:lnTo>
                  <a:pt x="1202" y="2"/>
                </a:lnTo>
                <a:lnTo>
                  <a:pt x="1198" y="6"/>
                </a:lnTo>
                <a:lnTo>
                  <a:pt x="1196" y="8"/>
                </a:lnTo>
                <a:lnTo>
                  <a:pt x="1194" y="12"/>
                </a:lnTo>
                <a:lnTo>
                  <a:pt x="1196" y="16"/>
                </a:lnTo>
                <a:lnTo>
                  <a:pt x="750" y="596"/>
                </a:lnTo>
                <a:lnTo>
                  <a:pt x="750" y="596"/>
                </a:lnTo>
                <a:lnTo>
                  <a:pt x="732" y="602"/>
                </a:lnTo>
                <a:lnTo>
                  <a:pt x="708" y="590"/>
                </a:lnTo>
                <a:lnTo>
                  <a:pt x="700" y="594"/>
                </a:lnTo>
                <a:lnTo>
                  <a:pt x="696" y="618"/>
                </a:lnTo>
                <a:lnTo>
                  <a:pt x="606" y="648"/>
                </a:lnTo>
                <a:lnTo>
                  <a:pt x="606" y="648"/>
                </a:lnTo>
                <a:lnTo>
                  <a:pt x="600" y="644"/>
                </a:lnTo>
                <a:lnTo>
                  <a:pt x="586" y="638"/>
                </a:lnTo>
                <a:lnTo>
                  <a:pt x="578" y="636"/>
                </a:lnTo>
                <a:lnTo>
                  <a:pt x="568" y="634"/>
                </a:lnTo>
                <a:lnTo>
                  <a:pt x="558" y="636"/>
                </a:lnTo>
                <a:lnTo>
                  <a:pt x="548" y="638"/>
                </a:lnTo>
                <a:lnTo>
                  <a:pt x="548" y="638"/>
                </a:lnTo>
                <a:lnTo>
                  <a:pt x="538" y="644"/>
                </a:lnTo>
                <a:lnTo>
                  <a:pt x="528" y="652"/>
                </a:lnTo>
                <a:lnTo>
                  <a:pt x="522" y="660"/>
                </a:lnTo>
                <a:lnTo>
                  <a:pt x="518" y="666"/>
                </a:lnTo>
                <a:lnTo>
                  <a:pt x="516" y="674"/>
                </a:lnTo>
                <a:lnTo>
                  <a:pt x="516" y="682"/>
                </a:lnTo>
                <a:lnTo>
                  <a:pt x="518" y="688"/>
                </a:lnTo>
                <a:lnTo>
                  <a:pt x="522" y="694"/>
                </a:lnTo>
                <a:lnTo>
                  <a:pt x="528" y="700"/>
                </a:lnTo>
                <a:lnTo>
                  <a:pt x="532" y="704"/>
                </a:lnTo>
                <a:lnTo>
                  <a:pt x="540" y="708"/>
                </a:lnTo>
                <a:lnTo>
                  <a:pt x="548" y="710"/>
                </a:lnTo>
                <a:lnTo>
                  <a:pt x="556" y="712"/>
                </a:lnTo>
                <a:lnTo>
                  <a:pt x="564" y="712"/>
                </a:lnTo>
                <a:lnTo>
                  <a:pt x="574" y="710"/>
                </a:lnTo>
                <a:lnTo>
                  <a:pt x="584" y="706"/>
                </a:lnTo>
                <a:lnTo>
                  <a:pt x="584" y="706"/>
                </a:lnTo>
                <a:lnTo>
                  <a:pt x="596" y="700"/>
                </a:lnTo>
                <a:lnTo>
                  <a:pt x="606" y="692"/>
                </a:lnTo>
                <a:lnTo>
                  <a:pt x="610" y="688"/>
                </a:lnTo>
                <a:lnTo>
                  <a:pt x="614" y="684"/>
                </a:lnTo>
                <a:lnTo>
                  <a:pt x="616" y="678"/>
                </a:lnTo>
                <a:lnTo>
                  <a:pt x="616" y="672"/>
                </a:lnTo>
                <a:lnTo>
                  <a:pt x="744" y="642"/>
                </a:lnTo>
                <a:lnTo>
                  <a:pt x="744" y="658"/>
                </a:lnTo>
                <a:lnTo>
                  <a:pt x="728" y="664"/>
                </a:lnTo>
                <a:lnTo>
                  <a:pt x="746" y="682"/>
                </a:lnTo>
                <a:lnTo>
                  <a:pt x="740" y="802"/>
                </a:lnTo>
                <a:lnTo>
                  <a:pt x="474" y="1048"/>
                </a:lnTo>
                <a:lnTo>
                  <a:pt x="460" y="1054"/>
                </a:lnTo>
                <a:lnTo>
                  <a:pt x="456" y="1220"/>
                </a:lnTo>
                <a:lnTo>
                  <a:pt x="692" y="1226"/>
                </a:lnTo>
                <a:lnTo>
                  <a:pt x="694" y="1236"/>
                </a:lnTo>
                <a:lnTo>
                  <a:pt x="614" y="1236"/>
                </a:lnTo>
                <a:lnTo>
                  <a:pt x="614" y="1258"/>
                </a:lnTo>
                <a:lnTo>
                  <a:pt x="614" y="1258"/>
                </a:lnTo>
                <a:lnTo>
                  <a:pt x="636" y="1262"/>
                </a:lnTo>
                <a:lnTo>
                  <a:pt x="530" y="1390"/>
                </a:lnTo>
                <a:lnTo>
                  <a:pt x="488" y="1390"/>
                </a:lnTo>
                <a:lnTo>
                  <a:pt x="490" y="1428"/>
                </a:lnTo>
                <a:lnTo>
                  <a:pt x="454" y="1470"/>
                </a:lnTo>
                <a:lnTo>
                  <a:pt x="454" y="1510"/>
                </a:lnTo>
                <a:lnTo>
                  <a:pt x="408" y="1624"/>
                </a:lnTo>
                <a:lnTo>
                  <a:pt x="382" y="1624"/>
                </a:lnTo>
                <a:lnTo>
                  <a:pt x="382" y="1482"/>
                </a:lnTo>
                <a:lnTo>
                  <a:pt x="252" y="1482"/>
                </a:lnTo>
                <a:lnTo>
                  <a:pt x="252" y="1320"/>
                </a:lnTo>
                <a:lnTo>
                  <a:pt x="118" y="1320"/>
                </a:lnTo>
                <a:lnTo>
                  <a:pt x="118" y="1384"/>
                </a:lnTo>
                <a:lnTo>
                  <a:pt x="104" y="1384"/>
                </a:lnTo>
                <a:lnTo>
                  <a:pt x="104" y="1248"/>
                </a:lnTo>
                <a:lnTo>
                  <a:pt x="0" y="1248"/>
                </a:lnTo>
                <a:lnTo>
                  <a:pt x="0" y="1636"/>
                </a:lnTo>
                <a:lnTo>
                  <a:pt x="0" y="1920"/>
                </a:lnTo>
                <a:lnTo>
                  <a:pt x="0" y="2136"/>
                </a:lnTo>
                <a:lnTo>
                  <a:pt x="5760" y="2136"/>
                </a:lnTo>
                <a:lnTo>
                  <a:pt x="5760" y="1920"/>
                </a:lnTo>
                <a:lnTo>
                  <a:pt x="5760" y="1636"/>
                </a:lnTo>
                <a:lnTo>
                  <a:pt x="5760" y="1394"/>
                </a:lnTo>
                <a:lnTo>
                  <a:pt x="5674" y="1394"/>
                </a:lnTo>
                <a:close/>
                <a:moveTo>
                  <a:pt x="4103" y="1368"/>
                </a:moveTo>
                <a:lnTo>
                  <a:pt x="4097" y="1368"/>
                </a:lnTo>
                <a:lnTo>
                  <a:pt x="4091" y="1030"/>
                </a:lnTo>
                <a:lnTo>
                  <a:pt x="4091" y="1030"/>
                </a:lnTo>
                <a:lnTo>
                  <a:pt x="4097" y="1030"/>
                </a:lnTo>
                <a:lnTo>
                  <a:pt x="4103" y="1368"/>
                </a:lnTo>
                <a:close/>
                <a:moveTo>
                  <a:pt x="2775" y="1284"/>
                </a:moveTo>
                <a:lnTo>
                  <a:pt x="2769" y="1284"/>
                </a:lnTo>
                <a:lnTo>
                  <a:pt x="2763" y="664"/>
                </a:lnTo>
                <a:lnTo>
                  <a:pt x="2763" y="664"/>
                </a:lnTo>
                <a:lnTo>
                  <a:pt x="2769" y="664"/>
                </a:lnTo>
                <a:lnTo>
                  <a:pt x="2775" y="1284"/>
                </a:lnTo>
                <a:close/>
                <a:moveTo>
                  <a:pt x="2157" y="824"/>
                </a:moveTo>
                <a:lnTo>
                  <a:pt x="2159" y="822"/>
                </a:lnTo>
                <a:lnTo>
                  <a:pt x="2149" y="1372"/>
                </a:lnTo>
                <a:lnTo>
                  <a:pt x="2141" y="1372"/>
                </a:lnTo>
                <a:lnTo>
                  <a:pt x="2151" y="824"/>
                </a:lnTo>
                <a:lnTo>
                  <a:pt x="2157" y="824"/>
                </a:lnTo>
                <a:close/>
                <a:moveTo>
                  <a:pt x="1493" y="626"/>
                </a:moveTo>
                <a:lnTo>
                  <a:pt x="1487" y="920"/>
                </a:lnTo>
                <a:lnTo>
                  <a:pt x="1475" y="920"/>
                </a:lnTo>
                <a:lnTo>
                  <a:pt x="1481" y="628"/>
                </a:lnTo>
                <a:lnTo>
                  <a:pt x="1493" y="626"/>
                </a:lnTo>
                <a:close/>
                <a:moveTo>
                  <a:pt x="866" y="1274"/>
                </a:moveTo>
                <a:lnTo>
                  <a:pt x="886" y="1302"/>
                </a:lnTo>
                <a:lnTo>
                  <a:pt x="894" y="1340"/>
                </a:lnTo>
                <a:lnTo>
                  <a:pt x="894" y="1340"/>
                </a:lnTo>
                <a:lnTo>
                  <a:pt x="834" y="1276"/>
                </a:lnTo>
                <a:lnTo>
                  <a:pt x="834" y="1276"/>
                </a:lnTo>
                <a:lnTo>
                  <a:pt x="866" y="1274"/>
                </a:lnTo>
                <a:lnTo>
                  <a:pt x="866" y="1274"/>
                </a:lnTo>
                <a:close/>
                <a:moveTo>
                  <a:pt x="864" y="1340"/>
                </a:moveTo>
                <a:lnTo>
                  <a:pt x="810" y="1340"/>
                </a:lnTo>
                <a:lnTo>
                  <a:pt x="810" y="1284"/>
                </a:lnTo>
                <a:lnTo>
                  <a:pt x="810" y="1284"/>
                </a:lnTo>
                <a:lnTo>
                  <a:pt x="864" y="1340"/>
                </a:lnTo>
                <a:lnTo>
                  <a:pt x="864" y="1340"/>
                </a:lnTo>
                <a:close/>
                <a:moveTo>
                  <a:pt x="820" y="1444"/>
                </a:moveTo>
                <a:lnTo>
                  <a:pt x="820" y="1470"/>
                </a:lnTo>
                <a:lnTo>
                  <a:pt x="810" y="1470"/>
                </a:lnTo>
                <a:lnTo>
                  <a:pt x="810" y="1438"/>
                </a:lnTo>
                <a:lnTo>
                  <a:pt x="834" y="1438"/>
                </a:lnTo>
                <a:lnTo>
                  <a:pt x="834" y="1426"/>
                </a:lnTo>
                <a:lnTo>
                  <a:pt x="810" y="1426"/>
                </a:lnTo>
                <a:lnTo>
                  <a:pt x="810" y="1368"/>
                </a:lnTo>
                <a:lnTo>
                  <a:pt x="900" y="1462"/>
                </a:lnTo>
                <a:lnTo>
                  <a:pt x="900" y="1470"/>
                </a:lnTo>
                <a:lnTo>
                  <a:pt x="862" y="1470"/>
                </a:lnTo>
                <a:lnTo>
                  <a:pt x="862" y="1444"/>
                </a:lnTo>
                <a:lnTo>
                  <a:pt x="820" y="1444"/>
                </a:lnTo>
                <a:close/>
                <a:moveTo>
                  <a:pt x="902" y="844"/>
                </a:moveTo>
                <a:lnTo>
                  <a:pt x="902" y="860"/>
                </a:lnTo>
                <a:lnTo>
                  <a:pt x="898" y="866"/>
                </a:lnTo>
                <a:lnTo>
                  <a:pt x="898" y="904"/>
                </a:lnTo>
                <a:lnTo>
                  <a:pt x="848" y="1058"/>
                </a:lnTo>
                <a:lnTo>
                  <a:pt x="848" y="1058"/>
                </a:lnTo>
                <a:lnTo>
                  <a:pt x="820" y="1056"/>
                </a:lnTo>
                <a:lnTo>
                  <a:pt x="822" y="938"/>
                </a:lnTo>
                <a:lnTo>
                  <a:pt x="876" y="942"/>
                </a:lnTo>
                <a:lnTo>
                  <a:pt x="884" y="932"/>
                </a:lnTo>
                <a:lnTo>
                  <a:pt x="872" y="932"/>
                </a:lnTo>
                <a:lnTo>
                  <a:pt x="872" y="932"/>
                </a:lnTo>
                <a:lnTo>
                  <a:pt x="862" y="926"/>
                </a:lnTo>
                <a:lnTo>
                  <a:pt x="858" y="922"/>
                </a:lnTo>
                <a:lnTo>
                  <a:pt x="856" y="920"/>
                </a:lnTo>
                <a:lnTo>
                  <a:pt x="858" y="920"/>
                </a:lnTo>
                <a:lnTo>
                  <a:pt x="858" y="920"/>
                </a:lnTo>
                <a:lnTo>
                  <a:pt x="882" y="920"/>
                </a:lnTo>
                <a:lnTo>
                  <a:pt x="892" y="902"/>
                </a:lnTo>
                <a:lnTo>
                  <a:pt x="858" y="902"/>
                </a:lnTo>
                <a:lnTo>
                  <a:pt x="858" y="870"/>
                </a:lnTo>
                <a:lnTo>
                  <a:pt x="848" y="870"/>
                </a:lnTo>
                <a:lnTo>
                  <a:pt x="848" y="840"/>
                </a:lnTo>
                <a:lnTo>
                  <a:pt x="818" y="840"/>
                </a:lnTo>
                <a:lnTo>
                  <a:pt x="816" y="702"/>
                </a:lnTo>
                <a:lnTo>
                  <a:pt x="848" y="702"/>
                </a:lnTo>
                <a:lnTo>
                  <a:pt x="874" y="678"/>
                </a:lnTo>
                <a:lnTo>
                  <a:pt x="898" y="678"/>
                </a:lnTo>
                <a:lnTo>
                  <a:pt x="906" y="828"/>
                </a:lnTo>
                <a:lnTo>
                  <a:pt x="888" y="836"/>
                </a:lnTo>
                <a:lnTo>
                  <a:pt x="888" y="840"/>
                </a:lnTo>
                <a:lnTo>
                  <a:pt x="902" y="844"/>
                </a:lnTo>
                <a:close/>
                <a:moveTo>
                  <a:pt x="852" y="618"/>
                </a:moveTo>
                <a:lnTo>
                  <a:pt x="852" y="618"/>
                </a:lnTo>
                <a:lnTo>
                  <a:pt x="894" y="588"/>
                </a:lnTo>
                <a:lnTo>
                  <a:pt x="896" y="662"/>
                </a:lnTo>
                <a:lnTo>
                  <a:pt x="848" y="662"/>
                </a:lnTo>
                <a:lnTo>
                  <a:pt x="844" y="656"/>
                </a:lnTo>
                <a:lnTo>
                  <a:pt x="816" y="656"/>
                </a:lnTo>
                <a:lnTo>
                  <a:pt x="816" y="648"/>
                </a:lnTo>
                <a:lnTo>
                  <a:pt x="832" y="648"/>
                </a:lnTo>
                <a:lnTo>
                  <a:pt x="832" y="648"/>
                </a:lnTo>
                <a:lnTo>
                  <a:pt x="838" y="646"/>
                </a:lnTo>
                <a:lnTo>
                  <a:pt x="844" y="642"/>
                </a:lnTo>
                <a:lnTo>
                  <a:pt x="850" y="636"/>
                </a:lnTo>
                <a:lnTo>
                  <a:pt x="850" y="636"/>
                </a:lnTo>
                <a:lnTo>
                  <a:pt x="852" y="628"/>
                </a:lnTo>
                <a:lnTo>
                  <a:pt x="854" y="624"/>
                </a:lnTo>
                <a:lnTo>
                  <a:pt x="852" y="618"/>
                </a:lnTo>
                <a:lnTo>
                  <a:pt x="852" y="618"/>
                </a:lnTo>
                <a:close/>
                <a:moveTo>
                  <a:pt x="1208" y="44"/>
                </a:moveTo>
                <a:lnTo>
                  <a:pt x="1208" y="44"/>
                </a:lnTo>
                <a:lnTo>
                  <a:pt x="1264" y="168"/>
                </a:lnTo>
                <a:lnTo>
                  <a:pt x="1264" y="168"/>
                </a:lnTo>
                <a:lnTo>
                  <a:pt x="1220" y="212"/>
                </a:lnTo>
                <a:lnTo>
                  <a:pt x="1210" y="242"/>
                </a:lnTo>
                <a:lnTo>
                  <a:pt x="1192" y="230"/>
                </a:lnTo>
                <a:lnTo>
                  <a:pt x="1180" y="246"/>
                </a:lnTo>
                <a:lnTo>
                  <a:pt x="1202" y="264"/>
                </a:lnTo>
                <a:lnTo>
                  <a:pt x="930" y="824"/>
                </a:lnTo>
                <a:lnTo>
                  <a:pt x="918" y="824"/>
                </a:lnTo>
                <a:lnTo>
                  <a:pt x="902" y="582"/>
                </a:lnTo>
                <a:lnTo>
                  <a:pt x="902" y="582"/>
                </a:lnTo>
                <a:lnTo>
                  <a:pt x="906" y="578"/>
                </a:lnTo>
                <a:lnTo>
                  <a:pt x="908" y="574"/>
                </a:lnTo>
                <a:lnTo>
                  <a:pt x="908" y="570"/>
                </a:lnTo>
                <a:lnTo>
                  <a:pt x="906" y="568"/>
                </a:lnTo>
                <a:lnTo>
                  <a:pt x="902" y="566"/>
                </a:lnTo>
                <a:lnTo>
                  <a:pt x="898" y="564"/>
                </a:lnTo>
                <a:lnTo>
                  <a:pt x="884" y="564"/>
                </a:lnTo>
                <a:lnTo>
                  <a:pt x="884" y="564"/>
                </a:lnTo>
                <a:lnTo>
                  <a:pt x="846" y="572"/>
                </a:lnTo>
                <a:lnTo>
                  <a:pt x="786" y="586"/>
                </a:lnTo>
                <a:lnTo>
                  <a:pt x="1208" y="44"/>
                </a:lnTo>
                <a:close/>
                <a:moveTo>
                  <a:pt x="530" y="1028"/>
                </a:moveTo>
                <a:lnTo>
                  <a:pt x="486" y="1044"/>
                </a:lnTo>
                <a:lnTo>
                  <a:pt x="740" y="810"/>
                </a:lnTo>
                <a:lnTo>
                  <a:pt x="736" y="884"/>
                </a:lnTo>
                <a:lnTo>
                  <a:pt x="720" y="884"/>
                </a:lnTo>
                <a:lnTo>
                  <a:pt x="680" y="920"/>
                </a:lnTo>
                <a:lnTo>
                  <a:pt x="680" y="928"/>
                </a:lnTo>
                <a:lnTo>
                  <a:pt x="730" y="932"/>
                </a:lnTo>
                <a:lnTo>
                  <a:pt x="730" y="998"/>
                </a:lnTo>
                <a:lnTo>
                  <a:pt x="714" y="1006"/>
                </a:lnTo>
                <a:lnTo>
                  <a:pt x="714" y="1042"/>
                </a:lnTo>
                <a:lnTo>
                  <a:pt x="530" y="1028"/>
                </a:lnTo>
                <a:close/>
                <a:moveTo>
                  <a:pt x="702" y="1276"/>
                </a:moveTo>
                <a:lnTo>
                  <a:pt x="702" y="1330"/>
                </a:lnTo>
                <a:lnTo>
                  <a:pt x="698" y="1336"/>
                </a:lnTo>
                <a:lnTo>
                  <a:pt x="636" y="1334"/>
                </a:lnTo>
                <a:lnTo>
                  <a:pt x="702" y="1276"/>
                </a:lnTo>
                <a:close/>
                <a:moveTo>
                  <a:pt x="702" y="1438"/>
                </a:moveTo>
                <a:lnTo>
                  <a:pt x="702" y="1470"/>
                </a:lnTo>
                <a:lnTo>
                  <a:pt x="634" y="1470"/>
                </a:lnTo>
                <a:lnTo>
                  <a:pt x="702" y="1404"/>
                </a:lnTo>
                <a:lnTo>
                  <a:pt x="702" y="1426"/>
                </a:lnTo>
                <a:lnTo>
                  <a:pt x="684" y="1426"/>
                </a:lnTo>
                <a:lnTo>
                  <a:pt x="684" y="1438"/>
                </a:lnTo>
                <a:lnTo>
                  <a:pt x="702" y="1438"/>
                </a:lnTo>
                <a:close/>
                <a:moveTo>
                  <a:pt x="682" y="1394"/>
                </a:moveTo>
                <a:lnTo>
                  <a:pt x="702" y="1366"/>
                </a:lnTo>
                <a:lnTo>
                  <a:pt x="702" y="1376"/>
                </a:lnTo>
                <a:lnTo>
                  <a:pt x="682" y="1394"/>
                </a:lnTo>
                <a:close/>
                <a:moveTo>
                  <a:pt x="656" y="1264"/>
                </a:moveTo>
                <a:lnTo>
                  <a:pt x="656" y="1264"/>
                </a:lnTo>
                <a:lnTo>
                  <a:pt x="684" y="1268"/>
                </a:lnTo>
                <a:lnTo>
                  <a:pt x="580" y="1360"/>
                </a:lnTo>
                <a:lnTo>
                  <a:pt x="656" y="1264"/>
                </a:lnTo>
                <a:close/>
                <a:moveTo>
                  <a:pt x="442" y="1624"/>
                </a:moveTo>
                <a:lnTo>
                  <a:pt x="482" y="1560"/>
                </a:lnTo>
                <a:lnTo>
                  <a:pt x="500" y="1624"/>
                </a:lnTo>
                <a:lnTo>
                  <a:pt x="442" y="1624"/>
                </a:lnTo>
                <a:close/>
                <a:moveTo>
                  <a:pt x="504" y="1460"/>
                </a:moveTo>
                <a:lnTo>
                  <a:pt x="530" y="1426"/>
                </a:lnTo>
                <a:lnTo>
                  <a:pt x="618" y="1350"/>
                </a:lnTo>
                <a:lnTo>
                  <a:pt x="688" y="1352"/>
                </a:lnTo>
                <a:lnTo>
                  <a:pt x="604" y="1470"/>
                </a:lnTo>
                <a:lnTo>
                  <a:pt x="506" y="1470"/>
                </a:lnTo>
                <a:lnTo>
                  <a:pt x="504" y="1460"/>
                </a:lnTo>
                <a:close/>
                <a:moveTo>
                  <a:pt x="884" y="1624"/>
                </a:moveTo>
                <a:lnTo>
                  <a:pt x="532" y="1624"/>
                </a:lnTo>
                <a:lnTo>
                  <a:pt x="512" y="1528"/>
                </a:lnTo>
                <a:lnTo>
                  <a:pt x="916" y="1528"/>
                </a:lnTo>
                <a:lnTo>
                  <a:pt x="884" y="1624"/>
                </a:lnTo>
                <a:close/>
                <a:moveTo>
                  <a:pt x="826" y="1358"/>
                </a:moveTo>
                <a:lnTo>
                  <a:pt x="882" y="1360"/>
                </a:lnTo>
                <a:lnTo>
                  <a:pt x="882" y="1360"/>
                </a:lnTo>
                <a:lnTo>
                  <a:pt x="904" y="1384"/>
                </a:lnTo>
                <a:lnTo>
                  <a:pt x="918" y="1456"/>
                </a:lnTo>
                <a:lnTo>
                  <a:pt x="826" y="1358"/>
                </a:lnTo>
                <a:close/>
                <a:moveTo>
                  <a:pt x="982" y="1434"/>
                </a:moveTo>
                <a:lnTo>
                  <a:pt x="982" y="1434"/>
                </a:lnTo>
                <a:lnTo>
                  <a:pt x="926" y="1374"/>
                </a:lnTo>
                <a:lnTo>
                  <a:pt x="920" y="1348"/>
                </a:lnTo>
                <a:lnTo>
                  <a:pt x="982" y="1434"/>
                </a:lnTo>
                <a:close/>
                <a:moveTo>
                  <a:pt x="984" y="1470"/>
                </a:moveTo>
                <a:lnTo>
                  <a:pt x="946" y="1470"/>
                </a:lnTo>
                <a:lnTo>
                  <a:pt x="934" y="1416"/>
                </a:lnTo>
                <a:lnTo>
                  <a:pt x="934" y="1416"/>
                </a:lnTo>
                <a:lnTo>
                  <a:pt x="984" y="1470"/>
                </a:lnTo>
                <a:lnTo>
                  <a:pt x="984" y="1470"/>
                </a:lnTo>
                <a:close/>
                <a:moveTo>
                  <a:pt x="924" y="1624"/>
                </a:moveTo>
                <a:lnTo>
                  <a:pt x="944" y="1582"/>
                </a:lnTo>
                <a:lnTo>
                  <a:pt x="954" y="1624"/>
                </a:lnTo>
                <a:lnTo>
                  <a:pt x="924" y="1624"/>
                </a:lnTo>
                <a:close/>
                <a:moveTo>
                  <a:pt x="980" y="1624"/>
                </a:moveTo>
                <a:lnTo>
                  <a:pt x="980" y="1624"/>
                </a:lnTo>
                <a:lnTo>
                  <a:pt x="958" y="1550"/>
                </a:lnTo>
                <a:lnTo>
                  <a:pt x="968" y="1528"/>
                </a:lnTo>
                <a:lnTo>
                  <a:pt x="1002" y="1528"/>
                </a:lnTo>
                <a:lnTo>
                  <a:pt x="1010" y="1546"/>
                </a:lnTo>
                <a:lnTo>
                  <a:pt x="982" y="1624"/>
                </a:lnTo>
                <a:lnTo>
                  <a:pt x="980" y="1624"/>
                </a:lnTo>
                <a:close/>
                <a:moveTo>
                  <a:pt x="1008" y="1624"/>
                </a:moveTo>
                <a:lnTo>
                  <a:pt x="1022" y="1588"/>
                </a:lnTo>
                <a:lnTo>
                  <a:pt x="1036" y="1624"/>
                </a:lnTo>
                <a:lnTo>
                  <a:pt x="1008" y="1624"/>
                </a:lnTo>
                <a:close/>
                <a:moveTo>
                  <a:pt x="1645" y="1274"/>
                </a:moveTo>
                <a:lnTo>
                  <a:pt x="1645" y="1274"/>
                </a:lnTo>
                <a:lnTo>
                  <a:pt x="1663" y="1276"/>
                </a:lnTo>
                <a:lnTo>
                  <a:pt x="1599" y="1342"/>
                </a:lnTo>
                <a:lnTo>
                  <a:pt x="1645" y="1274"/>
                </a:lnTo>
                <a:close/>
                <a:moveTo>
                  <a:pt x="1597" y="1418"/>
                </a:moveTo>
                <a:lnTo>
                  <a:pt x="1597" y="1418"/>
                </a:lnTo>
                <a:lnTo>
                  <a:pt x="1571" y="1416"/>
                </a:lnTo>
                <a:lnTo>
                  <a:pt x="1571" y="1416"/>
                </a:lnTo>
                <a:lnTo>
                  <a:pt x="1561" y="1412"/>
                </a:lnTo>
                <a:lnTo>
                  <a:pt x="1553" y="1408"/>
                </a:lnTo>
                <a:lnTo>
                  <a:pt x="1569" y="1386"/>
                </a:lnTo>
                <a:lnTo>
                  <a:pt x="1621" y="1334"/>
                </a:lnTo>
                <a:lnTo>
                  <a:pt x="1665" y="1336"/>
                </a:lnTo>
                <a:lnTo>
                  <a:pt x="1613" y="1418"/>
                </a:lnTo>
                <a:lnTo>
                  <a:pt x="1597" y="1418"/>
                </a:lnTo>
                <a:close/>
                <a:moveTo>
                  <a:pt x="1673" y="1388"/>
                </a:moveTo>
                <a:lnTo>
                  <a:pt x="1661" y="1388"/>
                </a:lnTo>
                <a:lnTo>
                  <a:pt x="1661" y="1396"/>
                </a:lnTo>
                <a:lnTo>
                  <a:pt x="1673" y="1396"/>
                </a:lnTo>
                <a:lnTo>
                  <a:pt x="1673" y="1418"/>
                </a:lnTo>
                <a:lnTo>
                  <a:pt x="1631" y="1418"/>
                </a:lnTo>
                <a:lnTo>
                  <a:pt x="1673" y="1372"/>
                </a:lnTo>
                <a:lnTo>
                  <a:pt x="1673" y="1388"/>
                </a:lnTo>
                <a:close/>
                <a:moveTo>
                  <a:pt x="1673" y="1352"/>
                </a:moveTo>
                <a:lnTo>
                  <a:pt x="1661" y="1366"/>
                </a:lnTo>
                <a:lnTo>
                  <a:pt x="1673" y="1344"/>
                </a:lnTo>
                <a:lnTo>
                  <a:pt x="1673" y="1352"/>
                </a:lnTo>
                <a:close/>
                <a:moveTo>
                  <a:pt x="1673" y="1320"/>
                </a:moveTo>
                <a:lnTo>
                  <a:pt x="1671" y="1324"/>
                </a:lnTo>
                <a:lnTo>
                  <a:pt x="1633" y="1322"/>
                </a:lnTo>
                <a:lnTo>
                  <a:pt x="1673" y="1280"/>
                </a:lnTo>
                <a:lnTo>
                  <a:pt x="1673" y="1320"/>
                </a:lnTo>
                <a:close/>
                <a:moveTo>
                  <a:pt x="1693" y="1004"/>
                </a:moveTo>
                <a:lnTo>
                  <a:pt x="1685" y="1004"/>
                </a:lnTo>
                <a:lnTo>
                  <a:pt x="1659" y="1030"/>
                </a:lnTo>
                <a:lnTo>
                  <a:pt x="1659" y="1036"/>
                </a:lnTo>
                <a:lnTo>
                  <a:pt x="1691" y="1038"/>
                </a:lnTo>
                <a:lnTo>
                  <a:pt x="1689" y="1084"/>
                </a:lnTo>
                <a:lnTo>
                  <a:pt x="1681" y="1092"/>
                </a:lnTo>
                <a:lnTo>
                  <a:pt x="1681" y="1116"/>
                </a:lnTo>
                <a:lnTo>
                  <a:pt x="1567" y="1108"/>
                </a:lnTo>
                <a:lnTo>
                  <a:pt x="1541" y="1118"/>
                </a:lnTo>
                <a:lnTo>
                  <a:pt x="1695" y="952"/>
                </a:lnTo>
                <a:lnTo>
                  <a:pt x="1693" y="1004"/>
                </a:lnTo>
                <a:close/>
                <a:moveTo>
                  <a:pt x="1773" y="1280"/>
                </a:moveTo>
                <a:lnTo>
                  <a:pt x="1785" y="1300"/>
                </a:lnTo>
                <a:lnTo>
                  <a:pt x="1791" y="1328"/>
                </a:lnTo>
                <a:lnTo>
                  <a:pt x="1791" y="1328"/>
                </a:lnTo>
                <a:lnTo>
                  <a:pt x="1755" y="1282"/>
                </a:lnTo>
                <a:lnTo>
                  <a:pt x="1755" y="1282"/>
                </a:lnTo>
                <a:lnTo>
                  <a:pt x="1773" y="1280"/>
                </a:lnTo>
                <a:lnTo>
                  <a:pt x="1773" y="1280"/>
                </a:lnTo>
                <a:close/>
                <a:moveTo>
                  <a:pt x="1773" y="1326"/>
                </a:moveTo>
                <a:lnTo>
                  <a:pt x="1739" y="1326"/>
                </a:lnTo>
                <a:lnTo>
                  <a:pt x="1739" y="1288"/>
                </a:lnTo>
                <a:lnTo>
                  <a:pt x="1739" y="1288"/>
                </a:lnTo>
                <a:lnTo>
                  <a:pt x="1773" y="1326"/>
                </a:lnTo>
                <a:lnTo>
                  <a:pt x="1773" y="1326"/>
                </a:lnTo>
                <a:close/>
                <a:moveTo>
                  <a:pt x="1745" y="1400"/>
                </a:moveTo>
                <a:lnTo>
                  <a:pt x="1745" y="1418"/>
                </a:lnTo>
                <a:lnTo>
                  <a:pt x="1739" y="1418"/>
                </a:lnTo>
                <a:lnTo>
                  <a:pt x="1739" y="1396"/>
                </a:lnTo>
                <a:lnTo>
                  <a:pt x="1753" y="1396"/>
                </a:lnTo>
                <a:lnTo>
                  <a:pt x="1753" y="1388"/>
                </a:lnTo>
                <a:lnTo>
                  <a:pt x="1739" y="1388"/>
                </a:lnTo>
                <a:lnTo>
                  <a:pt x="1739" y="1346"/>
                </a:lnTo>
                <a:lnTo>
                  <a:pt x="1793" y="1412"/>
                </a:lnTo>
                <a:lnTo>
                  <a:pt x="1793" y="1418"/>
                </a:lnTo>
                <a:lnTo>
                  <a:pt x="1771" y="1418"/>
                </a:lnTo>
                <a:lnTo>
                  <a:pt x="1771" y="1400"/>
                </a:lnTo>
                <a:lnTo>
                  <a:pt x="1745" y="1400"/>
                </a:lnTo>
                <a:close/>
                <a:moveTo>
                  <a:pt x="1795" y="976"/>
                </a:moveTo>
                <a:lnTo>
                  <a:pt x="1795" y="988"/>
                </a:lnTo>
                <a:lnTo>
                  <a:pt x="1793" y="992"/>
                </a:lnTo>
                <a:lnTo>
                  <a:pt x="1793" y="1020"/>
                </a:lnTo>
                <a:lnTo>
                  <a:pt x="1763" y="1126"/>
                </a:lnTo>
                <a:lnTo>
                  <a:pt x="1763" y="1126"/>
                </a:lnTo>
                <a:lnTo>
                  <a:pt x="1745" y="1126"/>
                </a:lnTo>
                <a:lnTo>
                  <a:pt x="1747" y="1044"/>
                </a:lnTo>
                <a:lnTo>
                  <a:pt x="1779" y="1046"/>
                </a:lnTo>
                <a:lnTo>
                  <a:pt x="1783" y="1038"/>
                </a:lnTo>
                <a:lnTo>
                  <a:pt x="1777" y="1038"/>
                </a:lnTo>
                <a:lnTo>
                  <a:pt x="1777" y="1038"/>
                </a:lnTo>
                <a:lnTo>
                  <a:pt x="1771" y="1034"/>
                </a:lnTo>
                <a:lnTo>
                  <a:pt x="1769" y="1032"/>
                </a:lnTo>
                <a:lnTo>
                  <a:pt x="1767" y="1030"/>
                </a:lnTo>
                <a:lnTo>
                  <a:pt x="1769" y="1030"/>
                </a:lnTo>
                <a:lnTo>
                  <a:pt x="1769" y="1030"/>
                </a:lnTo>
                <a:lnTo>
                  <a:pt x="1783" y="1030"/>
                </a:lnTo>
                <a:lnTo>
                  <a:pt x="1789" y="1018"/>
                </a:lnTo>
                <a:lnTo>
                  <a:pt x="1769" y="1018"/>
                </a:lnTo>
                <a:lnTo>
                  <a:pt x="1767" y="996"/>
                </a:lnTo>
                <a:lnTo>
                  <a:pt x="1761" y="996"/>
                </a:lnTo>
                <a:lnTo>
                  <a:pt x="1763" y="974"/>
                </a:lnTo>
                <a:lnTo>
                  <a:pt x="1743" y="974"/>
                </a:lnTo>
                <a:lnTo>
                  <a:pt x="1743" y="876"/>
                </a:lnTo>
                <a:lnTo>
                  <a:pt x="1763" y="876"/>
                </a:lnTo>
                <a:lnTo>
                  <a:pt x="1779" y="858"/>
                </a:lnTo>
                <a:lnTo>
                  <a:pt x="1793" y="860"/>
                </a:lnTo>
                <a:lnTo>
                  <a:pt x="1797" y="966"/>
                </a:lnTo>
                <a:lnTo>
                  <a:pt x="1787" y="970"/>
                </a:lnTo>
                <a:lnTo>
                  <a:pt x="1787" y="974"/>
                </a:lnTo>
                <a:lnTo>
                  <a:pt x="1795" y="976"/>
                </a:lnTo>
                <a:close/>
                <a:moveTo>
                  <a:pt x="1765" y="818"/>
                </a:moveTo>
                <a:lnTo>
                  <a:pt x="1765" y="818"/>
                </a:lnTo>
                <a:lnTo>
                  <a:pt x="1789" y="796"/>
                </a:lnTo>
                <a:lnTo>
                  <a:pt x="1793" y="848"/>
                </a:lnTo>
                <a:lnTo>
                  <a:pt x="1763" y="848"/>
                </a:lnTo>
                <a:lnTo>
                  <a:pt x="1759" y="844"/>
                </a:lnTo>
                <a:lnTo>
                  <a:pt x="1743" y="844"/>
                </a:lnTo>
                <a:lnTo>
                  <a:pt x="1743" y="838"/>
                </a:lnTo>
                <a:lnTo>
                  <a:pt x="1753" y="838"/>
                </a:lnTo>
                <a:lnTo>
                  <a:pt x="1753" y="838"/>
                </a:lnTo>
                <a:lnTo>
                  <a:pt x="1757" y="838"/>
                </a:lnTo>
                <a:lnTo>
                  <a:pt x="1759" y="834"/>
                </a:lnTo>
                <a:lnTo>
                  <a:pt x="1763" y="830"/>
                </a:lnTo>
                <a:lnTo>
                  <a:pt x="1763" y="830"/>
                </a:lnTo>
                <a:lnTo>
                  <a:pt x="1765" y="824"/>
                </a:lnTo>
                <a:lnTo>
                  <a:pt x="1765" y="820"/>
                </a:lnTo>
                <a:lnTo>
                  <a:pt x="1765" y="818"/>
                </a:lnTo>
                <a:lnTo>
                  <a:pt x="1765" y="818"/>
                </a:lnTo>
                <a:close/>
                <a:moveTo>
                  <a:pt x="1983" y="412"/>
                </a:moveTo>
                <a:lnTo>
                  <a:pt x="1983" y="412"/>
                </a:lnTo>
                <a:lnTo>
                  <a:pt x="2017" y="500"/>
                </a:lnTo>
                <a:lnTo>
                  <a:pt x="2017" y="500"/>
                </a:lnTo>
                <a:lnTo>
                  <a:pt x="1991" y="532"/>
                </a:lnTo>
                <a:lnTo>
                  <a:pt x="1985" y="552"/>
                </a:lnTo>
                <a:lnTo>
                  <a:pt x="1973" y="544"/>
                </a:lnTo>
                <a:lnTo>
                  <a:pt x="1965" y="554"/>
                </a:lnTo>
                <a:lnTo>
                  <a:pt x="1979" y="568"/>
                </a:lnTo>
                <a:lnTo>
                  <a:pt x="1813" y="964"/>
                </a:lnTo>
                <a:lnTo>
                  <a:pt x="1805" y="962"/>
                </a:lnTo>
                <a:lnTo>
                  <a:pt x="1795" y="790"/>
                </a:lnTo>
                <a:lnTo>
                  <a:pt x="1795" y="790"/>
                </a:lnTo>
                <a:lnTo>
                  <a:pt x="1799" y="786"/>
                </a:lnTo>
                <a:lnTo>
                  <a:pt x="1797" y="782"/>
                </a:lnTo>
                <a:lnTo>
                  <a:pt x="1793" y="778"/>
                </a:lnTo>
                <a:lnTo>
                  <a:pt x="1785" y="778"/>
                </a:lnTo>
                <a:lnTo>
                  <a:pt x="1785" y="778"/>
                </a:lnTo>
                <a:lnTo>
                  <a:pt x="1761" y="784"/>
                </a:lnTo>
                <a:lnTo>
                  <a:pt x="1725" y="794"/>
                </a:lnTo>
                <a:lnTo>
                  <a:pt x="1983" y="412"/>
                </a:lnTo>
                <a:close/>
                <a:moveTo>
                  <a:pt x="1797" y="1482"/>
                </a:moveTo>
                <a:lnTo>
                  <a:pt x="1717" y="1474"/>
                </a:lnTo>
                <a:lnTo>
                  <a:pt x="1699" y="1460"/>
                </a:lnTo>
                <a:lnTo>
                  <a:pt x="1803" y="1460"/>
                </a:lnTo>
                <a:lnTo>
                  <a:pt x="1797" y="1482"/>
                </a:lnTo>
                <a:close/>
                <a:moveTo>
                  <a:pt x="1749" y="1340"/>
                </a:moveTo>
                <a:lnTo>
                  <a:pt x="1783" y="1340"/>
                </a:lnTo>
                <a:lnTo>
                  <a:pt x="1783" y="1340"/>
                </a:lnTo>
                <a:lnTo>
                  <a:pt x="1797" y="1356"/>
                </a:lnTo>
                <a:lnTo>
                  <a:pt x="1805" y="1408"/>
                </a:lnTo>
                <a:lnTo>
                  <a:pt x="1749" y="1340"/>
                </a:lnTo>
                <a:close/>
                <a:moveTo>
                  <a:pt x="1805" y="1332"/>
                </a:moveTo>
                <a:lnTo>
                  <a:pt x="1845" y="1394"/>
                </a:lnTo>
                <a:lnTo>
                  <a:pt x="1845" y="1394"/>
                </a:lnTo>
                <a:lnTo>
                  <a:pt x="1809" y="1350"/>
                </a:lnTo>
                <a:lnTo>
                  <a:pt x="1805" y="1332"/>
                </a:lnTo>
                <a:close/>
                <a:moveTo>
                  <a:pt x="1815" y="1380"/>
                </a:moveTo>
                <a:lnTo>
                  <a:pt x="1815" y="1380"/>
                </a:lnTo>
                <a:lnTo>
                  <a:pt x="1845" y="1418"/>
                </a:lnTo>
                <a:lnTo>
                  <a:pt x="1823" y="1418"/>
                </a:lnTo>
                <a:lnTo>
                  <a:pt x="1815" y="1380"/>
                </a:lnTo>
                <a:close/>
                <a:moveTo>
                  <a:pt x="1855" y="1488"/>
                </a:moveTo>
                <a:lnTo>
                  <a:pt x="1833" y="1486"/>
                </a:lnTo>
                <a:lnTo>
                  <a:pt x="1833" y="1486"/>
                </a:lnTo>
                <a:lnTo>
                  <a:pt x="1829" y="1476"/>
                </a:lnTo>
                <a:lnTo>
                  <a:pt x="1835" y="1460"/>
                </a:lnTo>
                <a:lnTo>
                  <a:pt x="1857" y="1460"/>
                </a:lnTo>
                <a:lnTo>
                  <a:pt x="1861" y="1472"/>
                </a:lnTo>
                <a:lnTo>
                  <a:pt x="1855" y="1488"/>
                </a:lnTo>
                <a:close/>
                <a:moveTo>
                  <a:pt x="3117" y="1172"/>
                </a:moveTo>
                <a:lnTo>
                  <a:pt x="3149" y="1248"/>
                </a:lnTo>
                <a:lnTo>
                  <a:pt x="3105" y="1174"/>
                </a:lnTo>
                <a:lnTo>
                  <a:pt x="3105" y="1174"/>
                </a:lnTo>
                <a:lnTo>
                  <a:pt x="3117" y="1172"/>
                </a:lnTo>
                <a:lnTo>
                  <a:pt x="3117" y="1172"/>
                </a:lnTo>
                <a:close/>
                <a:moveTo>
                  <a:pt x="3125" y="1228"/>
                </a:moveTo>
                <a:lnTo>
                  <a:pt x="3099" y="1228"/>
                </a:lnTo>
                <a:lnTo>
                  <a:pt x="3097" y="1224"/>
                </a:lnTo>
                <a:lnTo>
                  <a:pt x="3097" y="1180"/>
                </a:lnTo>
                <a:lnTo>
                  <a:pt x="3125" y="1228"/>
                </a:lnTo>
                <a:close/>
                <a:moveTo>
                  <a:pt x="3097" y="1300"/>
                </a:moveTo>
                <a:lnTo>
                  <a:pt x="3097" y="1282"/>
                </a:lnTo>
                <a:lnTo>
                  <a:pt x="3127" y="1336"/>
                </a:lnTo>
                <a:lnTo>
                  <a:pt x="3097" y="1336"/>
                </a:lnTo>
                <a:lnTo>
                  <a:pt x="3097" y="1310"/>
                </a:lnTo>
                <a:lnTo>
                  <a:pt x="3105" y="1310"/>
                </a:lnTo>
                <a:lnTo>
                  <a:pt x="3105" y="1300"/>
                </a:lnTo>
                <a:lnTo>
                  <a:pt x="3097" y="1300"/>
                </a:lnTo>
                <a:close/>
                <a:moveTo>
                  <a:pt x="3097" y="1262"/>
                </a:moveTo>
                <a:lnTo>
                  <a:pt x="3097" y="1252"/>
                </a:lnTo>
                <a:lnTo>
                  <a:pt x="3107" y="1276"/>
                </a:lnTo>
                <a:lnTo>
                  <a:pt x="3097" y="1262"/>
                </a:lnTo>
                <a:close/>
                <a:moveTo>
                  <a:pt x="3189" y="996"/>
                </a:moveTo>
                <a:lnTo>
                  <a:pt x="3171" y="984"/>
                </a:lnTo>
                <a:lnTo>
                  <a:pt x="3093" y="996"/>
                </a:lnTo>
                <a:lnTo>
                  <a:pt x="3093" y="966"/>
                </a:lnTo>
                <a:lnTo>
                  <a:pt x="3085" y="960"/>
                </a:lnTo>
                <a:lnTo>
                  <a:pt x="3085" y="906"/>
                </a:lnTo>
                <a:lnTo>
                  <a:pt x="3107" y="904"/>
                </a:lnTo>
                <a:lnTo>
                  <a:pt x="3107" y="898"/>
                </a:lnTo>
                <a:lnTo>
                  <a:pt x="3089" y="868"/>
                </a:lnTo>
                <a:lnTo>
                  <a:pt x="3083" y="868"/>
                </a:lnTo>
                <a:lnTo>
                  <a:pt x="3081" y="810"/>
                </a:lnTo>
                <a:lnTo>
                  <a:pt x="3189" y="996"/>
                </a:lnTo>
                <a:close/>
                <a:moveTo>
                  <a:pt x="3001" y="822"/>
                </a:moveTo>
                <a:lnTo>
                  <a:pt x="2887" y="374"/>
                </a:lnTo>
                <a:lnTo>
                  <a:pt x="2895" y="360"/>
                </a:lnTo>
                <a:lnTo>
                  <a:pt x="2891" y="348"/>
                </a:lnTo>
                <a:lnTo>
                  <a:pt x="2883" y="358"/>
                </a:lnTo>
                <a:lnTo>
                  <a:pt x="2879" y="334"/>
                </a:lnTo>
                <a:lnTo>
                  <a:pt x="2879" y="334"/>
                </a:lnTo>
                <a:lnTo>
                  <a:pt x="2861" y="298"/>
                </a:lnTo>
                <a:lnTo>
                  <a:pt x="2861" y="298"/>
                </a:lnTo>
                <a:lnTo>
                  <a:pt x="2885" y="200"/>
                </a:lnTo>
                <a:lnTo>
                  <a:pt x="3061" y="632"/>
                </a:lnTo>
                <a:lnTo>
                  <a:pt x="3061" y="632"/>
                </a:lnTo>
                <a:lnTo>
                  <a:pt x="3037" y="620"/>
                </a:lnTo>
                <a:lnTo>
                  <a:pt x="3021" y="614"/>
                </a:lnTo>
                <a:lnTo>
                  <a:pt x="3021" y="614"/>
                </a:lnTo>
                <a:lnTo>
                  <a:pt x="3015" y="614"/>
                </a:lnTo>
                <a:lnTo>
                  <a:pt x="3011" y="616"/>
                </a:lnTo>
                <a:lnTo>
                  <a:pt x="3011" y="622"/>
                </a:lnTo>
                <a:lnTo>
                  <a:pt x="3013" y="628"/>
                </a:lnTo>
                <a:lnTo>
                  <a:pt x="3007" y="822"/>
                </a:lnTo>
                <a:lnTo>
                  <a:pt x="3001" y="822"/>
                </a:lnTo>
                <a:close/>
                <a:moveTo>
                  <a:pt x="3035" y="672"/>
                </a:moveTo>
                <a:lnTo>
                  <a:pt x="3035" y="672"/>
                </a:lnTo>
                <a:lnTo>
                  <a:pt x="3037" y="676"/>
                </a:lnTo>
                <a:lnTo>
                  <a:pt x="3041" y="680"/>
                </a:lnTo>
                <a:lnTo>
                  <a:pt x="3043" y="682"/>
                </a:lnTo>
                <a:lnTo>
                  <a:pt x="3049" y="682"/>
                </a:lnTo>
                <a:lnTo>
                  <a:pt x="3049" y="688"/>
                </a:lnTo>
                <a:lnTo>
                  <a:pt x="3037" y="688"/>
                </a:lnTo>
                <a:lnTo>
                  <a:pt x="3035" y="692"/>
                </a:lnTo>
                <a:lnTo>
                  <a:pt x="3015" y="692"/>
                </a:lnTo>
                <a:lnTo>
                  <a:pt x="3017" y="634"/>
                </a:lnTo>
                <a:lnTo>
                  <a:pt x="3017" y="634"/>
                </a:lnTo>
                <a:lnTo>
                  <a:pt x="3033" y="658"/>
                </a:lnTo>
                <a:lnTo>
                  <a:pt x="3033" y="658"/>
                </a:lnTo>
                <a:lnTo>
                  <a:pt x="3033" y="662"/>
                </a:lnTo>
                <a:lnTo>
                  <a:pt x="3035" y="672"/>
                </a:lnTo>
                <a:lnTo>
                  <a:pt x="3035" y="672"/>
                </a:lnTo>
                <a:close/>
                <a:moveTo>
                  <a:pt x="3035" y="1006"/>
                </a:moveTo>
                <a:lnTo>
                  <a:pt x="3015" y="886"/>
                </a:lnTo>
                <a:lnTo>
                  <a:pt x="3015" y="854"/>
                </a:lnTo>
                <a:lnTo>
                  <a:pt x="3013" y="850"/>
                </a:lnTo>
                <a:lnTo>
                  <a:pt x="3013" y="836"/>
                </a:lnTo>
                <a:lnTo>
                  <a:pt x="3019" y="834"/>
                </a:lnTo>
                <a:lnTo>
                  <a:pt x="3019" y="830"/>
                </a:lnTo>
                <a:lnTo>
                  <a:pt x="3011" y="824"/>
                </a:lnTo>
                <a:lnTo>
                  <a:pt x="3015" y="704"/>
                </a:lnTo>
                <a:lnTo>
                  <a:pt x="3025" y="704"/>
                </a:lnTo>
                <a:lnTo>
                  <a:pt x="3037" y="724"/>
                </a:lnTo>
                <a:lnTo>
                  <a:pt x="3049" y="724"/>
                </a:lnTo>
                <a:lnTo>
                  <a:pt x="3049" y="834"/>
                </a:lnTo>
                <a:lnTo>
                  <a:pt x="3037" y="834"/>
                </a:lnTo>
                <a:lnTo>
                  <a:pt x="3037" y="858"/>
                </a:lnTo>
                <a:lnTo>
                  <a:pt x="3033" y="858"/>
                </a:lnTo>
                <a:lnTo>
                  <a:pt x="3031" y="882"/>
                </a:lnTo>
                <a:lnTo>
                  <a:pt x="3017" y="882"/>
                </a:lnTo>
                <a:lnTo>
                  <a:pt x="3021" y="898"/>
                </a:lnTo>
                <a:lnTo>
                  <a:pt x="3021" y="898"/>
                </a:lnTo>
                <a:lnTo>
                  <a:pt x="3031" y="898"/>
                </a:lnTo>
                <a:lnTo>
                  <a:pt x="3031" y="898"/>
                </a:lnTo>
                <a:lnTo>
                  <a:pt x="3031" y="898"/>
                </a:lnTo>
                <a:lnTo>
                  <a:pt x="3029" y="902"/>
                </a:lnTo>
                <a:lnTo>
                  <a:pt x="3027" y="908"/>
                </a:lnTo>
                <a:lnTo>
                  <a:pt x="3021" y="908"/>
                </a:lnTo>
                <a:lnTo>
                  <a:pt x="3023" y="914"/>
                </a:lnTo>
                <a:lnTo>
                  <a:pt x="3047" y="912"/>
                </a:lnTo>
                <a:lnTo>
                  <a:pt x="3047" y="1006"/>
                </a:lnTo>
                <a:lnTo>
                  <a:pt x="3047" y="1006"/>
                </a:lnTo>
                <a:lnTo>
                  <a:pt x="3035" y="1006"/>
                </a:lnTo>
                <a:lnTo>
                  <a:pt x="3035" y="1006"/>
                </a:lnTo>
                <a:close/>
                <a:moveTo>
                  <a:pt x="3051" y="1188"/>
                </a:moveTo>
                <a:lnTo>
                  <a:pt x="3051" y="1232"/>
                </a:lnTo>
                <a:lnTo>
                  <a:pt x="3029" y="1232"/>
                </a:lnTo>
                <a:lnTo>
                  <a:pt x="3029" y="1232"/>
                </a:lnTo>
                <a:lnTo>
                  <a:pt x="3051" y="1188"/>
                </a:lnTo>
                <a:lnTo>
                  <a:pt x="3051" y="1188"/>
                </a:lnTo>
                <a:close/>
                <a:moveTo>
                  <a:pt x="3051" y="1310"/>
                </a:moveTo>
                <a:lnTo>
                  <a:pt x="3051" y="1336"/>
                </a:lnTo>
                <a:lnTo>
                  <a:pt x="3047" y="1336"/>
                </a:lnTo>
                <a:lnTo>
                  <a:pt x="3047" y="1314"/>
                </a:lnTo>
                <a:lnTo>
                  <a:pt x="3029" y="1314"/>
                </a:lnTo>
                <a:lnTo>
                  <a:pt x="3029" y="1336"/>
                </a:lnTo>
                <a:lnTo>
                  <a:pt x="3015" y="1336"/>
                </a:lnTo>
                <a:lnTo>
                  <a:pt x="3015" y="1328"/>
                </a:lnTo>
                <a:lnTo>
                  <a:pt x="3051" y="1254"/>
                </a:lnTo>
                <a:lnTo>
                  <a:pt x="3051" y="1300"/>
                </a:lnTo>
                <a:lnTo>
                  <a:pt x="3043" y="1300"/>
                </a:lnTo>
                <a:lnTo>
                  <a:pt x="3043" y="1310"/>
                </a:lnTo>
                <a:lnTo>
                  <a:pt x="3051" y="1310"/>
                </a:lnTo>
                <a:close/>
                <a:moveTo>
                  <a:pt x="3019" y="1202"/>
                </a:moveTo>
                <a:lnTo>
                  <a:pt x="3029" y="1180"/>
                </a:lnTo>
                <a:lnTo>
                  <a:pt x="3029" y="1180"/>
                </a:lnTo>
                <a:lnTo>
                  <a:pt x="3041" y="1180"/>
                </a:lnTo>
                <a:lnTo>
                  <a:pt x="3041" y="1180"/>
                </a:lnTo>
                <a:lnTo>
                  <a:pt x="3017" y="1232"/>
                </a:lnTo>
                <a:lnTo>
                  <a:pt x="3019" y="1202"/>
                </a:lnTo>
                <a:close/>
                <a:moveTo>
                  <a:pt x="2953" y="1476"/>
                </a:moveTo>
                <a:lnTo>
                  <a:pt x="2963" y="1428"/>
                </a:lnTo>
                <a:lnTo>
                  <a:pt x="2971" y="1476"/>
                </a:lnTo>
                <a:lnTo>
                  <a:pt x="2953" y="1476"/>
                </a:lnTo>
                <a:close/>
                <a:moveTo>
                  <a:pt x="2967" y="1396"/>
                </a:moveTo>
                <a:lnTo>
                  <a:pt x="2971" y="1382"/>
                </a:lnTo>
                <a:lnTo>
                  <a:pt x="2985" y="1382"/>
                </a:lnTo>
                <a:lnTo>
                  <a:pt x="2989" y="1400"/>
                </a:lnTo>
                <a:lnTo>
                  <a:pt x="2989" y="1400"/>
                </a:lnTo>
                <a:lnTo>
                  <a:pt x="2979" y="1460"/>
                </a:lnTo>
                <a:lnTo>
                  <a:pt x="2967" y="1396"/>
                </a:lnTo>
                <a:close/>
                <a:moveTo>
                  <a:pt x="2979" y="1336"/>
                </a:moveTo>
                <a:lnTo>
                  <a:pt x="2979" y="1336"/>
                </a:lnTo>
                <a:lnTo>
                  <a:pt x="2999" y="1292"/>
                </a:lnTo>
                <a:lnTo>
                  <a:pt x="2995" y="1336"/>
                </a:lnTo>
                <a:lnTo>
                  <a:pt x="2979" y="1336"/>
                </a:lnTo>
                <a:close/>
                <a:moveTo>
                  <a:pt x="3003" y="1476"/>
                </a:moveTo>
                <a:lnTo>
                  <a:pt x="2989" y="1476"/>
                </a:lnTo>
                <a:lnTo>
                  <a:pt x="2995" y="1424"/>
                </a:lnTo>
                <a:lnTo>
                  <a:pt x="3003" y="1454"/>
                </a:lnTo>
                <a:lnTo>
                  <a:pt x="3003" y="1476"/>
                </a:lnTo>
                <a:close/>
                <a:moveTo>
                  <a:pt x="3003" y="1258"/>
                </a:moveTo>
                <a:lnTo>
                  <a:pt x="3003" y="1258"/>
                </a:lnTo>
                <a:lnTo>
                  <a:pt x="2979" y="1308"/>
                </a:lnTo>
                <a:lnTo>
                  <a:pt x="3005" y="1238"/>
                </a:lnTo>
                <a:lnTo>
                  <a:pt x="3003" y="1258"/>
                </a:lnTo>
                <a:close/>
                <a:moveTo>
                  <a:pt x="3013" y="1266"/>
                </a:moveTo>
                <a:lnTo>
                  <a:pt x="3013" y="1266"/>
                </a:lnTo>
                <a:lnTo>
                  <a:pt x="3021" y="1248"/>
                </a:lnTo>
                <a:lnTo>
                  <a:pt x="3045" y="1246"/>
                </a:lnTo>
                <a:lnTo>
                  <a:pt x="3007" y="1324"/>
                </a:lnTo>
                <a:lnTo>
                  <a:pt x="3013" y="1266"/>
                </a:lnTo>
                <a:close/>
                <a:moveTo>
                  <a:pt x="3171" y="1438"/>
                </a:moveTo>
                <a:lnTo>
                  <a:pt x="3115" y="1438"/>
                </a:lnTo>
                <a:lnTo>
                  <a:pt x="3115" y="1486"/>
                </a:lnTo>
                <a:lnTo>
                  <a:pt x="3053" y="1486"/>
                </a:lnTo>
                <a:lnTo>
                  <a:pt x="3053" y="1440"/>
                </a:lnTo>
                <a:lnTo>
                  <a:pt x="3017" y="1440"/>
                </a:lnTo>
                <a:lnTo>
                  <a:pt x="3007" y="1382"/>
                </a:lnTo>
                <a:lnTo>
                  <a:pt x="3177" y="1382"/>
                </a:lnTo>
                <a:lnTo>
                  <a:pt x="3171" y="1438"/>
                </a:lnTo>
                <a:close/>
                <a:moveTo>
                  <a:pt x="3181" y="1336"/>
                </a:moveTo>
                <a:lnTo>
                  <a:pt x="3139" y="1336"/>
                </a:lnTo>
                <a:lnTo>
                  <a:pt x="3103" y="1242"/>
                </a:lnTo>
                <a:lnTo>
                  <a:pt x="3133" y="1240"/>
                </a:lnTo>
                <a:lnTo>
                  <a:pt x="3169" y="1300"/>
                </a:lnTo>
                <a:lnTo>
                  <a:pt x="3181" y="1326"/>
                </a:lnTo>
                <a:lnTo>
                  <a:pt x="3181" y="1336"/>
                </a:lnTo>
                <a:close/>
                <a:moveTo>
                  <a:pt x="3191" y="1444"/>
                </a:moveTo>
                <a:lnTo>
                  <a:pt x="3191" y="1452"/>
                </a:lnTo>
                <a:lnTo>
                  <a:pt x="3185" y="1452"/>
                </a:lnTo>
                <a:lnTo>
                  <a:pt x="3191" y="1408"/>
                </a:lnTo>
                <a:lnTo>
                  <a:pt x="3203" y="1444"/>
                </a:lnTo>
                <a:lnTo>
                  <a:pt x="3191" y="1444"/>
                </a:lnTo>
                <a:close/>
                <a:moveTo>
                  <a:pt x="4548" y="1392"/>
                </a:moveTo>
                <a:lnTo>
                  <a:pt x="4548" y="1396"/>
                </a:lnTo>
                <a:lnTo>
                  <a:pt x="4502" y="1396"/>
                </a:lnTo>
                <a:lnTo>
                  <a:pt x="4464" y="1346"/>
                </a:lnTo>
                <a:lnTo>
                  <a:pt x="4496" y="1344"/>
                </a:lnTo>
                <a:lnTo>
                  <a:pt x="4536" y="1378"/>
                </a:lnTo>
                <a:lnTo>
                  <a:pt x="4548" y="1392"/>
                </a:lnTo>
                <a:close/>
                <a:moveTo>
                  <a:pt x="4456" y="1378"/>
                </a:moveTo>
                <a:lnTo>
                  <a:pt x="4456" y="1368"/>
                </a:lnTo>
                <a:lnTo>
                  <a:pt x="4488" y="1396"/>
                </a:lnTo>
                <a:lnTo>
                  <a:pt x="4456" y="1396"/>
                </a:lnTo>
                <a:lnTo>
                  <a:pt x="4456" y="1382"/>
                </a:lnTo>
                <a:lnTo>
                  <a:pt x="4466" y="1382"/>
                </a:lnTo>
                <a:lnTo>
                  <a:pt x="4466" y="1378"/>
                </a:lnTo>
                <a:lnTo>
                  <a:pt x="4456" y="1378"/>
                </a:lnTo>
                <a:close/>
                <a:moveTo>
                  <a:pt x="4456" y="1356"/>
                </a:moveTo>
                <a:lnTo>
                  <a:pt x="4456" y="1350"/>
                </a:lnTo>
                <a:lnTo>
                  <a:pt x="4466" y="1364"/>
                </a:lnTo>
                <a:lnTo>
                  <a:pt x="4456" y="1356"/>
                </a:lnTo>
                <a:close/>
                <a:moveTo>
                  <a:pt x="4478" y="1308"/>
                </a:moveTo>
                <a:lnTo>
                  <a:pt x="4512" y="1350"/>
                </a:lnTo>
                <a:lnTo>
                  <a:pt x="4464" y="1308"/>
                </a:lnTo>
                <a:lnTo>
                  <a:pt x="4464" y="1308"/>
                </a:lnTo>
                <a:lnTo>
                  <a:pt x="4478" y="1308"/>
                </a:lnTo>
                <a:lnTo>
                  <a:pt x="4478" y="1308"/>
                </a:lnTo>
                <a:close/>
                <a:moveTo>
                  <a:pt x="4488" y="1338"/>
                </a:moveTo>
                <a:lnTo>
                  <a:pt x="4458" y="1338"/>
                </a:lnTo>
                <a:lnTo>
                  <a:pt x="4456" y="1336"/>
                </a:lnTo>
                <a:lnTo>
                  <a:pt x="4456" y="1312"/>
                </a:lnTo>
                <a:lnTo>
                  <a:pt x="4488" y="1338"/>
                </a:lnTo>
                <a:close/>
                <a:moveTo>
                  <a:pt x="4556" y="1212"/>
                </a:moveTo>
                <a:lnTo>
                  <a:pt x="4536" y="1204"/>
                </a:lnTo>
                <a:lnTo>
                  <a:pt x="4450" y="1210"/>
                </a:lnTo>
                <a:lnTo>
                  <a:pt x="4450" y="1196"/>
                </a:lnTo>
                <a:lnTo>
                  <a:pt x="4444" y="1192"/>
                </a:lnTo>
                <a:lnTo>
                  <a:pt x="4444" y="1162"/>
                </a:lnTo>
                <a:lnTo>
                  <a:pt x="4466" y="1160"/>
                </a:lnTo>
                <a:lnTo>
                  <a:pt x="4466" y="1158"/>
                </a:lnTo>
                <a:lnTo>
                  <a:pt x="4448" y="1142"/>
                </a:lnTo>
                <a:lnTo>
                  <a:pt x="4440" y="1142"/>
                </a:lnTo>
                <a:lnTo>
                  <a:pt x="4440" y="1110"/>
                </a:lnTo>
                <a:lnTo>
                  <a:pt x="4556" y="1212"/>
                </a:lnTo>
                <a:close/>
                <a:moveTo>
                  <a:pt x="4352" y="1116"/>
                </a:moveTo>
                <a:lnTo>
                  <a:pt x="4227" y="872"/>
                </a:lnTo>
                <a:lnTo>
                  <a:pt x="4237" y="864"/>
                </a:lnTo>
                <a:lnTo>
                  <a:pt x="4231" y="858"/>
                </a:lnTo>
                <a:lnTo>
                  <a:pt x="4223" y="862"/>
                </a:lnTo>
                <a:lnTo>
                  <a:pt x="4217" y="850"/>
                </a:lnTo>
                <a:lnTo>
                  <a:pt x="4217" y="850"/>
                </a:lnTo>
                <a:lnTo>
                  <a:pt x="4197" y="830"/>
                </a:lnTo>
                <a:lnTo>
                  <a:pt x="4197" y="830"/>
                </a:lnTo>
                <a:lnTo>
                  <a:pt x="4223" y="776"/>
                </a:lnTo>
                <a:lnTo>
                  <a:pt x="4418" y="1012"/>
                </a:lnTo>
                <a:lnTo>
                  <a:pt x="4418" y="1012"/>
                </a:lnTo>
                <a:lnTo>
                  <a:pt x="4372" y="1002"/>
                </a:lnTo>
                <a:lnTo>
                  <a:pt x="4372" y="1002"/>
                </a:lnTo>
                <a:lnTo>
                  <a:pt x="4366" y="1002"/>
                </a:lnTo>
                <a:lnTo>
                  <a:pt x="4362" y="1004"/>
                </a:lnTo>
                <a:lnTo>
                  <a:pt x="4362" y="1006"/>
                </a:lnTo>
                <a:lnTo>
                  <a:pt x="4364" y="1010"/>
                </a:lnTo>
                <a:lnTo>
                  <a:pt x="4356" y="1116"/>
                </a:lnTo>
                <a:lnTo>
                  <a:pt x="4352" y="1116"/>
                </a:lnTo>
                <a:close/>
                <a:moveTo>
                  <a:pt x="4388" y="1034"/>
                </a:moveTo>
                <a:lnTo>
                  <a:pt x="4388" y="1034"/>
                </a:lnTo>
                <a:lnTo>
                  <a:pt x="4394" y="1038"/>
                </a:lnTo>
                <a:lnTo>
                  <a:pt x="4396" y="1040"/>
                </a:lnTo>
                <a:lnTo>
                  <a:pt x="4404" y="1040"/>
                </a:lnTo>
                <a:lnTo>
                  <a:pt x="4404" y="1042"/>
                </a:lnTo>
                <a:lnTo>
                  <a:pt x="4390" y="1042"/>
                </a:lnTo>
                <a:lnTo>
                  <a:pt x="4388" y="1046"/>
                </a:lnTo>
                <a:lnTo>
                  <a:pt x="4366" y="1046"/>
                </a:lnTo>
                <a:lnTo>
                  <a:pt x="4368" y="1014"/>
                </a:lnTo>
                <a:lnTo>
                  <a:pt x="4368" y="1014"/>
                </a:lnTo>
                <a:lnTo>
                  <a:pt x="4386" y="1026"/>
                </a:lnTo>
                <a:lnTo>
                  <a:pt x="4386" y="1026"/>
                </a:lnTo>
                <a:lnTo>
                  <a:pt x="4386" y="1028"/>
                </a:lnTo>
                <a:lnTo>
                  <a:pt x="4388" y="1034"/>
                </a:lnTo>
                <a:lnTo>
                  <a:pt x="4388" y="1034"/>
                </a:lnTo>
                <a:close/>
                <a:moveTo>
                  <a:pt x="4390" y="1216"/>
                </a:moveTo>
                <a:lnTo>
                  <a:pt x="4366" y="1150"/>
                </a:lnTo>
                <a:lnTo>
                  <a:pt x="4366" y="1134"/>
                </a:lnTo>
                <a:lnTo>
                  <a:pt x="4364" y="1132"/>
                </a:lnTo>
                <a:lnTo>
                  <a:pt x="4364" y="1124"/>
                </a:lnTo>
                <a:lnTo>
                  <a:pt x="4370" y="1122"/>
                </a:lnTo>
                <a:lnTo>
                  <a:pt x="4370" y="1120"/>
                </a:lnTo>
                <a:lnTo>
                  <a:pt x="4362" y="1118"/>
                </a:lnTo>
                <a:lnTo>
                  <a:pt x="4366" y="1052"/>
                </a:lnTo>
                <a:lnTo>
                  <a:pt x="4376" y="1052"/>
                </a:lnTo>
                <a:lnTo>
                  <a:pt x="4390" y="1062"/>
                </a:lnTo>
                <a:lnTo>
                  <a:pt x="4404" y="1062"/>
                </a:lnTo>
                <a:lnTo>
                  <a:pt x="4404" y="1122"/>
                </a:lnTo>
                <a:lnTo>
                  <a:pt x="4390" y="1122"/>
                </a:lnTo>
                <a:lnTo>
                  <a:pt x="4390" y="1136"/>
                </a:lnTo>
                <a:lnTo>
                  <a:pt x="4384" y="1136"/>
                </a:lnTo>
                <a:lnTo>
                  <a:pt x="4384" y="1150"/>
                </a:lnTo>
                <a:lnTo>
                  <a:pt x="4368" y="1150"/>
                </a:lnTo>
                <a:lnTo>
                  <a:pt x="4372" y="1158"/>
                </a:lnTo>
                <a:lnTo>
                  <a:pt x="4372" y="1158"/>
                </a:lnTo>
                <a:lnTo>
                  <a:pt x="4384" y="1158"/>
                </a:lnTo>
                <a:lnTo>
                  <a:pt x="4384" y="1158"/>
                </a:lnTo>
                <a:lnTo>
                  <a:pt x="4384" y="1158"/>
                </a:lnTo>
                <a:lnTo>
                  <a:pt x="4382" y="1160"/>
                </a:lnTo>
                <a:lnTo>
                  <a:pt x="4378" y="1162"/>
                </a:lnTo>
                <a:lnTo>
                  <a:pt x="4372" y="1162"/>
                </a:lnTo>
                <a:lnTo>
                  <a:pt x="4376" y="1166"/>
                </a:lnTo>
                <a:lnTo>
                  <a:pt x="4400" y="1166"/>
                </a:lnTo>
                <a:lnTo>
                  <a:pt x="4402" y="1216"/>
                </a:lnTo>
                <a:lnTo>
                  <a:pt x="4402" y="1216"/>
                </a:lnTo>
                <a:lnTo>
                  <a:pt x="4390" y="1216"/>
                </a:lnTo>
                <a:lnTo>
                  <a:pt x="4390" y="1216"/>
                </a:lnTo>
                <a:close/>
                <a:moveTo>
                  <a:pt x="4406" y="1316"/>
                </a:moveTo>
                <a:lnTo>
                  <a:pt x="4406" y="1340"/>
                </a:lnTo>
                <a:lnTo>
                  <a:pt x="4382" y="1340"/>
                </a:lnTo>
                <a:lnTo>
                  <a:pt x="4382" y="1340"/>
                </a:lnTo>
                <a:lnTo>
                  <a:pt x="4406" y="1316"/>
                </a:lnTo>
                <a:lnTo>
                  <a:pt x="4406" y="1316"/>
                </a:lnTo>
                <a:close/>
                <a:moveTo>
                  <a:pt x="4406" y="1382"/>
                </a:moveTo>
                <a:lnTo>
                  <a:pt x="4406" y="1396"/>
                </a:lnTo>
                <a:lnTo>
                  <a:pt x="4402" y="1396"/>
                </a:lnTo>
                <a:lnTo>
                  <a:pt x="4402" y="1384"/>
                </a:lnTo>
                <a:lnTo>
                  <a:pt x="4382" y="1384"/>
                </a:lnTo>
                <a:lnTo>
                  <a:pt x="4382" y="1396"/>
                </a:lnTo>
                <a:lnTo>
                  <a:pt x="4366" y="1396"/>
                </a:lnTo>
                <a:lnTo>
                  <a:pt x="4366" y="1392"/>
                </a:lnTo>
                <a:lnTo>
                  <a:pt x="4406" y="1352"/>
                </a:lnTo>
                <a:lnTo>
                  <a:pt x="4406" y="1378"/>
                </a:lnTo>
                <a:lnTo>
                  <a:pt x="4396" y="1378"/>
                </a:lnTo>
                <a:lnTo>
                  <a:pt x="4396" y="1382"/>
                </a:lnTo>
                <a:lnTo>
                  <a:pt x="4406" y="1382"/>
                </a:lnTo>
                <a:close/>
                <a:moveTo>
                  <a:pt x="4372" y="1324"/>
                </a:moveTo>
                <a:lnTo>
                  <a:pt x="4380" y="1312"/>
                </a:lnTo>
                <a:lnTo>
                  <a:pt x="4380" y="1312"/>
                </a:lnTo>
                <a:lnTo>
                  <a:pt x="4396" y="1312"/>
                </a:lnTo>
                <a:lnTo>
                  <a:pt x="4396" y="1312"/>
                </a:lnTo>
                <a:lnTo>
                  <a:pt x="4368" y="1340"/>
                </a:lnTo>
                <a:lnTo>
                  <a:pt x="4372" y="1324"/>
                </a:lnTo>
                <a:close/>
                <a:moveTo>
                  <a:pt x="4364" y="1358"/>
                </a:moveTo>
                <a:lnTo>
                  <a:pt x="4364" y="1358"/>
                </a:lnTo>
                <a:lnTo>
                  <a:pt x="4374" y="1348"/>
                </a:lnTo>
                <a:lnTo>
                  <a:pt x="4400" y="1348"/>
                </a:lnTo>
                <a:lnTo>
                  <a:pt x="4356" y="1390"/>
                </a:lnTo>
                <a:lnTo>
                  <a:pt x="4364" y="1358"/>
                </a:lnTo>
                <a:close/>
                <a:moveTo>
                  <a:pt x="4356" y="1344"/>
                </a:moveTo>
                <a:lnTo>
                  <a:pt x="4354" y="1354"/>
                </a:lnTo>
                <a:lnTo>
                  <a:pt x="4354" y="1354"/>
                </a:lnTo>
                <a:lnTo>
                  <a:pt x="4326" y="1380"/>
                </a:lnTo>
                <a:lnTo>
                  <a:pt x="4356" y="1344"/>
                </a:lnTo>
                <a:close/>
                <a:moveTo>
                  <a:pt x="4350" y="1374"/>
                </a:moveTo>
                <a:lnTo>
                  <a:pt x="4344" y="1396"/>
                </a:lnTo>
                <a:lnTo>
                  <a:pt x="4326" y="1396"/>
                </a:lnTo>
                <a:lnTo>
                  <a:pt x="4326" y="1396"/>
                </a:lnTo>
                <a:lnTo>
                  <a:pt x="4350" y="1374"/>
                </a:lnTo>
                <a:lnTo>
                  <a:pt x="4350" y="1374"/>
                </a:lnTo>
                <a:close/>
                <a:moveTo>
                  <a:pt x="4299" y="1476"/>
                </a:moveTo>
                <a:lnTo>
                  <a:pt x="4309" y="1448"/>
                </a:lnTo>
                <a:lnTo>
                  <a:pt x="4320" y="1476"/>
                </a:lnTo>
                <a:lnTo>
                  <a:pt x="4299" y="1476"/>
                </a:lnTo>
                <a:close/>
                <a:moveTo>
                  <a:pt x="4315" y="1430"/>
                </a:moveTo>
                <a:lnTo>
                  <a:pt x="4319" y="1422"/>
                </a:lnTo>
                <a:lnTo>
                  <a:pt x="4334" y="1422"/>
                </a:lnTo>
                <a:lnTo>
                  <a:pt x="4338" y="1432"/>
                </a:lnTo>
                <a:lnTo>
                  <a:pt x="4338" y="1432"/>
                </a:lnTo>
                <a:lnTo>
                  <a:pt x="4328" y="1464"/>
                </a:lnTo>
                <a:lnTo>
                  <a:pt x="4315" y="1430"/>
                </a:lnTo>
                <a:close/>
                <a:moveTo>
                  <a:pt x="4336" y="1476"/>
                </a:moveTo>
                <a:lnTo>
                  <a:pt x="4344" y="1446"/>
                </a:lnTo>
                <a:lnTo>
                  <a:pt x="4360" y="1476"/>
                </a:lnTo>
                <a:lnTo>
                  <a:pt x="4336" y="1476"/>
                </a:lnTo>
                <a:close/>
                <a:moveTo>
                  <a:pt x="4532" y="1476"/>
                </a:moveTo>
                <a:lnTo>
                  <a:pt x="4376" y="1476"/>
                </a:lnTo>
                <a:lnTo>
                  <a:pt x="4358" y="1422"/>
                </a:lnTo>
                <a:lnTo>
                  <a:pt x="4544" y="1422"/>
                </a:lnTo>
                <a:lnTo>
                  <a:pt x="4532" y="1476"/>
                </a:lnTo>
                <a:close/>
                <a:moveTo>
                  <a:pt x="4546" y="1476"/>
                </a:moveTo>
                <a:lnTo>
                  <a:pt x="4558" y="1436"/>
                </a:lnTo>
                <a:lnTo>
                  <a:pt x="4584" y="1476"/>
                </a:lnTo>
                <a:lnTo>
                  <a:pt x="4546" y="1476"/>
                </a:lnTo>
                <a:close/>
              </a:path>
            </a:pathLst>
          </a:custGeom>
          <a:solidFill>
            <a:srgbClr val="010101">
              <a:alpha val="30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타원 15"/>
          <p:cNvSpPr/>
          <p:nvPr userDrawn="1"/>
        </p:nvSpPr>
        <p:spPr>
          <a:xfrm>
            <a:off x="162000" y="834616"/>
            <a:ext cx="8820000" cy="180020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accent1">
                  <a:tint val="44500"/>
                  <a:satMod val="160000"/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8" name="그림 7" descr="기계배경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926592"/>
          </a:xfrm>
          <a:prstGeom prst="rect">
            <a:avLst/>
          </a:prstGeom>
        </p:spPr>
      </p:pic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4DB73AAD-5267-437C-997B-9F4D4E1D079E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768244" y="6471699"/>
            <a:ext cx="2133600" cy="246221"/>
          </a:xfrm>
        </p:spPr>
        <p:txBody>
          <a:bodyPr>
            <a:spAutoFit/>
          </a:bodyPr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13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323528" y="80628"/>
            <a:ext cx="7105279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4" name="텍스트 개체 틀 33"/>
          <p:cNvSpPr>
            <a:spLocks noGrp="1"/>
          </p:cNvSpPr>
          <p:nvPr>
            <p:ph type="body" sz="quarter" idx="18" hasCustomPrompt="1"/>
          </p:nvPr>
        </p:nvSpPr>
        <p:spPr>
          <a:xfrm>
            <a:off x="323528" y="512676"/>
            <a:ext cx="710527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pic>
        <p:nvPicPr>
          <p:cNvPr id="9" name="그림 8" descr="기계03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86358" y="91484"/>
            <a:ext cx="210092" cy="205168"/>
          </a:xfrm>
          <a:prstGeom prst="rect">
            <a:avLst/>
          </a:prstGeom>
        </p:spPr>
      </p:pic>
      <p:pic>
        <p:nvPicPr>
          <p:cNvPr id="10" name="그림 9" descr="기계03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8839522" y="91484"/>
            <a:ext cx="210092" cy="205168"/>
          </a:xfrm>
          <a:prstGeom prst="rect">
            <a:avLst/>
          </a:prstGeom>
        </p:spPr>
      </p:pic>
      <p:pic>
        <p:nvPicPr>
          <p:cNvPr id="12" name="그림 11" descr="기계03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86358" y="6563444"/>
            <a:ext cx="210092" cy="205168"/>
          </a:xfrm>
          <a:prstGeom prst="rect">
            <a:avLst/>
          </a:prstGeom>
        </p:spPr>
      </p:pic>
      <p:pic>
        <p:nvPicPr>
          <p:cNvPr id="15" name="그림 14" descr="기계03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8839522" y="6563444"/>
            <a:ext cx="210092" cy="20516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177A1C9D-D517-4CA3-B47E-D173D5AA6AD9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768244" y="6471699"/>
            <a:ext cx="2133600" cy="246221"/>
          </a:xfrm>
        </p:spPr>
        <p:txBody>
          <a:bodyPr>
            <a:spAutoFit/>
          </a:bodyPr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뒷표지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91"/>
          <p:cNvSpPr>
            <a:spLocks noEditPoints="1"/>
          </p:cNvSpPr>
          <p:nvPr userDrawn="1"/>
        </p:nvSpPr>
        <p:spPr bwMode="auto">
          <a:xfrm>
            <a:off x="0" y="1124744"/>
            <a:ext cx="9144000" cy="3390900"/>
          </a:xfrm>
          <a:custGeom>
            <a:avLst/>
            <a:gdLst/>
            <a:ahLst/>
            <a:cxnLst>
              <a:cxn ang="0">
                <a:pos x="4656" y="1476"/>
              </a:cxn>
              <a:cxn ang="0">
                <a:pos x="4512" y="1064"/>
              </a:cxn>
              <a:cxn ang="0">
                <a:pos x="4219" y="758"/>
              </a:cxn>
              <a:cxn ang="0">
                <a:pos x="4111" y="1374"/>
              </a:cxn>
              <a:cxn ang="0">
                <a:pos x="4392" y="1282"/>
              </a:cxn>
              <a:cxn ang="0">
                <a:pos x="4259" y="1664"/>
              </a:cxn>
              <a:cxn ang="0">
                <a:pos x="4221" y="1506"/>
              </a:cxn>
              <a:cxn ang="0">
                <a:pos x="3793" y="1516"/>
              </a:cxn>
              <a:cxn ang="0">
                <a:pos x="3605" y="1334"/>
              </a:cxn>
              <a:cxn ang="0">
                <a:pos x="3411" y="1538"/>
              </a:cxn>
              <a:cxn ang="0">
                <a:pos x="3411" y="1654"/>
              </a:cxn>
              <a:cxn ang="0">
                <a:pos x="3219" y="1444"/>
              </a:cxn>
              <a:cxn ang="0">
                <a:pos x="3147" y="726"/>
              </a:cxn>
              <a:cxn ang="0">
                <a:pos x="2887" y="166"/>
              </a:cxn>
              <a:cxn ang="0">
                <a:pos x="2783" y="1336"/>
              </a:cxn>
              <a:cxn ang="0">
                <a:pos x="3039" y="1046"/>
              </a:cxn>
              <a:cxn ang="0">
                <a:pos x="2951" y="1344"/>
              </a:cxn>
              <a:cxn ang="0">
                <a:pos x="2761" y="1660"/>
              </a:cxn>
              <a:cxn ang="0">
                <a:pos x="2615" y="1352"/>
              </a:cxn>
              <a:cxn ang="0">
                <a:pos x="2455" y="1548"/>
              </a:cxn>
              <a:cxn ang="0">
                <a:pos x="1759" y="1232"/>
              </a:cxn>
              <a:cxn ang="0">
                <a:pos x="2131" y="1372"/>
              </a:cxn>
              <a:cxn ang="0">
                <a:pos x="2053" y="478"/>
              </a:cxn>
              <a:cxn ang="0">
                <a:pos x="1563" y="846"/>
              </a:cxn>
              <a:cxn ang="0">
                <a:pos x="1619" y="1268"/>
              </a:cxn>
              <a:cxn ang="0">
                <a:pos x="1074" y="1348"/>
              </a:cxn>
              <a:cxn ang="0">
                <a:pos x="1148" y="1658"/>
              </a:cxn>
              <a:cxn ang="0">
                <a:pos x="920" y="1230"/>
              </a:cxn>
              <a:cxn ang="0">
                <a:pos x="878" y="1084"/>
              </a:cxn>
              <a:cxn ang="0">
                <a:pos x="1555" y="1028"/>
              </a:cxn>
              <a:cxn ang="0">
                <a:pos x="1196" y="16"/>
              </a:cxn>
              <a:cxn ang="0">
                <a:pos x="540" y="708"/>
              </a:cxn>
              <a:cxn ang="0">
                <a:pos x="636" y="1262"/>
              </a:cxn>
              <a:cxn ang="0">
                <a:pos x="4091" y="1030"/>
              </a:cxn>
              <a:cxn ang="0">
                <a:pos x="834" y="1276"/>
              </a:cxn>
              <a:cxn ang="0">
                <a:pos x="848" y="1058"/>
              </a:cxn>
              <a:cxn ang="0">
                <a:pos x="888" y="840"/>
              </a:cxn>
              <a:cxn ang="0">
                <a:pos x="1192" y="230"/>
              </a:cxn>
              <a:cxn ang="0">
                <a:pos x="730" y="998"/>
              </a:cxn>
              <a:cxn ang="0">
                <a:pos x="442" y="1624"/>
              </a:cxn>
              <a:cxn ang="0">
                <a:pos x="982" y="1434"/>
              </a:cxn>
              <a:cxn ang="0">
                <a:pos x="1599" y="1342"/>
              </a:cxn>
              <a:cxn ang="0">
                <a:pos x="1671" y="1324"/>
              </a:cxn>
              <a:cxn ang="0">
                <a:pos x="1739" y="1288"/>
              </a:cxn>
              <a:cxn ang="0">
                <a:pos x="1783" y="1038"/>
              </a:cxn>
              <a:cxn ang="0">
                <a:pos x="1793" y="848"/>
              </a:cxn>
              <a:cxn ang="0">
                <a:pos x="1795" y="790"/>
              </a:cxn>
              <a:cxn ang="0">
                <a:pos x="1815" y="1380"/>
              </a:cxn>
              <a:cxn ang="0">
                <a:pos x="3127" y="1336"/>
              </a:cxn>
              <a:cxn ang="0">
                <a:pos x="2883" y="358"/>
              </a:cxn>
              <a:cxn ang="0">
                <a:pos x="3015" y="692"/>
              </a:cxn>
              <a:cxn ang="0">
                <a:pos x="3021" y="898"/>
              </a:cxn>
              <a:cxn ang="0">
                <a:pos x="3015" y="1336"/>
              </a:cxn>
              <a:cxn ang="0">
                <a:pos x="2979" y="1336"/>
              </a:cxn>
              <a:cxn ang="0">
                <a:pos x="3007" y="1382"/>
              </a:cxn>
              <a:cxn ang="0">
                <a:pos x="4456" y="1396"/>
              </a:cxn>
              <a:cxn ang="0">
                <a:pos x="4466" y="1160"/>
              </a:cxn>
              <a:cxn ang="0">
                <a:pos x="4388" y="1034"/>
              </a:cxn>
              <a:cxn ang="0">
                <a:pos x="4390" y="1062"/>
              </a:cxn>
              <a:cxn ang="0">
                <a:pos x="4406" y="1316"/>
              </a:cxn>
              <a:cxn ang="0">
                <a:pos x="4356" y="1390"/>
              </a:cxn>
              <a:cxn ang="0">
                <a:pos x="4360" y="1476"/>
              </a:cxn>
            </a:cxnLst>
            <a:rect l="0" t="0" r="r" b="b"/>
            <a:pathLst>
              <a:path w="5760" h="2136">
                <a:moveTo>
                  <a:pt x="5674" y="1394"/>
                </a:moveTo>
                <a:lnTo>
                  <a:pt x="5674" y="1198"/>
                </a:lnTo>
                <a:lnTo>
                  <a:pt x="5674" y="1198"/>
                </a:lnTo>
                <a:lnTo>
                  <a:pt x="5398" y="1198"/>
                </a:lnTo>
                <a:lnTo>
                  <a:pt x="5398" y="1198"/>
                </a:lnTo>
                <a:lnTo>
                  <a:pt x="5396" y="1202"/>
                </a:lnTo>
                <a:lnTo>
                  <a:pt x="5396" y="1212"/>
                </a:lnTo>
                <a:lnTo>
                  <a:pt x="5394" y="1252"/>
                </a:lnTo>
                <a:lnTo>
                  <a:pt x="5394" y="1370"/>
                </a:lnTo>
                <a:lnTo>
                  <a:pt x="5398" y="1544"/>
                </a:lnTo>
                <a:lnTo>
                  <a:pt x="5342" y="1544"/>
                </a:lnTo>
                <a:lnTo>
                  <a:pt x="5342" y="1444"/>
                </a:lnTo>
                <a:lnTo>
                  <a:pt x="5268" y="1444"/>
                </a:lnTo>
                <a:lnTo>
                  <a:pt x="5268" y="1544"/>
                </a:lnTo>
                <a:lnTo>
                  <a:pt x="5222" y="1544"/>
                </a:lnTo>
                <a:lnTo>
                  <a:pt x="5222" y="1590"/>
                </a:lnTo>
                <a:lnTo>
                  <a:pt x="5154" y="1590"/>
                </a:lnTo>
                <a:lnTo>
                  <a:pt x="5154" y="1458"/>
                </a:lnTo>
                <a:lnTo>
                  <a:pt x="5000" y="1458"/>
                </a:lnTo>
                <a:lnTo>
                  <a:pt x="5000" y="1524"/>
                </a:lnTo>
                <a:lnTo>
                  <a:pt x="4918" y="1524"/>
                </a:lnTo>
                <a:lnTo>
                  <a:pt x="4918" y="1288"/>
                </a:lnTo>
                <a:lnTo>
                  <a:pt x="4710" y="1288"/>
                </a:lnTo>
                <a:lnTo>
                  <a:pt x="4710" y="1456"/>
                </a:lnTo>
                <a:lnTo>
                  <a:pt x="4656" y="1456"/>
                </a:lnTo>
                <a:lnTo>
                  <a:pt x="4656" y="1476"/>
                </a:lnTo>
                <a:lnTo>
                  <a:pt x="4598" y="1476"/>
                </a:lnTo>
                <a:lnTo>
                  <a:pt x="4570" y="1414"/>
                </a:lnTo>
                <a:lnTo>
                  <a:pt x="4570" y="1396"/>
                </a:lnTo>
                <a:lnTo>
                  <a:pt x="4554" y="1378"/>
                </a:lnTo>
                <a:lnTo>
                  <a:pt x="4556" y="1362"/>
                </a:lnTo>
                <a:lnTo>
                  <a:pt x="4536" y="1362"/>
                </a:lnTo>
                <a:lnTo>
                  <a:pt x="4488" y="1306"/>
                </a:lnTo>
                <a:lnTo>
                  <a:pt x="4488" y="1306"/>
                </a:lnTo>
                <a:lnTo>
                  <a:pt x="4498" y="1304"/>
                </a:lnTo>
                <a:lnTo>
                  <a:pt x="4498" y="1294"/>
                </a:lnTo>
                <a:lnTo>
                  <a:pt x="4460" y="1294"/>
                </a:lnTo>
                <a:lnTo>
                  <a:pt x="4460" y="1290"/>
                </a:lnTo>
                <a:lnTo>
                  <a:pt x="4570" y="1288"/>
                </a:lnTo>
                <a:lnTo>
                  <a:pt x="4568" y="1216"/>
                </a:lnTo>
                <a:lnTo>
                  <a:pt x="4562" y="1214"/>
                </a:lnTo>
                <a:lnTo>
                  <a:pt x="4440" y="1106"/>
                </a:lnTo>
                <a:lnTo>
                  <a:pt x="4436" y="1054"/>
                </a:lnTo>
                <a:lnTo>
                  <a:pt x="4444" y="1046"/>
                </a:lnTo>
                <a:lnTo>
                  <a:pt x="4438" y="1044"/>
                </a:lnTo>
                <a:lnTo>
                  <a:pt x="4438" y="1036"/>
                </a:lnTo>
                <a:lnTo>
                  <a:pt x="4496" y="1050"/>
                </a:lnTo>
                <a:lnTo>
                  <a:pt x="4496" y="1050"/>
                </a:lnTo>
                <a:lnTo>
                  <a:pt x="4498" y="1054"/>
                </a:lnTo>
                <a:lnTo>
                  <a:pt x="4502" y="1058"/>
                </a:lnTo>
                <a:lnTo>
                  <a:pt x="4512" y="1064"/>
                </a:lnTo>
                <a:lnTo>
                  <a:pt x="4512" y="1064"/>
                </a:lnTo>
                <a:lnTo>
                  <a:pt x="4520" y="1066"/>
                </a:lnTo>
                <a:lnTo>
                  <a:pt x="4528" y="1066"/>
                </a:lnTo>
                <a:lnTo>
                  <a:pt x="4534" y="1064"/>
                </a:lnTo>
                <a:lnTo>
                  <a:pt x="4540" y="1060"/>
                </a:lnTo>
                <a:lnTo>
                  <a:pt x="4542" y="1054"/>
                </a:lnTo>
                <a:lnTo>
                  <a:pt x="4542" y="1048"/>
                </a:lnTo>
                <a:lnTo>
                  <a:pt x="4536" y="1040"/>
                </a:lnTo>
                <a:lnTo>
                  <a:pt x="4528" y="1034"/>
                </a:lnTo>
                <a:lnTo>
                  <a:pt x="4528" y="1034"/>
                </a:lnTo>
                <a:lnTo>
                  <a:pt x="4524" y="1034"/>
                </a:lnTo>
                <a:lnTo>
                  <a:pt x="4518" y="1034"/>
                </a:lnTo>
                <a:lnTo>
                  <a:pt x="4510" y="1034"/>
                </a:lnTo>
                <a:lnTo>
                  <a:pt x="4500" y="1040"/>
                </a:lnTo>
                <a:lnTo>
                  <a:pt x="4460" y="1026"/>
                </a:lnTo>
                <a:lnTo>
                  <a:pt x="4458" y="1016"/>
                </a:lnTo>
                <a:lnTo>
                  <a:pt x="4454" y="1014"/>
                </a:lnTo>
                <a:lnTo>
                  <a:pt x="4444" y="1018"/>
                </a:lnTo>
                <a:lnTo>
                  <a:pt x="4444" y="1018"/>
                </a:lnTo>
                <a:lnTo>
                  <a:pt x="4434" y="1016"/>
                </a:lnTo>
                <a:lnTo>
                  <a:pt x="4229" y="764"/>
                </a:lnTo>
                <a:lnTo>
                  <a:pt x="4229" y="764"/>
                </a:lnTo>
                <a:lnTo>
                  <a:pt x="4229" y="762"/>
                </a:lnTo>
                <a:lnTo>
                  <a:pt x="4225" y="758"/>
                </a:lnTo>
                <a:lnTo>
                  <a:pt x="4225" y="758"/>
                </a:lnTo>
                <a:lnTo>
                  <a:pt x="4221" y="758"/>
                </a:lnTo>
                <a:lnTo>
                  <a:pt x="4219" y="758"/>
                </a:lnTo>
                <a:lnTo>
                  <a:pt x="4217" y="760"/>
                </a:lnTo>
                <a:lnTo>
                  <a:pt x="4169" y="816"/>
                </a:lnTo>
                <a:lnTo>
                  <a:pt x="4095" y="1010"/>
                </a:lnTo>
                <a:lnTo>
                  <a:pt x="4085" y="1010"/>
                </a:lnTo>
                <a:lnTo>
                  <a:pt x="4079" y="1022"/>
                </a:lnTo>
                <a:lnTo>
                  <a:pt x="4089" y="1028"/>
                </a:lnTo>
                <a:lnTo>
                  <a:pt x="4095" y="1368"/>
                </a:lnTo>
                <a:lnTo>
                  <a:pt x="4091" y="1368"/>
                </a:lnTo>
                <a:lnTo>
                  <a:pt x="4091" y="1374"/>
                </a:lnTo>
                <a:lnTo>
                  <a:pt x="4093" y="1374"/>
                </a:lnTo>
                <a:lnTo>
                  <a:pt x="4093" y="1390"/>
                </a:lnTo>
                <a:lnTo>
                  <a:pt x="4085" y="1396"/>
                </a:lnTo>
                <a:lnTo>
                  <a:pt x="4063" y="1414"/>
                </a:lnTo>
                <a:lnTo>
                  <a:pt x="4079" y="1432"/>
                </a:lnTo>
                <a:lnTo>
                  <a:pt x="4099" y="1418"/>
                </a:lnTo>
                <a:lnTo>
                  <a:pt x="4067" y="1414"/>
                </a:lnTo>
                <a:lnTo>
                  <a:pt x="4089" y="1396"/>
                </a:lnTo>
                <a:lnTo>
                  <a:pt x="4109" y="1396"/>
                </a:lnTo>
                <a:lnTo>
                  <a:pt x="4133" y="1414"/>
                </a:lnTo>
                <a:lnTo>
                  <a:pt x="4101" y="1418"/>
                </a:lnTo>
                <a:lnTo>
                  <a:pt x="4119" y="1432"/>
                </a:lnTo>
                <a:lnTo>
                  <a:pt x="4137" y="1414"/>
                </a:lnTo>
                <a:lnTo>
                  <a:pt x="4113" y="1396"/>
                </a:lnTo>
                <a:lnTo>
                  <a:pt x="4107" y="1390"/>
                </a:lnTo>
                <a:lnTo>
                  <a:pt x="4107" y="1374"/>
                </a:lnTo>
                <a:lnTo>
                  <a:pt x="4111" y="1374"/>
                </a:lnTo>
                <a:lnTo>
                  <a:pt x="4111" y="1368"/>
                </a:lnTo>
                <a:lnTo>
                  <a:pt x="4107" y="1368"/>
                </a:lnTo>
                <a:lnTo>
                  <a:pt x="4099" y="1030"/>
                </a:lnTo>
                <a:lnTo>
                  <a:pt x="4105" y="1032"/>
                </a:lnTo>
                <a:lnTo>
                  <a:pt x="4113" y="1022"/>
                </a:lnTo>
                <a:lnTo>
                  <a:pt x="4107" y="1016"/>
                </a:lnTo>
                <a:lnTo>
                  <a:pt x="4107" y="1016"/>
                </a:lnTo>
                <a:lnTo>
                  <a:pt x="4193" y="840"/>
                </a:lnTo>
                <a:lnTo>
                  <a:pt x="4193" y="840"/>
                </a:lnTo>
                <a:lnTo>
                  <a:pt x="4328" y="1148"/>
                </a:lnTo>
                <a:lnTo>
                  <a:pt x="4328" y="1148"/>
                </a:lnTo>
                <a:lnTo>
                  <a:pt x="4350" y="1188"/>
                </a:lnTo>
                <a:lnTo>
                  <a:pt x="4372" y="1226"/>
                </a:lnTo>
                <a:lnTo>
                  <a:pt x="4372" y="1226"/>
                </a:lnTo>
                <a:lnTo>
                  <a:pt x="4376" y="1228"/>
                </a:lnTo>
                <a:lnTo>
                  <a:pt x="4380" y="1230"/>
                </a:lnTo>
                <a:lnTo>
                  <a:pt x="4384" y="1230"/>
                </a:lnTo>
                <a:lnTo>
                  <a:pt x="4384" y="1230"/>
                </a:lnTo>
                <a:lnTo>
                  <a:pt x="4384" y="1232"/>
                </a:lnTo>
                <a:lnTo>
                  <a:pt x="4386" y="1234"/>
                </a:lnTo>
                <a:lnTo>
                  <a:pt x="4386" y="1234"/>
                </a:lnTo>
                <a:lnTo>
                  <a:pt x="4394" y="1236"/>
                </a:lnTo>
                <a:lnTo>
                  <a:pt x="4394" y="1238"/>
                </a:lnTo>
                <a:lnTo>
                  <a:pt x="4400" y="1240"/>
                </a:lnTo>
                <a:lnTo>
                  <a:pt x="4402" y="1282"/>
                </a:lnTo>
                <a:lnTo>
                  <a:pt x="4392" y="1282"/>
                </a:lnTo>
                <a:lnTo>
                  <a:pt x="4392" y="1252"/>
                </a:lnTo>
                <a:lnTo>
                  <a:pt x="4392" y="1252"/>
                </a:lnTo>
                <a:lnTo>
                  <a:pt x="4384" y="1250"/>
                </a:lnTo>
                <a:lnTo>
                  <a:pt x="4368" y="1248"/>
                </a:lnTo>
                <a:lnTo>
                  <a:pt x="4368" y="1248"/>
                </a:lnTo>
                <a:lnTo>
                  <a:pt x="4358" y="1248"/>
                </a:lnTo>
                <a:lnTo>
                  <a:pt x="4350" y="1250"/>
                </a:lnTo>
                <a:lnTo>
                  <a:pt x="4340" y="1252"/>
                </a:lnTo>
                <a:lnTo>
                  <a:pt x="4342" y="1280"/>
                </a:lnTo>
                <a:lnTo>
                  <a:pt x="4346" y="1290"/>
                </a:lnTo>
                <a:lnTo>
                  <a:pt x="4356" y="1292"/>
                </a:lnTo>
                <a:lnTo>
                  <a:pt x="4356" y="1294"/>
                </a:lnTo>
                <a:lnTo>
                  <a:pt x="4398" y="1294"/>
                </a:lnTo>
                <a:lnTo>
                  <a:pt x="4398" y="1296"/>
                </a:lnTo>
                <a:lnTo>
                  <a:pt x="4398" y="1296"/>
                </a:lnTo>
                <a:lnTo>
                  <a:pt x="4384" y="1296"/>
                </a:lnTo>
                <a:lnTo>
                  <a:pt x="4384" y="1296"/>
                </a:lnTo>
                <a:lnTo>
                  <a:pt x="4360" y="1300"/>
                </a:lnTo>
                <a:lnTo>
                  <a:pt x="4358" y="1310"/>
                </a:lnTo>
                <a:lnTo>
                  <a:pt x="4358" y="1310"/>
                </a:lnTo>
                <a:lnTo>
                  <a:pt x="4364" y="1310"/>
                </a:lnTo>
                <a:lnTo>
                  <a:pt x="4299" y="1402"/>
                </a:lnTo>
                <a:lnTo>
                  <a:pt x="4291" y="1418"/>
                </a:lnTo>
                <a:lnTo>
                  <a:pt x="4287" y="1476"/>
                </a:lnTo>
                <a:lnTo>
                  <a:pt x="4259" y="1476"/>
                </a:lnTo>
                <a:lnTo>
                  <a:pt x="4259" y="1664"/>
                </a:lnTo>
                <a:lnTo>
                  <a:pt x="4259" y="1664"/>
                </a:lnTo>
                <a:lnTo>
                  <a:pt x="4245" y="1666"/>
                </a:lnTo>
                <a:lnTo>
                  <a:pt x="4245" y="1666"/>
                </a:lnTo>
                <a:lnTo>
                  <a:pt x="4233" y="1664"/>
                </a:lnTo>
                <a:lnTo>
                  <a:pt x="4223" y="1662"/>
                </a:lnTo>
                <a:lnTo>
                  <a:pt x="4215" y="1658"/>
                </a:lnTo>
                <a:lnTo>
                  <a:pt x="4209" y="1654"/>
                </a:lnTo>
                <a:lnTo>
                  <a:pt x="4199" y="1648"/>
                </a:lnTo>
                <a:lnTo>
                  <a:pt x="4197" y="1644"/>
                </a:lnTo>
                <a:lnTo>
                  <a:pt x="4197" y="1644"/>
                </a:lnTo>
                <a:lnTo>
                  <a:pt x="4193" y="1648"/>
                </a:lnTo>
                <a:lnTo>
                  <a:pt x="4183" y="1654"/>
                </a:lnTo>
                <a:lnTo>
                  <a:pt x="4167" y="1662"/>
                </a:lnTo>
                <a:lnTo>
                  <a:pt x="4159" y="1664"/>
                </a:lnTo>
                <a:lnTo>
                  <a:pt x="4147" y="1664"/>
                </a:lnTo>
                <a:lnTo>
                  <a:pt x="4147" y="1664"/>
                </a:lnTo>
                <a:lnTo>
                  <a:pt x="4147" y="1664"/>
                </a:lnTo>
                <a:lnTo>
                  <a:pt x="4147" y="1664"/>
                </a:lnTo>
                <a:lnTo>
                  <a:pt x="4153" y="1640"/>
                </a:lnTo>
                <a:lnTo>
                  <a:pt x="4159" y="1608"/>
                </a:lnTo>
                <a:lnTo>
                  <a:pt x="4159" y="1608"/>
                </a:lnTo>
                <a:lnTo>
                  <a:pt x="4165" y="1590"/>
                </a:lnTo>
                <a:lnTo>
                  <a:pt x="4175" y="1572"/>
                </a:lnTo>
                <a:lnTo>
                  <a:pt x="4187" y="1554"/>
                </a:lnTo>
                <a:lnTo>
                  <a:pt x="4199" y="1536"/>
                </a:lnTo>
                <a:lnTo>
                  <a:pt x="4221" y="1506"/>
                </a:lnTo>
                <a:lnTo>
                  <a:pt x="4233" y="1492"/>
                </a:lnTo>
                <a:lnTo>
                  <a:pt x="4233" y="1492"/>
                </a:lnTo>
                <a:lnTo>
                  <a:pt x="4239" y="1484"/>
                </a:lnTo>
                <a:lnTo>
                  <a:pt x="4245" y="1474"/>
                </a:lnTo>
                <a:lnTo>
                  <a:pt x="4249" y="1462"/>
                </a:lnTo>
                <a:lnTo>
                  <a:pt x="4249" y="1458"/>
                </a:lnTo>
                <a:lnTo>
                  <a:pt x="4249" y="1454"/>
                </a:lnTo>
                <a:lnTo>
                  <a:pt x="4249" y="1454"/>
                </a:lnTo>
                <a:lnTo>
                  <a:pt x="4245" y="1452"/>
                </a:lnTo>
                <a:lnTo>
                  <a:pt x="4241" y="1448"/>
                </a:lnTo>
                <a:lnTo>
                  <a:pt x="4233" y="1446"/>
                </a:lnTo>
                <a:lnTo>
                  <a:pt x="4219" y="1444"/>
                </a:lnTo>
                <a:lnTo>
                  <a:pt x="4199" y="1444"/>
                </a:lnTo>
                <a:lnTo>
                  <a:pt x="4171" y="1446"/>
                </a:lnTo>
                <a:lnTo>
                  <a:pt x="4133" y="1448"/>
                </a:lnTo>
                <a:lnTo>
                  <a:pt x="4083" y="1454"/>
                </a:lnTo>
                <a:lnTo>
                  <a:pt x="4083" y="1454"/>
                </a:lnTo>
                <a:lnTo>
                  <a:pt x="4027" y="1462"/>
                </a:lnTo>
                <a:lnTo>
                  <a:pt x="3973" y="1472"/>
                </a:lnTo>
                <a:lnTo>
                  <a:pt x="3925" y="1484"/>
                </a:lnTo>
                <a:lnTo>
                  <a:pt x="3881" y="1496"/>
                </a:lnTo>
                <a:lnTo>
                  <a:pt x="3815" y="1518"/>
                </a:lnTo>
                <a:lnTo>
                  <a:pt x="3791" y="1526"/>
                </a:lnTo>
                <a:lnTo>
                  <a:pt x="3775" y="1552"/>
                </a:lnTo>
                <a:lnTo>
                  <a:pt x="3775" y="1520"/>
                </a:lnTo>
                <a:lnTo>
                  <a:pt x="3793" y="1516"/>
                </a:lnTo>
                <a:lnTo>
                  <a:pt x="3789" y="1458"/>
                </a:lnTo>
                <a:lnTo>
                  <a:pt x="3787" y="1456"/>
                </a:lnTo>
                <a:lnTo>
                  <a:pt x="3787" y="1424"/>
                </a:lnTo>
                <a:lnTo>
                  <a:pt x="3787" y="1424"/>
                </a:lnTo>
                <a:lnTo>
                  <a:pt x="3785" y="1424"/>
                </a:lnTo>
                <a:lnTo>
                  <a:pt x="3773" y="1420"/>
                </a:lnTo>
                <a:lnTo>
                  <a:pt x="3773" y="1420"/>
                </a:lnTo>
                <a:lnTo>
                  <a:pt x="3753" y="1418"/>
                </a:lnTo>
                <a:lnTo>
                  <a:pt x="3741" y="1418"/>
                </a:lnTo>
                <a:lnTo>
                  <a:pt x="3741" y="1402"/>
                </a:lnTo>
                <a:lnTo>
                  <a:pt x="3741" y="1402"/>
                </a:lnTo>
                <a:lnTo>
                  <a:pt x="3737" y="1396"/>
                </a:lnTo>
                <a:lnTo>
                  <a:pt x="3731" y="1390"/>
                </a:lnTo>
                <a:lnTo>
                  <a:pt x="3731" y="1390"/>
                </a:lnTo>
                <a:lnTo>
                  <a:pt x="3611" y="1388"/>
                </a:lnTo>
                <a:lnTo>
                  <a:pt x="3611" y="1336"/>
                </a:lnTo>
                <a:lnTo>
                  <a:pt x="3639" y="1334"/>
                </a:lnTo>
                <a:lnTo>
                  <a:pt x="3611" y="1334"/>
                </a:lnTo>
                <a:lnTo>
                  <a:pt x="3609" y="1248"/>
                </a:lnTo>
                <a:lnTo>
                  <a:pt x="3659" y="1246"/>
                </a:lnTo>
                <a:lnTo>
                  <a:pt x="3609" y="1246"/>
                </a:lnTo>
                <a:lnTo>
                  <a:pt x="3609" y="1194"/>
                </a:lnTo>
                <a:lnTo>
                  <a:pt x="3605" y="1246"/>
                </a:lnTo>
                <a:lnTo>
                  <a:pt x="3553" y="1246"/>
                </a:lnTo>
                <a:lnTo>
                  <a:pt x="3607" y="1250"/>
                </a:lnTo>
                <a:lnTo>
                  <a:pt x="3605" y="1334"/>
                </a:lnTo>
                <a:lnTo>
                  <a:pt x="3581" y="1334"/>
                </a:lnTo>
                <a:lnTo>
                  <a:pt x="3605" y="1336"/>
                </a:lnTo>
                <a:lnTo>
                  <a:pt x="3605" y="1388"/>
                </a:lnTo>
                <a:lnTo>
                  <a:pt x="3605" y="1388"/>
                </a:lnTo>
                <a:lnTo>
                  <a:pt x="3599" y="1388"/>
                </a:lnTo>
                <a:lnTo>
                  <a:pt x="3583" y="1388"/>
                </a:lnTo>
                <a:lnTo>
                  <a:pt x="3583" y="1388"/>
                </a:lnTo>
                <a:lnTo>
                  <a:pt x="3575" y="1392"/>
                </a:lnTo>
                <a:lnTo>
                  <a:pt x="3567" y="1396"/>
                </a:lnTo>
                <a:lnTo>
                  <a:pt x="3557" y="1402"/>
                </a:lnTo>
                <a:lnTo>
                  <a:pt x="3555" y="1404"/>
                </a:lnTo>
                <a:lnTo>
                  <a:pt x="3555" y="1406"/>
                </a:lnTo>
                <a:lnTo>
                  <a:pt x="3557" y="1406"/>
                </a:lnTo>
                <a:lnTo>
                  <a:pt x="3557" y="1418"/>
                </a:lnTo>
                <a:lnTo>
                  <a:pt x="3519" y="1420"/>
                </a:lnTo>
                <a:lnTo>
                  <a:pt x="3515" y="1430"/>
                </a:lnTo>
                <a:lnTo>
                  <a:pt x="3489" y="1436"/>
                </a:lnTo>
                <a:lnTo>
                  <a:pt x="3487" y="1494"/>
                </a:lnTo>
                <a:lnTo>
                  <a:pt x="3487" y="1494"/>
                </a:lnTo>
                <a:lnTo>
                  <a:pt x="3479" y="1494"/>
                </a:lnTo>
                <a:lnTo>
                  <a:pt x="3455" y="1500"/>
                </a:lnTo>
                <a:lnTo>
                  <a:pt x="3455" y="1500"/>
                </a:lnTo>
                <a:lnTo>
                  <a:pt x="3427" y="1508"/>
                </a:lnTo>
                <a:lnTo>
                  <a:pt x="3415" y="1514"/>
                </a:lnTo>
                <a:lnTo>
                  <a:pt x="3415" y="1536"/>
                </a:lnTo>
                <a:lnTo>
                  <a:pt x="3411" y="1538"/>
                </a:lnTo>
                <a:lnTo>
                  <a:pt x="3411" y="1564"/>
                </a:lnTo>
                <a:lnTo>
                  <a:pt x="3407" y="1566"/>
                </a:lnTo>
                <a:lnTo>
                  <a:pt x="3407" y="1566"/>
                </a:lnTo>
                <a:lnTo>
                  <a:pt x="3407" y="1572"/>
                </a:lnTo>
                <a:lnTo>
                  <a:pt x="3407" y="1584"/>
                </a:lnTo>
                <a:lnTo>
                  <a:pt x="3411" y="1592"/>
                </a:lnTo>
                <a:lnTo>
                  <a:pt x="3415" y="1600"/>
                </a:lnTo>
                <a:lnTo>
                  <a:pt x="3423" y="1610"/>
                </a:lnTo>
                <a:lnTo>
                  <a:pt x="3435" y="1618"/>
                </a:lnTo>
                <a:lnTo>
                  <a:pt x="3435" y="1618"/>
                </a:lnTo>
                <a:lnTo>
                  <a:pt x="3451" y="1632"/>
                </a:lnTo>
                <a:lnTo>
                  <a:pt x="3461" y="1644"/>
                </a:lnTo>
                <a:lnTo>
                  <a:pt x="3469" y="1656"/>
                </a:lnTo>
                <a:lnTo>
                  <a:pt x="3475" y="1664"/>
                </a:lnTo>
                <a:lnTo>
                  <a:pt x="3475" y="1664"/>
                </a:lnTo>
                <a:lnTo>
                  <a:pt x="3473" y="1664"/>
                </a:lnTo>
                <a:lnTo>
                  <a:pt x="3473" y="1664"/>
                </a:lnTo>
                <a:lnTo>
                  <a:pt x="3461" y="1664"/>
                </a:lnTo>
                <a:lnTo>
                  <a:pt x="3451" y="1662"/>
                </a:lnTo>
                <a:lnTo>
                  <a:pt x="3441" y="1658"/>
                </a:lnTo>
                <a:lnTo>
                  <a:pt x="3435" y="1654"/>
                </a:lnTo>
                <a:lnTo>
                  <a:pt x="3425" y="1646"/>
                </a:lnTo>
                <a:lnTo>
                  <a:pt x="3421" y="1644"/>
                </a:lnTo>
                <a:lnTo>
                  <a:pt x="3421" y="1644"/>
                </a:lnTo>
                <a:lnTo>
                  <a:pt x="3419" y="1646"/>
                </a:lnTo>
                <a:lnTo>
                  <a:pt x="3411" y="1654"/>
                </a:lnTo>
                <a:lnTo>
                  <a:pt x="3405" y="1658"/>
                </a:lnTo>
                <a:lnTo>
                  <a:pt x="3397" y="1662"/>
                </a:lnTo>
                <a:lnTo>
                  <a:pt x="3385" y="1664"/>
                </a:lnTo>
                <a:lnTo>
                  <a:pt x="3373" y="1666"/>
                </a:lnTo>
                <a:lnTo>
                  <a:pt x="3373" y="1666"/>
                </a:lnTo>
                <a:lnTo>
                  <a:pt x="3361" y="1666"/>
                </a:lnTo>
                <a:lnTo>
                  <a:pt x="3351" y="1662"/>
                </a:lnTo>
                <a:lnTo>
                  <a:pt x="3343" y="1660"/>
                </a:lnTo>
                <a:lnTo>
                  <a:pt x="3335" y="1656"/>
                </a:lnTo>
                <a:lnTo>
                  <a:pt x="3327" y="1648"/>
                </a:lnTo>
                <a:lnTo>
                  <a:pt x="3325" y="1644"/>
                </a:lnTo>
                <a:lnTo>
                  <a:pt x="3325" y="1644"/>
                </a:lnTo>
                <a:lnTo>
                  <a:pt x="3321" y="1648"/>
                </a:lnTo>
                <a:lnTo>
                  <a:pt x="3313" y="1654"/>
                </a:lnTo>
                <a:lnTo>
                  <a:pt x="3307" y="1658"/>
                </a:lnTo>
                <a:lnTo>
                  <a:pt x="3299" y="1662"/>
                </a:lnTo>
                <a:lnTo>
                  <a:pt x="3289" y="1664"/>
                </a:lnTo>
                <a:lnTo>
                  <a:pt x="3277" y="1666"/>
                </a:lnTo>
                <a:lnTo>
                  <a:pt x="3277" y="1666"/>
                </a:lnTo>
                <a:lnTo>
                  <a:pt x="3275" y="1666"/>
                </a:lnTo>
                <a:lnTo>
                  <a:pt x="3275" y="1486"/>
                </a:lnTo>
                <a:lnTo>
                  <a:pt x="3249" y="1486"/>
                </a:lnTo>
                <a:lnTo>
                  <a:pt x="3249" y="1452"/>
                </a:lnTo>
                <a:lnTo>
                  <a:pt x="3221" y="1452"/>
                </a:lnTo>
                <a:lnTo>
                  <a:pt x="3219" y="1446"/>
                </a:lnTo>
                <a:lnTo>
                  <a:pt x="3219" y="1444"/>
                </a:lnTo>
                <a:lnTo>
                  <a:pt x="3219" y="1444"/>
                </a:lnTo>
                <a:lnTo>
                  <a:pt x="3201" y="1366"/>
                </a:lnTo>
                <a:lnTo>
                  <a:pt x="3201" y="1336"/>
                </a:lnTo>
                <a:lnTo>
                  <a:pt x="3187" y="1302"/>
                </a:lnTo>
                <a:lnTo>
                  <a:pt x="3187" y="1272"/>
                </a:lnTo>
                <a:lnTo>
                  <a:pt x="3171" y="1270"/>
                </a:lnTo>
                <a:lnTo>
                  <a:pt x="3125" y="1170"/>
                </a:lnTo>
                <a:lnTo>
                  <a:pt x="3125" y="1170"/>
                </a:lnTo>
                <a:lnTo>
                  <a:pt x="3135" y="1166"/>
                </a:lnTo>
                <a:lnTo>
                  <a:pt x="3135" y="1148"/>
                </a:lnTo>
                <a:lnTo>
                  <a:pt x="3101" y="1148"/>
                </a:lnTo>
                <a:lnTo>
                  <a:pt x="3101" y="1142"/>
                </a:lnTo>
                <a:lnTo>
                  <a:pt x="3201" y="1136"/>
                </a:lnTo>
                <a:lnTo>
                  <a:pt x="3199" y="1004"/>
                </a:lnTo>
                <a:lnTo>
                  <a:pt x="3193" y="1000"/>
                </a:lnTo>
                <a:lnTo>
                  <a:pt x="3081" y="804"/>
                </a:lnTo>
                <a:lnTo>
                  <a:pt x="3079" y="708"/>
                </a:lnTo>
                <a:lnTo>
                  <a:pt x="3087" y="692"/>
                </a:lnTo>
                <a:lnTo>
                  <a:pt x="3079" y="688"/>
                </a:lnTo>
                <a:lnTo>
                  <a:pt x="3081" y="676"/>
                </a:lnTo>
                <a:lnTo>
                  <a:pt x="3135" y="700"/>
                </a:lnTo>
                <a:lnTo>
                  <a:pt x="3135" y="700"/>
                </a:lnTo>
                <a:lnTo>
                  <a:pt x="3135" y="710"/>
                </a:lnTo>
                <a:lnTo>
                  <a:pt x="3139" y="716"/>
                </a:lnTo>
                <a:lnTo>
                  <a:pt x="3147" y="726"/>
                </a:lnTo>
                <a:lnTo>
                  <a:pt x="3147" y="726"/>
                </a:lnTo>
                <a:lnTo>
                  <a:pt x="3151" y="730"/>
                </a:lnTo>
                <a:lnTo>
                  <a:pt x="3155" y="732"/>
                </a:lnTo>
                <a:lnTo>
                  <a:pt x="3159" y="732"/>
                </a:lnTo>
                <a:lnTo>
                  <a:pt x="3163" y="730"/>
                </a:lnTo>
                <a:lnTo>
                  <a:pt x="3169" y="726"/>
                </a:lnTo>
                <a:lnTo>
                  <a:pt x="3173" y="718"/>
                </a:lnTo>
                <a:lnTo>
                  <a:pt x="3175" y="708"/>
                </a:lnTo>
                <a:lnTo>
                  <a:pt x="3175" y="696"/>
                </a:lnTo>
                <a:lnTo>
                  <a:pt x="3171" y="684"/>
                </a:lnTo>
                <a:lnTo>
                  <a:pt x="3163" y="674"/>
                </a:lnTo>
                <a:lnTo>
                  <a:pt x="3163" y="674"/>
                </a:lnTo>
                <a:lnTo>
                  <a:pt x="3159" y="670"/>
                </a:lnTo>
                <a:lnTo>
                  <a:pt x="3155" y="670"/>
                </a:lnTo>
                <a:lnTo>
                  <a:pt x="3147" y="674"/>
                </a:lnTo>
                <a:lnTo>
                  <a:pt x="3141" y="678"/>
                </a:lnTo>
                <a:lnTo>
                  <a:pt x="3139" y="682"/>
                </a:lnTo>
                <a:lnTo>
                  <a:pt x="3101" y="656"/>
                </a:lnTo>
                <a:lnTo>
                  <a:pt x="3099" y="638"/>
                </a:lnTo>
                <a:lnTo>
                  <a:pt x="3095" y="634"/>
                </a:lnTo>
                <a:lnTo>
                  <a:pt x="3085" y="644"/>
                </a:lnTo>
                <a:lnTo>
                  <a:pt x="3085" y="644"/>
                </a:lnTo>
                <a:lnTo>
                  <a:pt x="3077" y="640"/>
                </a:lnTo>
                <a:lnTo>
                  <a:pt x="2889" y="178"/>
                </a:lnTo>
                <a:lnTo>
                  <a:pt x="2889" y="178"/>
                </a:lnTo>
                <a:lnTo>
                  <a:pt x="2889" y="172"/>
                </a:lnTo>
                <a:lnTo>
                  <a:pt x="2887" y="166"/>
                </a:lnTo>
                <a:lnTo>
                  <a:pt x="2887" y="166"/>
                </a:lnTo>
                <a:lnTo>
                  <a:pt x="2883" y="164"/>
                </a:lnTo>
                <a:lnTo>
                  <a:pt x="2879" y="166"/>
                </a:lnTo>
                <a:lnTo>
                  <a:pt x="2877" y="172"/>
                </a:lnTo>
                <a:lnTo>
                  <a:pt x="2835" y="274"/>
                </a:lnTo>
                <a:lnTo>
                  <a:pt x="2767" y="630"/>
                </a:lnTo>
                <a:lnTo>
                  <a:pt x="2757" y="628"/>
                </a:lnTo>
                <a:lnTo>
                  <a:pt x="2753" y="648"/>
                </a:lnTo>
                <a:lnTo>
                  <a:pt x="2761" y="660"/>
                </a:lnTo>
                <a:lnTo>
                  <a:pt x="2767" y="1284"/>
                </a:lnTo>
                <a:lnTo>
                  <a:pt x="2763" y="1284"/>
                </a:lnTo>
                <a:lnTo>
                  <a:pt x="2763" y="1296"/>
                </a:lnTo>
                <a:lnTo>
                  <a:pt x="2765" y="1296"/>
                </a:lnTo>
                <a:lnTo>
                  <a:pt x="2765" y="1324"/>
                </a:lnTo>
                <a:lnTo>
                  <a:pt x="2759" y="1336"/>
                </a:lnTo>
                <a:lnTo>
                  <a:pt x="2737" y="1368"/>
                </a:lnTo>
                <a:lnTo>
                  <a:pt x="2751" y="1400"/>
                </a:lnTo>
                <a:lnTo>
                  <a:pt x="2769" y="1374"/>
                </a:lnTo>
                <a:lnTo>
                  <a:pt x="2741" y="1368"/>
                </a:lnTo>
                <a:lnTo>
                  <a:pt x="2761" y="1336"/>
                </a:lnTo>
                <a:lnTo>
                  <a:pt x="2779" y="1336"/>
                </a:lnTo>
                <a:lnTo>
                  <a:pt x="2801" y="1368"/>
                </a:lnTo>
                <a:lnTo>
                  <a:pt x="2773" y="1374"/>
                </a:lnTo>
                <a:lnTo>
                  <a:pt x="2789" y="1400"/>
                </a:lnTo>
                <a:lnTo>
                  <a:pt x="2805" y="1368"/>
                </a:lnTo>
                <a:lnTo>
                  <a:pt x="2783" y="1336"/>
                </a:lnTo>
                <a:lnTo>
                  <a:pt x="2779" y="1324"/>
                </a:lnTo>
                <a:lnTo>
                  <a:pt x="2779" y="1296"/>
                </a:lnTo>
                <a:lnTo>
                  <a:pt x="2781" y="1296"/>
                </a:lnTo>
                <a:lnTo>
                  <a:pt x="2781" y="1284"/>
                </a:lnTo>
                <a:lnTo>
                  <a:pt x="2777" y="1284"/>
                </a:lnTo>
                <a:lnTo>
                  <a:pt x="2771" y="666"/>
                </a:lnTo>
                <a:lnTo>
                  <a:pt x="2777" y="666"/>
                </a:lnTo>
                <a:lnTo>
                  <a:pt x="2783" y="650"/>
                </a:lnTo>
                <a:lnTo>
                  <a:pt x="2777" y="638"/>
                </a:lnTo>
                <a:lnTo>
                  <a:pt x="2777" y="638"/>
                </a:lnTo>
                <a:lnTo>
                  <a:pt x="2855" y="318"/>
                </a:lnTo>
                <a:lnTo>
                  <a:pt x="2855" y="318"/>
                </a:lnTo>
                <a:lnTo>
                  <a:pt x="2981" y="880"/>
                </a:lnTo>
                <a:lnTo>
                  <a:pt x="2981" y="880"/>
                </a:lnTo>
                <a:lnTo>
                  <a:pt x="3001" y="954"/>
                </a:lnTo>
                <a:lnTo>
                  <a:pt x="3021" y="1022"/>
                </a:lnTo>
                <a:lnTo>
                  <a:pt x="3021" y="1022"/>
                </a:lnTo>
                <a:lnTo>
                  <a:pt x="3023" y="1028"/>
                </a:lnTo>
                <a:lnTo>
                  <a:pt x="3027" y="1032"/>
                </a:lnTo>
                <a:lnTo>
                  <a:pt x="3031" y="1032"/>
                </a:lnTo>
                <a:lnTo>
                  <a:pt x="3031" y="1032"/>
                </a:lnTo>
                <a:lnTo>
                  <a:pt x="3031" y="1036"/>
                </a:lnTo>
                <a:lnTo>
                  <a:pt x="3033" y="1040"/>
                </a:lnTo>
                <a:lnTo>
                  <a:pt x="3033" y="1040"/>
                </a:lnTo>
                <a:lnTo>
                  <a:pt x="3039" y="1042"/>
                </a:lnTo>
                <a:lnTo>
                  <a:pt x="3039" y="1046"/>
                </a:lnTo>
                <a:lnTo>
                  <a:pt x="3047" y="1048"/>
                </a:lnTo>
                <a:lnTo>
                  <a:pt x="3047" y="1126"/>
                </a:lnTo>
                <a:lnTo>
                  <a:pt x="3039" y="1126"/>
                </a:lnTo>
                <a:lnTo>
                  <a:pt x="3037" y="1070"/>
                </a:lnTo>
                <a:lnTo>
                  <a:pt x="3037" y="1070"/>
                </a:lnTo>
                <a:lnTo>
                  <a:pt x="3033" y="1066"/>
                </a:lnTo>
                <a:lnTo>
                  <a:pt x="3025" y="1064"/>
                </a:lnTo>
                <a:lnTo>
                  <a:pt x="3017" y="1062"/>
                </a:lnTo>
                <a:lnTo>
                  <a:pt x="3017" y="1062"/>
                </a:lnTo>
                <a:lnTo>
                  <a:pt x="3009" y="1064"/>
                </a:lnTo>
                <a:lnTo>
                  <a:pt x="3001" y="1068"/>
                </a:lnTo>
                <a:lnTo>
                  <a:pt x="2991" y="1072"/>
                </a:lnTo>
                <a:lnTo>
                  <a:pt x="2993" y="1124"/>
                </a:lnTo>
                <a:lnTo>
                  <a:pt x="2997" y="1138"/>
                </a:lnTo>
                <a:lnTo>
                  <a:pt x="3005" y="1144"/>
                </a:lnTo>
                <a:lnTo>
                  <a:pt x="3005" y="1148"/>
                </a:lnTo>
                <a:lnTo>
                  <a:pt x="3043" y="1146"/>
                </a:lnTo>
                <a:lnTo>
                  <a:pt x="3043" y="1150"/>
                </a:lnTo>
                <a:lnTo>
                  <a:pt x="3043" y="1150"/>
                </a:lnTo>
                <a:lnTo>
                  <a:pt x="3031" y="1152"/>
                </a:lnTo>
                <a:lnTo>
                  <a:pt x="3031" y="1152"/>
                </a:lnTo>
                <a:lnTo>
                  <a:pt x="3009" y="1158"/>
                </a:lnTo>
                <a:lnTo>
                  <a:pt x="3009" y="1178"/>
                </a:lnTo>
                <a:lnTo>
                  <a:pt x="3009" y="1178"/>
                </a:lnTo>
                <a:lnTo>
                  <a:pt x="3013" y="1178"/>
                </a:lnTo>
                <a:lnTo>
                  <a:pt x="2951" y="1344"/>
                </a:lnTo>
                <a:lnTo>
                  <a:pt x="2947" y="1374"/>
                </a:lnTo>
                <a:lnTo>
                  <a:pt x="2943" y="1476"/>
                </a:lnTo>
                <a:lnTo>
                  <a:pt x="2939" y="1476"/>
                </a:lnTo>
                <a:lnTo>
                  <a:pt x="2939" y="1486"/>
                </a:lnTo>
                <a:lnTo>
                  <a:pt x="2919" y="1486"/>
                </a:lnTo>
                <a:lnTo>
                  <a:pt x="2919" y="1660"/>
                </a:lnTo>
                <a:lnTo>
                  <a:pt x="2919" y="1660"/>
                </a:lnTo>
                <a:lnTo>
                  <a:pt x="2907" y="1666"/>
                </a:lnTo>
                <a:lnTo>
                  <a:pt x="2893" y="1668"/>
                </a:lnTo>
                <a:lnTo>
                  <a:pt x="2893" y="1668"/>
                </a:lnTo>
                <a:lnTo>
                  <a:pt x="2883" y="1666"/>
                </a:lnTo>
                <a:lnTo>
                  <a:pt x="2873" y="1664"/>
                </a:lnTo>
                <a:lnTo>
                  <a:pt x="2857" y="1656"/>
                </a:lnTo>
                <a:lnTo>
                  <a:pt x="2847" y="1648"/>
                </a:lnTo>
                <a:lnTo>
                  <a:pt x="2843" y="1644"/>
                </a:lnTo>
                <a:lnTo>
                  <a:pt x="2843" y="1644"/>
                </a:lnTo>
                <a:lnTo>
                  <a:pt x="2839" y="1648"/>
                </a:lnTo>
                <a:lnTo>
                  <a:pt x="2829" y="1656"/>
                </a:lnTo>
                <a:lnTo>
                  <a:pt x="2821" y="1660"/>
                </a:lnTo>
                <a:lnTo>
                  <a:pt x="2813" y="1664"/>
                </a:lnTo>
                <a:lnTo>
                  <a:pt x="2801" y="1668"/>
                </a:lnTo>
                <a:lnTo>
                  <a:pt x="2791" y="1668"/>
                </a:lnTo>
                <a:lnTo>
                  <a:pt x="2791" y="1668"/>
                </a:lnTo>
                <a:lnTo>
                  <a:pt x="2779" y="1668"/>
                </a:lnTo>
                <a:lnTo>
                  <a:pt x="2769" y="1664"/>
                </a:lnTo>
                <a:lnTo>
                  <a:pt x="2761" y="1660"/>
                </a:lnTo>
                <a:lnTo>
                  <a:pt x="2753" y="1656"/>
                </a:lnTo>
                <a:lnTo>
                  <a:pt x="2753" y="1656"/>
                </a:lnTo>
                <a:lnTo>
                  <a:pt x="2757" y="1656"/>
                </a:lnTo>
                <a:lnTo>
                  <a:pt x="2757" y="1656"/>
                </a:lnTo>
                <a:lnTo>
                  <a:pt x="2773" y="1650"/>
                </a:lnTo>
                <a:lnTo>
                  <a:pt x="2789" y="1642"/>
                </a:lnTo>
                <a:lnTo>
                  <a:pt x="2807" y="1632"/>
                </a:lnTo>
                <a:lnTo>
                  <a:pt x="2825" y="1620"/>
                </a:lnTo>
                <a:lnTo>
                  <a:pt x="2843" y="1604"/>
                </a:lnTo>
                <a:lnTo>
                  <a:pt x="2857" y="1584"/>
                </a:lnTo>
                <a:lnTo>
                  <a:pt x="2865" y="1574"/>
                </a:lnTo>
                <a:lnTo>
                  <a:pt x="2871" y="1560"/>
                </a:lnTo>
                <a:lnTo>
                  <a:pt x="2875" y="1548"/>
                </a:lnTo>
                <a:lnTo>
                  <a:pt x="2879" y="1534"/>
                </a:lnTo>
                <a:lnTo>
                  <a:pt x="2751" y="1520"/>
                </a:lnTo>
                <a:lnTo>
                  <a:pt x="2737" y="1444"/>
                </a:lnTo>
                <a:lnTo>
                  <a:pt x="2737" y="1416"/>
                </a:lnTo>
                <a:lnTo>
                  <a:pt x="2709" y="1396"/>
                </a:lnTo>
                <a:lnTo>
                  <a:pt x="2705" y="1376"/>
                </a:lnTo>
                <a:lnTo>
                  <a:pt x="2705" y="1376"/>
                </a:lnTo>
                <a:lnTo>
                  <a:pt x="2687" y="1370"/>
                </a:lnTo>
                <a:lnTo>
                  <a:pt x="2655" y="1358"/>
                </a:lnTo>
                <a:lnTo>
                  <a:pt x="2655" y="1358"/>
                </a:lnTo>
                <a:lnTo>
                  <a:pt x="2641" y="1356"/>
                </a:lnTo>
                <a:lnTo>
                  <a:pt x="2627" y="1354"/>
                </a:lnTo>
                <a:lnTo>
                  <a:pt x="2615" y="1352"/>
                </a:lnTo>
                <a:lnTo>
                  <a:pt x="2607" y="1248"/>
                </a:lnTo>
                <a:lnTo>
                  <a:pt x="2645" y="1244"/>
                </a:lnTo>
                <a:lnTo>
                  <a:pt x="2607" y="1244"/>
                </a:lnTo>
                <a:lnTo>
                  <a:pt x="2607" y="1220"/>
                </a:lnTo>
                <a:lnTo>
                  <a:pt x="2599" y="1220"/>
                </a:lnTo>
                <a:lnTo>
                  <a:pt x="2599" y="1244"/>
                </a:lnTo>
                <a:lnTo>
                  <a:pt x="2545" y="1244"/>
                </a:lnTo>
                <a:lnTo>
                  <a:pt x="2597" y="1248"/>
                </a:lnTo>
                <a:lnTo>
                  <a:pt x="2595" y="1352"/>
                </a:lnTo>
                <a:lnTo>
                  <a:pt x="2595" y="1352"/>
                </a:lnTo>
                <a:lnTo>
                  <a:pt x="2509" y="1364"/>
                </a:lnTo>
                <a:lnTo>
                  <a:pt x="2509" y="1364"/>
                </a:lnTo>
                <a:lnTo>
                  <a:pt x="2475" y="1370"/>
                </a:lnTo>
                <a:lnTo>
                  <a:pt x="2469" y="1372"/>
                </a:lnTo>
                <a:lnTo>
                  <a:pt x="2469" y="1382"/>
                </a:lnTo>
                <a:lnTo>
                  <a:pt x="2437" y="1390"/>
                </a:lnTo>
                <a:lnTo>
                  <a:pt x="2437" y="1400"/>
                </a:lnTo>
                <a:lnTo>
                  <a:pt x="2467" y="1402"/>
                </a:lnTo>
                <a:lnTo>
                  <a:pt x="2467" y="1416"/>
                </a:lnTo>
                <a:lnTo>
                  <a:pt x="2467" y="1416"/>
                </a:lnTo>
                <a:lnTo>
                  <a:pt x="2445" y="1416"/>
                </a:lnTo>
                <a:lnTo>
                  <a:pt x="2423" y="1418"/>
                </a:lnTo>
                <a:lnTo>
                  <a:pt x="2423" y="1418"/>
                </a:lnTo>
                <a:lnTo>
                  <a:pt x="2421" y="1452"/>
                </a:lnTo>
                <a:lnTo>
                  <a:pt x="2455" y="1454"/>
                </a:lnTo>
                <a:lnTo>
                  <a:pt x="2455" y="1548"/>
                </a:lnTo>
                <a:lnTo>
                  <a:pt x="1895" y="1492"/>
                </a:lnTo>
                <a:lnTo>
                  <a:pt x="1893" y="1452"/>
                </a:lnTo>
                <a:lnTo>
                  <a:pt x="1883" y="1426"/>
                </a:lnTo>
                <a:lnTo>
                  <a:pt x="1795" y="1280"/>
                </a:lnTo>
                <a:lnTo>
                  <a:pt x="1795" y="1280"/>
                </a:lnTo>
                <a:lnTo>
                  <a:pt x="1803" y="1278"/>
                </a:lnTo>
                <a:lnTo>
                  <a:pt x="1801" y="1262"/>
                </a:lnTo>
                <a:lnTo>
                  <a:pt x="1801" y="1262"/>
                </a:lnTo>
                <a:lnTo>
                  <a:pt x="1769" y="1256"/>
                </a:lnTo>
                <a:lnTo>
                  <a:pt x="1769" y="1256"/>
                </a:lnTo>
                <a:lnTo>
                  <a:pt x="1751" y="1254"/>
                </a:lnTo>
                <a:lnTo>
                  <a:pt x="1751" y="1250"/>
                </a:lnTo>
                <a:lnTo>
                  <a:pt x="1805" y="1252"/>
                </a:lnTo>
                <a:lnTo>
                  <a:pt x="1805" y="1248"/>
                </a:lnTo>
                <a:lnTo>
                  <a:pt x="1819" y="1244"/>
                </a:lnTo>
                <a:lnTo>
                  <a:pt x="1825" y="1230"/>
                </a:lnTo>
                <a:lnTo>
                  <a:pt x="1827" y="1184"/>
                </a:lnTo>
                <a:lnTo>
                  <a:pt x="1827" y="1184"/>
                </a:lnTo>
                <a:lnTo>
                  <a:pt x="1815" y="1180"/>
                </a:lnTo>
                <a:lnTo>
                  <a:pt x="1803" y="1178"/>
                </a:lnTo>
                <a:lnTo>
                  <a:pt x="1789" y="1176"/>
                </a:lnTo>
                <a:lnTo>
                  <a:pt x="1789" y="1176"/>
                </a:lnTo>
                <a:lnTo>
                  <a:pt x="1777" y="1178"/>
                </a:lnTo>
                <a:lnTo>
                  <a:pt x="1767" y="1180"/>
                </a:lnTo>
                <a:lnTo>
                  <a:pt x="1759" y="1184"/>
                </a:lnTo>
                <a:lnTo>
                  <a:pt x="1759" y="1232"/>
                </a:lnTo>
                <a:lnTo>
                  <a:pt x="1747" y="1232"/>
                </a:lnTo>
                <a:lnTo>
                  <a:pt x="1747" y="1162"/>
                </a:lnTo>
                <a:lnTo>
                  <a:pt x="1757" y="1162"/>
                </a:lnTo>
                <a:lnTo>
                  <a:pt x="1757" y="1158"/>
                </a:lnTo>
                <a:lnTo>
                  <a:pt x="1757" y="1158"/>
                </a:lnTo>
                <a:lnTo>
                  <a:pt x="1767" y="1156"/>
                </a:lnTo>
                <a:lnTo>
                  <a:pt x="1767" y="1156"/>
                </a:lnTo>
                <a:lnTo>
                  <a:pt x="1769" y="1154"/>
                </a:lnTo>
                <a:lnTo>
                  <a:pt x="1769" y="1152"/>
                </a:lnTo>
                <a:lnTo>
                  <a:pt x="1771" y="1150"/>
                </a:lnTo>
                <a:lnTo>
                  <a:pt x="1771" y="1150"/>
                </a:lnTo>
                <a:lnTo>
                  <a:pt x="1775" y="1148"/>
                </a:lnTo>
                <a:lnTo>
                  <a:pt x="1781" y="1146"/>
                </a:lnTo>
                <a:lnTo>
                  <a:pt x="1785" y="1140"/>
                </a:lnTo>
                <a:lnTo>
                  <a:pt x="1785" y="1140"/>
                </a:lnTo>
                <a:lnTo>
                  <a:pt x="1813" y="1080"/>
                </a:lnTo>
                <a:lnTo>
                  <a:pt x="1843" y="1016"/>
                </a:lnTo>
                <a:lnTo>
                  <a:pt x="1843" y="1016"/>
                </a:lnTo>
                <a:lnTo>
                  <a:pt x="2023" y="516"/>
                </a:lnTo>
                <a:lnTo>
                  <a:pt x="2023" y="516"/>
                </a:lnTo>
                <a:lnTo>
                  <a:pt x="2137" y="800"/>
                </a:lnTo>
                <a:lnTo>
                  <a:pt x="2129" y="812"/>
                </a:lnTo>
                <a:lnTo>
                  <a:pt x="2139" y="826"/>
                </a:lnTo>
                <a:lnTo>
                  <a:pt x="2147" y="824"/>
                </a:lnTo>
                <a:lnTo>
                  <a:pt x="2137" y="1372"/>
                </a:lnTo>
                <a:lnTo>
                  <a:pt x="2131" y="1372"/>
                </a:lnTo>
                <a:lnTo>
                  <a:pt x="2131" y="1384"/>
                </a:lnTo>
                <a:lnTo>
                  <a:pt x="2135" y="1384"/>
                </a:lnTo>
                <a:lnTo>
                  <a:pt x="2135" y="1408"/>
                </a:lnTo>
                <a:lnTo>
                  <a:pt x="2129" y="1418"/>
                </a:lnTo>
                <a:lnTo>
                  <a:pt x="2097" y="1446"/>
                </a:lnTo>
                <a:lnTo>
                  <a:pt x="2121" y="1476"/>
                </a:lnTo>
                <a:lnTo>
                  <a:pt x="2143" y="1452"/>
                </a:lnTo>
                <a:lnTo>
                  <a:pt x="2103" y="1448"/>
                </a:lnTo>
                <a:lnTo>
                  <a:pt x="2133" y="1418"/>
                </a:lnTo>
                <a:lnTo>
                  <a:pt x="2159" y="1418"/>
                </a:lnTo>
                <a:lnTo>
                  <a:pt x="2189" y="1448"/>
                </a:lnTo>
                <a:lnTo>
                  <a:pt x="2149" y="1452"/>
                </a:lnTo>
                <a:lnTo>
                  <a:pt x="2175" y="1476"/>
                </a:lnTo>
                <a:lnTo>
                  <a:pt x="2195" y="1446"/>
                </a:lnTo>
                <a:lnTo>
                  <a:pt x="2165" y="1418"/>
                </a:lnTo>
                <a:lnTo>
                  <a:pt x="2165" y="1418"/>
                </a:lnTo>
                <a:lnTo>
                  <a:pt x="2155" y="1408"/>
                </a:lnTo>
                <a:lnTo>
                  <a:pt x="2155" y="1384"/>
                </a:lnTo>
                <a:lnTo>
                  <a:pt x="2157" y="1384"/>
                </a:lnTo>
                <a:lnTo>
                  <a:pt x="2157" y="1372"/>
                </a:lnTo>
                <a:lnTo>
                  <a:pt x="2153" y="1372"/>
                </a:lnTo>
                <a:lnTo>
                  <a:pt x="2161" y="820"/>
                </a:lnTo>
                <a:lnTo>
                  <a:pt x="2173" y="810"/>
                </a:lnTo>
                <a:lnTo>
                  <a:pt x="2165" y="792"/>
                </a:lnTo>
                <a:lnTo>
                  <a:pt x="2151" y="792"/>
                </a:lnTo>
                <a:lnTo>
                  <a:pt x="2053" y="478"/>
                </a:lnTo>
                <a:lnTo>
                  <a:pt x="1991" y="386"/>
                </a:lnTo>
                <a:lnTo>
                  <a:pt x="1991" y="386"/>
                </a:lnTo>
                <a:lnTo>
                  <a:pt x="1989" y="382"/>
                </a:lnTo>
                <a:lnTo>
                  <a:pt x="1985" y="382"/>
                </a:lnTo>
                <a:lnTo>
                  <a:pt x="1979" y="382"/>
                </a:lnTo>
                <a:lnTo>
                  <a:pt x="1979" y="382"/>
                </a:lnTo>
                <a:lnTo>
                  <a:pt x="1977" y="384"/>
                </a:lnTo>
                <a:lnTo>
                  <a:pt x="1975" y="388"/>
                </a:lnTo>
                <a:lnTo>
                  <a:pt x="1975" y="394"/>
                </a:lnTo>
                <a:lnTo>
                  <a:pt x="1703" y="802"/>
                </a:lnTo>
                <a:lnTo>
                  <a:pt x="1703" y="802"/>
                </a:lnTo>
                <a:lnTo>
                  <a:pt x="1691" y="806"/>
                </a:lnTo>
                <a:lnTo>
                  <a:pt x="1677" y="798"/>
                </a:lnTo>
                <a:lnTo>
                  <a:pt x="1671" y="800"/>
                </a:lnTo>
                <a:lnTo>
                  <a:pt x="1669" y="816"/>
                </a:lnTo>
                <a:lnTo>
                  <a:pt x="1615" y="838"/>
                </a:lnTo>
                <a:lnTo>
                  <a:pt x="1615" y="838"/>
                </a:lnTo>
                <a:lnTo>
                  <a:pt x="1611" y="836"/>
                </a:lnTo>
                <a:lnTo>
                  <a:pt x="1603" y="832"/>
                </a:lnTo>
                <a:lnTo>
                  <a:pt x="1591" y="828"/>
                </a:lnTo>
                <a:lnTo>
                  <a:pt x="1585" y="830"/>
                </a:lnTo>
                <a:lnTo>
                  <a:pt x="1579" y="832"/>
                </a:lnTo>
                <a:lnTo>
                  <a:pt x="1579" y="832"/>
                </a:lnTo>
                <a:lnTo>
                  <a:pt x="1573" y="836"/>
                </a:lnTo>
                <a:lnTo>
                  <a:pt x="1567" y="842"/>
                </a:lnTo>
                <a:lnTo>
                  <a:pt x="1563" y="846"/>
                </a:lnTo>
                <a:lnTo>
                  <a:pt x="1561" y="852"/>
                </a:lnTo>
                <a:lnTo>
                  <a:pt x="1559" y="862"/>
                </a:lnTo>
                <a:lnTo>
                  <a:pt x="1563" y="872"/>
                </a:lnTo>
                <a:lnTo>
                  <a:pt x="1569" y="878"/>
                </a:lnTo>
                <a:lnTo>
                  <a:pt x="1579" y="882"/>
                </a:lnTo>
                <a:lnTo>
                  <a:pt x="1589" y="884"/>
                </a:lnTo>
                <a:lnTo>
                  <a:pt x="1595" y="882"/>
                </a:lnTo>
                <a:lnTo>
                  <a:pt x="1601" y="880"/>
                </a:lnTo>
                <a:lnTo>
                  <a:pt x="1601" y="880"/>
                </a:lnTo>
                <a:lnTo>
                  <a:pt x="1607" y="874"/>
                </a:lnTo>
                <a:lnTo>
                  <a:pt x="1615" y="870"/>
                </a:lnTo>
                <a:lnTo>
                  <a:pt x="1619" y="864"/>
                </a:lnTo>
                <a:lnTo>
                  <a:pt x="1621" y="856"/>
                </a:lnTo>
                <a:lnTo>
                  <a:pt x="1699" y="834"/>
                </a:lnTo>
                <a:lnTo>
                  <a:pt x="1699" y="846"/>
                </a:lnTo>
                <a:lnTo>
                  <a:pt x="1689" y="848"/>
                </a:lnTo>
                <a:lnTo>
                  <a:pt x="1699" y="862"/>
                </a:lnTo>
                <a:lnTo>
                  <a:pt x="1697" y="946"/>
                </a:lnTo>
                <a:lnTo>
                  <a:pt x="1533" y="1120"/>
                </a:lnTo>
                <a:lnTo>
                  <a:pt x="1525" y="1124"/>
                </a:lnTo>
                <a:lnTo>
                  <a:pt x="1523" y="1242"/>
                </a:lnTo>
                <a:lnTo>
                  <a:pt x="1667" y="1246"/>
                </a:lnTo>
                <a:lnTo>
                  <a:pt x="1667" y="1252"/>
                </a:lnTo>
                <a:lnTo>
                  <a:pt x="1619" y="1252"/>
                </a:lnTo>
                <a:lnTo>
                  <a:pt x="1619" y="1268"/>
                </a:lnTo>
                <a:lnTo>
                  <a:pt x="1619" y="1268"/>
                </a:lnTo>
                <a:lnTo>
                  <a:pt x="1633" y="1272"/>
                </a:lnTo>
                <a:lnTo>
                  <a:pt x="1567" y="1360"/>
                </a:lnTo>
                <a:lnTo>
                  <a:pt x="1543" y="1362"/>
                </a:lnTo>
                <a:lnTo>
                  <a:pt x="1543" y="1388"/>
                </a:lnTo>
                <a:lnTo>
                  <a:pt x="1541" y="1394"/>
                </a:lnTo>
                <a:lnTo>
                  <a:pt x="1541" y="1394"/>
                </a:lnTo>
                <a:lnTo>
                  <a:pt x="1535" y="1388"/>
                </a:lnTo>
                <a:lnTo>
                  <a:pt x="1529" y="1384"/>
                </a:lnTo>
                <a:lnTo>
                  <a:pt x="1519" y="1380"/>
                </a:lnTo>
                <a:lnTo>
                  <a:pt x="1509" y="1376"/>
                </a:lnTo>
                <a:lnTo>
                  <a:pt x="1509" y="1376"/>
                </a:lnTo>
                <a:lnTo>
                  <a:pt x="1467" y="1366"/>
                </a:lnTo>
                <a:lnTo>
                  <a:pt x="1402" y="1354"/>
                </a:lnTo>
                <a:lnTo>
                  <a:pt x="1318" y="1342"/>
                </a:lnTo>
                <a:lnTo>
                  <a:pt x="1270" y="1336"/>
                </a:lnTo>
                <a:lnTo>
                  <a:pt x="1220" y="1332"/>
                </a:lnTo>
                <a:lnTo>
                  <a:pt x="1220" y="1332"/>
                </a:lnTo>
                <a:lnTo>
                  <a:pt x="1176" y="1330"/>
                </a:lnTo>
                <a:lnTo>
                  <a:pt x="1140" y="1330"/>
                </a:lnTo>
                <a:lnTo>
                  <a:pt x="1114" y="1332"/>
                </a:lnTo>
                <a:lnTo>
                  <a:pt x="1096" y="1334"/>
                </a:lnTo>
                <a:lnTo>
                  <a:pt x="1084" y="1338"/>
                </a:lnTo>
                <a:lnTo>
                  <a:pt x="1078" y="1342"/>
                </a:lnTo>
                <a:lnTo>
                  <a:pt x="1074" y="1344"/>
                </a:lnTo>
                <a:lnTo>
                  <a:pt x="1074" y="1348"/>
                </a:lnTo>
                <a:lnTo>
                  <a:pt x="1074" y="1348"/>
                </a:lnTo>
                <a:lnTo>
                  <a:pt x="1078" y="1354"/>
                </a:lnTo>
                <a:lnTo>
                  <a:pt x="1090" y="1366"/>
                </a:lnTo>
                <a:lnTo>
                  <a:pt x="1128" y="1404"/>
                </a:lnTo>
                <a:lnTo>
                  <a:pt x="1150" y="1428"/>
                </a:lnTo>
                <a:lnTo>
                  <a:pt x="1174" y="1456"/>
                </a:lnTo>
                <a:lnTo>
                  <a:pt x="1194" y="1484"/>
                </a:lnTo>
                <a:lnTo>
                  <a:pt x="1202" y="1498"/>
                </a:lnTo>
                <a:lnTo>
                  <a:pt x="1208" y="1512"/>
                </a:lnTo>
                <a:lnTo>
                  <a:pt x="1208" y="1512"/>
                </a:lnTo>
                <a:lnTo>
                  <a:pt x="1216" y="1530"/>
                </a:lnTo>
                <a:lnTo>
                  <a:pt x="1220" y="1546"/>
                </a:lnTo>
                <a:lnTo>
                  <a:pt x="1228" y="1582"/>
                </a:lnTo>
                <a:lnTo>
                  <a:pt x="1232" y="1616"/>
                </a:lnTo>
                <a:lnTo>
                  <a:pt x="1232" y="1648"/>
                </a:lnTo>
                <a:lnTo>
                  <a:pt x="1232" y="1648"/>
                </a:lnTo>
                <a:lnTo>
                  <a:pt x="1230" y="1644"/>
                </a:lnTo>
                <a:lnTo>
                  <a:pt x="1230" y="1644"/>
                </a:lnTo>
                <a:lnTo>
                  <a:pt x="1226" y="1648"/>
                </a:lnTo>
                <a:lnTo>
                  <a:pt x="1216" y="1654"/>
                </a:lnTo>
                <a:lnTo>
                  <a:pt x="1200" y="1662"/>
                </a:lnTo>
                <a:lnTo>
                  <a:pt x="1190" y="1664"/>
                </a:lnTo>
                <a:lnTo>
                  <a:pt x="1180" y="1666"/>
                </a:lnTo>
                <a:lnTo>
                  <a:pt x="1180" y="1666"/>
                </a:lnTo>
                <a:lnTo>
                  <a:pt x="1168" y="1664"/>
                </a:lnTo>
                <a:lnTo>
                  <a:pt x="1158" y="1662"/>
                </a:lnTo>
                <a:lnTo>
                  <a:pt x="1148" y="1658"/>
                </a:lnTo>
                <a:lnTo>
                  <a:pt x="1142" y="1654"/>
                </a:lnTo>
                <a:lnTo>
                  <a:pt x="1132" y="1646"/>
                </a:lnTo>
                <a:lnTo>
                  <a:pt x="1128" y="1642"/>
                </a:lnTo>
                <a:lnTo>
                  <a:pt x="1128" y="1642"/>
                </a:lnTo>
                <a:lnTo>
                  <a:pt x="1126" y="1646"/>
                </a:lnTo>
                <a:lnTo>
                  <a:pt x="1118" y="1652"/>
                </a:lnTo>
                <a:lnTo>
                  <a:pt x="1106" y="1660"/>
                </a:lnTo>
                <a:lnTo>
                  <a:pt x="1096" y="1662"/>
                </a:lnTo>
                <a:lnTo>
                  <a:pt x="1088" y="1664"/>
                </a:lnTo>
                <a:lnTo>
                  <a:pt x="1088" y="1664"/>
                </a:lnTo>
                <a:lnTo>
                  <a:pt x="1086" y="1624"/>
                </a:lnTo>
                <a:lnTo>
                  <a:pt x="1068" y="1624"/>
                </a:lnTo>
                <a:lnTo>
                  <a:pt x="1060" y="1518"/>
                </a:lnTo>
                <a:lnTo>
                  <a:pt x="1046" y="1482"/>
                </a:lnTo>
                <a:lnTo>
                  <a:pt x="902" y="1272"/>
                </a:lnTo>
                <a:lnTo>
                  <a:pt x="902" y="1272"/>
                </a:lnTo>
                <a:lnTo>
                  <a:pt x="914" y="1272"/>
                </a:lnTo>
                <a:lnTo>
                  <a:pt x="912" y="1248"/>
                </a:lnTo>
                <a:lnTo>
                  <a:pt x="912" y="1248"/>
                </a:lnTo>
                <a:lnTo>
                  <a:pt x="892" y="1244"/>
                </a:lnTo>
                <a:lnTo>
                  <a:pt x="858" y="1240"/>
                </a:lnTo>
                <a:lnTo>
                  <a:pt x="858" y="1240"/>
                </a:lnTo>
                <a:lnTo>
                  <a:pt x="830" y="1238"/>
                </a:lnTo>
                <a:lnTo>
                  <a:pt x="830" y="1232"/>
                </a:lnTo>
                <a:lnTo>
                  <a:pt x="920" y="1234"/>
                </a:lnTo>
                <a:lnTo>
                  <a:pt x="920" y="1230"/>
                </a:lnTo>
                <a:lnTo>
                  <a:pt x="940" y="1222"/>
                </a:lnTo>
                <a:lnTo>
                  <a:pt x="952" y="1204"/>
                </a:lnTo>
                <a:lnTo>
                  <a:pt x="952" y="1140"/>
                </a:lnTo>
                <a:lnTo>
                  <a:pt x="952" y="1140"/>
                </a:lnTo>
                <a:lnTo>
                  <a:pt x="932" y="1134"/>
                </a:lnTo>
                <a:lnTo>
                  <a:pt x="914" y="1130"/>
                </a:lnTo>
                <a:lnTo>
                  <a:pt x="892" y="1128"/>
                </a:lnTo>
                <a:lnTo>
                  <a:pt x="892" y="1128"/>
                </a:lnTo>
                <a:lnTo>
                  <a:pt x="872" y="1130"/>
                </a:lnTo>
                <a:lnTo>
                  <a:pt x="858" y="1132"/>
                </a:lnTo>
                <a:lnTo>
                  <a:pt x="844" y="1138"/>
                </a:lnTo>
                <a:lnTo>
                  <a:pt x="842" y="1208"/>
                </a:lnTo>
                <a:lnTo>
                  <a:pt x="822" y="1208"/>
                </a:lnTo>
                <a:lnTo>
                  <a:pt x="822" y="1108"/>
                </a:lnTo>
                <a:lnTo>
                  <a:pt x="840" y="1108"/>
                </a:lnTo>
                <a:lnTo>
                  <a:pt x="840" y="1102"/>
                </a:lnTo>
                <a:lnTo>
                  <a:pt x="840" y="1102"/>
                </a:lnTo>
                <a:lnTo>
                  <a:pt x="854" y="1098"/>
                </a:lnTo>
                <a:lnTo>
                  <a:pt x="854" y="1098"/>
                </a:lnTo>
                <a:lnTo>
                  <a:pt x="858" y="1096"/>
                </a:lnTo>
                <a:lnTo>
                  <a:pt x="860" y="1094"/>
                </a:lnTo>
                <a:lnTo>
                  <a:pt x="860" y="1088"/>
                </a:lnTo>
                <a:lnTo>
                  <a:pt x="860" y="1088"/>
                </a:lnTo>
                <a:lnTo>
                  <a:pt x="864" y="1088"/>
                </a:lnTo>
                <a:lnTo>
                  <a:pt x="870" y="1088"/>
                </a:lnTo>
                <a:lnTo>
                  <a:pt x="878" y="1084"/>
                </a:lnTo>
                <a:lnTo>
                  <a:pt x="882" y="1080"/>
                </a:lnTo>
                <a:lnTo>
                  <a:pt x="884" y="1076"/>
                </a:lnTo>
                <a:lnTo>
                  <a:pt x="884" y="1076"/>
                </a:lnTo>
                <a:lnTo>
                  <a:pt x="932" y="992"/>
                </a:lnTo>
                <a:lnTo>
                  <a:pt x="962" y="936"/>
                </a:lnTo>
                <a:lnTo>
                  <a:pt x="980" y="898"/>
                </a:lnTo>
                <a:lnTo>
                  <a:pt x="980" y="898"/>
                </a:lnTo>
                <a:lnTo>
                  <a:pt x="1274" y="192"/>
                </a:lnTo>
                <a:lnTo>
                  <a:pt x="1274" y="192"/>
                </a:lnTo>
                <a:lnTo>
                  <a:pt x="1461" y="594"/>
                </a:lnTo>
                <a:lnTo>
                  <a:pt x="1449" y="610"/>
                </a:lnTo>
                <a:lnTo>
                  <a:pt x="1463" y="630"/>
                </a:lnTo>
                <a:lnTo>
                  <a:pt x="1475" y="628"/>
                </a:lnTo>
                <a:lnTo>
                  <a:pt x="1469" y="920"/>
                </a:lnTo>
                <a:lnTo>
                  <a:pt x="1457" y="920"/>
                </a:lnTo>
                <a:lnTo>
                  <a:pt x="1457" y="936"/>
                </a:lnTo>
                <a:lnTo>
                  <a:pt x="1465" y="936"/>
                </a:lnTo>
                <a:lnTo>
                  <a:pt x="1465" y="972"/>
                </a:lnTo>
                <a:lnTo>
                  <a:pt x="1455" y="986"/>
                </a:lnTo>
                <a:lnTo>
                  <a:pt x="1404" y="1026"/>
                </a:lnTo>
                <a:lnTo>
                  <a:pt x="1441" y="1068"/>
                </a:lnTo>
                <a:lnTo>
                  <a:pt x="1479" y="1034"/>
                </a:lnTo>
                <a:lnTo>
                  <a:pt x="1412" y="1028"/>
                </a:lnTo>
                <a:lnTo>
                  <a:pt x="1463" y="986"/>
                </a:lnTo>
                <a:lnTo>
                  <a:pt x="1505" y="986"/>
                </a:lnTo>
                <a:lnTo>
                  <a:pt x="1555" y="1028"/>
                </a:lnTo>
                <a:lnTo>
                  <a:pt x="1487" y="1034"/>
                </a:lnTo>
                <a:lnTo>
                  <a:pt x="1529" y="1068"/>
                </a:lnTo>
                <a:lnTo>
                  <a:pt x="1563" y="1026"/>
                </a:lnTo>
                <a:lnTo>
                  <a:pt x="1513" y="986"/>
                </a:lnTo>
                <a:lnTo>
                  <a:pt x="1497" y="970"/>
                </a:lnTo>
                <a:lnTo>
                  <a:pt x="1497" y="936"/>
                </a:lnTo>
                <a:lnTo>
                  <a:pt x="1503" y="936"/>
                </a:lnTo>
                <a:lnTo>
                  <a:pt x="1503" y="920"/>
                </a:lnTo>
                <a:lnTo>
                  <a:pt x="1493" y="920"/>
                </a:lnTo>
                <a:lnTo>
                  <a:pt x="1499" y="622"/>
                </a:lnTo>
                <a:lnTo>
                  <a:pt x="1519" y="608"/>
                </a:lnTo>
                <a:lnTo>
                  <a:pt x="1507" y="582"/>
                </a:lnTo>
                <a:lnTo>
                  <a:pt x="1483" y="582"/>
                </a:lnTo>
                <a:lnTo>
                  <a:pt x="1324" y="136"/>
                </a:lnTo>
                <a:lnTo>
                  <a:pt x="1222" y="8"/>
                </a:lnTo>
                <a:lnTo>
                  <a:pt x="1222" y="8"/>
                </a:lnTo>
                <a:lnTo>
                  <a:pt x="1222" y="6"/>
                </a:lnTo>
                <a:lnTo>
                  <a:pt x="1218" y="2"/>
                </a:lnTo>
                <a:lnTo>
                  <a:pt x="1212" y="0"/>
                </a:lnTo>
                <a:lnTo>
                  <a:pt x="1208" y="0"/>
                </a:lnTo>
                <a:lnTo>
                  <a:pt x="1202" y="2"/>
                </a:lnTo>
                <a:lnTo>
                  <a:pt x="1202" y="2"/>
                </a:lnTo>
                <a:lnTo>
                  <a:pt x="1198" y="6"/>
                </a:lnTo>
                <a:lnTo>
                  <a:pt x="1196" y="8"/>
                </a:lnTo>
                <a:lnTo>
                  <a:pt x="1194" y="12"/>
                </a:lnTo>
                <a:lnTo>
                  <a:pt x="1196" y="16"/>
                </a:lnTo>
                <a:lnTo>
                  <a:pt x="750" y="596"/>
                </a:lnTo>
                <a:lnTo>
                  <a:pt x="750" y="596"/>
                </a:lnTo>
                <a:lnTo>
                  <a:pt x="732" y="602"/>
                </a:lnTo>
                <a:lnTo>
                  <a:pt x="708" y="590"/>
                </a:lnTo>
                <a:lnTo>
                  <a:pt x="700" y="594"/>
                </a:lnTo>
                <a:lnTo>
                  <a:pt x="696" y="618"/>
                </a:lnTo>
                <a:lnTo>
                  <a:pt x="606" y="648"/>
                </a:lnTo>
                <a:lnTo>
                  <a:pt x="606" y="648"/>
                </a:lnTo>
                <a:lnTo>
                  <a:pt x="600" y="644"/>
                </a:lnTo>
                <a:lnTo>
                  <a:pt x="586" y="638"/>
                </a:lnTo>
                <a:lnTo>
                  <a:pt x="578" y="636"/>
                </a:lnTo>
                <a:lnTo>
                  <a:pt x="568" y="634"/>
                </a:lnTo>
                <a:lnTo>
                  <a:pt x="558" y="636"/>
                </a:lnTo>
                <a:lnTo>
                  <a:pt x="548" y="638"/>
                </a:lnTo>
                <a:lnTo>
                  <a:pt x="548" y="638"/>
                </a:lnTo>
                <a:lnTo>
                  <a:pt x="538" y="644"/>
                </a:lnTo>
                <a:lnTo>
                  <a:pt x="528" y="652"/>
                </a:lnTo>
                <a:lnTo>
                  <a:pt x="522" y="660"/>
                </a:lnTo>
                <a:lnTo>
                  <a:pt x="518" y="666"/>
                </a:lnTo>
                <a:lnTo>
                  <a:pt x="516" y="674"/>
                </a:lnTo>
                <a:lnTo>
                  <a:pt x="516" y="682"/>
                </a:lnTo>
                <a:lnTo>
                  <a:pt x="518" y="688"/>
                </a:lnTo>
                <a:lnTo>
                  <a:pt x="522" y="694"/>
                </a:lnTo>
                <a:lnTo>
                  <a:pt x="528" y="700"/>
                </a:lnTo>
                <a:lnTo>
                  <a:pt x="532" y="704"/>
                </a:lnTo>
                <a:lnTo>
                  <a:pt x="540" y="708"/>
                </a:lnTo>
                <a:lnTo>
                  <a:pt x="548" y="710"/>
                </a:lnTo>
                <a:lnTo>
                  <a:pt x="556" y="712"/>
                </a:lnTo>
                <a:lnTo>
                  <a:pt x="564" y="712"/>
                </a:lnTo>
                <a:lnTo>
                  <a:pt x="574" y="710"/>
                </a:lnTo>
                <a:lnTo>
                  <a:pt x="584" y="706"/>
                </a:lnTo>
                <a:lnTo>
                  <a:pt x="584" y="706"/>
                </a:lnTo>
                <a:lnTo>
                  <a:pt x="596" y="700"/>
                </a:lnTo>
                <a:lnTo>
                  <a:pt x="606" y="692"/>
                </a:lnTo>
                <a:lnTo>
                  <a:pt x="610" y="688"/>
                </a:lnTo>
                <a:lnTo>
                  <a:pt x="614" y="684"/>
                </a:lnTo>
                <a:lnTo>
                  <a:pt x="616" y="678"/>
                </a:lnTo>
                <a:lnTo>
                  <a:pt x="616" y="672"/>
                </a:lnTo>
                <a:lnTo>
                  <a:pt x="744" y="642"/>
                </a:lnTo>
                <a:lnTo>
                  <a:pt x="744" y="658"/>
                </a:lnTo>
                <a:lnTo>
                  <a:pt x="728" y="664"/>
                </a:lnTo>
                <a:lnTo>
                  <a:pt x="746" y="682"/>
                </a:lnTo>
                <a:lnTo>
                  <a:pt x="740" y="802"/>
                </a:lnTo>
                <a:lnTo>
                  <a:pt x="474" y="1048"/>
                </a:lnTo>
                <a:lnTo>
                  <a:pt x="460" y="1054"/>
                </a:lnTo>
                <a:lnTo>
                  <a:pt x="456" y="1220"/>
                </a:lnTo>
                <a:lnTo>
                  <a:pt x="692" y="1226"/>
                </a:lnTo>
                <a:lnTo>
                  <a:pt x="694" y="1236"/>
                </a:lnTo>
                <a:lnTo>
                  <a:pt x="614" y="1236"/>
                </a:lnTo>
                <a:lnTo>
                  <a:pt x="614" y="1258"/>
                </a:lnTo>
                <a:lnTo>
                  <a:pt x="614" y="1258"/>
                </a:lnTo>
                <a:lnTo>
                  <a:pt x="636" y="1262"/>
                </a:lnTo>
                <a:lnTo>
                  <a:pt x="530" y="1390"/>
                </a:lnTo>
                <a:lnTo>
                  <a:pt x="488" y="1390"/>
                </a:lnTo>
                <a:lnTo>
                  <a:pt x="490" y="1428"/>
                </a:lnTo>
                <a:lnTo>
                  <a:pt x="454" y="1470"/>
                </a:lnTo>
                <a:lnTo>
                  <a:pt x="454" y="1510"/>
                </a:lnTo>
                <a:lnTo>
                  <a:pt x="408" y="1624"/>
                </a:lnTo>
                <a:lnTo>
                  <a:pt x="382" y="1624"/>
                </a:lnTo>
                <a:lnTo>
                  <a:pt x="382" y="1482"/>
                </a:lnTo>
                <a:lnTo>
                  <a:pt x="252" y="1482"/>
                </a:lnTo>
                <a:lnTo>
                  <a:pt x="252" y="1320"/>
                </a:lnTo>
                <a:lnTo>
                  <a:pt x="118" y="1320"/>
                </a:lnTo>
                <a:lnTo>
                  <a:pt x="118" y="1384"/>
                </a:lnTo>
                <a:lnTo>
                  <a:pt x="104" y="1384"/>
                </a:lnTo>
                <a:lnTo>
                  <a:pt x="104" y="1248"/>
                </a:lnTo>
                <a:lnTo>
                  <a:pt x="0" y="1248"/>
                </a:lnTo>
                <a:lnTo>
                  <a:pt x="0" y="1636"/>
                </a:lnTo>
                <a:lnTo>
                  <a:pt x="0" y="1920"/>
                </a:lnTo>
                <a:lnTo>
                  <a:pt x="0" y="2136"/>
                </a:lnTo>
                <a:lnTo>
                  <a:pt x="5760" y="2136"/>
                </a:lnTo>
                <a:lnTo>
                  <a:pt x="5760" y="1920"/>
                </a:lnTo>
                <a:lnTo>
                  <a:pt x="5760" y="1636"/>
                </a:lnTo>
                <a:lnTo>
                  <a:pt x="5760" y="1394"/>
                </a:lnTo>
                <a:lnTo>
                  <a:pt x="5674" y="1394"/>
                </a:lnTo>
                <a:close/>
                <a:moveTo>
                  <a:pt x="4103" y="1368"/>
                </a:moveTo>
                <a:lnTo>
                  <a:pt x="4097" y="1368"/>
                </a:lnTo>
                <a:lnTo>
                  <a:pt x="4091" y="1030"/>
                </a:lnTo>
                <a:lnTo>
                  <a:pt x="4091" y="1030"/>
                </a:lnTo>
                <a:lnTo>
                  <a:pt x="4097" y="1030"/>
                </a:lnTo>
                <a:lnTo>
                  <a:pt x="4103" y="1368"/>
                </a:lnTo>
                <a:close/>
                <a:moveTo>
                  <a:pt x="2775" y="1284"/>
                </a:moveTo>
                <a:lnTo>
                  <a:pt x="2769" y="1284"/>
                </a:lnTo>
                <a:lnTo>
                  <a:pt x="2763" y="664"/>
                </a:lnTo>
                <a:lnTo>
                  <a:pt x="2763" y="664"/>
                </a:lnTo>
                <a:lnTo>
                  <a:pt x="2769" y="664"/>
                </a:lnTo>
                <a:lnTo>
                  <a:pt x="2775" y="1284"/>
                </a:lnTo>
                <a:close/>
                <a:moveTo>
                  <a:pt x="2157" y="824"/>
                </a:moveTo>
                <a:lnTo>
                  <a:pt x="2159" y="822"/>
                </a:lnTo>
                <a:lnTo>
                  <a:pt x="2149" y="1372"/>
                </a:lnTo>
                <a:lnTo>
                  <a:pt x="2141" y="1372"/>
                </a:lnTo>
                <a:lnTo>
                  <a:pt x="2151" y="824"/>
                </a:lnTo>
                <a:lnTo>
                  <a:pt x="2157" y="824"/>
                </a:lnTo>
                <a:close/>
                <a:moveTo>
                  <a:pt x="1493" y="626"/>
                </a:moveTo>
                <a:lnTo>
                  <a:pt x="1487" y="920"/>
                </a:lnTo>
                <a:lnTo>
                  <a:pt x="1475" y="920"/>
                </a:lnTo>
                <a:lnTo>
                  <a:pt x="1481" y="628"/>
                </a:lnTo>
                <a:lnTo>
                  <a:pt x="1493" y="626"/>
                </a:lnTo>
                <a:close/>
                <a:moveTo>
                  <a:pt x="866" y="1274"/>
                </a:moveTo>
                <a:lnTo>
                  <a:pt x="886" y="1302"/>
                </a:lnTo>
                <a:lnTo>
                  <a:pt x="894" y="1340"/>
                </a:lnTo>
                <a:lnTo>
                  <a:pt x="894" y="1340"/>
                </a:lnTo>
                <a:lnTo>
                  <a:pt x="834" y="1276"/>
                </a:lnTo>
                <a:lnTo>
                  <a:pt x="834" y="1276"/>
                </a:lnTo>
                <a:lnTo>
                  <a:pt x="866" y="1274"/>
                </a:lnTo>
                <a:lnTo>
                  <a:pt x="866" y="1274"/>
                </a:lnTo>
                <a:close/>
                <a:moveTo>
                  <a:pt x="864" y="1340"/>
                </a:moveTo>
                <a:lnTo>
                  <a:pt x="810" y="1340"/>
                </a:lnTo>
                <a:lnTo>
                  <a:pt x="810" y="1284"/>
                </a:lnTo>
                <a:lnTo>
                  <a:pt x="810" y="1284"/>
                </a:lnTo>
                <a:lnTo>
                  <a:pt x="864" y="1340"/>
                </a:lnTo>
                <a:lnTo>
                  <a:pt x="864" y="1340"/>
                </a:lnTo>
                <a:close/>
                <a:moveTo>
                  <a:pt x="820" y="1444"/>
                </a:moveTo>
                <a:lnTo>
                  <a:pt x="820" y="1470"/>
                </a:lnTo>
                <a:lnTo>
                  <a:pt x="810" y="1470"/>
                </a:lnTo>
                <a:lnTo>
                  <a:pt x="810" y="1438"/>
                </a:lnTo>
                <a:lnTo>
                  <a:pt x="834" y="1438"/>
                </a:lnTo>
                <a:lnTo>
                  <a:pt x="834" y="1426"/>
                </a:lnTo>
                <a:lnTo>
                  <a:pt x="810" y="1426"/>
                </a:lnTo>
                <a:lnTo>
                  <a:pt x="810" y="1368"/>
                </a:lnTo>
                <a:lnTo>
                  <a:pt x="900" y="1462"/>
                </a:lnTo>
                <a:lnTo>
                  <a:pt x="900" y="1470"/>
                </a:lnTo>
                <a:lnTo>
                  <a:pt x="862" y="1470"/>
                </a:lnTo>
                <a:lnTo>
                  <a:pt x="862" y="1444"/>
                </a:lnTo>
                <a:lnTo>
                  <a:pt x="820" y="1444"/>
                </a:lnTo>
                <a:close/>
                <a:moveTo>
                  <a:pt x="902" y="844"/>
                </a:moveTo>
                <a:lnTo>
                  <a:pt x="902" y="860"/>
                </a:lnTo>
                <a:lnTo>
                  <a:pt x="898" y="866"/>
                </a:lnTo>
                <a:lnTo>
                  <a:pt x="898" y="904"/>
                </a:lnTo>
                <a:lnTo>
                  <a:pt x="848" y="1058"/>
                </a:lnTo>
                <a:lnTo>
                  <a:pt x="848" y="1058"/>
                </a:lnTo>
                <a:lnTo>
                  <a:pt x="820" y="1056"/>
                </a:lnTo>
                <a:lnTo>
                  <a:pt x="822" y="938"/>
                </a:lnTo>
                <a:lnTo>
                  <a:pt x="876" y="942"/>
                </a:lnTo>
                <a:lnTo>
                  <a:pt x="884" y="932"/>
                </a:lnTo>
                <a:lnTo>
                  <a:pt x="872" y="932"/>
                </a:lnTo>
                <a:lnTo>
                  <a:pt x="872" y="932"/>
                </a:lnTo>
                <a:lnTo>
                  <a:pt x="862" y="926"/>
                </a:lnTo>
                <a:lnTo>
                  <a:pt x="858" y="922"/>
                </a:lnTo>
                <a:lnTo>
                  <a:pt x="856" y="920"/>
                </a:lnTo>
                <a:lnTo>
                  <a:pt x="858" y="920"/>
                </a:lnTo>
                <a:lnTo>
                  <a:pt x="858" y="920"/>
                </a:lnTo>
                <a:lnTo>
                  <a:pt x="882" y="920"/>
                </a:lnTo>
                <a:lnTo>
                  <a:pt x="892" y="902"/>
                </a:lnTo>
                <a:lnTo>
                  <a:pt x="858" y="902"/>
                </a:lnTo>
                <a:lnTo>
                  <a:pt x="858" y="870"/>
                </a:lnTo>
                <a:lnTo>
                  <a:pt x="848" y="870"/>
                </a:lnTo>
                <a:lnTo>
                  <a:pt x="848" y="840"/>
                </a:lnTo>
                <a:lnTo>
                  <a:pt x="818" y="840"/>
                </a:lnTo>
                <a:lnTo>
                  <a:pt x="816" y="702"/>
                </a:lnTo>
                <a:lnTo>
                  <a:pt x="848" y="702"/>
                </a:lnTo>
                <a:lnTo>
                  <a:pt x="874" y="678"/>
                </a:lnTo>
                <a:lnTo>
                  <a:pt x="898" y="678"/>
                </a:lnTo>
                <a:lnTo>
                  <a:pt x="906" y="828"/>
                </a:lnTo>
                <a:lnTo>
                  <a:pt x="888" y="836"/>
                </a:lnTo>
                <a:lnTo>
                  <a:pt x="888" y="840"/>
                </a:lnTo>
                <a:lnTo>
                  <a:pt x="902" y="844"/>
                </a:lnTo>
                <a:close/>
                <a:moveTo>
                  <a:pt x="852" y="618"/>
                </a:moveTo>
                <a:lnTo>
                  <a:pt x="852" y="618"/>
                </a:lnTo>
                <a:lnTo>
                  <a:pt x="894" y="588"/>
                </a:lnTo>
                <a:lnTo>
                  <a:pt x="896" y="662"/>
                </a:lnTo>
                <a:lnTo>
                  <a:pt x="848" y="662"/>
                </a:lnTo>
                <a:lnTo>
                  <a:pt x="844" y="656"/>
                </a:lnTo>
                <a:lnTo>
                  <a:pt x="816" y="656"/>
                </a:lnTo>
                <a:lnTo>
                  <a:pt x="816" y="648"/>
                </a:lnTo>
                <a:lnTo>
                  <a:pt x="832" y="648"/>
                </a:lnTo>
                <a:lnTo>
                  <a:pt x="832" y="648"/>
                </a:lnTo>
                <a:lnTo>
                  <a:pt x="838" y="646"/>
                </a:lnTo>
                <a:lnTo>
                  <a:pt x="844" y="642"/>
                </a:lnTo>
                <a:lnTo>
                  <a:pt x="850" y="636"/>
                </a:lnTo>
                <a:lnTo>
                  <a:pt x="850" y="636"/>
                </a:lnTo>
                <a:lnTo>
                  <a:pt x="852" y="628"/>
                </a:lnTo>
                <a:lnTo>
                  <a:pt x="854" y="624"/>
                </a:lnTo>
                <a:lnTo>
                  <a:pt x="852" y="618"/>
                </a:lnTo>
                <a:lnTo>
                  <a:pt x="852" y="618"/>
                </a:lnTo>
                <a:close/>
                <a:moveTo>
                  <a:pt x="1208" y="44"/>
                </a:moveTo>
                <a:lnTo>
                  <a:pt x="1208" y="44"/>
                </a:lnTo>
                <a:lnTo>
                  <a:pt x="1264" y="168"/>
                </a:lnTo>
                <a:lnTo>
                  <a:pt x="1264" y="168"/>
                </a:lnTo>
                <a:lnTo>
                  <a:pt x="1220" y="212"/>
                </a:lnTo>
                <a:lnTo>
                  <a:pt x="1210" y="242"/>
                </a:lnTo>
                <a:lnTo>
                  <a:pt x="1192" y="230"/>
                </a:lnTo>
                <a:lnTo>
                  <a:pt x="1180" y="246"/>
                </a:lnTo>
                <a:lnTo>
                  <a:pt x="1202" y="264"/>
                </a:lnTo>
                <a:lnTo>
                  <a:pt x="930" y="824"/>
                </a:lnTo>
                <a:lnTo>
                  <a:pt x="918" y="824"/>
                </a:lnTo>
                <a:lnTo>
                  <a:pt x="902" y="582"/>
                </a:lnTo>
                <a:lnTo>
                  <a:pt x="902" y="582"/>
                </a:lnTo>
                <a:lnTo>
                  <a:pt x="906" y="578"/>
                </a:lnTo>
                <a:lnTo>
                  <a:pt x="908" y="574"/>
                </a:lnTo>
                <a:lnTo>
                  <a:pt x="908" y="570"/>
                </a:lnTo>
                <a:lnTo>
                  <a:pt x="906" y="568"/>
                </a:lnTo>
                <a:lnTo>
                  <a:pt x="902" y="566"/>
                </a:lnTo>
                <a:lnTo>
                  <a:pt x="898" y="564"/>
                </a:lnTo>
                <a:lnTo>
                  <a:pt x="884" y="564"/>
                </a:lnTo>
                <a:lnTo>
                  <a:pt x="884" y="564"/>
                </a:lnTo>
                <a:lnTo>
                  <a:pt x="846" y="572"/>
                </a:lnTo>
                <a:lnTo>
                  <a:pt x="786" y="586"/>
                </a:lnTo>
                <a:lnTo>
                  <a:pt x="1208" y="44"/>
                </a:lnTo>
                <a:close/>
                <a:moveTo>
                  <a:pt x="530" y="1028"/>
                </a:moveTo>
                <a:lnTo>
                  <a:pt x="486" y="1044"/>
                </a:lnTo>
                <a:lnTo>
                  <a:pt x="740" y="810"/>
                </a:lnTo>
                <a:lnTo>
                  <a:pt x="736" y="884"/>
                </a:lnTo>
                <a:lnTo>
                  <a:pt x="720" y="884"/>
                </a:lnTo>
                <a:lnTo>
                  <a:pt x="680" y="920"/>
                </a:lnTo>
                <a:lnTo>
                  <a:pt x="680" y="928"/>
                </a:lnTo>
                <a:lnTo>
                  <a:pt x="730" y="932"/>
                </a:lnTo>
                <a:lnTo>
                  <a:pt x="730" y="998"/>
                </a:lnTo>
                <a:lnTo>
                  <a:pt x="714" y="1006"/>
                </a:lnTo>
                <a:lnTo>
                  <a:pt x="714" y="1042"/>
                </a:lnTo>
                <a:lnTo>
                  <a:pt x="530" y="1028"/>
                </a:lnTo>
                <a:close/>
                <a:moveTo>
                  <a:pt x="702" y="1276"/>
                </a:moveTo>
                <a:lnTo>
                  <a:pt x="702" y="1330"/>
                </a:lnTo>
                <a:lnTo>
                  <a:pt x="698" y="1336"/>
                </a:lnTo>
                <a:lnTo>
                  <a:pt x="636" y="1334"/>
                </a:lnTo>
                <a:lnTo>
                  <a:pt x="702" y="1276"/>
                </a:lnTo>
                <a:close/>
                <a:moveTo>
                  <a:pt x="702" y="1438"/>
                </a:moveTo>
                <a:lnTo>
                  <a:pt x="702" y="1470"/>
                </a:lnTo>
                <a:lnTo>
                  <a:pt x="634" y="1470"/>
                </a:lnTo>
                <a:lnTo>
                  <a:pt x="702" y="1404"/>
                </a:lnTo>
                <a:lnTo>
                  <a:pt x="702" y="1426"/>
                </a:lnTo>
                <a:lnTo>
                  <a:pt x="684" y="1426"/>
                </a:lnTo>
                <a:lnTo>
                  <a:pt x="684" y="1438"/>
                </a:lnTo>
                <a:lnTo>
                  <a:pt x="702" y="1438"/>
                </a:lnTo>
                <a:close/>
                <a:moveTo>
                  <a:pt x="682" y="1394"/>
                </a:moveTo>
                <a:lnTo>
                  <a:pt x="702" y="1366"/>
                </a:lnTo>
                <a:lnTo>
                  <a:pt x="702" y="1376"/>
                </a:lnTo>
                <a:lnTo>
                  <a:pt x="682" y="1394"/>
                </a:lnTo>
                <a:close/>
                <a:moveTo>
                  <a:pt x="656" y="1264"/>
                </a:moveTo>
                <a:lnTo>
                  <a:pt x="656" y="1264"/>
                </a:lnTo>
                <a:lnTo>
                  <a:pt x="684" y="1268"/>
                </a:lnTo>
                <a:lnTo>
                  <a:pt x="580" y="1360"/>
                </a:lnTo>
                <a:lnTo>
                  <a:pt x="656" y="1264"/>
                </a:lnTo>
                <a:close/>
                <a:moveTo>
                  <a:pt x="442" y="1624"/>
                </a:moveTo>
                <a:lnTo>
                  <a:pt x="482" y="1560"/>
                </a:lnTo>
                <a:lnTo>
                  <a:pt x="500" y="1624"/>
                </a:lnTo>
                <a:lnTo>
                  <a:pt x="442" y="1624"/>
                </a:lnTo>
                <a:close/>
                <a:moveTo>
                  <a:pt x="504" y="1460"/>
                </a:moveTo>
                <a:lnTo>
                  <a:pt x="530" y="1426"/>
                </a:lnTo>
                <a:lnTo>
                  <a:pt x="618" y="1350"/>
                </a:lnTo>
                <a:lnTo>
                  <a:pt x="688" y="1352"/>
                </a:lnTo>
                <a:lnTo>
                  <a:pt x="604" y="1470"/>
                </a:lnTo>
                <a:lnTo>
                  <a:pt x="506" y="1470"/>
                </a:lnTo>
                <a:lnTo>
                  <a:pt x="504" y="1460"/>
                </a:lnTo>
                <a:close/>
                <a:moveTo>
                  <a:pt x="884" y="1624"/>
                </a:moveTo>
                <a:lnTo>
                  <a:pt x="532" y="1624"/>
                </a:lnTo>
                <a:lnTo>
                  <a:pt x="512" y="1528"/>
                </a:lnTo>
                <a:lnTo>
                  <a:pt x="916" y="1528"/>
                </a:lnTo>
                <a:lnTo>
                  <a:pt x="884" y="1624"/>
                </a:lnTo>
                <a:close/>
                <a:moveTo>
                  <a:pt x="826" y="1358"/>
                </a:moveTo>
                <a:lnTo>
                  <a:pt x="882" y="1360"/>
                </a:lnTo>
                <a:lnTo>
                  <a:pt x="882" y="1360"/>
                </a:lnTo>
                <a:lnTo>
                  <a:pt x="904" y="1384"/>
                </a:lnTo>
                <a:lnTo>
                  <a:pt x="918" y="1456"/>
                </a:lnTo>
                <a:lnTo>
                  <a:pt x="826" y="1358"/>
                </a:lnTo>
                <a:close/>
                <a:moveTo>
                  <a:pt x="982" y="1434"/>
                </a:moveTo>
                <a:lnTo>
                  <a:pt x="982" y="1434"/>
                </a:lnTo>
                <a:lnTo>
                  <a:pt x="926" y="1374"/>
                </a:lnTo>
                <a:lnTo>
                  <a:pt x="920" y="1348"/>
                </a:lnTo>
                <a:lnTo>
                  <a:pt x="982" y="1434"/>
                </a:lnTo>
                <a:close/>
                <a:moveTo>
                  <a:pt x="984" y="1470"/>
                </a:moveTo>
                <a:lnTo>
                  <a:pt x="946" y="1470"/>
                </a:lnTo>
                <a:lnTo>
                  <a:pt x="934" y="1416"/>
                </a:lnTo>
                <a:lnTo>
                  <a:pt x="934" y="1416"/>
                </a:lnTo>
                <a:lnTo>
                  <a:pt x="984" y="1470"/>
                </a:lnTo>
                <a:lnTo>
                  <a:pt x="984" y="1470"/>
                </a:lnTo>
                <a:close/>
                <a:moveTo>
                  <a:pt x="924" y="1624"/>
                </a:moveTo>
                <a:lnTo>
                  <a:pt x="944" y="1582"/>
                </a:lnTo>
                <a:lnTo>
                  <a:pt x="954" y="1624"/>
                </a:lnTo>
                <a:lnTo>
                  <a:pt x="924" y="1624"/>
                </a:lnTo>
                <a:close/>
                <a:moveTo>
                  <a:pt x="980" y="1624"/>
                </a:moveTo>
                <a:lnTo>
                  <a:pt x="980" y="1624"/>
                </a:lnTo>
                <a:lnTo>
                  <a:pt x="958" y="1550"/>
                </a:lnTo>
                <a:lnTo>
                  <a:pt x="968" y="1528"/>
                </a:lnTo>
                <a:lnTo>
                  <a:pt x="1002" y="1528"/>
                </a:lnTo>
                <a:lnTo>
                  <a:pt x="1010" y="1546"/>
                </a:lnTo>
                <a:lnTo>
                  <a:pt x="982" y="1624"/>
                </a:lnTo>
                <a:lnTo>
                  <a:pt x="980" y="1624"/>
                </a:lnTo>
                <a:close/>
                <a:moveTo>
                  <a:pt x="1008" y="1624"/>
                </a:moveTo>
                <a:lnTo>
                  <a:pt x="1022" y="1588"/>
                </a:lnTo>
                <a:lnTo>
                  <a:pt x="1036" y="1624"/>
                </a:lnTo>
                <a:lnTo>
                  <a:pt x="1008" y="1624"/>
                </a:lnTo>
                <a:close/>
                <a:moveTo>
                  <a:pt x="1645" y="1274"/>
                </a:moveTo>
                <a:lnTo>
                  <a:pt x="1645" y="1274"/>
                </a:lnTo>
                <a:lnTo>
                  <a:pt x="1663" y="1276"/>
                </a:lnTo>
                <a:lnTo>
                  <a:pt x="1599" y="1342"/>
                </a:lnTo>
                <a:lnTo>
                  <a:pt x="1645" y="1274"/>
                </a:lnTo>
                <a:close/>
                <a:moveTo>
                  <a:pt x="1597" y="1418"/>
                </a:moveTo>
                <a:lnTo>
                  <a:pt x="1597" y="1418"/>
                </a:lnTo>
                <a:lnTo>
                  <a:pt x="1571" y="1416"/>
                </a:lnTo>
                <a:lnTo>
                  <a:pt x="1571" y="1416"/>
                </a:lnTo>
                <a:lnTo>
                  <a:pt x="1561" y="1412"/>
                </a:lnTo>
                <a:lnTo>
                  <a:pt x="1553" y="1408"/>
                </a:lnTo>
                <a:lnTo>
                  <a:pt x="1569" y="1386"/>
                </a:lnTo>
                <a:lnTo>
                  <a:pt x="1621" y="1334"/>
                </a:lnTo>
                <a:lnTo>
                  <a:pt x="1665" y="1336"/>
                </a:lnTo>
                <a:lnTo>
                  <a:pt x="1613" y="1418"/>
                </a:lnTo>
                <a:lnTo>
                  <a:pt x="1597" y="1418"/>
                </a:lnTo>
                <a:close/>
                <a:moveTo>
                  <a:pt x="1673" y="1388"/>
                </a:moveTo>
                <a:lnTo>
                  <a:pt x="1661" y="1388"/>
                </a:lnTo>
                <a:lnTo>
                  <a:pt x="1661" y="1396"/>
                </a:lnTo>
                <a:lnTo>
                  <a:pt x="1673" y="1396"/>
                </a:lnTo>
                <a:lnTo>
                  <a:pt x="1673" y="1418"/>
                </a:lnTo>
                <a:lnTo>
                  <a:pt x="1631" y="1418"/>
                </a:lnTo>
                <a:lnTo>
                  <a:pt x="1673" y="1372"/>
                </a:lnTo>
                <a:lnTo>
                  <a:pt x="1673" y="1388"/>
                </a:lnTo>
                <a:close/>
                <a:moveTo>
                  <a:pt x="1673" y="1352"/>
                </a:moveTo>
                <a:lnTo>
                  <a:pt x="1661" y="1366"/>
                </a:lnTo>
                <a:lnTo>
                  <a:pt x="1673" y="1344"/>
                </a:lnTo>
                <a:lnTo>
                  <a:pt x="1673" y="1352"/>
                </a:lnTo>
                <a:close/>
                <a:moveTo>
                  <a:pt x="1673" y="1320"/>
                </a:moveTo>
                <a:lnTo>
                  <a:pt x="1671" y="1324"/>
                </a:lnTo>
                <a:lnTo>
                  <a:pt x="1633" y="1322"/>
                </a:lnTo>
                <a:lnTo>
                  <a:pt x="1673" y="1280"/>
                </a:lnTo>
                <a:lnTo>
                  <a:pt x="1673" y="1320"/>
                </a:lnTo>
                <a:close/>
                <a:moveTo>
                  <a:pt x="1693" y="1004"/>
                </a:moveTo>
                <a:lnTo>
                  <a:pt x="1685" y="1004"/>
                </a:lnTo>
                <a:lnTo>
                  <a:pt x="1659" y="1030"/>
                </a:lnTo>
                <a:lnTo>
                  <a:pt x="1659" y="1036"/>
                </a:lnTo>
                <a:lnTo>
                  <a:pt x="1691" y="1038"/>
                </a:lnTo>
                <a:lnTo>
                  <a:pt x="1689" y="1084"/>
                </a:lnTo>
                <a:lnTo>
                  <a:pt x="1681" y="1092"/>
                </a:lnTo>
                <a:lnTo>
                  <a:pt x="1681" y="1116"/>
                </a:lnTo>
                <a:lnTo>
                  <a:pt x="1567" y="1108"/>
                </a:lnTo>
                <a:lnTo>
                  <a:pt x="1541" y="1118"/>
                </a:lnTo>
                <a:lnTo>
                  <a:pt x="1695" y="952"/>
                </a:lnTo>
                <a:lnTo>
                  <a:pt x="1693" y="1004"/>
                </a:lnTo>
                <a:close/>
                <a:moveTo>
                  <a:pt x="1773" y="1280"/>
                </a:moveTo>
                <a:lnTo>
                  <a:pt x="1785" y="1300"/>
                </a:lnTo>
                <a:lnTo>
                  <a:pt x="1791" y="1328"/>
                </a:lnTo>
                <a:lnTo>
                  <a:pt x="1791" y="1328"/>
                </a:lnTo>
                <a:lnTo>
                  <a:pt x="1755" y="1282"/>
                </a:lnTo>
                <a:lnTo>
                  <a:pt x="1755" y="1282"/>
                </a:lnTo>
                <a:lnTo>
                  <a:pt x="1773" y="1280"/>
                </a:lnTo>
                <a:lnTo>
                  <a:pt x="1773" y="1280"/>
                </a:lnTo>
                <a:close/>
                <a:moveTo>
                  <a:pt x="1773" y="1326"/>
                </a:moveTo>
                <a:lnTo>
                  <a:pt x="1739" y="1326"/>
                </a:lnTo>
                <a:lnTo>
                  <a:pt x="1739" y="1288"/>
                </a:lnTo>
                <a:lnTo>
                  <a:pt x="1739" y="1288"/>
                </a:lnTo>
                <a:lnTo>
                  <a:pt x="1773" y="1326"/>
                </a:lnTo>
                <a:lnTo>
                  <a:pt x="1773" y="1326"/>
                </a:lnTo>
                <a:close/>
                <a:moveTo>
                  <a:pt x="1745" y="1400"/>
                </a:moveTo>
                <a:lnTo>
                  <a:pt x="1745" y="1418"/>
                </a:lnTo>
                <a:lnTo>
                  <a:pt x="1739" y="1418"/>
                </a:lnTo>
                <a:lnTo>
                  <a:pt x="1739" y="1396"/>
                </a:lnTo>
                <a:lnTo>
                  <a:pt x="1753" y="1396"/>
                </a:lnTo>
                <a:lnTo>
                  <a:pt x="1753" y="1388"/>
                </a:lnTo>
                <a:lnTo>
                  <a:pt x="1739" y="1388"/>
                </a:lnTo>
                <a:lnTo>
                  <a:pt x="1739" y="1346"/>
                </a:lnTo>
                <a:lnTo>
                  <a:pt x="1793" y="1412"/>
                </a:lnTo>
                <a:lnTo>
                  <a:pt x="1793" y="1418"/>
                </a:lnTo>
                <a:lnTo>
                  <a:pt x="1771" y="1418"/>
                </a:lnTo>
                <a:lnTo>
                  <a:pt x="1771" y="1400"/>
                </a:lnTo>
                <a:lnTo>
                  <a:pt x="1745" y="1400"/>
                </a:lnTo>
                <a:close/>
                <a:moveTo>
                  <a:pt x="1795" y="976"/>
                </a:moveTo>
                <a:lnTo>
                  <a:pt x="1795" y="988"/>
                </a:lnTo>
                <a:lnTo>
                  <a:pt x="1793" y="992"/>
                </a:lnTo>
                <a:lnTo>
                  <a:pt x="1793" y="1020"/>
                </a:lnTo>
                <a:lnTo>
                  <a:pt x="1763" y="1126"/>
                </a:lnTo>
                <a:lnTo>
                  <a:pt x="1763" y="1126"/>
                </a:lnTo>
                <a:lnTo>
                  <a:pt x="1745" y="1126"/>
                </a:lnTo>
                <a:lnTo>
                  <a:pt x="1747" y="1044"/>
                </a:lnTo>
                <a:lnTo>
                  <a:pt x="1779" y="1046"/>
                </a:lnTo>
                <a:lnTo>
                  <a:pt x="1783" y="1038"/>
                </a:lnTo>
                <a:lnTo>
                  <a:pt x="1777" y="1038"/>
                </a:lnTo>
                <a:lnTo>
                  <a:pt x="1777" y="1038"/>
                </a:lnTo>
                <a:lnTo>
                  <a:pt x="1771" y="1034"/>
                </a:lnTo>
                <a:lnTo>
                  <a:pt x="1769" y="1032"/>
                </a:lnTo>
                <a:lnTo>
                  <a:pt x="1767" y="1030"/>
                </a:lnTo>
                <a:lnTo>
                  <a:pt x="1769" y="1030"/>
                </a:lnTo>
                <a:lnTo>
                  <a:pt x="1769" y="1030"/>
                </a:lnTo>
                <a:lnTo>
                  <a:pt x="1783" y="1030"/>
                </a:lnTo>
                <a:lnTo>
                  <a:pt x="1789" y="1018"/>
                </a:lnTo>
                <a:lnTo>
                  <a:pt x="1769" y="1018"/>
                </a:lnTo>
                <a:lnTo>
                  <a:pt x="1767" y="996"/>
                </a:lnTo>
                <a:lnTo>
                  <a:pt x="1761" y="996"/>
                </a:lnTo>
                <a:lnTo>
                  <a:pt x="1763" y="974"/>
                </a:lnTo>
                <a:lnTo>
                  <a:pt x="1743" y="974"/>
                </a:lnTo>
                <a:lnTo>
                  <a:pt x="1743" y="876"/>
                </a:lnTo>
                <a:lnTo>
                  <a:pt x="1763" y="876"/>
                </a:lnTo>
                <a:lnTo>
                  <a:pt x="1779" y="858"/>
                </a:lnTo>
                <a:lnTo>
                  <a:pt x="1793" y="860"/>
                </a:lnTo>
                <a:lnTo>
                  <a:pt x="1797" y="966"/>
                </a:lnTo>
                <a:lnTo>
                  <a:pt x="1787" y="970"/>
                </a:lnTo>
                <a:lnTo>
                  <a:pt x="1787" y="974"/>
                </a:lnTo>
                <a:lnTo>
                  <a:pt x="1795" y="976"/>
                </a:lnTo>
                <a:close/>
                <a:moveTo>
                  <a:pt x="1765" y="818"/>
                </a:moveTo>
                <a:lnTo>
                  <a:pt x="1765" y="818"/>
                </a:lnTo>
                <a:lnTo>
                  <a:pt x="1789" y="796"/>
                </a:lnTo>
                <a:lnTo>
                  <a:pt x="1793" y="848"/>
                </a:lnTo>
                <a:lnTo>
                  <a:pt x="1763" y="848"/>
                </a:lnTo>
                <a:lnTo>
                  <a:pt x="1759" y="844"/>
                </a:lnTo>
                <a:lnTo>
                  <a:pt x="1743" y="844"/>
                </a:lnTo>
                <a:lnTo>
                  <a:pt x="1743" y="838"/>
                </a:lnTo>
                <a:lnTo>
                  <a:pt x="1753" y="838"/>
                </a:lnTo>
                <a:lnTo>
                  <a:pt x="1753" y="838"/>
                </a:lnTo>
                <a:lnTo>
                  <a:pt x="1757" y="838"/>
                </a:lnTo>
                <a:lnTo>
                  <a:pt x="1759" y="834"/>
                </a:lnTo>
                <a:lnTo>
                  <a:pt x="1763" y="830"/>
                </a:lnTo>
                <a:lnTo>
                  <a:pt x="1763" y="830"/>
                </a:lnTo>
                <a:lnTo>
                  <a:pt x="1765" y="824"/>
                </a:lnTo>
                <a:lnTo>
                  <a:pt x="1765" y="820"/>
                </a:lnTo>
                <a:lnTo>
                  <a:pt x="1765" y="818"/>
                </a:lnTo>
                <a:lnTo>
                  <a:pt x="1765" y="818"/>
                </a:lnTo>
                <a:close/>
                <a:moveTo>
                  <a:pt x="1983" y="412"/>
                </a:moveTo>
                <a:lnTo>
                  <a:pt x="1983" y="412"/>
                </a:lnTo>
                <a:lnTo>
                  <a:pt x="2017" y="500"/>
                </a:lnTo>
                <a:lnTo>
                  <a:pt x="2017" y="500"/>
                </a:lnTo>
                <a:lnTo>
                  <a:pt x="1991" y="532"/>
                </a:lnTo>
                <a:lnTo>
                  <a:pt x="1985" y="552"/>
                </a:lnTo>
                <a:lnTo>
                  <a:pt x="1973" y="544"/>
                </a:lnTo>
                <a:lnTo>
                  <a:pt x="1965" y="554"/>
                </a:lnTo>
                <a:lnTo>
                  <a:pt x="1979" y="568"/>
                </a:lnTo>
                <a:lnTo>
                  <a:pt x="1813" y="964"/>
                </a:lnTo>
                <a:lnTo>
                  <a:pt x="1805" y="962"/>
                </a:lnTo>
                <a:lnTo>
                  <a:pt x="1795" y="790"/>
                </a:lnTo>
                <a:lnTo>
                  <a:pt x="1795" y="790"/>
                </a:lnTo>
                <a:lnTo>
                  <a:pt x="1799" y="786"/>
                </a:lnTo>
                <a:lnTo>
                  <a:pt x="1797" y="782"/>
                </a:lnTo>
                <a:lnTo>
                  <a:pt x="1793" y="778"/>
                </a:lnTo>
                <a:lnTo>
                  <a:pt x="1785" y="778"/>
                </a:lnTo>
                <a:lnTo>
                  <a:pt x="1785" y="778"/>
                </a:lnTo>
                <a:lnTo>
                  <a:pt x="1761" y="784"/>
                </a:lnTo>
                <a:lnTo>
                  <a:pt x="1725" y="794"/>
                </a:lnTo>
                <a:lnTo>
                  <a:pt x="1983" y="412"/>
                </a:lnTo>
                <a:close/>
                <a:moveTo>
                  <a:pt x="1797" y="1482"/>
                </a:moveTo>
                <a:lnTo>
                  <a:pt x="1717" y="1474"/>
                </a:lnTo>
                <a:lnTo>
                  <a:pt x="1699" y="1460"/>
                </a:lnTo>
                <a:lnTo>
                  <a:pt x="1803" y="1460"/>
                </a:lnTo>
                <a:lnTo>
                  <a:pt x="1797" y="1482"/>
                </a:lnTo>
                <a:close/>
                <a:moveTo>
                  <a:pt x="1749" y="1340"/>
                </a:moveTo>
                <a:lnTo>
                  <a:pt x="1783" y="1340"/>
                </a:lnTo>
                <a:lnTo>
                  <a:pt x="1783" y="1340"/>
                </a:lnTo>
                <a:lnTo>
                  <a:pt x="1797" y="1356"/>
                </a:lnTo>
                <a:lnTo>
                  <a:pt x="1805" y="1408"/>
                </a:lnTo>
                <a:lnTo>
                  <a:pt x="1749" y="1340"/>
                </a:lnTo>
                <a:close/>
                <a:moveTo>
                  <a:pt x="1805" y="1332"/>
                </a:moveTo>
                <a:lnTo>
                  <a:pt x="1845" y="1394"/>
                </a:lnTo>
                <a:lnTo>
                  <a:pt x="1845" y="1394"/>
                </a:lnTo>
                <a:lnTo>
                  <a:pt x="1809" y="1350"/>
                </a:lnTo>
                <a:lnTo>
                  <a:pt x="1805" y="1332"/>
                </a:lnTo>
                <a:close/>
                <a:moveTo>
                  <a:pt x="1815" y="1380"/>
                </a:moveTo>
                <a:lnTo>
                  <a:pt x="1815" y="1380"/>
                </a:lnTo>
                <a:lnTo>
                  <a:pt x="1845" y="1418"/>
                </a:lnTo>
                <a:lnTo>
                  <a:pt x="1823" y="1418"/>
                </a:lnTo>
                <a:lnTo>
                  <a:pt x="1815" y="1380"/>
                </a:lnTo>
                <a:close/>
                <a:moveTo>
                  <a:pt x="1855" y="1488"/>
                </a:moveTo>
                <a:lnTo>
                  <a:pt x="1833" y="1486"/>
                </a:lnTo>
                <a:lnTo>
                  <a:pt x="1833" y="1486"/>
                </a:lnTo>
                <a:lnTo>
                  <a:pt x="1829" y="1476"/>
                </a:lnTo>
                <a:lnTo>
                  <a:pt x="1835" y="1460"/>
                </a:lnTo>
                <a:lnTo>
                  <a:pt x="1857" y="1460"/>
                </a:lnTo>
                <a:lnTo>
                  <a:pt x="1861" y="1472"/>
                </a:lnTo>
                <a:lnTo>
                  <a:pt x="1855" y="1488"/>
                </a:lnTo>
                <a:close/>
                <a:moveTo>
                  <a:pt x="3117" y="1172"/>
                </a:moveTo>
                <a:lnTo>
                  <a:pt x="3149" y="1248"/>
                </a:lnTo>
                <a:lnTo>
                  <a:pt x="3105" y="1174"/>
                </a:lnTo>
                <a:lnTo>
                  <a:pt x="3105" y="1174"/>
                </a:lnTo>
                <a:lnTo>
                  <a:pt x="3117" y="1172"/>
                </a:lnTo>
                <a:lnTo>
                  <a:pt x="3117" y="1172"/>
                </a:lnTo>
                <a:close/>
                <a:moveTo>
                  <a:pt x="3125" y="1228"/>
                </a:moveTo>
                <a:lnTo>
                  <a:pt x="3099" y="1228"/>
                </a:lnTo>
                <a:lnTo>
                  <a:pt x="3097" y="1224"/>
                </a:lnTo>
                <a:lnTo>
                  <a:pt x="3097" y="1180"/>
                </a:lnTo>
                <a:lnTo>
                  <a:pt x="3125" y="1228"/>
                </a:lnTo>
                <a:close/>
                <a:moveTo>
                  <a:pt x="3097" y="1300"/>
                </a:moveTo>
                <a:lnTo>
                  <a:pt x="3097" y="1282"/>
                </a:lnTo>
                <a:lnTo>
                  <a:pt x="3127" y="1336"/>
                </a:lnTo>
                <a:lnTo>
                  <a:pt x="3097" y="1336"/>
                </a:lnTo>
                <a:lnTo>
                  <a:pt x="3097" y="1310"/>
                </a:lnTo>
                <a:lnTo>
                  <a:pt x="3105" y="1310"/>
                </a:lnTo>
                <a:lnTo>
                  <a:pt x="3105" y="1300"/>
                </a:lnTo>
                <a:lnTo>
                  <a:pt x="3097" y="1300"/>
                </a:lnTo>
                <a:close/>
                <a:moveTo>
                  <a:pt x="3097" y="1262"/>
                </a:moveTo>
                <a:lnTo>
                  <a:pt x="3097" y="1252"/>
                </a:lnTo>
                <a:lnTo>
                  <a:pt x="3107" y="1276"/>
                </a:lnTo>
                <a:lnTo>
                  <a:pt x="3097" y="1262"/>
                </a:lnTo>
                <a:close/>
                <a:moveTo>
                  <a:pt x="3189" y="996"/>
                </a:moveTo>
                <a:lnTo>
                  <a:pt x="3171" y="984"/>
                </a:lnTo>
                <a:lnTo>
                  <a:pt x="3093" y="996"/>
                </a:lnTo>
                <a:lnTo>
                  <a:pt x="3093" y="966"/>
                </a:lnTo>
                <a:lnTo>
                  <a:pt x="3085" y="960"/>
                </a:lnTo>
                <a:lnTo>
                  <a:pt x="3085" y="906"/>
                </a:lnTo>
                <a:lnTo>
                  <a:pt x="3107" y="904"/>
                </a:lnTo>
                <a:lnTo>
                  <a:pt x="3107" y="898"/>
                </a:lnTo>
                <a:lnTo>
                  <a:pt x="3089" y="868"/>
                </a:lnTo>
                <a:lnTo>
                  <a:pt x="3083" y="868"/>
                </a:lnTo>
                <a:lnTo>
                  <a:pt x="3081" y="810"/>
                </a:lnTo>
                <a:lnTo>
                  <a:pt x="3189" y="996"/>
                </a:lnTo>
                <a:close/>
                <a:moveTo>
                  <a:pt x="3001" y="822"/>
                </a:moveTo>
                <a:lnTo>
                  <a:pt x="2887" y="374"/>
                </a:lnTo>
                <a:lnTo>
                  <a:pt x="2895" y="360"/>
                </a:lnTo>
                <a:lnTo>
                  <a:pt x="2891" y="348"/>
                </a:lnTo>
                <a:lnTo>
                  <a:pt x="2883" y="358"/>
                </a:lnTo>
                <a:lnTo>
                  <a:pt x="2879" y="334"/>
                </a:lnTo>
                <a:lnTo>
                  <a:pt x="2879" y="334"/>
                </a:lnTo>
                <a:lnTo>
                  <a:pt x="2861" y="298"/>
                </a:lnTo>
                <a:lnTo>
                  <a:pt x="2861" y="298"/>
                </a:lnTo>
                <a:lnTo>
                  <a:pt x="2885" y="200"/>
                </a:lnTo>
                <a:lnTo>
                  <a:pt x="3061" y="632"/>
                </a:lnTo>
                <a:lnTo>
                  <a:pt x="3061" y="632"/>
                </a:lnTo>
                <a:lnTo>
                  <a:pt x="3037" y="620"/>
                </a:lnTo>
                <a:lnTo>
                  <a:pt x="3021" y="614"/>
                </a:lnTo>
                <a:lnTo>
                  <a:pt x="3021" y="614"/>
                </a:lnTo>
                <a:lnTo>
                  <a:pt x="3015" y="614"/>
                </a:lnTo>
                <a:lnTo>
                  <a:pt x="3011" y="616"/>
                </a:lnTo>
                <a:lnTo>
                  <a:pt x="3011" y="622"/>
                </a:lnTo>
                <a:lnTo>
                  <a:pt x="3013" y="628"/>
                </a:lnTo>
                <a:lnTo>
                  <a:pt x="3007" y="822"/>
                </a:lnTo>
                <a:lnTo>
                  <a:pt x="3001" y="822"/>
                </a:lnTo>
                <a:close/>
                <a:moveTo>
                  <a:pt x="3035" y="672"/>
                </a:moveTo>
                <a:lnTo>
                  <a:pt x="3035" y="672"/>
                </a:lnTo>
                <a:lnTo>
                  <a:pt x="3037" y="676"/>
                </a:lnTo>
                <a:lnTo>
                  <a:pt x="3041" y="680"/>
                </a:lnTo>
                <a:lnTo>
                  <a:pt x="3043" y="682"/>
                </a:lnTo>
                <a:lnTo>
                  <a:pt x="3049" y="682"/>
                </a:lnTo>
                <a:lnTo>
                  <a:pt x="3049" y="688"/>
                </a:lnTo>
                <a:lnTo>
                  <a:pt x="3037" y="688"/>
                </a:lnTo>
                <a:lnTo>
                  <a:pt x="3035" y="692"/>
                </a:lnTo>
                <a:lnTo>
                  <a:pt x="3015" y="692"/>
                </a:lnTo>
                <a:lnTo>
                  <a:pt x="3017" y="634"/>
                </a:lnTo>
                <a:lnTo>
                  <a:pt x="3017" y="634"/>
                </a:lnTo>
                <a:lnTo>
                  <a:pt x="3033" y="658"/>
                </a:lnTo>
                <a:lnTo>
                  <a:pt x="3033" y="658"/>
                </a:lnTo>
                <a:lnTo>
                  <a:pt x="3033" y="662"/>
                </a:lnTo>
                <a:lnTo>
                  <a:pt x="3035" y="672"/>
                </a:lnTo>
                <a:lnTo>
                  <a:pt x="3035" y="672"/>
                </a:lnTo>
                <a:close/>
                <a:moveTo>
                  <a:pt x="3035" y="1006"/>
                </a:moveTo>
                <a:lnTo>
                  <a:pt x="3015" y="886"/>
                </a:lnTo>
                <a:lnTo>
                  <a:pt x="3015" y="854"/>
                </a:lnTo>
                <a:lnTo>
                  <a:pt x="3013" y="850"/>
                </a:lnTo>
                <a:lnTo>
                  <a:pt x="3013" y="836"/>
                </a:lnTo>
                <a:lnTo>
                  <a:pt x="3019" y="834"/>
                </a:lnTo>
                <a:lnTo>
                  <a:pt x="3019" y="830"/>
                </a:lnTo>
                <a:lnTo>
                  <a:pt x="3011" y="824"/>
                </a:lnTo>
                <a:lnTo>
                  <a:pt x="3015" y="704"/>
                </a:lnTo>
                <a:lnTo>
                  <a:pt x="3025" y="704"/>
                </a:lnTo>
                <a:lnTo>
                  <a:pt x="3037" y="724"/>
                </a:lnTo>
                <a:lnTo>
                  <a:pt x="3049" y="724"/>
                </a:lnTo>
                <a:lnTo>
                  <a:pt x="3049" y="834"/>
                </a:lnTo>
                <a:lnTo>
                  <a:pt x="3037" y="834"/>
                </a:lnTo>
                <a:lnTo>
                  <a:pt x="3037" y="858"/>
                </a:lnTo>
                <a:lnTo>
                  <a:pt x="3033" y="858"/>
                </a:lnTo>
                <a:lnTo>
                  <a:pt x="3031" y="882"/>
                </a:lnTo>
                <a:lnTo>
                  <a:pt x="3017" y="882"/>
                </a:lnTo>
                <a:lnTo>
                  <a:pt x="3021" y="898"/>
                </a:lnTo>
                <a:lnTo>
                  <a:pt x="3021" y="898"/>
                </a:lnTo>
                <a:lnTo>
                  <a:pt x="3031" y="898"/>
                </a:lnTo>
                <a:lnTo>
                  <a:pt x="3031" y="898"/>
                </a:lnTo>
                <a:lnTo>
                  <a:pt x="3031" y="898"/>
                </a:lnTo>
                <a:lnTo>
                  <a:pt x="3029" y="902"/>
                </a:lnTo>
                <a:lnTo>
                  <a:pt x="3027" y="908"/>
                </a:lnTo>
                <a:lnTo>
                  <a:pt x="3021" y="908"/>
                </a:lnTo>
                <a:lnTo>
                  <a:pt x="3023" y="914"/>
                </a:lnTo>
                <a:lnTo>
                  <a:pt x="3047" y="912"/>
                </a:lnTo>
                <a:lnTo>
                  <a:pt x="3047" y="1006"/>
                </a:lnTo>
                <a:lnTo>
                  <a:pt x="3047" y="1006"/>
                </a:lnTo>
                <a:lnTo>
                  <a:pt x="3035" y="1006"/>
                </a:lnTo>
                <a:lnTo>
                  <a:pt x="3035" y="1006"/>
                </a:lnTo>
                <a:close/>
                <a:moveTo>
                  <a:pt x="3051" y="1188"/>
                </a:moveTo>
                <a:lnTo>
                  <a:pt x="3051" y="1232"/>
                </a:lnTo>
                <a:lnTo>
                  <a:pt x="3029" y="1232"/>
                </a:lnTo>
                <a:lnTo>
                  <a:pt x="3029" y="1232"/>
                </a:lnTo>
                <a:lnTo>
                  <a:pt x="3051" y="1188"/>
                </a:lnTo>
                <a:lnTo>
                  <a:pt x="3051" y="1188"/>
                </a:lnTo>
                <a:close/>
                <a:moveTo>
                  <a:pt x="3051" y="1310"/>
                </a:moveTo>
                <a:lnTo>
                  <a:pt x="3051" y="1336"/>
                </a:lnTo>
                <a:lnTo>
                  <a:pt x="3047" y="1336"/>
                </a:lnTo>
                <a:lnTo>
                  <a:pt x="3047" y="1314"/>
                </a:lnTo>
                <a:lnTo>
                  <a:pt x="3029" y="1314"/>
                </a:lnTo>
                <a:lnTo>
                  <a:pt x="3029" y="1336"/>
                </a:lnTo>
                <a:lnTo>
                  <a:pt x="3015" y="1336"/>
                </a:lnTo>
                <a:lnTo>
                  <a:pt x="3015" y="1328"/>
                </a:lnTo>
                <a:lnTo>
                  <a:pt x="3051" y="1254"/>
                </a:lnTo>
                <a:lnTo>
                  <a:pt x="3051" y="1300"/>
                </a:lnTo>
                <a:lnTo>
                  <a:pt x="3043" y="1300"/>
                </a:lnTo>
                <a:lnTo>
                  <a:pt x="3043" y="1310"/>
                </a:lnTo>
                <a:lnTo>
                  <a:pt x="3051" y="1310"/>
                </a:lnTo>
                <a:close/>
                <a:moveTo>
                  <a:pt x="3019" y="1202"/>
                </a:moveTo>
                <a:lnTo>
                  <a:pt x="3029" y="1180"/>
                </a:lnTo>
                <a:lnTo>
                  <a:pt x="3029" y="1180"/>
                </a:lnTo>
                <a:lnTo>
                  <a:pt x="3041" y="1180"/>
                </a:lnTo>
                <a:lnTo>
                  <a:pt x="3041" y="1180"/>
                </a:lnTo>
                <a:lnTo>
                  <a:pt x="3017" y="1232"/>
                </a:lnTo>
                <a:lnTo>
                  <a:pt x="3019" y="1202"/>
                </a:lnTo>
                <a:close/>
                <a:moveTo>
                  <a:pt x="2953" y="1476"/>
                </a:moveTo>
                <a:lnTo>
                  <a:pt x="2963" y="1428"/>
                </a:lnTo>
                <a:lnTo>
                  <a:pt x="2971" y="1476"/>
                </a:lnTo>
                <a:lnTo>
                  <a:pt x="2953" y="1476"/>
                </a:lnTo>
                <a:close/>
                <a:moveTo>
                  <a:pt x="2967" y="1396"/>
                </a:moveTo>
                <a:lnTo>
                  <a:pt x="2971" y="1382"/>
                </a:lnTo>
                <a:lnTo>
                  <a:pt x="2985" y="1382"/>
                </a:lnTo>
                <a:lnTo>
                  <a:pt x="2989" y="1400"/>
                </a:lnTo>
                <a:lnTo>
                  <a:pt x="2989" y="1400"/>
                </a:lnTo>
                <a:lnTo>
                  <a:pt x="2979" y="1460"/>
                </a:lnTo>
                <a:lnTo>
                  <a:pt x="2967" y="1396"/>
                </a:lnTo>
                <a:close/>
                <a:moveTo>
                  <a:pt x="2979" y="1336"/>
                </a:moveTo>
                <a:lnTo>
                  <a:pt x="2979" y="1336"/>
                </a:lnTo>
                <a:lnTo>
                  <a:pt x="2999" y="1292"/>
                </a:lnTo>
                <a:lnTo>
                  <a:pt x="2995" y="1336"/>
                </a:lnTo>
                <a:lnTo>
                  <a:pt x="2979" y="1336"/>
                </a:lnTo>
                <a:close/>
                <a:moveTo>
                  <a:pt x="3003" y="1476"/>
                </a:moveTo>
                <a:lnTo>
                  <a:pt x="2989" y="1476"/>
                </a:lnTo>
                <a:lnTo>
                  <a:pt x="2995" y="1424"/>
                </a:lnTo>
                <a:lnTo>
                  <a:pt x="3003" y="1454"/>
                </a:lnTo>
                <a:lnTo>
                  <a:pt x="3003" y="1476"/>
                </a:lnTo>
                <a:close/>
                <a:moveTo>
                  <a:pt x="3003" y="1258"/>
                </a:moveTo>
                <a:lnTo>
                  <a:pt x="3003" y="1258"/>
                </a:lnTo>
                <a:lnTo>
                  <a:pt x="2979" y="1308"/>
                </a:lnTo>
                <a:lnTo>
                  <a:pt x="3005" y="1238"/>
                </a:lnTo>
                <a:lnTo>
                  <a:pt x="3003" y="1258"/>
                </a:lnTo>
                <a:close/>
                <a:moveTo>
                  <a:pt x="3013" y="1266"/>
                </a:moveTo>
                <a:lnTo>
                  <a:pt x="3013" y="1266"/>
                </a:lnTo>
                <a:lnTo>
                  <a:pt x="3021" y="1248"/>
                </a:lnTo>
                <a:lnTo>
                  <a:pt x="3045" y="1246"/>
                </a:lnTo>
                <a:lnTo>
                  <a:pt x="3007" y="1324"/>
                </a:lnTo>
                <a:lnTo>
                  <a:pt x="3013" y="1266"/>
                </a:lnTo>
                <a:close/>
                <a:moveTo>
                  <a:pt x="3171" y="1438"/>
                </a:moveTo>
                <a:lnTo>
                  <a:pt x="3115" y="1438"/>
                </a:lnTo>
                <a:lnTo>
                  <a:pt x="3115" y="1486"/>
                </a:lnTo>
                <a:lnTo>
                  <a:pt x="3053" y="1486"/>
                </a:lnTo>
                <a:lnTo>
                  <a:pt x="3053" y="1440"/>
                </a:lnTo>
                <a:lnTo>
                  <a:pt x="3017" y="1440"/>
                </a:lnTo>
                <a:lnTo>
                  <a:pt x="3007" y="1382"/>
                </a:lnTo>
                <a:lnTo>
                  <a:pt x="3177" y="1382"/>
                </a:lnTo>
                <a:lnTo>
                  <a:pt x="3171" y="1438"/>
                </a:lnTo>
                <a:close/>
                <a:moveTo>
                  <a:pt x="3181" y="1336"/>
                </a:moveTo>
                <a:lnTo>
                  <a:pt x="3139" y="1336"/>
                </a:lnTo>
                <a:lnTo>
                  <a:pt x="3103" y="1242"/>
                </a:lnTo>
                <a:lnTo>
                  <a:pt x="3133" y="1240"/>
                </a:lnTo>
                <a:lnTo>
                  <a:pt x="3169" y="1300"/>
                </a:lnTo>
                <a:lnTo>
                  <a:pt x="3181" y="1326"/>
                </a:lnTo>
                <a:lnTo>
                  <a:pt x="3181" y="1336"/>
                </a:lnTo>
                <a:close/>
                <a:moveTo>
                  <a:pt x="3191" y="1444"/>
                </a:moveTo>
                <a:lnTo>
                  <a:pt x="3191" y="1452"/>
                </a:lnTo>
                <a:lnTo>
                  <a:pt x="3185" y="1452"/>
                </a:lnTo>
                <a:lnTo>
                  <a:pt x="3191" y="1408"/>
                </a:lnTo>
                <a:lnTo>
                  <a:pt x="3203" y="1444"/>
                </a:lnTo>
                <a:lnTo>
                  <a:pt x="3191" y="1444"/>
                </a:lnTo>
                <a:close/>
                <a:moveTo>
                  <a:pt x="4548" y="1392"/>
                </a:moveTo>
                <a:lnTo>
                  <a:pt x="4548" y="1396"/>
                </a:lnTo>
                <a:lnTo>
                  <a:pt x="4502" y="1396"/>
                </a:lnTo>
                <a:lnTo>
                  <a:pt x="4464" y="1346"/>
                </a:lnTo>
                <a:lnTo>
                  <a:pt x="4496" y="1344"/>
                </a:lnTo>
                <a:lnTo>
                  <a:pt x="4536" y="1378"/>
                </a:lnTo>
                <a:lnTo>
                  <a:pt x="4548" y="1392"/>
                </a:lnTo>
                <a:close/>
                <a:moveTo>
                  <a:pt x="4456" y="1378"/>
                </a:moveTo>
                <a:lnTo>
                  <a:pt x="4456" y="1368"/>
                </a:lnTo>
                <a:lnTo>
                  <a:pt x="4488" y="1396"/>
                </a:lnTo>
                <a:lnTo>
                  <a:pt x="4456" y="1396"/>
                </a:lnTo>
                <a:lnTo>
                  <a:pt x="4456" y="1382"/>
                </a:lnTo>
                <a:lnTo>
                  <a:pt x="4466" y="1382"/>
                </a:lnTo>
                <a:lnTo>
                  <a:pt x="4466" y="1378"/>
                </a:lnTo>
                <a:lnTo>
                  <a:pt x="4456" y="1378"/>
                </a:lnTo>
                <a:close/>
                <a:moveTo>
                  <a:pt x="4456" y="1356"/>
                </a:moveTo>
                <a:lnTo>
                  <a:pt x="4456" y="1350"/>
                </a:lnTo>
                <a:lnTo>
                  <a:pt x="4466" y="1364"/>
                </a:lnTo>
                <a:lnTo>
                  <a:pt x="4456" y="1356"/>
                </a:lnTo>
                <a:close/>
                <a:moveTo>
                  <a:pt x="4478" y="1308"/>
                </a:moveTo>
                <a:lnTo>
                  <a:pt x="4512" y="1350"/>
                </a:lnTo>
                <a:lnTo>
                  <a:pt x="4464" y="1308"/>
                </a:lnTo>
                <a:lnTo>
                  <a:pt x="4464" y="1308"/>
                </a:lnTo>
                <a:lnTo>
                  <a:pt x="4478" y="1308"/>
                </a:lnTo>
                <a:lnTo>
                  <a:pt x="4478" y="1308"/>
                </a:lnTo>
                <a:close/>
                <a:moveTo>
                  <a:pt x="4488" y="1338"/>
                </a:moveTo>
                <a:lnTo>
                  <a:pt x="4458" y="1338"/>
                </a:lnTo>
                <a:lnTo>
                  <a:pt x="4456" y="1336"/>
                </a:lnTo>
                <a:lnTo>
                  <a:pt x="4456" y="1312"/>
                </a:lnTo>
                <a:lnTo>
                  <a:pt x="4488" y="1338"/>
                </a:lnTo>
                <a:close/>
                <a:moveTo>
                  <a:pt x="4556" y="1212"/>
                </a:moveTo>
                <a:lnTo>
                  <a:pt x="4536" y="1204"/>
                </a:lnTo>
                <a:lnTo>
                  <a:pt x="4450" y="1210"/>
                </a:lnTo>
                <a:lnTo>
                  <a:pt x="4450" y="1196"/>
                </a:lnTo>
                <a:lnTo>
                  <a:pt x="4444" y="1192"/>
                </a:lnTo>
                <a:lnTo>
                  <a:pt x="4444" y="1162"/>
                </a:lnTo>
                <a:lnTo>
                  <a:pt x="4466" y="1160"/>
                </a:lnTo>
                <a:lnTo>
                  <a:pt x="4466" y="1158"/>
                </a:lnTo>
                <a:lnTo>
                  <a:pt x="4448" y="1142"/>
                </a:lnTo>
                <a:lnTo>
                  <a:pt x="4440" y="1142"/>
                </a:lnTo>
                <a:lnTo>
                  <a:pt x="4440" y="1110"/>
                </a:lnTo>
                <a:lnTo>
                  <a:pt x="4556" y="1212"/>
                </a:lnTo>
                <a:close/>
                <a:moveTo>
                  <a:pt x="4352" y="1116"/>
                </a:moveTo>
                <a:lnTo>
                  <a:pt x="4227" y="872"/>
                </a:lnTo>
                <a:lnTo>
                  <a:pt x="4237" y="864"/>
                </a:lnTo>
                <a:lnTo>
                  <a:pt x="4231" y="858"/>
                </a:lnTo>
                <a:lnTo>
                  <a:pt x="4223" y="862"/>
                </a:lnTo>
                <a:lnTo>
                  <a:pt x="4217" y="850"/>
                </a:lnTo>
                <a:lnTo>
                  <a:pt x="4217" y="850"/>
                </a:lnTo>
                <a:lnTo>
                  <a:pt x="4197" y="830"/>
                </a:lnTo>
                <a:lnTo>
                  <a:pt x="4197" y="830"/>
                </a:lnTo>
                <a:lnTo>
                  <a:pt x="4223" y="776"/>
                </a:lnTo>
                <a:lnTo>
                  <a:pt x="4418" y="1012"/>
                </a:lnTo>
                <a:lnTo>
                  <a:pt x="4418" y="1012"/>
                </a:lnTo>
                <a:lnTo>
                  <a:pt x="4372" y="1002"/>
                </a:lnTo>
                <a:lnTo>
                  <a:pt x="4372" y="1002"/>
                </a:lnTo>
                <a:lnTo>
                  <a:pt x="4366" y="1002"/>
                </a:lnTo>
                <a:lnTo>
                  <a:pt x="4362" y="1004"/>
                </a:lnTo>
                <a:lnTo>
                  <a:pt x="4362" y="1006"/>
                </a:lnTo>
                <a:lnTo>
                  <a:pt x="4364" y="1010"/>
                </a:lnTo>
                <a:lnTo>
                  <a:pt x="4356" y="1116"/>
                </a:lnTo>
                <a:lnTo>
                  <a:pt x="4352" y="1116"/>
                </a:lnTo>
                <a:close/>
                <a:moveTo>
                  <a:pt x="4388" y="1034"/>
                </a:moveTo>
                <a:lnTo>
                  <a:pt x="4388" y="1034"/>
                </a:lnTo>
                <a:lnTo>
                  <a:pt x="4394" y="1038"/>
                </a:lnTo>
                <a:lnTo>
                  <a:pt x="4396" y="1040"/>
                </a:lnTo>
                <a:lnTo>
                  <a:pt x="4404" y="1040"/>
                </a:lnTo>
                <a:lnTo>
                  <a:pt x="4404" y="1042"/>
                </a:lnTo>
                <a:lnTo>
                  <a:pt x="4390" y="1042"/>
                </a:lnTo>
                <a:lnTo>
                  <a:pt x="4388" y="1046"/>
                </a:lnTo>
                <a:lnTo>
                  <a:pt x="4366" y="1046"/>
                </a:lnTo>
                <a:lnTo>
                  <a:pt x="4368" y="1014"/>
                </a:lnTo>
                <a:lnTo>
                  <a:pt x="4368" y="1014"/>
                </a:lnTo>
                <a:lnTo>
                  <a:pt x="4386" y="1026"/>
                </a:lnTo>
                <a:lnTo>
                  <a:pt x="4386" y="1026"/>
                </a:lnTo>
                <a:lnTo>
                  <a:pt x="4386" y="1028"/>
                </a:lnTo>
                <a:lnTo>
                  <a:pt x="4388" y="1034"/>
                </a:lnTo>
                <a:lnTo>
                  <a:pt x="4388" y="1034"/>
                </a:lnTo>
                <a:close/>
                <a:moveTo>
                  <a:pt x="4390" y="1216"/>
                </a:moveTo>
                <a:lnTo>
                  <a:pt x="4366" y="1150"/>
                </a:lnTo>
                <a:lnTo>
                  <a:pt x="4366" y="1134"/>
                </a:lnTo>
                <a:lnTo>
                  <a:pt x="4364" y="1132"/>
                </a:lnTo>
                <a:lnTo>
                  <a:pt x="4364" y="1124"/>
                </a:lnTo>
                <a:lnTo>
                  <a:pt x="4370" y="1122"/>
                </a:lnTo>
                <a:lnTo>
                  <a:pt x="4370" y="1120"/>
                </a:lnTo>
                <a:lnTo>
                  <a:pt x="4362" y="1118"/>
                </a:lnTo>
                <a:lnTo>
                  <a:pt x="4366" y="1052"/>
                </a:lnTo>
                <a:lnTo>
                  <a:pt x="4376" y="1052"/>
                </a:lnTo>
                <a:lnTo>
                  <a:pt x="4390" y="1062"/>
                </a:lnTo>
                <a:lnTo>
                  <a:pt x="4404" y="1062"/>
                </a:lnTo>
                <a:lnTo>
                  <a:pt x="4404" y="1122"/>
                </a:lnTo>
                <a:lnTo>
                  <a:pt x="4390" y="1122"/>
                </a:lnTo>
                <a:lnTo>
                  <a:pt x="4390" y="1136"/>
                </a:lnTo>
                <a:lnTo>
                  <a:pt x="4384" y="1136"/>
                </a:lnTo>
                <a:lnTo>
                  <a:pt x="4384" y="1150"/>
                </a:lnTo>
                <a:lnTo>
                  <a:pt x="4368" y="1150"/>
                </a:lnTo>
                <a:lnTo>
                  <a:pt x="4372" y="1158"/>
                </a:lnTo>
                <a:lnTo>
                  <a:pt x="4372" y="1158"/>
                </a:lnTo>
                <a:lnTo>
                  <a:pt x="4384" y="1158"/>
                </a:lnTo>
                <a:lnTo>
                  <a:pt x="4384" y="1158"/>
                </a:lnTo>
                <a:lnTo>
                  <a:pt x="4384" y="1158"/>
                </a:lnTo>
                <a:lnTo>
                  <a:pt x="4382" y="1160"/>
                </a:lnTo>
                <a:lnTo>
                  <a:pt x="4378" y="1162"/>
                </a:lnTo>
                <a:lnTo>
                  <a:pt x="4372" y="1162"/>
                </a:lnTo>
                <a:lnTo>
                  <a:pt x="4376" y="1166"/>
                </a:lnTo>
                <a:lnTo>
                  <a:pt x="4400" y="1166"/>
                </a:lnTo>
                <a:lnTo>
                  <a:pt x="4402" y="1216"/>
                </a:lnTo>
                <a:lnTo>
                  <a:pt x="4402" y="1216"/>
                </a:lnTo>
                <a:lnTo>
                  <a:pt x="4390" y="1216"/>
                </a:lnTo>
                <a:lnTo>
                  <a:pt x="4390" y="1216"/>
                </a:lnTo>
                <a:close/>
                <a:moveTo>
                  <a:pt x="4406" y="1316"/>
                </a:moveTo>
                <a:lnTo>
                  <a:pt x="4406" y="1340"/>
                </a:lnTo>
                <a:lnTo>
                  <a:pt x="4382" y="1340"/>
                </a:lnTo>
                <a:lnTo>
                  <a:pt x="4382" y="1340"/>
                </a:lnTo>
                <a:lnTo>
                  <a:pt x="4406" y="1316"/>
                </a:lnTo>
                <a:lnTo>
                  <a:pt x="4406" y="1316"/>
                </a:lnTo>
                <a:close/>
                <a:moveTo>
                  <a:pt x="4406" y="1382"/>
                </a:moveTo>
                <a:lnTo>
                  <a:pt x="4406" y="1396"/>
                </a:lnTo>
                <a:lnTo>
                  <a:pt x="4402" y="1396"/>
                </a:lnTo>
                <a:lnTo>
                  <a:pt x="4402" y="1384"/>
                </a:lnTo>
                <a:lnTo>
                  <a:pt x="4382" y="1384"/>
                </a:lnTo>
                <a:lnTo>
                  <a:pt x="4382" y="1396"/>
                </a:lnTo>
                <a:lnTo>
                  <a:pt x="4366" y="1396"/>
                </a:lnTo>
                <a:lnTo>
                  <a:pt x="4366" y="1392"/>
                </a:lnTo>
                <a:lnTo>
                  <a:pt x="4406" y="1352"/>
                </a:lnTo>
                <a:lnTo>
                  <a:pt x="4406" y="1378"/>
                </a:lnTo>
                <a:lnTo>
                  <a:pt x="4396" y="1378"/>
                </a:lnTo>
                <a:lnTo>
                  <a:pt x="4396" y="1382"/>
                </a:lnTo>
                <a:lnTo>
                  <a:pt x="4406" y="1382"/>
                </a:lnTo>
                <a:close/>
                <a:moveTo>
                  <a:pt x="4372" y="1324"/>
                </a:moveTo>
                <a:lnTo>
                  <a:pt x="4380" y="1312"/>
                </a:lnTo>
                <a:lnTo>
                  <a:pt x="4380" y="1312"/>
                </a:lnTo>
                <a:lnTo>
                  <a:pt x="4396" y="1312"/>
                </a:lnTo>
                <a:lnTo>
                  <a:pt x="4396" y="1312"/>
                </a:lnTo>
                <a:lnTo>
                  <a:pt x="4368" y="1340"/>
                </a:lnTo>
                <a:lnTo>
                  <a:pt x="4372" y="1324"/>
                </a:lnTo>
                <a:close/>
                <a:moveTo>
                  <a:pt x="4364" y="1358"/>
                </a:moveTo>
                <a:lnTo>
                  <a:pt x="4364" y="1358"/>
                </a:lnTo>
                <a:lnTo>
                  <a:pt x="4374" y="1348"/>
                </a:lnTo>
                <a:lnTo>
                  <a:pt x="4400" y="1348"/>
                </a:lnTo>
                <a:lnTo>
                  <a:pt x="4356" y="1390"/>
                </a:lnTo>
                <a:lnTo>
                  <a:pt x="4364" y="1358"/>
                </a:lnTo>
                <a:close/>
                <a:moveTo>
                  <a:pt x="4356" y="1344"/>
                </a:moveTo>
                <a:lnTo>
                  <a:pt x="4354" y="1354"/>
                </a:lnTo>
                <a:lnTo>
                  <a:pt x="4354" y="1354"/>
                </a:lnTo>
                <a:lnTo>
                  <a:pt x="4326" y="1380"/>
                </a:lnTo>
                <a:lnTo>
                  <a:pt x="4356" y="1344"/>
                </a:lnTo>
                <a:close/>
                <a:moveTo>
                  <a:pt x="4350" y="1374"/>
                </a:moveTo>
                <a:lnTo>
                  <a:pt x="4344" y="1396"/>
                </a:lnTo>
                <a:lnTo>
                  <a:pt x="4326" y="1396"/>
                </a:lnTo>
                <a:lnTo>
                  <a:pt x="4326" y="1396"/>
                </a:lnTo>
                <a:lnTo>
                  <a:pt x="4350" y="1374"/>
                </a:lnTo>
                <a:lnTo>
                  <a:pt x="4350" y="1374"/>
                </a:lnTo>
                <a:close/>
                <a:moveTo>
                  <a:pt x="4299" y="1476"/>
                </a:moveTo>
                <a:lnTo>
                  <a:pt x="4309" y="1448"/>
                </a:lnTo>
                <a:lnTo>
                  <a:pt x="4320" y="1476"/>
                </a:lnTo>
                <a:lnTo>
                  <a:pt x="4299" y="1476"/>
                </a:lnTo>
                <a:close/>
                <a:moveTo>
                  <a:pt x="4315" y="1430"/>
                </a:moveTo>
                <a:lnTo>
                  <a:pt x="4319" y="1422"/>
                </a:lnTo>
                <a:lnTo>
                  <a:pt x="4334" y="1422"/>
                </a:lnTo>
                <a:lnTo>
                  <a:pt x="4338" y="1432"/>
                </a:lnTo>
                <a:lnTo>
                  <a:pt x="4338" y="1432"/>
                </a:lnTo>
                <a:lnTo>
                  <a:pt x="4328" y="1464"/>
                </a:lnTo>
                <a:lnTo>
                  <a:pt x="4315" y="1430"/>
                </a:lnTo>
                <a:close/>
                <a:moveTo>
                  <a:pt x="4336" y="1476"/>
                </a:moveTo>
                <a:lnTo>
                  <a:pt x="4344" y="1446"/>
                </a:lnTo>
                <a:lnTo>
                  <a:pt x="4360" y="1476"/>
                </a:lnTo>
                <a:lnTo>
                  <a:pt x="4336" y="1476"/>
                </a:lnTo>
                <a:close/>
                <a:moveTo>
                  <a:pt x="4532" y="1476"/>
                </a:moveTo>
                <a:lnTo>
                  <a:pt x="4376" y="1476"/>
                </a:lnTo>
                <a:lnTo>
                  <a:pt x="4358" y="1422"/>
                </a:lnTo>
                <a:lnTo>
                  <a:pt x="4544" y="1422"/>
                </a:lnTo>
                <a:lnTo>
                  <a:pt x="4532" y="1476"/>
                </a:lnTo>
                <a:close/>
                <a:moveTo>
                  <a:pt x="4546" y="1476"/>
                </a:moveTo>
                <a:lnTo>
                  <a:pt x="4558" y="1436"/>
                </a:lnTo>
                <a:lnTo>
                  <a:pt x="4584" y="1476"/>
                </a:lnTo>
                <a:lnTo>
                  <a:pt x="4546" y="1476"/>
                </a:lnTo>
                <a:close/>
              </a:path>
            </a:pathLst>
          </a:custGeom>
          <a:solidFill>
            <a:srgbClr val="010101">
              <a:alpha val="30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pic>
        <p:nvPicPr>
          <p:cNvPr id="13" name="그림 12" descr="표지배경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4517136"/>
            <a:ext cx="9144000" cy="2340864"/>
          </a:xfrm>
          <a:prstGeom prst="rect">
            <a:avLst/>
          </a:prstGeom>
        </p:spPr>
      </p:pic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A01E7-113B-4D20-B74E-C589F085EA41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pic>
        <p:nvPicPr>
          <p:cNvPr id="14" name="그림 13" descr="기계02.png"/>
          <p:cNvPicPr>
            <a:picLocks noChangeAspect="1"/>
          </p:cNvPicPr>
          <p:nvPr userDrawn="1"/>
        </p:nvPicPr>
        <p:blipFill>
          <a:blip r:embed="rId4" cstate="print"/>
          <a:srcRect t="8933"/>
          <a:stretch>
            <a:fillRect/>
          </a:stretch>
        </p:blipFill>
        <p:spPr>
          <a:xfrm>
            <a:off x="7816390" y="-3417"/>
            <a:ext cx="789686" cy="2244285"/>
          </a:xfrm>
          <a:prstGeom prst="rect">
            <a:avLst/>
          </a:prstGeom>
        </p:spPr>
      </p:pic>
      <p:pic>
        <p:nvPicPr>
          <p:cNvPr id="15" name="그림 14" descr="기계01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1043608" y="2960948"/>
            <a:ext cx="3887864" cy="2854968"/>
          </a:xfrm>
          <a:prstGeom prst="rect">
            <a:avLst/>
          </a:prstGeom>
        </p:spPr>
      </p:pic>
      <p:sp>
        <p:nvSpPr>
          <p:cNvPr id="16" name="제목 1"/>
          <p:cNvSpPr>
            <a:spLocks noGrp="1"/>
          </p:cNvSpPr>
          <p:nvPr>
            <p:ph type="ctrTitle" hasCustomPrompt="1"/>
          </p:nvPr>
        </p:nvSpPr>
        <p:spPr>
          <a:xfrm>
            <a:off x="4704682" y="3791132"/>
            <a:ext cx="3395709" cy="169277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defRPr sz="4000" b="1">
                <a:gradFill>
                  <a:gsLst>
                    <a:gs pos="0">
                      <a:srgbClr val="FFFFFF"/>
                    </a:gs>
                    <a:gs pos="32001">
                      <a:srgbClr val="7D8496"/>
                    </a:gs>
                    <a:gs pos="47000">
                      <a:srgbClr val="E6E6E6"/>
                    </a:gs>
                  </a:gsLst>
                  <a:lin ang="5400000" scaled="0"/>
                </a:gra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21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4704682" y="3695886"/>
            <a:ext cx="3395709" cy="29238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1000" b="1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22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4704682" y="4608704"/>
            <a:ext cx="3395709" cy="25237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800" b="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A01E7-113B-4D20-B74E-C589F085EA41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768244" y="64716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chemeClr val="accent2"/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  <p:sldLayoutId id="2147483656" r:id="rId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www.bizforms.co.kr/bms/check.asp?code=bs3217338750418&amp;go_url=http%3a%2f%2fpowerpoint.bizforms.co.kr%2fform_view%2fview.asp%3fnumber%3d%20105675%20%26v_flag%3d0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gif"/><Relationship Id="rId13" Type="http://schemas.openxmlformats.org/officeDocument/2006/relationships/hyperlink" Target="http://www.bizforms.co.kr/bms/check.asp?code=bs3217338750418&amp;go_url=http%3a%2f%2fpowerpoint.bizforms.co.kr%2fform_view%2fview.asp%3fnumber%3d105721%26v_flag%3d0%0d%0a" TargetMode="External"/><Relationship Id="rId18" Type="http://schemas.openxmlformats.org/officeDocument/2006/relationships/image" Target="../media/image22.gif"/><Relationship Id="rId3" Type="http://schemas.openxmlformats.org/officeDocument/2006/relationships/hyperlink" Target="http://www.bizforms.co.kr/bms/check.asp?code=bs3217338750418&amp;go_url=http%3a%2f%2fpowerpoint.bizforms.co.kr%2fform_view%2fview.asp%3fnumber%3d186247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05662%26v_flag%3d0%0d%0a" TargetMode="External"/><Relationship Id="rId12" Type="http://schemas.openxmlformats.org/officeDocument/2006/relationships/image" Target="../media/image19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14.jpg"/><Relationship Id="rId16" Type="http://schemas.openxmlformats.org/officeDocument/2006/relationships/image" Target="../media/image21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6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05725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18.gif"/><Relationship Id="rId4" Type="http://schemas.openxmlformats.org/officeDocument/2006/relationships/image" Target="../media/image15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20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gif"/><Relationship Id="rId13" Type="http://schemas.openxmlformats.org/officeDocument/2006/relationships/hyperlink" Target="http://www.bizforms.co.kr/bms/check.asp?code=bs3217338750418&amp;go_url=http%3a%2f%2fpowerpoint.bizforms.co.kr%2fform_view%2fview.asp%3fnumber%3d186474%26v_flag%3d0%0d%0a" TargetMode="External"/><Relationship Id="rId18" Type="http://schemas.openxmlformats.org/officeDocument/2006/relationships/image" Target="../media/image30.gif"/><Relationship Id="rId3" Type="http://schemas.openxmlformats.org/officeDocument/2006/relationships/hyperlink" Target="http://www.bizforms.co.kr/bms/check.asp?code=bs3217338750418&amp;go_url=http%3a%2f%2fpowerpoint.bizforms.co.kr%2fform_view%2fview.asp%3fnumber%3d186557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6613%26v_flag%3d0%0d%0a" TargetMode="External"/><Relationship Id="rId12" Type="http://schemas.openxmlformats.org/officeDocument/2006/relationships/image" Target="../media/image27.gif"/><Relationship Id="rId17" Type="http://schemas.openxmlformats.org/officeDocument/2006/relationships/hyperlink" Target="http://www.bizforms.co.kr/bms/check.asp?code=bs3217338750418&amp;go_url=http%3a%2f%2fpowerpoint.bizforms.co.kr%2fform_view%2fview.asp%3fnumber%3d105586%26v_flag%3d0%0d%0a" TargetMode="External"/><Relationship Id="rId2" Type="http://schemas.openxmlformats.org/officeDocument/2006/relationships/image" Target="../media/image14.jpg"/><Relationship Id="rId16" Type="http://schemas.openxmlformats.org/officeDocument/2006/relationships/image" Target="../media/image29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4.gif"/><Relationship Id="rId11" Type="http://schemas.openxmlformats.org/officeDocument/2006/relationships/hyperlink" Target="http://www.bizforms.co.kr/bms/check.asp?code=bs3217338750418&amp;go_url=http%3a%2f%2fpowerpoint.bizforms.co.kr%2fform_view%2fview.asp%3fnumber%3d186272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028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86506%26v_flag%3d0%0d%0a" TargetMode="External"/><Relationship Id="rId10" Type="http://schemas.openxmlformats.org/officeDocument/2006/relationships/image" Target="../media/image26.gif"/><Relationship Id="rId4" Type="http://schemas.openxmlformats.org/officeDocument/2006/relationships/image" Target="../media/image23.gif"/><Relationship Id="rId9" Type="http://schemas.openxmlformats.org/officeDocument/2006/relationships/hyperlink" Target="http://www.bizforms.co.kr/bms/check.asp?code=bs3217338750418&amp;go_url=http%3a%2f%2fpowerpoint.bizforms.co.kr%2fform_view%2fview.asp%3fnumber%3d112831%26v_flag%3d0%0d%0a" TargetMode="External"/><Relationship Id="rId14" Type="http://schemas.openxmlformats.org/officeDocument/2006/relationships/image" Target="../media/image28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A7AFB1C8-099F-4CF2-B633-C1CE05B50FFB}"/>
              </a:ext>
            </a:extLst>
          </p:cNvPr>
          <p:cNvSpPr/>
          <p:nvPr/>
        </p:nvSpPr>
        <p:spPr>
          <a:xfrm>
            <a:off x="8136" y="484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6" name="그림 5">
            <a:hlinkClick r:id="rId2"/>
            <a:extLst>
              <a:ext uri="{FF2B5EF4-FFF2-40B4-BE49-F238E27FC236}">
                <a16:creationId xmlns:a16="http://schemas.microsoft.com/office/drawing/2014/main" id="{6C2CA928-84D5-4E33-A5B9-3085D62FD39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B9CB0270-59BA-453D-9745-0905E3B70358}"/>
              </a:ext>
            </a:extLst>
          </p:cNvPr>
          <p:cNvSpPr/>
          <p:nvPr/>
        </p:nvSpPr>
        <p:spPr>
          <a:xfrm>
            <a:off x="551623" y="4435822"/>
            <a:ext cx="286168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회사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/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제품소개서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회사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/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제품소개서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22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직사각형 7">
            <a:hlinkClick r:id="rId2"/>
            <a:extLst>
              <a:ext uri="{FF2B5EF4-FFF2-40B4-BE49-F238E27FC236}">
                <a16:creationId xmlns:a16="http://schemas.microsoft.com/office/drawing/2014/main" id="{B379517F-68F9-4963-9FE3-7331D7AE3E13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17345ECA-7AFF-41DD-AEB8-F130E479554A}"/>
              </a:ext>
            </a:extLst>
          </p:cNvPr>
          <p:cNvSpPr/>
          <p:nvPr/>
        </p:nvSpPr>
        <p:spPr>
          <a:xfrm>
            <a:off x="551622" y="5508848"/>
            <a:ext cx="3408309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 105675 %26v_flag%3d0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46D99C20-489F-42E8-99CC-07A0BDFDB78E}"/>
              </a:ext>
            </a:extLst>
          </p:cNvPr>
          <p:cNvSpPr/>
          <p:nvPr/>
        </p:nvSpPr>
        <p:spPr>
          <a:xfrm>
            <a:off x="551623" y="3986545"/>
            <a:ext cx="3687228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기계 회사제품소개서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 err="1">
                <a:solidFill>
                  <a:schemeClr val="bg1"/>
                </a:solidFill>
                <a:latin typeface="+mn-ea"/>
              </a:rPr>
              <a:t>기업홍보및영업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5FF9B6C2-CCFA-42C3-9CF8-D539EAD24826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E56FFCF8-005A-4AA0-AC35-A2123A9413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3373" y="944724"/>
            <a:ext cx="3907875" cy="5102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52174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pPr lvl="0"/>
            <a:r>
              <a:rPr lang="en-US" altLang="ko-KR" dirty="0"/>
              <a:t>2-1 </a:t>
            </a:r>
            <a:r>
              <a:rPr lang="ko-KR" altLang="en-US" dirty="0"/>
              <a:t>사업목표</a:t>
            </a:r>
          </a:p>
          <a:p>
            <a:endParaRPr lang="ko-KR" altLang="en-US" dirty="0"/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pPr lvl="0"/>
            <a:r>
              <a:rPr lang="ko-KR" altLang="en-US" dirty="0"/>
              <a:t>사업목표를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33" name="그룹 17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8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9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43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63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4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44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08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49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53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61" name="자유형 60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62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58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59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사업목표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60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2031325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/>
              <a:r>
                <a:rPr lang="ko-KR" altLang="en-US" sz="1050" spc="30" dirty="0">
                  <a:latin typeface="+mn-ea"/>
                </a:rPr>
                <a:t> 사업목표는 사업을 통하여 궁극적으로 이루고자 하는 </a:t>
              </a:r>
              <a:r>
                <a:rPr lang="ko-KR" altLang="en-US" sz="1050" b="1" spc="30" dirty="0">
                  <a:solidFill>
                    <a:srgbClr val="C00000"/>
                  </a:solidFill>
                  <a:latin typeface="+mn-ea"/>
                </a:rPr>
                <a:t>비전을 위한 중간과정으로 생산성 향상</a:t>
              </a:r>
              <a:r>
                <a:rPr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lang="ko-KR" altLang="en-US" sz="1050" b="1" spc="30" dirty="0">
                  <a:solidFill>
                    <a:srgbClr val="C00000"/>
                  </a:solidFill>
                  <a:latin typeface="+mn-ea"/>
                </a:rPr>
                <a:t>신제품개발</a:t>
              </a:r>
              <a:r>
                <a:rPr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lang="ko-KR" altLang="en-US" sz="1050" b="1" spc="30" dirty="0">
                  <a:solidFill>
                    <a:srgbClr val="C00000"/>
                  </a:solidFill>
                  <a:latin typeface="+mn-ea"/>
                </a:rPr>
                <a:t>신시장 개척</a:t>
              </a:r>
              <a:r>
                <a:rPr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lang="ko-KR" altLang="en-US" sz="1050" b="1" spc="30" dirty="0">
                  <a:solidFill>
                    <a:srgbClr val="C00000"/>
                  </a:solidFill>
                  <a:latin typeface="+mn-ea"/>
                </a:rPr>
                <a:t>고객창출 등 정성적인 요소</a:t>
              </a:r>
              <a:r>
                <a:rPr lang="ko-KR" altLang="en-US" sz="1050" spc="30" dirty="0">
                  <a:latin typeface="+mn-ea"/>
                </a:rPr>
                <a:t>들이며 이 요소들은 장기적인 지속가능성을 위하여 필수적입니다</a:t>
              </a:r>
              <a:r>
                <a:rPr lang="en-US" altLang="ko-KR" sz="1050" spc="30" dirty="0">
                  <a:latin typeface="+mn-ea"/>
                </a:rPr>
                <a:t>. </a:t>
              </a:r>
            </a:p>
            <a:p>
              <a:pPr algn="just"/>
              <a:r>
                <a:rPr lang="en-US" altLang="ko-KR" sz="1050" spc="30" dirty="0">
                  <a:latin typeface="+mn-ea"/>
                </a:rPr>
                <a:t> </a:t>
              </a:r>
              <a:r>
                <a:rPr lang="ko-KR" altLang="en-US" sz="1050" spc="30" dirty="0">
                  <a:latin typeface="+mn-ea"/>
                </a:rPr>
                <a:t>목표 시장점유율</a:t>
              </a:r>
              <a:r>
                <a:rPr lang="en-US" altLang="ko-KR" sz="1050" spc="30" dirty="0">
                  <a:latin typeface="+mn-ea"/>
                </a:rPr>
                <a:t>, </a:t>
              </a:r>
              <a:r>
                <a:rPr lang="ko-KR" altLang="en-US" sz="1050" spc="30" dirty="0">
                  <a:latin typeface="+mn-ea"/>
                </a:rPr>
                <a:t>목표 판매량</a:t>
              </a:r>
              <a:r>
                <a:rPr lang="en-US" altLang="ko-KR" sz="1050" spc="30" dirty="0">
                  <a:latin typeface="+mn-ea"/>
                </a:rPr>
                <a:t>/</a:t>
              </a:r>
              <a:r>
                <a:rPr lang="ko-KR" altLang="en-US" sz="1050" spc="30" dirty="0">
                  <a:latin typeface="+mn-ea"/>
                </a:rPr>
                <a:t>매출액</a:t>
              </a:r>
              <a:r>
                <a:rPr lang="en-US" altLang="ko-KR" sz="1050" spc="30" dirty="0">
                  <a:latin typeface="+mn-ea"/>
                </a:rPr>
                <a:t>, </a:t>
              </a:r>
              <a:r>
                <a:rPr lang="ko-KR" altLang="en-US" sz="1050" spc="30" dirty="0">
                  <a:latin typeface="+mn-ea"/>
                </a:rPr>
                <a:t>목표 이익</a:t>
              </a:r>
              <a:r>
                <a:rPr lang="en-US" altLang="ko-KR" sz="1050" spc="30" dirty="0">
                  <a:latin typeface="+mn-ea"/>
                </a:rPr>
                <a:t>, </a:t>
              </a:r>
              <a:r>
                <a:rPr lang="ko-KR" altLang="en-US" sz="1050" spc="30" dirty="0">
                  <a:latin typeface="+mn-ea"/>
                </a:rPr>
                <a:t>목표 현금창출액</a:t>
              </a:r>
              <a:r>
                <a:rPr lang="en-US" altLang="ko-KR" sz="1050" spc="30" dirty="0">
                  <a:latin typeface="+mn-ea"/>
                </a:rPr>
                <a:t>, </a:t>
              </a:r>
              <a:r>
                <a:rPr lang="ko-KR" altLang="en-US" sz="1050" spc="30" dirty="0">
                  <a:latin typeface="+mn-ea"/>
                </a:rPr>
                <a:t>주당순이익 등이 포함될 수 있습니다</a:t>
              </a:r>
              <a:r>
                <a:rPr lang="en-US" altLang="ko-KR" sz="1050" spc="30" dirty="0">
                  <a:latin typeface="+mn-ea"/>
                </a:rPr>
                <a:t>.</a:t>
              </a:r>
            </a:p>
          </p:txBody>
        </p:sp>
      </p:grpSp>
      <p:grpSp>
        <p:nvGrpSpPr>
          <p:cNvPr id="45" name="그룹 44"/>
          <p:cNvGrpSpPr/>
          <p:nvPr/>
        </p:nvGrpSpPr>
        <p:grpSpPr>
          <a:xfrm>
            <a:off x="7092280" y="99678"/>
            <a:ext cx="1800000" cy="518414"/>
            <a:chOff x="6984468" y="6021288"/>
            <a:chExt cx="1800000" cy="518414"/>
          </a:xfrm>
        </p:grpSpPr>
        <p:sp>
          <p:nvSpPr>
            <p:cNvPr id="50" name="TextBox 49"/>
            <p:cNvSpPr txBox="1"/>
            <p:nvPr/>
          </p:nvSpPr>
          <p:spPr>
            <a:xfrm>
              <a:off x="6984468" y="6021288"/>
              <a:ext cx="1800000" cy="3724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400" b="1" kern="1200" dirty="0">
                  <a:solidFill>
                    <a:schemeClr val="accent1"/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400" b="1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6984468" y="6237312"/>
              <a:ext cx="1800000" cy="30239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050" b="1" kern="1200" dirty="0">
                  <a:solidFill>
                    <a:schemeClr val="accent5">
                      <a:lumMod val="75000"/>
                    </a:schemeClr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050" b="1" kern="1200" dirty="0">
                <a:solidFill>
                  <a:schemeClr val="accent5">
                    <a:lumMod val="75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52" name="그룹 51"/>
          <p:cNvGrpSpPr/>
          <p:nvPr/>
        </p:nvGrpSpPr>
        <p:grpSpPr>
          <a:xfrm>
            <a:off x="0" y="2843881"/>
            <a:ext cx="9144000" cy="1579563"/>
            <a:chOff x="0" y="2691606"/>
            <a:chExt cx="9144000" cy="1579563"/>
          </a:xfrm>
        </p:grpSpPr>
        <p:sp>
          <p:nvSpPr>
            <p:cNvPr id="54" name="Freeform 5"/>
            <p:cNvSpPr>
              <a:spLocks/>
            </p:cNvSpPr>
            <p:nvPr/>
          </p:nvSpPr>
          <p:spPr bwMode="auto">
            <a:xfrm>
              <a:off x="0" y="2691606"/>
              <a:ext cx="1936750" cy="1579563"/>
            </a:xfrm>
            <a:custGeom>
              <a:avLst/>
              <a:gdLst>
                <a:gd name="T0" fmla="*/ 636 w 1220"/>
                <a:gd name="T1" fmla="*/ 0 h 995"/>
                <a:gd name="T2" fmla="*/ 0 w 1220"/>
                <a:gd name="T3" fmla="*/ 0 h 995"/>
                <a:gd name="T4" fmla="*/ 584 w 1220"/>
                <a:gd name="T5" fmla="*/ 498 h 995"/>
                <a:gd name="T6" fmla="*/ 0 w 1220"/>
                <a:gd name="T7" fmla="*/ 995 h 995"/>
                <a:gd name="T8" fmla="*/ 0 w 1220"/>
                <a:gd name="T9" fmla="*/ 0 h 995"/>
                <a:gd name="T10" fmla="*/ 0 w 1220"/>
                <a:gd name="T11" fmla="*/ 995 h 995"/>
                <a:gd name="T12" fmla="*/ 636 w 1220"/>
                <a:gd name="T13" fmla="*/ 995 h 995"/>
                <a:gd name="T14" fmla="*/ 1220 w 1220"/>
                <a:gd name="T15" fmla="*/ 498 h 995"/>
                <a:gd name="T16" fmla="*/ 636 w 1220"/>
                <a:gd name="T17" fmla="*/ 0 h 9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20" h="995">
                  <a:moveTo>
                    <a:pt x="636" y="0"/>
                  </a:moveTo>
                  <a:lnTo>
                    <a:pt x="0" y="0"/>
                  </a:lnTo>
                  <a:lnTo>
                    <a:pt x="584" y="498"/>
                  </a:lnTo>
                  <a:lnTo>
                    <a:pt x="0" y="995"/>
                  </a:lnTo>
                  <a:lnTo>
                    <a:pt x="0" y="0"/>
                  </a:lnTo>
                  <a:lnTo>
                    <a:pt x="0" y="995"/>
                  </a:lnTo>
                  <a:lnTo>
                    <a:pt x="636" y="995"/>
                  </a:lnTo>
                  <a:lnTo>
                    <a:pt x="1220" y="498"/>
                  </a:lnTo>
                  <a:lnTo>
                    <a:pt x="636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55" name="Freeform 9"/>
            <p:cNvSpPr>
              <a:spLocks/>
            </p:cNvSpPr>
            <p:nvPr/>
          </p:nvSpPr>
          <p:spPr bwMode="auto">
            <a:xfrm>
              <a:off x="1443038" y="2691606"/>
              <a:ext cx="1933575" cy="1579563"/>
            </a:xfrm>
            <a:custGeom>
              <a:avLst/>
              <a:gdLst>
                <a:gd name="T0" fmla="*/ 634 w 1218"/>
                <a:gd name="T1" fmla="*/ 995 h 995"/>
                <a:gd name="T2" fmla="*/ 0 w 1218"/>
                <a:gd name="T3" fmla="*/ 995 h 995"/>
                <a:gd name="T4" fmla="*/ 582 w 1218"/>
                <a:gd name="T5" fmla="*/ 498 h 995"/>
                <a:gd name="T6" fmla="*/ 0 w 1218"/>
                <a:gd name="T7" fmla="*/ 0 h 995"/>
                <a:gd name="T8" fmla="*/ 634 w 1218"/>
                <a:gd name="T9" fmla="*/ 0 h 995"/>
                <a:gd name="T10" fmla="*/ 1218 w 1218"/>
                <a:gd name="T11" fmla="*/ 498 h 995"/>
                <a:gd name="T12" fmla="*/ 634 w 1218"/>
                <a:gd name="T13" fmla="*/ 995 h 9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18" h="995">
                  <a:moveTo>
                    <a:pt x="634" y="995"/>
                  </a:moveTo>
                  <a:lnTo>
                    <a:pt x="0" y="995"/>
                  </a:lnTo>
                  <a:lnTo>
                    <a:pt x="582" y="498"/>
                  </a:lnTo>
                  <a:lnTo>
                    <a:pt x="0" y="0"/>
                  </a:lnTo>
                  <a:lnTo>
                    <a:pt x="634" y="0"/>
                  </a:lnTo>
                  <a:lnTo>
                    <a:pt x="1218" y="498"/>
                  </a:lnTo>
                  <a:lnTo>
                    <a:pt x="634" y="995"/>
                  </a:ln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6" name="Freeform 10"/>
            <p:cNvSpPr>
              <a:spLocks/>
            </p:cNvSpPr>
            <p:nvPr/>
          </p:nvSpPr>
          <p:spPr bwMode="auto">
            <a:xfrm>
              <a:off x="2882900" y="2691606"/>
              <a:ext cx="1936750" cy="1579563"/>
            </a:xfrm>
            <a:custGeom>
              <a:avLst/>
              <a:gdLst>
                <a:gd name="T0" fmla="*/ 636 w 1220"/>
                <a:gd name="T1" fmla="*/ 995 h 995"/>
                <a:gd name="T2" fmla="*/ 0 w 1220"/>
                <a:gd name="T3" fmla="*/ 995 h 995"/>
                <a:gd name="T4" fmla="*/ 584 w 1220"/>
                <a:gd name="T5" fmla="*/ 498 h 995"/>
                <a:gd name="T6" fmla="*/ 0 w 1220"/>
                <a:gd name="T7" fmla="*/ 0 h 995"/>
                <a:gd name="T8" fmla="*/ 636 w 1220"/>
                <a:gd name="T9" fmla="*/ 0 h 995"/>
                <a:gd name="T10" fmla="*/ 1220 w 1220"/>
                <a:gd name="T11" fmla="*/ 498 h 995"/>
                <a:gd name="T12" fmla="*/ 636 w 1220"/>
                <a:gd name="T13" fmla="*/ 995 h 9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20" h="995">
                  <a:moveTo>
                    <a:pt x="636" y="995"/>
                  </a:moveTo>
                  <a:lnTo>
                    <a:pt x="0" y="995"/>
                  </a:lnTo>
                  <a:lnTo>
                    <a:pt x="584" y="498"/>
                  </a:lnTo>
                  <a:lnTo>
                    <a:pt x="0" y="0"/>
                  </a:lnTo>
                  <a:lnTo>
                    <a:pt x="636" y="0"/>
                  </a:lnTo>
                  <a:lnTo>
                    <a:pt x="1220" y="498"/>
                  </a:lnTo>
                  <a:lnTo>
                    <a:pt x="636" y="995"/>
                  </a:lnTo>
                  <a:close/>
                </a:path>
              </a:pathLst>
            </a:custGeom>
            <a:ln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7" name="Freeform 11"/>
            <p:cNvSpPr>
              <a:spLocks/>
            </p:cNvSpPr>
            <p:nvPr/>
          </p:nvSpPr>
          <p:spPr bwMode="auto">
            <a:xfrm>
              <a:off x="4324350" y="2691606"/>
              <a:ext cx="1936750" cy="1579563"/>
            </a:xfrm>
            <a:custGeom>
              <a:avLst/>
              <a:gdLst>
                <a:gd name="T0" fmla="*/ 636 w 1220"/>
                <a:gd name="T1" fmla="*/ 995 h 995"/>
                <a:gd name="T2" fmla="*/ 0 w 1220"/>
                <a:gd name="T3" fmla="*/ 995 h 995"/>
                <a:gd name="T4" fmla="*/ 584 w 1220"/>
                <a:gd name="T5" fmla="*/ 498 h 995"/>
                <a:gd name="T6" fmla="*/ 0 w 1220"/>
                <a:gd name="T7" fmla="*/ 0 h 995"/>
                <a:gd name="T8" fmla="*/ 636 w 1220"/>
                <a:gd name="T9" fmla="*/ 0 h 995"/>
                <a:gd name="T10" fmla="*/ 1220 w 1220"/>
                <a:gd name="T11" fmla="*/ 498 h 995"/>
                <a:gd name="T12" fmla="*/ 636 w 1220"/>
                <a:gd name="T13" fmla="*/ 995 h 9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20" h="995">
                  <a:moveTo>
                    <a:pt x="636" y="995"/>
                  </a:moveTo>
                  <a:lnTo>
                    <a:pt x="0" y="995"/>
                  </a:lnTo>
                  <a:lnTo>
                    <a:pt x="584" y="498"/>
                  </a:lnTo>
                  <a:lnTo>
                    <a:pt x="0" y="0"/>
                  </a:lnTo>
                  <a:lnTo>
                    <a:pt x="636" y="0"/>
                  </a:lnTo>
                  <a:lnTo>
                    <a:pt x="1220" y="498"/>
                  </a:lnTo>
                  <a:lnTo>
                    <a:pt x="636" y="995"/>
                  </a:lnTo>
                  <a:close/>
                </a:path>
              </a:pathLst>
            </a:custGeom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solidFill>
                  <a:schemeClr val="lt1"/>
                </a:solidFill>
              </a:endParaRPr>
            </a:p>
          </p:txBody>
        </p:sp>
        <p:sp>
          <p:nvSpPr>
            <p:cNvPr id="65" name="Freeform 12"/>
            <p:cNvSpPr>
              <a:spLocks/>
            </p:cNvSpPr>
            <p:nvPr/>
          </p:nvSpPr>
          <p:spPr bwMode="auto">
            <a:xfrm>
              <a:off x="5767388" y="2691606"/>
              <a:ext cx="1933575" cy="1579563"/>
            </a:xfrm>
            <a:custGeom>
              <a:avLst/>
              <a:gdLst>
                <a:gd name="T0" fmla="*/ 636 w 1218"/>
                <a:gd name="T1" fmla="*/ 995 h 995"/>
                <a:gd name="T2" fmla="*/ 0 w 1218"/>
                <a:gd name="T3" fmla="*/ 995 h 995"/>
                <a:gd name="T4" fmla="*/ 584 w 1218"/>
                <a:gd name="T5" fmla="*/ 498 h 995"/>
                <a:gd name="T6" fmla="*/ 0 w 1218"/>
                <a:gd name="T7" fmla="*/ 0 h 995"/>
                <a:gd name="T8" fmla="*/ 636 w 1218"/>
                <a:gd name="T9" fmla="*/ 0 h 995"/>
                <a:gd name="T10" fmla="*/ 1218 w 1218"/>
                <a:gd name="T11" fmla="*/ 498 h 995"/>
                <a:gd name="T12" fmla="*/ 636 w 1218"/>
                <a:gd name="T13" fmla="*/ 995 h 9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18" h="995">
                  <a:moveTo>
                    <a:pt x="636" y="995"/>
                  </a:moveTo>
                  <a:lnTo>
                    <a:pt x="0" y="995"/>
                  </a:lnTo>
                  <a:lnTo>
                    <a:pt x="584" y="498"/>
                  </a:lnTo>
                  <a:lnTo>
                    <a:pt x="0" y="0"/>
                  </a:lnTo>
                  <a:lnTo>
                    <a:pt x="636" y="0"/>
                  </a:lnTo>
                  <a:lnTo>
                    <a:pt x="1218" y="498"/>
                  </a:lnTo>
                  <a:lnTo>
                    <a:pt x="636" y="995"/>
                  </a:ln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6" name="Freeform 13"/>
            <p:cNvSpPr>
              <a:spLocks/>
            </p:cNvSpPr>
            <p:nvPr/>
          </p:nvSpPr>
          <p:spPr bwMode="auto">
            <a:xfrm>
              <a:off x="7207250" y="2691606"/>
              <a:ext cx="1936750" cy="1579563"/>
            </a:xfrm>
            <a:custGeom>
              <a:avLst/>
              <a:gdLst>
                <a:gd name="T0" fmla="*/ 636 w 1220"/>
                <a:gd name="T1" fmla="*/ 0 h 995"/>
                <a:gd name="T2" fmla="*/ 0 w 1220"/>
                <a:gd name="T3" fmla="*/ 0 h 995"/>
                <a:gd name="T4" fmla="*/ 584 w 1220"/>
                <a:gd name="T5" fmla="*/ 498 h 995"/>
                <a:gd name="T6" fmla="*/ 0 w 1220"/>
                <a:gd name="T7" fmla="*/ 995 h 995"/>
                <a:gd name="T8" fmla="*/ 636 w 1220"/>
                <a:gd name="T9" fmla="*/ 995 h 995"/>
                <a:gd name="T10" fmla="*/ 1220 w 1220"/>
                <a:gd name="T11" fmla="*/ 498 h 995"/>
                <a:gd name="T12" fmla="*/ 636 w 1220"/>
                <a:gd name="T13" fmla="*/ 0 h 9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20" h="995">
                  <a:moveTo>
                    <a:pt x="636" y="0"/>
                  </a:moveTo>
                  <a:lnTo>
                    <a:pt x="0" y="0"/>
                  </a:lnTo>
                  <a:lnTo>
                    <a:pt x="584" y="498"/>
                  </a:lnTo>
                  <a:lnTo>
                    <a:pt x="0" y="995"/>
                  </a:lnTo>
                  <a:lnTo>
                    <a:pt x="636" y="995"/>
                  </a:lnTo>
                  <a:lnTo>
                    <a:pt x="1220" y="498"/>
                  </a:lnTo>
                  <a:lnTo>
                    <a:pt x="636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ffectLst/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67" name="Rectangle 15"/>
          <p:cNvSpPr>
            <a:spLocks noChangeArrowheads="1"/>
          </p:cNvSpPr>
          <p:nvPr/>
        </p:nvSpPr>
        <p:spPr bwMode="auto">
          <a:xfrm>
            <a:off x="1463675" y="1645319"/>
            <a:ext cx="1498808" cy="2476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4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</a:rPr>
              <a:t>제목을 입력하세요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8" name="Rectangle 20"/>
          <p:cNvSpPr>
            <a:spLocks noChangeArrowheads="1"/>
          </p:cNvSpPr>
          <p:nvPr/>
        </p:nvSpPr>
        <p:spPr bwMode="auto">
          <a:xfrm>
            <a:off x="1476457" y="1927894"/>
            <a:ext cx="2127505" cy="720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93663" lvl="0" indent="-93663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accent2"/>
              </a:buClr>
              <a:buFont typeface="Arial" pitchFamily="34" charset="0"/>
              <a:buChar char="•"/>
            </a:pPr>
            <a:r>
              <a:rPr kumimoji="1" lang="ko-KR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세부내용을 입력하세요</a:t>
            </a:r>
            <a:r>
              <a:rPr kumimoji="1"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1" lang="ko-KR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본문 맑은고딕 </a:t>
            </a:r>
            <a:endParaRPr kumimoji="1" lang="en-US" altLang="ko-KR" sz="9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93663" lvl="0" indent="-93663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accent2"/>
              </a:buClr>
              <a:buFont typeface="Arial" pitchFamily="34" charset="0"/>
              <a:buChar char="•"/>
            </a:pPr>
            <a:r>
              <a:rPr kumimoji="1"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10pt </a:t>
            </a:r>
            <a:r>
              <a:rPr kumimoji="1" lang="ko-KR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정렬은 왼쪽정렬을 권장합니다</a:t>
            </a:r>
            <a:r>
              <a:rPr kumimoji="1"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 marL="93663" lvl="0" indent="-93663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accent2"/>
              </a:buClr>
              <a:buFont typeface="Arial" pitchFamily="34" charset="0"/>
              <a:buChar char="•"/>
            </a:pPr>
            <a:r>
              <a:rPr kumimoji="1" lang="ko-KR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세부내용을 입력하세요</a:t>
            </a:r>
            <a:r>
              <a:rPr kumimoji="1"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1" lang="ko-KR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본문 맑은고딕 </a:t>
            </a:r>
            <a:endParaRPr kumimoji="1" lang="en-US" altLang="ko-KR" sz="9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93663" lvl="0" indent="-93663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accent2"/>
              </a:buClr>
              <a:buFont typeface="Arial" pitchFamily="34" charset="0"/>
              <a:buChar char="•"/>
            </a:pPr>
            <a:r>
              <a:rPr kumimoji="1"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10pt </a:t>
            </a:r>
            <a:r>
              <a:rPr kumimoji="1" lang="ko-KR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정렬은 왼쪽정렬을 권장합니다</a:t>
            </a:r>
            <a:r>
              <a:rPr kumimoji="1"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69" name="Rectangle 24"/>
          <p:cNvSpPr>
            <a:spLocks noChangeArrowheads="1"/>
          </p:cNvSpPr>
          <p:nvPr/>
        </p:nvSpPr>
        <p:spPr bwMode="auto">
          <a:xfrm>
            <a:off x="2878138" y="4531394"/>
            <a:ext cx="1498808" cy="2476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4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</a:rPr>
              <a:t>제목을 입력하세요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0" name="Rectangle 33"/>
          <p:cNvSpPr>
            <a:spLocks noChangeArrowheads="1"/>
          </p:cNvSpPr>
          <p:nvPr/>
        </p:nvSpPr>
        <p:spPr bwMode="auto">
          <a:xfrm>
            <a:off x="4325938" y="1645319"/>
            <a:ext cx="1498808" cy="2476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4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</a:rPr>
              <a:t>제목을 입력하세요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1" name="Rectangle 42"/>
          <p:cNvSpPr>
            <a:spLocks noChangeArrowheads="1"/>
          </p:cNvSpPr>
          <p:nvPr/>
        </p:nvSpPr>
        <p:spPr bwMode="auto">
          <a:xfrm>
            <a:off x="5743575" y="4531394"/>
            <a:ext cx="1498808" cy="2476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4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</a:rPr>
              <a:t>제목을 입력하세요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2" name="Rectangle 20"/>
          <p:cNvSpPr>
            <a:spLocks noChangeArrowheads="1"/>
          </p:cNvSpPr>
          <p:nvPr/>
        </p:nvSpPr>
        <p:spPr bwMode="auto">
          <a:xfrm>
            <a:off x="4310067" y="1927894"/>
            <a:ext cx="2127505" cy="720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93663" lvl="0" indent="-93663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Font typeface="Arial" pitchFamily="34" charset="0"/>
              <a:buChar char="•"/>
            </a:pPr>
            <a:r>
              <a:rPr kumimoji="1" lang="ko-KR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세부내용을 입력하세요</a:t>
            </a:r>
            <a:r>
              <a:rPr kumimoji="1"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1" lang="ko-KR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본문 맑은고딕 </a:t>
            </a:r>
            <a:endParaRPr kumimoji="1" lang="en-US" altLang="ko-KR" sz="9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93663" lvl="0" indent="-93663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Font typeface="Arial" pitchFamily="34" charset="0"/>
              <a:buChar char="•"/>
            </a:pPr>
            <a:r>
              <a:rPr kumimoji="1"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10pt </a:t>
            </a:r>
            <a:r>
              <a:rPr kumimoji="1" lang="ko-KR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정렬은 왼쪽정렬을 권장합니다</a:t>
            </a:r>
            <a:r>
              <a:rPr kumimoji="1"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 marL="93663" lvl="0" indent="-93663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Font typeface="Arial" pitchFamily="34" charset="0"/>
              <a:buChar char="•"/>
            </a:pPr>
            <a:r>
              <a:rPr kumimoji="1" lang="ko-KR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세부내용을 입력하세요</a:t>
            </a:r>
            <a:r>
              <a:rPr kumimoji="1"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1" lang="ko-KR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본문 맑은고딕 </a:t>
            </a:r>
            <a:endParaRPr kumimoji="1" lang="en-US" altLang="ko-KR" sz="9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93663" lvl="0" indent="-93663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Font typeface="Arial" pitchFamily="34" charset="0"/>
              <a:buChar char="•"/>
            </a:pPr>
            <a:r>
              <a:rPr kumimoji="1"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10pt </a:t>
            </a:r>
            <a:r>
              <a:rPr kumimoji="1" lang="ko-KR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정렬은 왼쪽정렬을 권장합니다</a:t>
            </a:r>
            <a:r>
              <a:rPr kumimoji="1"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73" name="Rectangle 20"/>
          <p:cNvSpPr>
            <a:spLocks noChangeArrowheads="1"/>
          </p:cNvSpPr>
          <p:nvPr/>
        </p:nvSpPr>
        <p:spPr bwMode="auto">
          <a:xfrm>
            <a:off x="2878138" y="4797035"/>
            <a:ext cx="2127505" cy="720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93663" lvl="0" indent="-93663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Arial" pitchFamily="34" charset="0"/>
              <a:buChar char="•"/>
            </a:pPr>
            <a:r>
              <a:rPr kumimoji="1" lang="ko-KR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세부내용을 입력하세요</a:t>
            </a:r>
            <a:r>
              <a:rPr kumimoji="1"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1" lang="ko-KR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본문 맑은고딕 </a:t>
            </a:r>
            <a:endParaRPr kumimoji="1" lang="en-US" altLang="ko-KR" sz="9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93663" lvl="0" indent="-93663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Arial" pitchFamily="34" charset="0"/>
              <a:buChar char="•"/>
            </a:pPr>
            <a:r>
              <a:rPr kumimoji="1"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10pt </a:t>
            </a:r>
            <a:r>
              <a:rPr kumimoji="1" lang="ko-KR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정렬은 왼쪽정렬을 권장합니다</a:t>
            </a:r>
            <a:r>
              <a:rPr kumimoji="1"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 marL="93663" lvl="0" indent="-93663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Arial" pitchFamily="34" charset="0"/>
              <a:buChar char="•"/>
            </a:pPr>
            <a:r>
              <a:rPr kumimoji="1" lang="ko-KR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세부내용을 입력하세요</a:t>
            </a:r>
            <a:r>
              <a:rPr kumimoji="1"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1" lang="ko-KR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본문 맑은고딕 </a:t>
            </a:r>
            <a:endParaRPr kumimoji="1" lang="en-US" altLang="ko-KR" sz="9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93663" lvl="0" indent="-93663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Font typeface="Arial" pitchFamily="34" charset="0"/>
              <a:buChar char="•"/>
            </a:pPr>
            <a:r>
              <a:rPr kumimoji="1"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10pt </a:t>
            </a:r>
            <a:r>
              <a:rPr kumimoji="1" lang="ko-KR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정렬은 왼쪽정렬을 권장합니다</a:t>
            </a:r>
            <a:r>
              <a:rPr kumimoji="1"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74" name="Rectangle 20"/>
          <p:cNvSpPr>
            <a:spLocks noChangeArrowheads="1"/>
          </p:cNvSpPr>
          <p:nvPr/>
        </p:nvSpPr>
        <p:spPr bwMode="auto">
          <a:xfrm>
            <a:off x="5711748" y="4797035"/>
            <a:ext cx="2127505" cy="720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93663" lvl="0" indent="-93663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accent3"/>
              </a:buClr>
              <a:buFont typeface="Arial" pitchFamily="34" charset="0"/>
              <a:buChar char="•"/>
            </a:pPr>
            <a:r>
              <a:rPr kumimoji="1" lang="ko-KR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세부내용을 입력하세요</a:t>
            </a:r>
            <a:r>
              <a:rPr kumimoji="1"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1" lang="ko-KR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본문 맑은고딕 </a:t>
            </a:r>
            <a:endParaRPr kumimoji="1" lang="en-US" altLang="ko-KR" sz="9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93663" lvl="0" indent="-93663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accent3"/>
              </a:buClr>
              <a:buFont typeface="Arial" pitchFamily="34" charset="0"/>
              <a:buChar char="•"/>
            </a:pPr>
            <a:r>
              <a:rPr kumimoji="1"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10pt </a:t>
            </a:r>
            <a:r>
              <a:rPr kumimoji="1" lang="ko-KR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정렬은 왼쪽정렬을 권장합니다</a:t>
            </a:r>
            <a:r>
              <a:rPr kumimoji="1"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 marL="93663" lvl="0" indent="-93663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accent3"/>
              </a:buClr>
              <a:buFont typeface="Arial" pitchFamily="34" charset="0"/>
              <a:buChar char="•"/>
            </a:pPr>
            <a:r>
              <a:rPr kumimoji="1" lang="ko-KR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세부내용을 입력하세요</a:t>
            </a:r>
            <a:r>
              <a:rPr kumimoji="1"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kumimoji="1" lang="ko-KR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본문 맑은고딕 </a:t>
            </a:r>
            <a:endParaRPr kumimoji="1" lang="en-US" altLang="ko-KR" sz="9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93663" lvl="0" indent="-93663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accent3"/>
              </a:buClr>
              <a:buFont typeface="Arial" pitchFamily="34" charset="0"/>
              <a:buChar char="•"/>
            </a:pPr>
            <a:r>
              <a:rPr kumimoji="1"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10pt </a:t>
            </a:r>
            <a:r>
              <a:rPr kumimoji="1" lang="ko-KR" alt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정렬은 왼쪽정렬을 권장합니다</a:t>
            </a:r>
            <a:r>
              <a:rPr kumimoji="1"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2-4 </a:t>
            </a:r>
            <a:r>
              <a:rPr lang="ko-KR" altLang="en-US" dirty="0"/>
              <a:t>주요 제휴현황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주요 제휴현황을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2" name="그룹 17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70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1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9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99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0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91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dirty="0">
                  <a:solidFill>
                    <a:schemeClr val="accent1"/>
                  </a:solidFill>
                  <a:latin typeface="맑은 고딕" pitchFamily="50" charset="-127"/>
                  <a:ea typeface="맑은 고딕" pitchFamily="50" charset="-127"/>
                </a:rPr>
                <a:t>11</a:t>
              </a:r>
              <a:endParaRPr kumimoji="1" lang="en-US" altLang="ko-KR" sz="16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</a:endParaRP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92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5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97" name="자유형 96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98" name="그림 45" descr="체크만년필수첩.png"/>
              <p:cNvPicPr>
                <a:picLocks noChangeAspect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94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95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주요 제휴현황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96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054135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자사와 함께하는 주요 제휴현황에 대해 기재합니다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자사와의 제휴를 통해 얻을 수 있는 이점에 대해 간략히 표현하실 수 있습니다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52" name="그룹 51"/>
          <p:cNvGrpSpPr/>
          <p:nvPr/>
        </p:nvGrpSpPr>
        <p:grpSpPr>
          <a:xfrm>
            <a:off x="7092280" y="99678"/>
            <a:ext cx="1800000" cy="518414"/>
            <a:chOff x="6984468" y="6021288"/>
            <a:chExt cx="1800000" cy="518414"/>
          </a:xfrm>
        </p:grpSpPr>
        <p:sp>
          <p:nvSpPr>
            <p:cNvPr id="53" name="TextBox 52"/>
            <p:cNvSpPr txBox="1"/>
            <p:nvPr/>
          </p:nvSpPr>
          <p:spPr>
            <a:xfrm>
              <a:off x="6984468" y="6021288"/>
              <a:ext cx="1800000" cy="3724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400" b="1" kern="1200" dirty="0">
                  <a:solidFill>
                    <a:schemeClr val="accent1"/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400" b="1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6984468" y="6237312"/>
              <a:ext cx="1800000" cy="30239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050" b="1" kern="1200" dirty="0">
                  <a:solidFill>
                    <a:schemeClr val="accent5">
                      <a:lumMod val="75000"/>
                    </a:schemeClr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050" b="1" kern="1200" dirty="0">
                <a:solidFill>
                  <a:schemeClr val="accent5">
                    <a:lumMod val="75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62" name="타원 61"/>
          <p:cNvSpPr/>
          <p:nvPr/>
        </p:nvSpPr>
        <p:spPr>
          <a:xfrm>
            <a:off x="792089" y="2414136"/>
            <a:ext cx="2446371" cy="2446371"/>
          </a:xfrm>
          <a:prstGeom prst="ellipse">
            <a:avLst/>
          </a:prstGeom>
          <a:noFill/>
          <a:ln w="3175">
            <a:solidFill>
              <a:schemeClr val="tx1">
                <a:lumMod val="75000"/>
                <a:lumOff val="2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63" name="그룹 62"/>
          <p:cNvGrpSpPr/>
          <p:nvPr/>
        </p:nvGrpSpPr>
        <p:grpSpPr>
          <a:xfrm>
            <a:off x="755576" y="2085519"/>
            <a:ext cx="1314938" cy="1312831"/>
            <a:chOff x="3476610" y="5437215"/>
            <a:chExt cx="1981200" cy="1978025"/>
          </a:xfrm>
        </p:grpSpPr>
        <p:sp>
          <p:nvSpPr>
            <p:cNvPr id="64" name="Freeform 48"/>
            <p:cNvSpPr>
              <a:spLocks/>
            </p:cNvSpPr>
            <p:nvPr/>
          </p:nvSpPr>
          <p:spPr bwMode="auto">
            <a:xfrm>
              <a:off x="3476610" y="5437215"/>
              <a:ext cx="1981200" cy="1978025"/>
            </a:xfrm>
            <a:custGeom>
              <a:avLst/>
              <a:gdLst/>
              <a:ahLst/>
              <a:cxnLst>
                <a:cxn ang="0">
                  <a:pos x="1248" y="656"/>
                </a:cxn>
                <a:cxn ang="0">
                  <a:pos x="1236" y="748"/>
                </a:cxn>
                <a:cxn ang="0">
                  <a:pos x="1210" y="838"/>
                </a:cxn>
                <a:cxn ang="0">
                  <a:pos x="1172" y="920"/>
                </a:cxn>
                <a:cxn ang="0">
                  <a:pos x="1124" y="996"/>
                </a:cxn>
                <a:cxn ang="0">
                  <a:pos x="1066" y="1064"/>
                </a:cxn>
                <a:cxn ang="0">
                  <a:pos x="998" y="1122"/>
                </a:cxn>
                <a:cxn ang="0">
                  <a:pos x="922" y="1172"/>
                </a:cxn>
                <a:cxn ang="0">
                  <a:pos x="838" y="1208"/>
                </a:cxn>
                <a:cxn ang="0">
                  <a:pos x="750" y="1234"/>
                </a:cxn>
                <a:cxn ang="0">
                  <a:pos x="656" y="1246"/>
                </a:cxn>
                <a:cxn ang="0">
                  <a:pos x="592" y="1246"/>
                </a:cxn>
                <a:cxn ang="0">
                  <a:pos x="498" y="1234"/>
                </a:cxn>
                <a:cxn ang="0">
                  <a:pos x="410" y="1208"/>
                </a:cxn>
                <a:cxn ang="0">
                  <a:pos x="328" y="1172"/>
                </a:cxn>
                <a:cxn ang="0">
                  <a:pos x="252" y="1122"/>
                </a:cxn>
                <a:cxn ang="0">
                  <a:pos x="184" y="1064"/>
                </a:cxn>
                <a:cxn ang="0">
                  <a:pos x="124" y="996"/>
                </a:cxn>
                <a:cxn ang="0">
                  <a:pos x="76" y="920"/>
                </a:cxn>
                <a:cxn ang="0">
                  <a:pos x="38" y="838"/>
                </a:cxn>
                <a:cxn ang="0">
                  <a:pos x="14" y="748"/>
                </a:cxn>
                <a:cxn ang="0">
                  <a:pos x="2" y="656"/>
                </a:cxn>
                <a:cxn ang="0">
                  <a:pos x="2" y="592"/>
                </a:cxn>
                <a:cxn ang="0">
                  <a:pos x="14" y="498"/>
                </a:cxn>
                <a:cxn ang="0">
                  <a:pos x="38" y="408"/>
                </a:cxn>
                <a:cxn ang="0">
                  <a:pos x="76" y="326"/>
                </a:cxn>
                <a:cxn ang="0">
                  <a:pos x="124" y="250"/>
                </a:cxn>
                <a:cxn ang="0">
                  <a:pos x="184" y="182"/>
                </a:cxn>
                <a:cxn ang="0">
                  <a:pos x="252" y="124"/>
                </a:cxn>
                <a:cxn ang="0">
                  <a:pos x="328" y="74"/>
                </a:cxn>
                <a:cxn ang="0">
                  <a:pos x="410" y="38"/>
                </a:cxn>
                <a:cxn ang="0">
                  <a:pos x="498" y="12"/>
                </a:cxn>
                <a:cxn ang="0">
                  <a:pos x="592" y="0"/>
                </a:cxn>
                <a:cxn ang="0">
                  <a:pos x="656" y="0"/>
                </a:cxn>
                <a:cxn ang="0">
                  <a:pos x="750" y="12"/>
                </a:cxn>
                <a:cxn ang="0">
                  <a:pos x="838" y="38"/>
                </a:cxn>
                <a:cxn ang="0">
                  <a:pos x="922" y="74"/>
                </a:cxn>
                <a:cxn ang="0">
                  <a:pos x="998" y="124"/>
                </a:cxn>
                <a:cxn ang="0">
                  <a:pos x="1066" y="182"/>
                </a:cxn>
                <a:cxn ang="0">
                  <a:pos x="1124" y="250"/>
                </a:cxn>
                <a:cxn ang="0">
                  <a:pos x="1172" y="326"/>
                </a:cxn>
                <a:cxn ang="0">
                  <a:pos x="1210" y="408"/>
                </a:cxn>
                <a:cxn ang="0">
                  <a:pos x="1236" y="498"/>
                </a:cxn>
                <a:cxn ang="0">
                  <a:pos x="1248" y="592"/>
                </a:cxn>
              </a:cxnLst>
              <a:rect l="0" t="0" r="r" b="b"/>
              <a:pathLst>
                <a:path w="1248" h="1246">
                  <a:moveTo>
                    <a:pt x="1248" y="624"/>
                  </a:moveTo>
                  <a:lnTo>
                    <a:pt x="1248" y="624"/>
                  </a:lnTo>
                  <a:lnTo>
                    <a:pt x="1248" y="656"/>
                  </a:lnTo>
                  <a:lnTo>
                    <a:pt x="1244" y="686"/>
                  </a:lnTo>
                  <a:lnTo>
                    <a:pt x="1242" y="718"/>
                  </a:lnTo>
                  <a:lnTo>
                    <a:pt x="1236" y="748"/>
                  </a:lnTo>
                  <a:lnTo>
                    <a:pt x="1228" y="778"/>
                  </a:lnTo>
                  <a:lnTo>
                    <a:pt x="1220" y="808"/>
                  </a:lnTo>
                  <a:lnTo>
                    <a:pt x="1210" y="838"/>
                  </a:lnTo>
                  <a:lnTo>
                    <a:pt x="1200" y="866"/>
                  </a:lnTo>
                  <a:lnTo>
                    <a:pt x="1186" y="894"/>
                  </a:lnTo>
                  <a:lnTo>
                    <a:pt x="1172" y="920"/>
                  </a:lnTo>
                  <a:lnTo>
                    <a:pt x="1158" y="946"/>
                  </a:lnTo>
                  <a:lnTo>
                    <a:pt x="1142" y="972"/>
                  </a:lnTo>
                  <a:lnTo>
                    <a:pt x="1124" y="996"/>
                  </a:lnTo>
                  <a:lnTo>
                    <a:pt x="1106" y="1020"/>
                  </a:lnTo>
                  <a:lnTo>
                    <a:pt x="1086" y="1042"/>
                  </a:lnTo>
                  <a:lnTo>
                    <a:pt x="1066" y="1064"/>
                  </a:lnTo>
                  <a:lnTo>
                    <a:pt x="1044" y="1084"/>
                  </a:lnTo>
                  <a:lnTo>
                    <a:pt x="1022" y="1104"/>
                  </a:lnTo>
                  <a:lnTo>
                    <a:pt x="998" y="1122"/>
                  </a:lnTo>
                  <a:lnTo>
                    <a:pt x="974" y="1140"/>
                  </a:lnTo>
                  <a:lnTo>
                    <a:pt x="948" y="1156"/>
                  </a:lnTo>
                  <a:lnTo>
                    <a:pt x="922" y="1172"/>
                  </a:lnTo>
                  <a:lnTo>
                    <a:pt x="894" y="1186"/>
                  </a:lnTo>
                  <a:lnTo>
                    <a:pt x="868" y="1198"/>
                  </a:lnTo>
                  <a:lnTo>
                    <a:pt x="838" y="1208"/>
                  </a:lnTo>
                  <a:lnTo>
                    <a:pt x="810" y="1218"/>
                  </a:lnTo>
                  <a:lnTo>
                    <a:pt x="780" y="1228"/>
                  </a:lnTo>
                  <a:lnTo>
                    <a:pt x="750" y="1234"/>
                  </a:lnTo>
                  <a:lnTo>
                    <a:pt x="720" y="1240"/>
                  </a:lnTo>
                  <a:lnTo>
                    <a:pt x="688" y="1244"/>
                  </a:lnTo>
                  <a:lnTo>
                    <a:pt x="656" y="1246"/>
                  </a:lnTo>
                  <a:lnTo>
                    <a:pt x="624" y="1246"/>
                  </a:lnTo>
                  <a:lnTo>
                    <a:pt x="624" y="1246"/>
                  </a:lnTo>
                  <a:lnTo>
                    <a:pt x="592" y="1246"/>
                  </a:lnTo>
                  <a:lnTo>
                    <a:pt x="560" y="1244"/>
                  </a:lnTo>
                  <a:lnTo>
                    <a:pt x="530" y="1240"/>
                  </a:lnTo>
                  <a:lnTo>
                    <a:pt x="498" y="1234"/>
                  </a:lnTo>
                  <a:lnTo>
                    <a:pt x="468" y="1228"/>
                  </a:lnTo>
                  <a:lnTo>
                    <a:pt x="440" y="1218"/>
                  </a:lnTo>
                  <a:lnTo>
                    <a:pt x="410" y="1208"/>
                  </a:lnTo>
                  <a:lnTo>
                    <a:pt x="382" y="1198"/>
                  </a:lnTo>
                  <a:lnTo>
                    <a:pt x="354" y="1186"/>
                  </a:lnTo>
                  <a:lnTo>
                    <a:pt x="328" y="1172"/>
                  </a:lnTo>
                  <a:lnTo>
                    <a:pt x="302" y="1156"/>
                  </a:lnTo>
                  <a:lnTo>
                    <a:pt x="276" y="1140"/>
                  </a:lnTo>
                  <a:lnTo>
                    <a:pt x="252" y="1122"/>
                  </a:lnTo>
                  <a:lnTo>
                    <a:pt x="228" y="1104"/>
                  </a:lnTo>
                  <a:lnTo>
                    <a:pt x="206" y="1084"/>
                  </a:lnTo>
                  <a:lnTo>
                    <a:pt x="184" y="1064"/>
                  </a:lnTo>
                  <a:lnTo>
                    <a:pt x="162" y="1042"/>
                  </a:lnTo>
                  <a:lnTo>
                    <a:pt x="144" y="1020"/>
                  </a:lnTo>
                  <a:lnTo>
                    <a:pt x="124" y="996"/>
                  </a:lnTo>
                  <a:lnTo>
                    <a:pt x="108" y="972"/>
                  </a:lnTo>
                  <a:lnTo>
                    <a:pt x="92" y="946"/>
                  </a:lnTo>
                  <a:lnTo>
                    <a:pt x="76" y="920"/>
                  </a:lnTo>
                  <a:lnTo>
                    <a:pt x="62" y="894"/>
                  </a:lnTo>
                  <a:lnTo>
                    <a:pt x="50" y="866"/>
                  </a:lnTo>
                  <a:lnTo>
                    <a:pt x="38" y="838"/>
                  </a:lnTo>
                  <a:lnTo>
                    <a:pt x="28" y="808"/>
                  </a:lnTo>
                  <a:lnTo>
                    <a:pt x="20" y="778"/>
                  </a:lnTo>
                  <a:lnTo>
                    <a:pt x="14" y="748"/>
                  </a:lnTo>
                  <a:lnTo>
                    <a:pt x="8" y="718"/>
                  </a:lnTo>
                  <a:lnTo>
                    <a:pt x="4" y="686"/>
                  </a:lnTo>
                  <a:lnTo>
                    <a:pt x="2" y="656"/>
                  </a:lnTo>
                  <a:lnTo>
                    <a:pt x="0" y="624"/>
                  </a:lnTo>
                  <a:lnTo>
                    <a:pt x="0" y="624"/>
                  </a:lnTo>
                  <a:lnTo>
                    <a:pt x="2" y="592"/>
                  </a:lnTo>
                  <a:lnTo>
                    <a:pt x="4" y="560"/>
                  </a:lnTo>
                  <a:lnTo>
                    <a:pt x="8" y="528"/>
                  </a:lnTo>
                  <a:lnTo>
                    <a:pt x="14" y="498"/>
                  </a:lnTo>
                  <a:lnTo>
                    <a:pt x="20" y="468"/>
                  </a:lnTo>
                  <a:lnTo>
                    <a:pt x="28" y="438"/>
                  </a:lnTo>
                  <a:lnTo>
                    <a:pt x="38" y="408"/>
                  </a:lnTo>
                  <a:lnTo>
                    <a:pt x="50" y="380"/>
                  </a:lnTo>
                  <a:lnTo>
                    <a:pt x="62" y="352"/>
                  </a:lnTo>
                  <a:lnTo>
                    <a:pt x="76" y="326"/>
                  </a:lnTo>
                  <a:lnTo>
                    <a:pt x="92" y="300"/>
                  </a:lnTo>
                  <a:lnTo>
                    <a:pt x="108" y="274"/>
                  </a:lnTo>
                  <a:lnTo>
                    <a:pt x="124" y="250"/>
                  </a:lnTo>
                  <a:lnTo>
                    <a:pt x="144" y="226"/>
                  </a:lnTo>
                  <a:lnTo>
                    <a:pt x="162" y="204"/>
                  </a:lnTo>
                  <a:lnTo>
                    <a:pt x="184" y="182"/>
                  </a:lnTo>
                  <a:lnTo>
                    <a:pt x="206" y="162"/>
                  </a:lnTo>
                  <a:lnTo>
                    <a:pt x="228" y="142"/>
                  </a:lnTo>
                  <a:lnTo>
                    <a:pt x="252" y="124"/>
                  </a:lnTo>
                  <a:lnTo>
                    <a:pt x="276" y="106"/>
                  </a:lnTo>
                  <a:lnTo>
                    <a:pt x="302" y="90"/>
                  </a:lnTo>
                  <a:lnTo>
                    <a:pt x="328" y="74"/>
                  </a:lnTo>
                  <a:lnTo>
                    <a:pt x="354" y="62"/>
                  </a:lnTo>
                  <a:lnTo>
                    <a:pt x="382" y="48"/>
                  </a:lnTo>
                  <a:lnTo>
                    <a:pt x="410" y="38"/>
                  </a:lnTo>
                  <a:lnTo>
                    <a:pt x="440" y="28"/>
                  </a:lnTo>
                  <a:lnTo>
                    <a:pt x="468" y="20"/>
                  </a:lnTo>
                  <a:lnTo>
                    <a:pt x="498" y="12"/>
                  </a:lnTo>
                  <a:lnTo>
                    <a:pt x="530" y="6"/>
                  </a:lnTo>
                  <a:lnTo>
                    <a:pt x="560" y="2"/>
                  </a:lnTo>
                  <a:lnTo>
                    <a:pt x="592" y="0"/>
                  </a:lnTo>
                  <a:lnTo>
                    <a:pt x="624" y="0"/>
                  </a:lnTo>
                  <a:lnTo>
                    <a:pt x="624" y="0"/>
                  </a:lnTo>
                  <a:lnTo>
                    <a:pt x="656" y="0"/>
                  </a:lnTo>
                  <a:lnTo>
                    <a:pt x="688" y="2"/>
                  </a:lnTo>
                  <a:lnTo>
                    <a:pt x="720" y="6"/>
                  </a:lnTo>
                  <a:lnTo>
                    <a:pt x="750" y="12"/>
                  </a:lnTo>
                  <a:lnTo>
                    <a:pt x="780" y="20"/>
                  </a:lnTo>
                  <a:lnTo>
                    <a:pt x="810" y="28"/>
                  </a:lnTo>
                  <a:lnTo>
                    <a:pt x="838" y="38"/>
                  </a:lnTo>
                  <a:lnTo>
                    <a:pt x="868" y="48"/>
                  </a:lnTo>
                  <a:lnTo>
                    <a:pt x="894" y="62"/>
                  </a:lnTo>
                  <a:lnTo>
                    <a:pt x="922" y="74"/>
                  </a:lnTo>
                  <a:lnTo>
                    <a:pt x="948" y="90"/>
                  </a:lnTo>
                  <a:lnTo>
                    <a:pt x="974" y="106"/>
                  </a:lnTo>
                  <a:lnTo>
                    <a:pt x="998" y="124"/>
                  </a:lnTo>
                  <a:lnTo>
                    <a:pt x="1022" y="142"/>
                  </a:lnTo>
                  <a:lnTo>
                    <a:pt x="1044" y="162"/>
                  </a:lnTo>
                  <a:lnTo>
                    <a:pt x="1066" y="182"/>
                  </a:lnTo>
                  <a:lnTo>
                    <a:pt x="1086" y="204"/>
                  </a:lnTo>
                  <a:lnTo>
                    <a:pt x="1106" y="226"/>
                  </a:lnTo>
                  <a:lnTo>
                    <a:pt x="1124" y="250"/>
                  </a:lnTo>
                  <a:lnTo>
                    <a:pt x="1142" y="274"/>
                  </a:lnTo>
                  <a:lnTo>
                    <a:pt x="1158" y="300"/>
                  </a:lnTo>
                  <a:lnTo>
                    <a:pt x="1172" y="326"/>
                  </a:lnTo>
                  <a:lnTo>
                    <a:pt x="1186" y="352"/>
                  </a:lnTo>
                  <a:lnTo>
                    <a:pt x="1200" y="380"/>
                  </a:lnTo>
                  <a:lnTo>
                    <a:pt x="1210" y="408"/>
                  </a:lnTo>
                  <a:lnTo>
                    <a:pt x="1220" y="438"/>
                  </a:lnTo>
                  <a:lnTo>
                    <a:pt x="1228" y="468"/>
                  </a:lnTo>
                  <a:lnTo>
                    <a:pt x="1236" y="498"/>
                  </a:lnTo>
                  <a:lnTo>
                    <a:pt x="1242" y="528"/>
                  </a:lnTo>
                  <a:lnTo>
                    <a:pt x="1244" y="560"/>
                  </a:lnTo>
                  <a:lnTo>
                    <a:pt x="1248" y="592"/>
                  </a:lnTo>
                  <a:lnTo>
                    <a:pt x="1248" y="624"/>
                  </a:lnTo>
                  <a:lnTo>
                    <a:pt x="1248" y="624"/>
                  </a:lnTo>
                  <a:close/>
                </a:path>
              </a:pathLst>
            </a:custGeom>
            <a:ln>
              <a:headEnd/>
              <a:tailEnd/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5" name="Freeform 49"/>
            <p:cNvSpPr>
              <a:spLocks/>
            </p:cNvSpPr>
            <p:nvPr/>
          </p:nvSpPr>
          <p:spPr bwMode="auto">
            <a:xfrm>
              <a:off x="3562335" y="5519765"/>
              <a:ext cx="1812925" cy="1812925"/>
            </a:xfrm>
            <a:custGeom>
              <a:avLst/>
              <a:gdLst/>
              <a:ahLst/>
              <a:cxnLst>
                <a:cxn ang="0">
                  <a:pos x="1130" y="628"/>
                </a:cxn>
                <a:cxn ang="0">
                  <a:pos x="1100" y="764"/>
                </a:cxn>
                <a:cxn ang="0">
                  <a:pos x="1038" y="886"/>
                </a:cxn>
                <a:cxn ang="0">
                  <a:pos x="968" y="970"/>
                </a:cxn>
                <a:cxn ang="0">
                  <a:pos x="862" y="1052"/>
                </a:cxn>
                <a:cxn ang="0">
                  <a:pos x="738" y="1108"/>
                </a:cxn>
                <a:cxn ang="0">
                  <a:pos x="600" y="1134"/>
                </a:cxn>
                <a:cxn ang="0">
                  <a:pos x="484" y="1128"/>
                </a:cxn>
                <a:cxn ang="0">
                  <a:pos x="352" y="1090"/>
                </a:cxn>
                <a:cxn ang="0">
                  <a:pos x="234" y="1022"/>
                </a:cxn>
                <a:cxn ang="0">
                  <a:pos x="154" y="950"/>
                </a:cxn>
                <a:cxn ang="0">
                  <a:pos x="76" y="840"/>
                </a:cxn>
                <a:cxn ang="0">
                  <a:pos x="26" y="712"/>
                </a:cxn>
                <a:cxn ang="0">
                  <a:pos x="8" y="572"/>
                </a:cxn>
                <a:cxn ang="0">
                  <a:pos x="20" y="458"/>
                </a:cxn>
                <a:cxn ang="0">
                  <a:pos x="64" y="328"/>
                </a:cxn>
                <a:cxn ang="0">
                  <a:pos x="136" y="214"/>
                </a:cxn>
                <a:cxn ang="0">
                  <a:pos x="212" y="136"/>
                </a:cxn>
                <a:cxn ang="0">
                  <a:pos x="326" y="64"/>
                </a:cxn>
                <a:cxn ang="0">
                  <a:pos x="458" y="20"/>
                </a:cxn>
                <a:cxn ang="0">
                  <a:pos x="570" y="8"/>
                </a:cxn>
                <a:cxn ang="0">
                  <a:pos x="712" y="26"/>
                </a:cxn>
                <a:cxn ang="0">
                  <a:pos x="838" y="76"/>
                </a:cxn>
                <a:cxn ang="0">
                  <a:pos x="950" y="154"/>
                </a:cxn>
                <a:cxn ang="0">
                  <a:pos x="1022" y="234"/>
                </a:cxn>
                <a:cxn ang="0">
                  <a:pos x="1090" y="352"/>
                </a:cxn>
                <a:cxn ang="0">
                  <a:pos x="1128" y="486"/>
                </a:cxn>
                <a:cxn ang="0">
                  <a:pos x="1142" y="572"/>
                </a:cxn>
                <a:cxn ang="0">
                  <a:pos x="1130" y="456"/>
                </a:cxn>
                <a:cxn ang="0">
                  <a:pos x="1086" y="324"/>
                </a:cxn>
                <a:cxn ang="0">
                  <a:pos x="1012" y="208"/>
                </a:cxn>
                <a:cxn ang="0">
                  <a:pos x="912" y="114"/>
                </a:cxn>
                <a:cxn ang="0">
                  <a:pos x="792" y="46"/>
                </a:cxn>
                <a:cxn ang="0">
                  <a:pos x="658" y="6"/>
                </a:cxn>
                <a:cxn ang="0">
                  <a:pos x="542" y="0"/>
                </a:cxn>
                <a:cxn ang="0">
                  <a:pos x="400" y="26"/>
                </a:cxn>
                <a:cxn ang="0">
                  <a:pos x="274" y="82"/>
                </a:cxn>
                <a:cxn ang="0">
                  <a:pos x="166" y="168"/>
                </a:cxn>
                <a:cxn ang="0">
                  <a:pos x="82" y="276"/>
                </a:cxn>
                <a:cxn ang="0">
                  <a:pos x="26" y="402"/>
                </a:cxn>
                <a:cxn ang="0">
                  <a:pos x="0" y="542"/>
                </a:cxn>
                <a:cxn ang="0">
                  <a:pos x="6" y="658"/>
                </a:cxn>
                <a:cxn ang="0">
                  <a:pos x="44" y="794"/>
                </a:cxn>
                <a:cxn ang="0">
                  <a:pos x="114" y="912"/>
                </a:cxn>
                <a:cxn ang="0">
                  <a:pos x="208" y="1012"/>
                </a:cxn>
                <a:cxn ang="0">
                  <a:pos x="324" y="1086"/>
                </a:cxn>
                <a:cxn ang="0">
                  <a:pos x="456" y="1130"/>
                </a:cxn>
                <a:cxn ang="0">
                  <a:pos x="570" y="1142"/>
                </a:cxn>
                <a:cxn ang="0">
                  <a:pos x="714" y="1124"/>
                </a:cxn>
                <a:cxn ang="0">
                  <a:pos x="842" y="1074"/>
                </a:cxn>
                <a:cxn ang="0">
                  <a:pos x="954" y="994"/>
                </a:cxn>
                <a:cxn ang="0">
                  <a:pos x="1044" y="890"/>
                </a:cxn>
                <a:cxn ang="0">
                  <a:pos x="1106" y="768"/>
                </a:cxn>
                <a:cxn ang="0">
                  <a:pos x="1138" y="630"/>
                </a:cxn>
              </a:cxnLst>
              <a:rect l="0" t="0" r="r" b="b"/>
              <a:pathLst>
                <a:path w="1142" h="1142">
                  <a:moveTo>
                    <a:pt x="1138" y="572"/>
                  </a:moveTo>
                  <a:lnTo>
                    <a:pt x="1134" y="572"/>
                  </a:lnTo>
                  <a:lnTo>
                    <a:pt x="1134" y="572"/>
                  </a:lnTo>
                  <a:lnTo>
                    <a:pt x="1132" y="600"/>
                  </a:lnTo>
                  <a:lnTo>
                    <a:pt x="1130" y="628"/>
                  </a:lnTo>
                  <a:lnTo>
                    <a:pt x="1128" y="656"/>
                  </a:lnTo>
                  <a:lnTo>
                    <a:pt x="1122" y="684"/>
                  </a:lnTo>
                  <a:lnTo>
                    <a:pt x="1116" y="712"/>
                  </a:lnTo>
                  <a:lnTo>
                    <a:pt x="1108" y="738"/>
                  </a:lnTo>
                  <a:lnTo>
                    <a:pt x="1100" y="764"/>
                  </a:lnTo>
                  <a:lnTo>
                    <a:pt x="1090" y="790"/>
                  </a:lnTo>
                  <a:lnTo>
                    <a:pt x="1078" y="816"/>
                  </a:lnTo>
                  <a:lnTo>
                    <a:pt x="1066" y="840"/>
                  </a:lnTo>
                  <a:lnTo>
                    <a:pt x="1052" y="864"/>
                  </a:lnTo>
                  <a:lnTo>
                    <a:pt x="1038" y="886"/>
                  </a:lnTo>
                  <a:lnTo>
                    <a:pt x="1022" y="908"/>
                  </a:lnTo>
                  <a:lnTo>
                    <a:pt x="1004" y="930"/>
                  </a:lnTo>
                  <a:lnTo>
                    <a:pt x="988" y="950"/>
                  </a:lnTo>
                  <a:lnTo>
                    <a:pt x="968" y="970"/>
                  </a:lnTo>
                  <a:lnTo>
                    <a:pt x="968" y="970"/>
                  </a:lnTo>
                  <a:lnTo>
                    <a:pt x="950" y="988"/>
                  </a:lnTo>
                  <a:lnTo>
                    <a:pt x="928" y="1006"/>
                  </a:lnTo>
                  <a:lnTo>
                    <a:pt x="908" y="1022"/>
                  </a:lnTo>
                  <a:lnTo>
                    <a:pt x="886" y="1038"/>
                  </a:lnTo>
                  <a:lnTo>
                    <a:pt x="862" y="1052"/>
                  </a:lnTo>
                  <a:lnTo>
                    <a:pt x="838" y="1066"/>
                  </a:lnTo>
                  <a:lnTo>
                    <a:pt x="814" y="1078"/>
                  </a:lnTo>
                  <a:lnTo>
                    <a:pt x="790" y="1090"/>
                  </a:lnTo>
                  <a:lnTo>
                    <a:pt x="764" y="1100"/>
                  </a:lnTo>
                  <a:lnTo>
                    <a:pt x="738" y="1108"/>
                  </a:lnTo>
                  <a:lnTo>
                    <a:pt x="712" y="1116"/>
                  </a:lnTo>
                  <a:lnTo>
                    <a:pt x="684" y="1122"/>
                  </a:lnTo>
                  <a:lnTo>
                    <a:pt x="656" y="1128"/>
                  </a:lnTo>
                  <a:lnTo>
                    <a:pt x="628" y="1132"/>
                  </a:lnTo>
                  <a:lnTo>
                    <a:pt x="600" y="1134"/>
                  </a:lnTo>
                  <a:lnTo>
                    <a:pt x="570" y="1134"/>
                  </a:lnTo>
                  <a:lnTo>
                    <a:pt x="570" y="1134"/>
                  </a:lnTo>
                  <a:lnTo>
                    <a:pt x="542" y="1134"/>
                  </a:lnTo>
                  <a:lnTo>
                    <a:pt x="514" y="1132"/>
                  </a:lnTo>
                  <a:lnTo>
                    <a:pt x="484" y="1128"/>
                  </a:lnTo>
                  <a:lnTo>
                    <a:pt x="458" y="1122"/>
                  </a:lnTo>
                  <a:lnTo>
                    <a:pt x="430" y="1116"/>
                  </a:lnTo>
                  <a:lnTo>
                    <a:pt x="404" y="1108"/>
                  </a:lnTo>
                  <a:lnTo>
                    <a:pt x="378" y="1100"/>
                  </a:lnTo>
                  <a:lnTo>
                    <a:pt x="352" y="1090"/>
                  </a:lnTo>
                  <a:lnTo>
                    <a:pt x="326" y="1078"/>
                  </a:lnTo>
                  <a:lnTo>
                    <a:pt x="302" y="1066"/>
                  </a:lnTo>
                  <a:lnTo>
                    <a:pt x="278" y="1052"/>
                  </a:lnTo>
                  <a:lnTo>
                    <a:pt x="256" y="1038"/>
                  </a:lnTo>
                  <a:lnTo>
                    <a:pt x="234" y="1022"/>
                  </a:lnTo>
                  <a:lnTo>
                    <a:pt x="212" y="1006"/>
                  </a:lnTo>
                  <a:lnTo>
                    <a:pt x="192" y="988"/>
                  </a:lnTo>
                  <a:lnTo>
                    <a:pt x="172" y="970"/>
                  </a:lnTo>
                  <a:lnTo>
                    <a:pt x="172" y="970"/>
                  </a:lnTo>
                  <a:lnTo>
                    <a:pt x="154" y="950"/>
                  </a:lnTo>
                  <a:lnTo>
                    <a:pt x="136" y="930"/>
                  </a:lnTo>
                  <a:lnTo>
                    <a:pt x="120" y="908"/>
                  </a:lnTo>
                  <a:lnTo>
                    <a:pt x="104" y="886"/>
                  </a:lnTo>
                  <a:lnTo>
                    <a:pt x="90" y="864"/>
                  </a:lnTo>
                  <a:lnTo>
                    <a:pt x="76" y="840"/>
                  </a:lnTo>
                  <a:lnTo>
                    <a:pt x="64" y="816"/>
                  </a:lnTo>
                  <a:lnTo>
                    <a:pt x="52" y="790"/>
                  </a:lnTo>
                  <a:lnTo>
                    <a:pt x="42" y="764"/>
                  </a:lnTo>
                  <a:lnTo>
                    <a:pt x="32" y="738"/>
                  </a:lnTo>
                  <a:lnTo>
                    <a:pt x="26" y="712"/>
                  </a:lnTo>
                  <a:lnTo>
                    <a:pt x="20" y="684"/>
                  </a:lnTo>
                  <a:lnTo>
                    <a:pt x="14" y="656"/>
                  </a:lnTo>
                  <a:lnTo>
                    <a:pt x="10" y="628"/>
                  </a:lnTo>
                  <a:lnTo>
                    <a:pt x="8" y="600"/>
                  </a:lnTo>
                  <a:lnTo>
                    <a:pt x="8" y="572"/>
                  </a:lnTo>
                  <a:lnTo>
                    <a:pt x="8" y="572"/>
                  </a:lnTo>
                  <a:lnTo>
                    <a:pt x="8" y="542"/>
                  </a:lnTo>
                  <a:lnTo>
                    <a:pt x="10" y="514"/>
                  </a:lnTo>
                  <a:lnTo>
                    <a:pt x="14" y="486"/>
                  </a:lnTo>
                  <a:lnTo>
                    <a:pt x="20" y="458"/>
                  </a:lnTo>
                  <a:lnTo>
                    <a:pt x="26" y="430"/>
                  </a:lnTo>
                  <a:lnTo>
                    <a:pt x="32" y="404"/>
                  </a:lnTo>
                  <a:lnTo>
                    <a:pt x="42" y="378"/>
                  </a:lnTo>
                  <a:lnTo>
                    <a:pt x="52" y="352"/>
                  </a:lnTo>
                  <a:lnTo>
                    <a:pt x="64" y="328"/>
                  </a:lnTo>
                  <a:lnTo>
                    <a:pt x="76" y="302"/>
                  </a:lnTo>
                  <a:lnTo>
                    <a:pt x="90" y="280"/>
                  </a:lnTo>
                  <a:lnTo>
                    <a:pt x="104" y="256"/>
                  </a:lnTo>
                  <a:lnTo>
                    <a:pt x="120" y="234"/>
                  </a:lnTo>
                  <a:lnTo>
                    <a:pt x="136" y="214"/>
                  </a:lnTo>
                  <a:lnTo>
                    <a:pt x="154" y="192"/>
                  </a:lnTo>
                  <a:lnTo>
                    <a:pt x="172" y="174"/>
                  </a:lnTo>
                  <a:lnTo>
                    <a:pt x="172" y="174"/>
                  </a:lnTo>
                  <a:lnTo>
                    <a:pt x="192" y="154"/>
                  </a:lnTo>
                  <a:lnTo>
                    <a:pt x="212" y="136"/>
                  </a:lnTo>
                  <a:lnTo>
                    <a:pt x="234" y="120"/>
                  </a:lnTo>
                  <a:lnTo>
                    <a:pt x="256" y="104"/>
                  </a:lnTo>
                  <a:lnTo>
                    <a:pt x="278" y="90"/>
                  </a:lnTo>
                  <a:lnTo>
                    <a:pt x="302" y="76"/>
                  </a:lnTo>
                  <a:lnTo>
                    <a:pt x="326" y="64"/>
                  </a:lnTo>
                  <a:lnTo>
                    <a:pt x="352" y="52"/>
                  </a:lnTo>
                  <a:lnTo>
                    <a:pt x="378" y="42"/>
                  </a:lnTo>
                  <a:lnTo>
                    <a:pt x="404" y="34"/>
                  </a:lnTo>
                  <a:lnTo>
                    <a:pt x="430" y="26"/>
                  </a:lnTo>
                  <a:lnTo>
                    <a:pt x="458" y="20"/>
                  </a:lnTo>
                  <a:lnTo>
                    <a:pt x="484" y="14"/>
                  </a:lnTo>
                  <a:lnTo>
                    <a:pt x="514" y="12"/>
                  </a:lnTo>
                  <a:lnTo>
                    <a:pt x="542" y="8"/>
                  </a:lnTo>
                  <a:lnTo>
                    <a:pt x="570" y="8"/>
                  </a:lnTo>
                  <a:lnTo>
                    <a:pt x="570" y="8"/>
                  </a:lnTo>
                  <a:lnTo>
                    <a:pt x="600" y="8"/>
                  </a:lnTo>
                  <a:lnTo>
                    <a:pt x="628" y="12"/>
                  </a:lnTo>
                  <a:lnTo>
                    <a:pt x="656" y="14"/>
                  </a:lnTo>
                  <a:lnTo>
                    <a:pt x="684" y="20"/>
                  </a:lnTo>
                  <a:lnTo>
                    <a:pt x="712" y="26"/>
                  </a:lnTo>
                  <a:lnTo>
                    <a:pt x="738" y="34"/>
                  </a:lnTo>
                  <a:lnTo>
                    <a:pt x="764" y="42"/>
                  </a:lnTo>
                  <a:lnTo>
                    <a:pt x="790" y="52"/>
                  </a:lnTo>
                  <a:lnTo>
                    <a:pt x="814" y="64"/>
                  </a:lnTo>
                  <a:lnTo>
                    <a:pt x="838" y="76"/>
                  </a:lnTo>
                  <a:lnTo>
                    <a:pt x="862" y="90"/>
                  </a:lnTo>
                  <a:lnTo>
                    <a:pt x="886" y="104"/>
                  </a:lnTo>
                  <a:lnTo>
                    <a:pt x="908" y="120"/>
                  </a:lnTo>
                  <a:lnTo>
                    <a:pt x="928" y="136"/>
                  </a:lnTo>
                  <a:lnTo>
                    <a:pt x="950" y="154"/>
                  </a:lnTo>
                  <a:lnTo>
                    <a:pt x="968" y="174"/>
                  </a:lnTo>
                  <a:lnTo>
                    <a:pt x="968" y="174"/>
                  </a:lnTo>
                  <a:lnTo>
                    <a:pt x="988" y="192"/>
                  </a:lnTo>
                  <a:lnTo>
                    <a:pt x="1004" y="214"/>
                  </a:lnTo>
                  <a:lnTo>
                    <a:pt x="1022" y="234"/>
                  </a:lnTo>
                  <a:lnTo>
                    <a:pt x="1038" y="256"/>
                  </a:lnTo>
                  <a:lnTo>
                    <a:pt x="1052" y="280"/>
                  </a:lnTo>
                  <a:lnTo>
                    <a:pt x="1066" y="302"/>
                  </a:lnTo>
                  <a:lnTo>
                    <a:pt x="1078" y="328"/>
                  </a:lnTo>
                  <a:lnTo>
                    <a:pt x="1090" y="352"/>
                  </a:lnTo>
                  <a:lnTo>
                    <a:pt x="1100" y="378"/>
                  </a:lnTo>
                  <a:lnTo>
                    <a:pt x="1108" y="404"/>
                  </a:lnTo>
                  <a:lnTo>
                    <a:pt x="1116" y="430"/>
                  </a:lnTo>
                  <a:lnTo>
                    <a:pt x="1122" y="458"/>
                  </a:lnTo>
                  <a:lnTo>
                    <a:pt x="1128" y="486"/>
                  </a:lnTo>
                  <a:lnTo>
                    <a:pt x="1130" y="514"/>
                  </a:lnTo>
                  <a:lnTo>
                    <a:pt x="1132" y="542"/>
                  </a:lnTo>
                  <a:lnTo>
                    <a:pt x="1134" y="572"/>
                  </a:lnTo>
                  <a:lnTo>
                    <a:pt x="1138" y="572"/>
                  </a:lnTo>
                  <a:lnTo>
                    <a:pt x="1142" y="572"/>
                  </a:lnTo>
                  <a:lnTo>
                    <a:pt x="1142" y="572"/>
                  </a:lnTo>
                  <a:lnTo>
                    <a:pt x="1140" y="542"/>
                  </a:lnTo>
                  <a:lnTo>
                    <a:pt x="1138" y="512"/>
                  </a:lnTo>
                  <a:lnTo>
                    <a:pt x="1134" y="484"/>
                  </a:lnTo>
                  <a:lnTo>
                    <a:pt x="1130" y="456"/>
                  </a:lnTo>
                  <a:lnTo>
                    <a:pt x="1124" y="428"/>
                  </a:lnTo>
                  <a:lnTo>
                    <a:pt x="1116" y="402"/>
                  </a:lnTo>
                  <a:lnTo>
                    <a:pt x="1106" y="374"/>
                  </a:lnTo>
                  <a:lnTo>
                    <a:pt x="1096" y="348"/>
                  </a:lnTo>
                  <a:lnTo>
                    <a:pt x="1086" y="324"/>
                  </a:lnTo>
                  <a:lnTo>
                    <a:pt x="1072" y="300"/>
                  </a:lnTo>
                  <a:lnTo>
                    <a:pt x="1058" y="276"/>
                  </a:lnTo>
                  <a:lnTo>
                    <a:pt x="1044" y="252"/>
                  </a:lnTo>
                  <a:lnTo>
                    <a:pt x="1028" y="230"/>
                  </a:lnTo>
                  <a:lnTo>
                    <a:pt x="1012" y="208"/>
                  </a:lnTo>
                  <a:lnTo>
                    <a:pt x="994" y="188"/>
                  </a:lnTo>
                  <a:lnTo>
                    <a:pt x="974" y="168"/>
                  </a:lnTo>
                  <a:lnTo>
                    <a:pt x="954" y="148"/>
                  </a:lnTo>
                  <a:lnTo>
                    <a:pt x="934" y="130"/>
                  </a:lnTo>
                  <a:lnTo>
                    <a:pt x="912" y="114"/>
                  </a:lnTo>
                  <a:lnTo>
                    <a:pt x="890" y="98"/>
                  </a:lnTo>
                  <a:lnTo>
                    <a:pt x="866" y="82"/>
                  </a:lnTo>
                  <a:lnTo>
                    <a:pt x="842" y="70"/>
                  </a:lnTo>
                  <a:lnTo>
                    <a:pt x="818" y="56"/>
                  </a:lnTo>
                  <a:lnTo>
                    <a:pt x="792" y="46"/>
                  </a:lnTo>
                  <a:lnTo>
                    <a:pt x="766" y="34"/>
                  </a:lnTo>
                  <a:lnTo>
                    <a:pt x="740" y="26"/>
                  </a:lnTo>
                  <a:lnTo>
                    <a:pt x="714" y="18"/>
                  </a:lnTo>
                  <a:lnTo>
                    <a:pt x="686" y="12"/>
                  </a:lnTo>
                  <a:lnTo>
                    <a:pt x="658" y="6"/>
                  </a:lnTo>
                  <a:lnTo>
                    <a:pt x="628" y="4"/>
                  </a:lnTo>
                  <a:lnTo>
                    <a:pt x="600" y="0"/>
                  </a:lnTo>
                  <a:lnTo>
                    <a:pt x="570" y="0"/>
                  </a:lnTo>
                  <a:lnTo>
                    <a:pt x="570" y="0"/>
                  </a:lnTo>
                  <a:lnTo>
                    <a:pt x="542" y="0"/>
                  </a:lnTo>
                  <a:lnTo>
                    <a:pt x="512" y="4"/>
                  </a:lnTo>
                  <a:lnTo>
                    <a:pt x="484" y="6"/>
                  </a:lnTo>
                  <a:lnTo>
                    <a:pt x="456" y="12"/>
                  </a:lnTo>
                  <a:lnTo>
                    <a:pt x="428" y="18"/>
                  </a:lnTo>
                  <a:lnTo>
                    <a:pt x="400" y="26"/>
                  </a:lnTo>
                  <a:lnTo>
                    <a:pt x="374" y="34"/>
                  </a:lnTo>
                  <a:lnTo>
                    <a:pt x="348" y="46"/>
                  </a:lnTo>
                  <a:lnTo>
                    <a:pt x="324" y="56"/>
                  </a:lnTo>
                  <a:lnTo>
                    <a:pt x="298" y="70"/>
                  </a:lnTo>
                  <a:lnTo>
                    <a:pt x="274" y="82"/>
                  </a:lnTo>
                  <a:lnTo>
                    <a:pt x="252" y="98"/>
                  </a:lnTo>
                  <a:lnTo>
                    <a:pt x="228" y="114"/>
                  </a:lnTo>
                  <a:lnTo>
                    <a:pt x="208" y="130"/>
                  </a:lnTo>
                  <a:lnTo>
                    <a:pt x="186" y="148"/>
                  </a:lnTo>
                  <a:lnTo>
                    <a:pt x="166" y="168"/>
                  </a:lnTo>
                  <a:lnTo>
                    <a:pt x="148" y="188"/>
                  </a:lnTo>
                  <a:lnTo>
                    <a:pt x="130" y="208"/>
                  </a:lnTo>
                  <a:lnTo>
                    <a:pt x="114" y="230"/>
                  </a:lnTo>
                  <a:lnTo>
                    <a:pt x="98" y="252"/>
                  </a:lnTo>
                  <a:lnTo>
                    <a:pt x="82" y="276"/>
                  </a:lnTo>
                  <a:lnTo>
                    <a:pt x="68" y="300"/>
                  </a:lnTo>
                  <a:lnTo>
                    <a:pt x="56" y="324"/>
                  </a:lnTo>
                  <a:lnTo>
                    <a:pt x="44" y="348"/>
                  </a:lnTo>
                  <a:lnTo>
                    <a:pt x="34" y="374"/>
                  </a:lnTo>
                  <a:lnTo>
                    <a:pt x="26" y="402"/>
                  </a:lnTo>
                  <a:lnTo>
                    <a:pt x="18" y="428"/>
                  </a:lnTo>
                  <a:lnTo>
                    <a:pt x="12" y="456"/>
                  </a:lnTo>
                  <a:lnTo>
                    <a:pt x="6" y="484"/>
                  </a:lnTo>
                  <a:lnTo>
                    <a:pt x="2" y="512"/>
                  </a:lnTo>
                  <a:lnTo>
                    <a:pt x="0" y="542"/>
                  </a:lnTo>
                  <a:lnTo>
                    <a:pt x="0" y="572"/>
                  </a:lnTo>
                  <a:lnTo>
                    <a:pt x="0" y="572"/>
                  </a:lnTo>
                  <a:lnTo>
                    <a:pt x="0" y="600"/>
                  </a:lnTo>
                  <a:lnTo>
                    <a:pt x="2" y="630"/>
                  </a:lnTo>
                  <a:lnTo>
                    <a:pt x="6" y="658"/>
                  </a:lnTo>
                  <a:lnTo>
                    <a:pt x="12" y="686"/>
                  </a:lnTo>
                  <a:lnTo>
                    <a:pt x="18" y="714"/>
                  </a:lnTo>
                  <a:lnTo>
                    <a:pt x="26" y="740"/>
                  </a:lnTo>
                  <a:lnTo>
                    <a:pt x="34" y="768"/>
                  </a:lnTo>
                  <a:lnTo>
                    <a:pt x="44" y="794"/>
                  </a:lnTo>
                  <a:lnTo>
                    <a:pt x="56" y="818"/>
                  </a:lnTo>
                  <a:lnTo>
                    <a:pt x="68" y="844"/>
                  </a:lnTo>
                  <a:lnTo>
                    <a:pt x="82" y="868"/>
                  </a:lnTo>
                  <a:lnTo>
                    <a:pt x="98" y="890"/>
                  </a:lnTo>
                  <a:lnTo>
                    <a:pt x="114" y="912"/>
                  </a:lnTo>
                  <a:lnTo>
                    <a:pt x="130" y="934"/>
                  </a:lnTo>
                  <a:lnTo>
                    <a:pt x="148" y="956"/>
                  </a:lnTo>
                  <a:lnTo>
                    <a:pt x="166" y="974"/>
                  </a:lnTo>
                  <a:lnTo>
                    <a:pt x="186" y="994"/>
                  </a:lnTo>
                  <a:lnTo>
                    <a:pt x="208" y="1012"/>
                  </a:lnTo>
                  <a:lnTo>
                    <a:pt x="228" y="1028"/>
                  </a:lnTo>
                  <a:lnTo>
                    <a:pt x="252" y="1044"/>
                  </a:lnTo>
                  <a:lnTo>
                    <a:pt x="274" y="1060"/>
                  </a:lnTo>
                  <a:lnTo>
                    <a:pt x="298" y="1074"/>
                  </a:lnTo>
                  <a:lnTo>
                    <a:pt x="324" y="1086"/>
                  </a:lnTo>
                  <a:lnTo>
                    <a:pt x="348" y="1098"/>
                  </a:lnTo>
                  <a:lnTo>
                    <a:pt x="374" y="1108"/>
                  </a:lnTo>
                  <a:lnTo>
                    <a:pt x="400" y="1116"/>
                  </a:lnTo>
                  <a:lnTo>
                    <a:pt x="428" y="1124"/>
                  </a:lnTo>
                  <a:lnTo>
                    <a:pt x="456" y="1130"/>
                  </a:lnTo>
                  <a:lnTo>
                    <a:pt x="484" y="1136"/>
                  </a:lnTo>
                  <a:lnTo>
                    <a:pt x="512" y="1140"/>
                  </a:lnTo>
                  <a:lnTo>
                    <a:pt x="542" y="1142"/>
                  </a:lnTo>
                  <a:lnTo>
                    <a:pt x="570" y="1142"/>
                  </a:lnTo>
                  <a:lnTo>
                    <a:pt x="570" y="1142"/>
                  </a:lnTo>
                  <a:lnTo>
                    <a:pt x="600" y="1142"/>
                  </a:lnTo>
                  <a:lnTo>
                    <a:pt x="628" y="1140"/>
                  </a:lnTo>
                  <a:lnTo>
                    <a:pt x="658" y="1136"/>
                  </a:lnTo>
                  <a:lnTo>
                    <a:pt x="686" y="1130"/>
                  </a:lnTo>
                  <a:lnTo>
                    <a:pt x="714" y="1124"/>
                  </a:lnTo>
                  <a:lnTo>
                    <a:pt x="740" y="1116"/>
                  </a:lnTo>
                  <a:lnTo>
                    <a:pt x="766" y="1108"/>
                  </a:lnTo>
                  <a:lnTo>
                    <a:pt x="792" y="1098"/>
                  </a:lnTo>
                  <a:lnTo>
                    <a:pt x="818" y="1086"/>
                  </a:lnTo>
                  <a:lnTo>
                    <a:pt x="842" y="1074"/>
                  </a:lnTo>
                  <a:lnTo>
                    <a:pt x="866" y="1060"/>
                  </a:lnTo>
                  <a:lnTo>
                    <a:pt x="890" y="1044"/>
                  </a:lnTo>
                  <a:lnTo>
                    <a:pt x="912" y="1028"/>
                  </a:lnTo>
                  <a:lnTo>
                    <a:pt x="934" y="1012"/>
                  </a:lnTo>
                  <a:lnTo>
                    <a:pt x="954" y="994"/>
                  </a:lnTo>
                  <a:lnTo>
                    <a:pt x="974" y="974"/>
                  </a:lnTo>
                  <a:lnTo>
                    <a:pt x="994" y="956"/>
                  </a:lnTo>
                  <a:lnTo>
                    <a:pt x="1012" y="934"/>
                  </a:lnTo>
                  <a:lnTo>
                    <a:pt x="1028" y="912"/>
                  </a:lnTo>
                  <a:lnTo>
                    <a:pt x="1044" y="890"/>
                  </a:lnTo>
                  <a:lnTo>
                    <a:pt x="1058" y="868"/>
                  </a:lnTo>
                  <a:lnTo>
                    <a:pt x="1072" y="844"/>
                  </a:lnTo>
                  <a:lnTo>
                    <a:pt x="1086" y="818"/>
                  </a:lnTo>
                  <a:lnTo>
                    <a:pt x="1096" y="794"/>
                  </a:lnTo>
                  <a:lnTo>
                    <a:pt x="1106" y="768"/>
                  </a:lnTo>
                  <a:lnTo>
                    <a:pt x="1116" y="740"/>
                  </a:lnTo>
                  <a:lnTo>
                    <a:pt x="1124" y="714"/>
                  </a:lnTo>
                  <a:lnTo>
                    <a:pt x="1130" y="686"/>
                  </a:lnTo>
                  <a:lnTo>
                    <a:pt x="1134" y="658"/>
                  </a:lnTo>
                  <a:lnTo>
                    <a:pt x="1138" y="630"/>
                  </a:lnTo>
                  <a:lnTo>
                    <a:pt x="1140" y="600"/>
                  </a:lnTo>
                  <a:lnTo>
                    <a:pt x="1142" y="572"/>
                  </a:lnTo>
                  <a:lnTo>
                    <a:pt x="1138" y="572"/>
                  </a:lnTo>
                  <a:close/>
                </a:path>
              </a:pathLst>
            </a:custGeom>
            <a:solidFill>
              <a:srgbClr val="FFFFFF"/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66" name="그룹 65"/>
          <p:cNvGrpSpPr/>
          <p:nvPr/>
        </p:nvGrpSpPr>
        <p:grpSpPr>
          <a:xfrm>
            <a:off x="2581226" y="3071370"/>
            <a:ext cx="1312831" cy="1312831"/>
            <a:chOff x="1254110" y="5437215"/>
            <a:chExt cx="1978025" cy="1978025"/>
          </a:xfrm>
        </p:grpSpPr>
        <p:sp>
          <p:nvSpPr>
            <p:cNvPr id="67" name="Freeform 58"/>
            <p:cNvSpPr>
              <a:spLocks/>
            </p:cNvSpPr>
            <p:nvPr/>
          </p:nvSpPr>
          <p:spPr bwMode="auto">
            <a:xfrm>
              <a:off x="1254110" y="5437215"/>
              <a:ext cx="1978025" cy="1978025"/>
            </a:xfrm>
            <a:custGeom>
              <a:avLst/>
              <a:gdLst/>
              <a:ahLst/>
              <a:cxnLst>
                <a:cxn ang="0">
                  <a:pos x="1246" y="656"/>
                </a:cxn>
                <a:cxn ang="0">
                  <a:pos x="1234" y="748"/>
                </a:cxn>
                <a:cxn ang="0">
                  <a:pos x="1208" y="838"/>
                </a:cxn>
                <a:cxn ang="0">
                  <a:pos x="1172" y="920"/>
                </a:cxn>
                <a:cxn ang="0">
                  <a:pos x="1122" y="996"/>
                </a:cxn>
                <a:cxn ang="0">
                  <a:pos x="1064" y="1064"/>
                </a:cxn>
                <a:cxn ang="0">
                  <a:pos x="996" y="1122"/>
                </a:cxn>
                <a:cxn ang="0">
                  <a:pos x="920" y="1172"/>
                </a:cxn>
                <a:cxn ang="0">
                  <a:pos x="838" y="1208"/>
                </a:cxn>
                <a:cxn ang="0">
                  <a:pos x="748" y="1234"/>
                </a:cxn>
                <a:cxn ang="0">
                  <a:pos x="656" y="1246"/>
                </a:cxn>
                <a:cxn ang="0">
                  <a:pos x="592" y="1246"/>
                </a:cxn>
                <a:cxn ang="0">
                  <a:pos x="498" y="1234"/>
                </a:cxn>
                <a:cxn ang="0">
                  <a:pos x="408" y="1208"/>
                </a:cxn>
                <a:cxn ang="0">
                  <a:pos x="326" y="1172"/>
                </a:cxn>
                <a:cxn ang="0">
                  <a:pos x="250" y="1122"/>
                </a:cxn>
                <a:cxn ang="0">
                  <a:pos x="182" y="1064"/>
                </a:cxn>
                <a:cxn ang="0">
                  <a:pos x="124" y="996"/>
                </a:cxn>
                <a:cxn ang="0">
                  <a:pos x="74" y="920"/>
                </a:cxn>
                <a:cxn ang="0">
                  <a:pos x="38" y="838"/>
                </a:cxn>
                <a:cxn ang="0">
                  <a:pos x="12" y="748"/>
                </a:cxn>
                <a:cxn ang="0">
                  <a:pos x="0" y="656"/>
                </a:cxn>
                <a:cxn ang="0">
                  <a:pos x="0" y="592"/>
                </a:cxn>
                <a:cxn ang="0">
                  <a:pos x="12" y="498"/>
                </a:cxn>
                <a:cxn ang="0">
                  <a:pos x="38" y="408"/>
                </a:cxn>
                <a:cxn ang="0">
                  <a:pos x="74" y="326"/>
                </a:cxn>
                <a:cxn ang="0">
                  <a:pos x="124" y="250"/>
                </a:cxn>
                <a:cxn ang="0">
                  <a:pos x="182" y="182"/>
                </a:cxn>
                <a:cxn ang="0">
                  <a:pos x="250" y="124"/>
                </a:cxn>
                <a:cxn ang="0">
                  <a:pos x="326" y="74"/>
                </a:cxn>
                <a:cxn ang="0">
                  <a:pos x="408" y="38"/>
                </a:cxn>
                <a:cxn ang="0">
                  <a:pos x="498" y="12"/>
                </a:cxn>
                <a:cxn ang="0">
                  <a:pos x="592" y="0"/>
                </a:cxn>
                <a:cxn ang="0">
                  <a:pos x="656" y="0"/>
                </a:cxn>
                <a:cxn ang="0">
                  <a:pos x="748" y="12"/>
                </a:cxn>
                <a:cxn ang="0">
                  <a:pos x="838" y="38"/>
                </a:cxn>
                <a:cxn ang="0">
                  <a:pos x="920" y="74"/>
                </a:cxn>
                <a:cxn ang="0">
                  <a:pos x="996" y="124"/>
                </a:cxn>
                <a:cxn ang="0">
                  <a:pos x="1064" y="182"/>
                </a:cxn>
                <a:cxn ang="0">
                  <a:pos x="1122" y="250"/>
                </a:cxn>
                <a:cxn ang="0">
                  <a:pos x="1172" y="326"/>
                </a:cxn>
                <a:cxn ang="0">
                  <a:pos x="1208" y="408"/>
                </a:cxn>
                <a:cxn ang="0">
                  <a:pos x="1234" y="498"/>
                </a:cxn>
                <a:cxn ang="0">
                  <a:pos x="1246" y="592"/>
                </a:cxn>
              </a:cxnLst>
              <a:rect l="0" t="0" r="r" b="b"/>
              <a:pathLst>
                <a:path w="1246" h="1246">
                  <a:moveTo>
                    <a:pt x="1246" y="624"/>
                  </a:moveTo>
                  <a:lnTo>
                    <a:pt x="1246" y="624"/>
                  </a:lnTo>
                  <a:lnTo>
                    <a:pt x="1246" y="656"/>
                  </a:lnTo>
                  <a:lnTo>
                    <a:pt x="1244" y="686"/>
                  </a:lnTo>
                  <a:lnTo>
                    <a:pt x="1240" y="718"/>
                  </a:lnTo>
                  <a:lnTo>
                    <a:pt x="1234" y="748"/>
                  </a:lnTo>
                  <a:lnTo>
                    <a:pt x="1228" y="778"/>
                  </a:lnTo>
                  <a:lnTo>
                    <a:pt x="1218" y="808"/>
                  </a:lnTo>
                  <a:lnTo>
                    <a:pt x="1208" y="838"/>
                  </a:lnTo>
                  <a:lnTo>
                    <a:pt x="1198" y="866"/>
                  </a:lnTo>
                  <a:lnTo>
                    <a:pt x="1186" y="894"/>
                  </a:lnTo>
                  <a:lnTo>
                    <a:pt x="1172" y="920"/>
                  </a:lnTo>
                  <a:lnTo>
                    <a:pt x="1156" y="946"/>
                  </a:lnTo>
                  <a:lnTo>
                    <a:pt x="1140" y="972"/>
                  </a:lnTo>
                  <a:lnTo>
                    <a:pt x="1122" y="996"/>
                  </a:lnTo>
                  <a:lnTo>
                    <a:pt x="1104" y="1020"/>
                  </a:lnTo>
                  <a:lnTo>
                    <a:pt x="1084" y="1042"/>
                  </a:lnTo>
                  <a:lnTo>
                    <a:pt x="1064" y="1064"/>
                  </a:lnTo>
                  <a:lnTo>
                    <a:pt x="1042" y="1084"/>
                  </a:lnTo>
                  <a:lnTo>
                    <a:pt x="1020" y="1104"/>
                  </a:lnTo>
                  <a:lnTo>
                    <a:pt x="996" y="1122"/>
                  </a:lnTo>
                  <a:lnTo>
                    <a:pt x="972" y="1140"/>
                  </a:lnTo>
                  <a:lnTo>
                    <a:pt x="946" y="1156"/>
                  </a:lnTo>
                  <a:lnTo>
                    <a:pt x="920" y="1172"/>
                  </a:lnTo>
                  <a:lnTo>
                    <a:pt x="894" y="1186"/>
                  </a:lnTo>
                  <a:lnTo>
                    <a:pt x="866" y="1198"/>
                  </a:lnTo>
                  <a:lnTo>
                    <a:pt x="838" y="1208"/>
                  </a:lnTo>
                  <a:lnTo>
                    <a:pt x="808" y="1218"/>
                  </a:lnTo>
                  <a:lnTo>
                    <a:pt x="780" y="1228"/>
                  </a:lnTo>
                  <a:lnTo>
                    <a:pt x="748" y="1234"/>
                  </a:lnTo>
                  <a:lnTo>
                    <a:pt x="718" y="1240"/>
                  </a:lnTo>
                  <a:lnTo>
                    <a:pt x="686" y="1244"/>
                  </a:lnTo>
                  <a:lnTo>
                    <a:pt x="656" y="1246"/>
                  </a:lnTo>
                  <a:lnTo>
                    <a:pt x="624" y="1246"/>
                  </a:lnTo>
                  <a:lnTo>
                    <a:pt x="624" y="1246"/>
                  </a:lnTo>
                  <a:lnTo>
                    <a:pt x="592" y="1246"/>
                  </a:lnTo>
                  <a:lnTo>
                    <a:pt x="560" y="1244"/>
                  </a:lnTo>
                  <a:lnTo>
                    <a:pt x="528" y="1240"/>
                  </a:lnTo>
                  <a:lnTo>
                    <a:pt x="498" y="1234"/>
                  </a:lnTo>
                  <a:lnTo>
                    <a:pt x="468" y="1228"/>
                  </a:lnTo>
                  <a:lnTo>
                    <a:pt x="438" y="1218"/>
                  </a:lnTo>
                  <a:lnTo>
                    <a:pt x="408" y="1208"/>
                  </a:lnTo>
                  <a:lnTo>
                    <a:pt x="380" y="1198"/>
                  </a:lnTo>
                  <a:lnTo>
                    <a:pt x="352" y="1186"/>
                  </a:lnTo>
                  <a:lnTo>
                    <a:pt x="326" y="1172"/>
                  </a:lnTo>
                  <a:lnTo>
                    <a:pt x="300" y="1156"/>
                  </a:lnTo>
                  <a:lnTo>
                    <a:pt x="274" y="1140"/>
                  </a:lnTo>
                  <a:lnTo>
                    <a:pt x="250" y="1122"/>
                  </a:lnTo>
                  <a:lnTo>
                    <a:pt x="226" y="1104"/>
                  </a:lnTo>
                  <a:lnTo>
                    <a:pt x="204" y="1084"/>
                  </a:lnTo>
                  <a:lnTo>
                    <a:pt x="182" y="1064"/>
                  </a:lnTo>
                  <a:lnTo>
                    <a:pt x="162" y="1042"/>
                  </a:lnTo>
                  <a:lnTo>
                    <a:pt x="142" y="1020"/>
                  </a:lnTo>
                  <a:lnTo>
                    <a:pt x="124" y="996"/>
                  </a:lnTo>
                  <a:lnTo>
                    <a:pt x="106" y="972"/>
                  </a:lnTo>
                  <a:lnTo>
                    <a:pt x="90" y="946"/>
                  </a:lnTo>
                  <a:lnTo>
                    <a:pt x="74" y="920"/>
                  </a:lnTo>
                  <a:lnTo>
                    <a:pt x="62" y="894"/>
                  </a:lnTo>
                  <a:lnTo>
                    <a:pt x="48" y="866"/>
                  </a:lnTo>
                  <a:lnTo>
                    <a:pt x="38" y="838"/>
                  </a:lnTo>
                  <a:lnTo>
                    <a:pt x="28" y="808"/>
                  </a:lnTo>
                  <a:lnTo>
                    <a:pt x="20" y="778"/>
                  </a:lnTo>
                  <a:lnTo>
                    <a:pt x="12" y="748"/>
                  </a:lnTo>
                  <a:lnTo>
                    <a:pt x="6" y="718"/>
                  </a:lnTo>
                  <a:lnTo>
                    <a:pt x="2" y="686"/>
                  </a:lnTo>
                  <a:lnTo>
                    <a:pt x="0" y="656"/>
                  </a:lnTo>
                  <a:lnTo>
                    <a:pt x="0" y="624"/>
                  </a:lnTo>
                  <a:lnTo>
                    <a:pt x="0" y="624"/>
                  </a:lnTo>
                  <a:lnTo>
                    <a:pt x="0" y="592"/>
                  </a:lnTo>
                  <a:lnTo>
                    <a:pt x="2" y="560"/>
                  </a:lnTo>
                  <a:lnTo>
                    <a:pt x="6" y="528"/>
                  </a:lnTo>
                  <a:lnTo>
                    <a:pt x="12" y="498"/>
                  </a:lnTo>
                  <a:lnTo>
                    <a:pt x="20" y="468"/>
                  </a:lnTo>
                  <a:lnTo>
                    <a:pt x="28" y="438"/>
                  </a:lnTo>
                  <a:lnTo>
                    <a:pt x="38" y="408"/>
                  </a:lnTo>
                  <a:lnTo>
                    <a:pt x="48" y="380"/>
                  </a:lnTo>
                  <a:lnTo>
                    <a:pt x="62" y="352"/>
                  </a:lnTo>
                  <a:lnTo>
                    <a:pt x="74" y="326"/>
                  </a:lnTo>
                  <a:lnTo>
                    <a:pt x="90" y="300"/>
                  </a:lnTo>
                  <a:lnTo>
                    <a:pt x="106" y="274"/>
                  </a:lnTo>
                  <a:lnTo>
                    <a:pt x="124" y="250"/>
                  </a:lnTo>
                  <a:lnTo>
                    <a:pt x="142" y="226"/>
                  </a:lnTo>
                  <a:lnTo>
                    <a:pt x="162" y="204"/>
                  </a:lnTo>
                  <a:lnTo>
                    <a:pt x="182" y="182"/>
                  </a:lnTo>
                  <a:lnTo>
                    <a:pt x="204" y="162"/>
                  </a:lnTo>
                  <a:lnTo>
                    <a:pt x="226" y="142"/>
                  </a:lnTo>
                  <a:lnTo>
                    <a:pt x="250" y="124"/>
                  </a:lnTo>
                  <a:lnTo>
                    <a:pt x="274" y="106"/>
                  </a:lnTo>
                  <a:lnTo>
                    <a:pt x="300" y="90"/>
                  </a:lnTo>
                  <a:lnTo>
                    <a:pt x="326" y="74"/>
                  </a:lnTo>
                  <a:lnTo>
                    <a:pt x="352" y="62"/>
                  </a:lnTo>
                  <a:lnTo>
                    <a:pt x="380" y="48"/>
                  </a:lnTo>
                  <a:lnTo>
                    <a:pt x="408" y="38"/>
                  </a:lnTo>
                  <a:lnTo>
                    <a:pt x="438" y="28"/>
                  </a:lnTo>
                  <a:lnTo>
                    <a:pt x="468" y="20"/>
                  </a:lnTo>
                  <a:lnTo>
                    <a:pt x="498" y="12"/>
                  </a:lnTo>
                  <a:lnTo>
                    <a:pt x="528" y="6"/>
                  </a:lnTo>
                  <a:lnTo>
                    <a:pt x="560" y="2"/>
                  </a:lnTo>
                  <a:lnTo>
                    <a:pt x="592" y="0"/>
                  </a:lnTo>
                  <a:lnTo>
                    <a:pt x="624" y="0"/>
                  </a:lnTo>
                  <a:lnTo>
                    <a:pt x="624" y="0"/>
                  </a:lnTo>
                  <a:lnTo>
                    <a:pt x="656" y="0"/>
                  </a:lnTo>
                  <a:lnTo>
                    <a:pt x="686" y="2"/>
                  </a:lnTo>
                  <a:lnTo>
                    <a:pt x="718" y="6"/>
                  </a:lnTo>
                  <a:lnTo>
                    <a:pt x="748" y="12"/>
                  </a:lnTo>
                  <a:lnTo>
                    <a:pt x="780" y="20"/>
                  </a:lnTo>
                  <a:lnTo>
                    <a:pt x="808" y="28"/>
                  </a:lnTo>
                  <a:lnTo>
                    <a:pt x="838" y="38"/>
                  </a:lnTo>
                  <a:lnTo>
                    <a:pt x="866" y="48"/>
                  </a:lnTo>
                  <a:lnTo>
                    <a:pt x="894" y="62"/>
                  </a:lnTo>
                  <a:lnTo>
                    <a:pt x="920" y="74"/>
                  </a:lnTo>
                  <a:lnTo>
                    <a:pt x="946" y="90"/>
                  </a:lnTo>
                  <a:lnTo>
                    <a:pt x="972" y="106"/>
                  </a:lnTo>
                  <a:lnTo>
                    <a:pt x="996" y="124"/>
                  </a:lnTo>
                  <a:lnTo>
                    <a:pt x="1020" y="142"/>
                  </a:lnTo>
                  <a:lnTo>
                    <a:pt x="1042" y="162"/>
                  </a:lnTo>
                  <a:lnTo>
                    <a:pt x="1064" y="182"/>
                  </a:lnTo>
                  <a:lnTo>
                    <a:pt x="1084" y="204"/>
                  </a:lnTo>
                  <a:lnTo>
                    <a:pt x="1104" y="226"/>
                  </a:lnTo>
                  <a:lnTo>
                    <a:pt x="1122" y="250"/>
                  </a:lnTo>
                  <a:lnTo>
                    <a:pt x="1140" y="274"/>
                  </a:lnTo>
                  <a:lnTo>
                    <a:pt x="1156" y="300"/>
                  </a:lnTo>
                  <a:lnTo>
                    <a:pt x="1172" y="326"/>
                  </a:lnTo>
                  <a:lnTo>
                    <a:pt x="1186" y="352"/>
                  </a:lnTo>
                  <a:lnTo>
                    <a:pt x="1198" y="380"/>
                  </a:lnTo>
                  <a:lnTo>
                    <a:pt x="1208" y="408"/>
                  </a:lnTo>
                  <a:lnTo>
                    <a:pt x="1218" y="438"/>
                  </a:lnTo>
                  <a:lnTo>
                    <a:pt x="1228" y="468"/>
                  </a:lnTo>
                  <a:lnTo>
                    <a:pt x="1234" y="498"/>
                  </a:lnTo>
                  <a:lnTo>
                    <a:pt x="1240" y="528"/>
                  </a:lnTo>
                  <a:lnTo>
                    <a:pt x="1244" y="560"/>
                  </a:lnTo>
                  <a:lnTo>
                    <a:pt x="1246" y="592"/>
                  </a:lnTo>
                  <a:lnTo>
                    <a:pt x="1246" y="624"/>
                  </a:lnTo>
                  <a:lnTo>
                    <a:pt x="1246" y="624"/>
                  </a:lnTo>
                  <a:close/>
                </a:path>
              </a:pathLst>
            </a:custGeom>
            <a:ln>
              <a:headEnd/>
              <a:tailEnd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8" name="Freeform 65"/>
            <p:cNvSpPr>
              <a:spLocks/>
            </p:cNvSpPr>
            <p:nvPr/>
          </p:nvSpPr>
          <p:spPr bwMode="auto">
            <a:xfrm>
              <a:off x="1336660" y="5519765"/>
              <a:ext cx="1812925" cy="1812925"/>
            </a:xfrm>
            <a:custGeom>
              <a:avLst/>
              <a:gdLst/>
              <a:ahLst/>
              <a:cxnLst>
                <a:cxn ang="0">
                  <a:pos x="1132" y="628"/>
                </a:cxn>
                <a:cxn ang="0">
                  <a:pos x="1100" y="764"/>
                </a:cxn>
                <a:cxn ang="0">
                  <a:pos x="1038" y="886"/>
                </a:cxn>
                <a:cxn ang="0">
                  <a:pos x="970" y="970"/>
                </a:cxn>
                <a:cxn ang="0">
                  <a:pos x="864" y="1052"/>
                </a:cxn>
                <a:cxn ang="0">
                  <a:pos x="738" y="1108"/>
                </a:cxn>
                <a:cxn ang="0">
                  <a:pos x="600" y="1134"/>
                </a:cxn>
                <a:cxn ang="0">
                  <a:pos x="486" y="1128"/>
                </a:cxn>
                <a:cxn ang="0">
                  <a:pos x="352" y="1090"/>
                </a:cxn>
                <a:cxn ang="0">
                  <a:pos x="234" y="1022"/>
                </a:cxn>
                <a:cxn ang="0">
                  <a:pos x="154" y="950"/>
                </a:cxn>
                <a:cxn ang="0">
                  <a:pos x="76" y="840"/>
                </a:cxn>
                <a:cxn ang="0">
                  <a:pos x="26" y="712"/>
                </a:cxn>
                <a:cxn ang="0">
                  <a:pos x="8" y="572"/>
                </a:cxn>
                <a:cxn ang="0">
                  <a:pos x="20" y="458"/>
                </a:cxn>
                <a:cxn ang="0">
                  <a:pos x="64" y="328"/>
                </a:cxn>
                <a:cxn ang="0">
                  <a:pos x="136" y="214"/>
                </a:cxn>
                <a:cxn ang="0">
                  <a:pos x="214" y="136"/>
                </a:cxn>
                <a:cxn ang="0">
                  <a:pos x="328" y="64"/>
                </a:cxn>
                <a:cxn ang="0">
                  <a:pos x="458" y="20"/>
                </a:cxn>
                <a:cxn ang="0">
                  <a:pos x="572" y="8"/>
                </a:cxn>
                <a:cxn ang="0">
                  <a:pos x="712" y="26"/>
                </a:cxn>
                <a:cxn ang="0">
                  <a:pos x="840" y="76"/>
                </a:cxn>
                <a:cxn ang="0">
                  <a:pos x="950" y="154"/>
                </a:cxn>
                <a:cxn ang="0">
                  <a:pos x="1022" y="234"/>
                </a:cxn>
                <a:cxn ang="0">
                  <a:pos x="1090" y="352"/>
                </a:cxn>
                <a:cxn ang="0">
                  <a:pos x="1128" y="486"/>
                </a:cxn>
                <a:cxn ang="0">
                  <a:pos x="1142" y="572"/>
                </a:cxn>
                <a:cxn ang="0">
                  <a:pos x="1130" y="456"/>
                </a:cxn>
                <a:cxn ang="0">
                  <a:pos x="1086" y="324"/>
                </a:cxn>
                <a:cxn ang="0">
                  <a:pos x="1012" y="208"/>
                </a:cxn>
                <a:cxn ang="0">
                  <a:pos x="912" y="114"/>
                </a:cxn>
                <a:cxn ang="0">
                  <a:pos x="794" y="46"/>
                </a:cxn>
                <a:cxn ang="0">
                  <a:pos x="658" y="6"/>
                </a:cxn>
                <a:cxn ang="0">
                  <a:pos x="542" y="0"/>
                </a:cxn>
                <a:cxn ang="0">
                  <a:pos x="402" y="26"/>
                </a:cxn>
                <a:cxn ang="0">
                  <a:pos x="276" y="82"/>
                </a:cxn>
                <a:cxn ang="0">
                  <a:pos x="168" y="168"/>
                </a:cxn>
                <a:cxn ang="0">
                  <a:pos x="82" y="276"/>
                </a:cxn>
                <a:cxn ang="0">
                  <a:pos x="26" y="402"/>
                </a:cxn>
                <a:cxn ang="0">
                  <a:pos x="0" y="542"/>
                </a:cxn>
                <a:cxn ang="0">
                  <a:pos x="6" y="658"/>
                </a:cxn>
                <a:cxn ang="0">
                  <a:pos x="46" y="794"/>
                </a:cxn>
                <a:cxn ang="0">
                  <a:pos x="114" y="912"/>
                </a:cxn>
                <a:cxn ang="0">
                  <a:pos x="208" y="1012"/>
                </a:cxn>
                <a:cxn ang="0">
                  <a:pos x="324" y="1086"/>
                </a:cxn>
                <a:cxn ang="0">
                  <a:pos x="456" y="1130"/>
                </a:cxn>
                <a:cxn ang="0">
                  <a:pos x="572" y="1142"/>
                </a:cxn>
                <a:cxn ang="0">
                  <a:pos x="714" y="1124"/>
                </a:cxn>
                <a:cxn ang="0">
                  <a:pos x="844" y="1074"/>
                </a:cxn>
                <a:cxn ang="0">
                  <a:pos x="956" y="994"/>
                </a:cxn>
                <a:cxn ang="0">
                  <a:pos x="1044" y="890"/>
                </a:cxn>
                <a:cxn ang="0">
                  <a:pos x="1108" y="768"/>
                </a:cxn>
                <a:cxn ang="0">
                  <a:pos x="1140" y="630"/>
                </a:cxn>
              </a:cxnLst>
              <a:rect l="0" t="0" r="r" b="b"/>
              <a:pathLst>
                <a:path w="1142" h="1142">
                  <a:moveTo>
                    <a:pt x="1138" y="572"/>
                  </a:moveTo>
                  <a:lnTo>
                    <a:pt x="1134" y="572"/>
                  </a:lnTo>
                  <a:lnTo>
                    <a:pt x="1134" y="572"/>
                  </a:lnTo>
                  <a:lnTo>
                    <a:pt x="1134" y="600"/>
                  </a:lnTo>
                  <a:lnTo>
                    <a:pt x="1132" y="628"/>
                  </a:lnTo>
                  <a:lnTo>
                    <a:pt x="1128" y="656"/>
                  </a:lnTo>
                  <a:lnTo>
                    <a:pt x="1122" y="684"/>
                  </a:lnTo>
                  <a:lnTo>
                    <a:pt x="1116" y="712"/>
                  </a:lnTo>
                  <a:lnTo>
                    <a:pt x="1108" y="738"/>
                  </a:lnTo>
                  <a:lnTo>
                    <a:pt x="1100" y="764"/>
                  </a:lnTo>
                  <a:lnTo>
                    <a:pt x="1090" y="790"/>
                  </a:lnTo>
                  <a:lnTo>
                    <a:pt x="1078" y="816"/>
                  </a:lnTo>
                  <a:lnTo>
                    <a:pt x="1066" y="840"/>
                  </a:lnTo>
                  <a:lnTo>
                    <a:pt x="1052" y="864"/>
                  </a:lnTo>
                  <a:lnTo>
                    <a:pt x="1038" y="886"/>
                  </a:lnTo>
                  <a:lnTo>
                    <a:pt x="1022" y="908"/>
                  </a:lnTo>
                  <a:lnTo>
                    <a:pt x="1006" y="930"/>
                  </a:lnTo>
                  <a:lnTo>
                    <a:pt x="988" y="950"/>
                  </a:lnTo>
                  <a:lnTo>
                    <a:pt x="970" y="970"/>
                  </a:lnTo>
                  <a:lnTo>
                    <a:pt x="970" y="970"/>
                  </a:lnTo>
                  <a:lnTo>
                    <a:pt x="950" y="988"/>
                  </a:lnTo>
                  <a:lnTo>
                    <a:pt x="930" y="1006"/>
                  </a:lnTo>
                  <a:lnTo>
                    <a:pt x="908" y="1022"/>
                  </a:lnTo>
                  <a:lnTo>
                    <a:pt x="886" y="1038"/>
                  </a:lnTo>
                  <a:lnTo>
                    <a:pt x="864" y="1052"/>
                  </a:lnTo>
                  <a:lnTo>
                    <a:pt x="840" y="1066"/>
                  </a:lnTo>
                  <a:lnTo>
                    <a:pt x="816" y="1078"/>
                  </a:lnTo>
                  <a:lnTo>
                    <a:pt x="790" y="1090"/>
                  </a:lnTo>
                  <a:lnTo>
                    <a:pt x="764" y="1100"/>
                  </a:lnTo>
                  <a:lnTo>
                    <a:pt x="738" y="1108"/>
                  </a:lnTo>
                  <a:lnTo>
                    <a:pt x="712" y="1116"/>
                  </a:lnTo>
                  <a:lnTo>
                    <a:pt x="684" y="1122"/>
                  </a:lnTo>
                  <a:lnTo>
                    <a:pt x="656" y="1128"/>
                  </a:lnTo>
                  <a:lnTo>
                    <a:pt x="628" y="1132"/>
                  </a:lnTo>
                  <a:lnTo>
                    <a:pt x="600" y="1134"/>
                  </a:lnTo>
                  <a:lnTo>
                    <a:pt x="572" y="1134"/>
                  </a:lnTo>
                  <a:lnTo>
                    <a:pt x="572" y="1134"/>
                  </a:lnTo>
                  <a:lnTo>
                    <a:pt x="542" y="1134"/>
                  </a:lnTo>
                  <a:lnTo>
                    <a:pt x="514" y="1132"/>
                  </a:lnTo>
                  <a:lnTo>
                    <a:pt x="486" y="1128"/>
                  </a:lnTo>
                  <a:lnTo>
                    <a:pt x="458" y="1122"/>
                  </a:lnTo>
                  <a:lnTo>
                    <a:pt x="430" y="1116"/>
                  </a:lnTo>
                  <a:lnTo>
                    <a:pt x="404" y="1108"/>
                  </a:lnTo>
                  <a:lnTo>
                    <a:pt x="378" y="1100"/>
                  </a:lnTo>
                  <a:lnTo>
                    <a:pt x="352" y="1090"/>
                  </a:lnTo>
                  <a:lnTo>
                    <a:pt x="328" y="1078"/>
                  </a:lnTo>
                  <a:lnTo>
                    <a:pt x="302" y="1066"/>
                  </a:lnTo>
                  <a:lnTo>
                    <a:pt x="280" y="1052"/>
                  </a:lnTo>
                  <a:lnTo>
                    <a:pt x="256" y="1038"/>
                  </a:lnTo>
                  <a:lnTo>
                    <a:pt x="234" y="1022"/>
                  </a:lnTo>
                  <a:lnTo>
                    <a:pt x="214" y="1006"/>
                  </a:lnTo>
                  <a:lnTo>
                    <a:pt x="192" y="988"/>
                  </a:lnTo>
                  <a:lnTo>
                    <a:pt x="174" y="970"/>
                  </a:lnTo>
                  <a:lnTo>
                    <a:pt x="174" y="970"/>
                  </a:lnTo>
                  <a:lnTo>
                    <a:pt x="154" y="950"/>
                  </a:lnTo>
                  <a:lnTo>
                    <a:pt x="136" y="930"/>
                  </a:lnTo>
                  <a:lnTo>
                    <a:pt x="120" y="908"/>
                  </a:lnTo>
                  <a:lnTo>
                    <a:pt x="104" y="886"/>
                  </a:lnTo>
                  <a:lnTo>
                    <a:pt x="90" y="864"/>
                  </a:lnTo>
                  <a:lnTo>
                    <a:pt x="76" y="840"/>
                  </a:lnTo>
                  <a:lnTo>
                    <a:pt x="64" y="816"/>
                  </a:lnTo>
                  <a:lnTo>
                    <a:pt x="52" y="790"/>
                  </a:lnTo>
                  <a:lnTo>
                    <a:pt x="42" y="764"/>
                  </a:lnTo>
                  <a:lnTo>
                    <a:pt x="34" y="738"/>
                  </a:lnTo>
                  <a:lnTo>
                    <a:pt x="26" y="712"/>
                  </a:lnTo>
                  <a:lnTo>
                    <a:pt x="20" y="684"/>
                  </a:lnTo>
                  <a:lnTo>
                    <a:pt x="14" y="656"/>
                  </a:lnTo>
                  <a:lnTo>
                    <a:pt x="12" y="628"/>
                  </a:lnTo>
                  <a:lnTo>
                    <a:pt x="8" y="600"/>
                  </a:lnTo>
                  <a:lnTo>
                    <a:pt x="8" y="572"/>
                  </a:lnTo>
                  <a:lnTo>
                    <a:pt x="8" y="572"/>
                  </a:lnTo>
                  <a:lnTo>
                    <a:pt x="8" y="542"/>
                  </a:lnTo>
                  <a:lnTo>
                    <a:pt x="12" y="514"/>
                  </a:lnTo>
                  <a:lnTo>
                    <a:pt x="14" y="486"/>
                  </a:lnTo>
                  <a:lnTo>
                    <a:pt x="20" y="458"/>
                  </a:lnTo>
                  <a:lnTo>
                    <a:pt x="26" y="430"/>
                  </a:lnTo>
                  <a:lnTo>
                    <a:pt x="34" y="404"/>
                  </a:lnTo>
                  <a:lnTo>
                    <a:pt x="42" y="378"/>
                  </a:lnTo>
                  <a:lnTo>
                    <a:pt x="52" y="352"/>
                  </a:lnTo>
                  <a:lnTo>
                    <a:pt x="64" y="328"/>
                  </a:lnTo>
                  <a:lnTo>
                    <a:pt x="76" y="302"/>
                  </a:lnTo>
                  <a:lnTo>
                    <a:pt x="90" y="280"/>
                  </a:lnTo>
                  <a:lnTo>
                    <a:pt x="104" y="256"/>
                  </a:lnTo>
                  <a:lnTo>
                    <a:pt x="120" y="234"/>
                  </a:lnTo>
                  <a:lnTo>
                    <a:pt x="136" y="214"/>
                  </a:lnTo>
                  <a:lnTo>
                    <a:pt x="154" y="192"/>
                  </a:lnTo>
                  <a:lnTo>
                    <a:pt x="174" y="174"/>
                  </a:lnTo>
                  <a:lnTo>
                    <a:pt x="174" y="174"/>
                  </a:lnTo>
                  <a:lnTo>
                    <a:pt x="192" y="154"/>
                  </a:lnTo>
                  <a:lnTo>
                    <a:pt x="214" y="136"/>
                  </a:lnTo>
                  <a:lnTo>
                    <a:pt x="234" y="120"/>
                  </a:lnTo>
                  <a:lnTo>
                    <a:pt x="256" y="104"/>
                  </a:lnTo>
                  <a:lnTo>
                    <a:pt x="280" y="90"/>
                  </a:lnTo>
                  <a:lnTo>
                    <a:pt x="302" y="76"/>
                  </a:lnTo>
                  <a:lnTo>
                    <a:pt x="328" y="64"/>
                  </a:lnTo>
                  <a:lnTo>
                    <a:pt x="352" y="52"/>
                  </a:lnTo>
                  <a:lnTo>
                    <a:pt x="378" y="42"/>
                  </a:lnTo>
                  <a:lnTo>
                    <a:pt x="404" y="34"/>
                  </a:lnTo>
                  <a:lnTo>
                    <a:pt x="430" y="26"/>
                  </a:lnTo>
                  <a:lnTo>
                    <a:pt x="458" y="20"/>
                  </a:lnTo>
                  <a:lnTo>
                    <a:pt x="486" y="14"/>
                  </a:lnTo>
                  <a:lnTo>
                    <a:pt x="514" y="12"/>
                  </a:lnTo>
                  <a:lnTo>
                    <a:pt x="542" y="8"/>
                  </a:lnTo>
                  <a:lnTo>
                    <a:pt x="572" y="8"/>
                  </a:lnTo>
                  <a:lnTo>
                    <a:pt x="572" y="8"/>
                  </a:lnTo>
                  <a:lnTo>
                    <a:pt x="600" y="8"/>
                  </a:lnTo>
                  <a:lnTo>
                    <a:pt x="628" y="12"/>
                  </a:lnTo>
                  <a:lnTo>
                    <a:pt x="656" y="14"/>
                  </a:lnTo>
                  <a:lnTo>
                    <a:pt x="684" y="20"/>
                  </a:lnTo>
                  <a:lnTo>
                    <a:pt x="712" y="26"/>
                  </a:lnTo>
                  <a:lnTo>
                    <a:pt x="738" y="34"/>
                  </a:lnTo>
                  <a:lnTo>
                    <a:pt x="764" y="42"/>
                  </a:lnTo>
                  <a:lnTo>
                    <a:pt x="790" y="52"/>
                  </a:lnTo>
                  <a:lnTo>
                    <a:pt x="816" y="64"/>
                  </a:lnTo>
                  <a:lnTo>
                    <a:pt x="840" y="76"/>
                  </a:lnTo>
                  <a:lnTo>
                    <a:pt x="864" y="90"/>
                  </a:lnTo>
                  <a:lnTo>
                    <a:pt x="886" y="104"/>
                  </a:lnTo>
                  <a:lnTo>
                    <a:pt x="908" y="120"/>
                  </a:lnTo>
                  <a:lnTo>
                    <a:pt x="930" y="136"/>
                  </a:lnTo>
                  <a:lnTo>
                    <a:pt x="950" y="154"/>
                  </a:lnTo>
                  <a:lnTo>
                    <a:pt x="970" y="174"/>
                  </a:lnTo>
                  <a:lnTo>
                    <a:pt x="970" y="174"/>
                  </a:lnTo>
                  <a:lnTo>
                    <a:pt x="988" y="192"/>
                  </a:lnTo>
                  <a:lnTo>
                    <a:pt x="1006" y="214"/>
                  </a:lnTo>
                  <a:lnTo>
                    <a:pt x="1022" y="234"/>
                  </a:lnTo>
                  <a:lnTo>
                    <a:pt x="1038" y="256"/>
                  </a:lnTo>
                  <a:lnTo>
                    <a:pt x="1052" y="280"/>
                  </a:lnTo>
                  <a:lnTo>
                    <a:pt x="1066" y="302"/>
                  </a:lnTo>
                  <a:lnTo>
                    <a:pt x="1078" y="328"/>
                  </a:lnTo>
                  <a:lnTo>
                    <a:pt x="1090" y="352"/>
                  </a:lnTo>
                  <a:lnTo>
                    <a:pt x="1100" y="378"/>
                  </a:lnTo>
                  <a:lnTo>
                    <a:pt x="1108" y="404"/>
                  </a:lnTo>
                  <a:lnTo>
                    <a:pt x="1116" y="430"/>
                  </a:lnTo>
                  <a:lnTo>
                    <a:pt x="1122" y="458"/>
                  </a:lnTo>
                  <a:lnTo>
                    <a:pt x="1128" y="486"/>
                  </a:lnTo>
                  <a:lnTo>
                    <a:pt x="1132" y="514"/>
                  </a:lnTo>
                  <a:lnTo>
                    <a:pt x="1134" y="542"/>
                  </a:lnTo>
                  <a:lnTo>
                    <a:pt x="1134" y="572"/>
                  </a:lnTo>
                  <a:lnTo>
                    <a:pt x="1138" y="572"/>
                  </a:lnTo>
                  <a:lnTo>
                    <a:pt x="1142" y="572"/>
                  </a:lnTo>
                  <a:lnTo>
                    <a:pt x="1142" y="572"/>
                  </a:lnTo>
                  <a:lnTo>
                    <a:pt x="1142" y="542"/>
                  </a:lnTo>
                  <a:lnTo>
                    <a:pt x="1140" y="512"/>
                  </a:lnTo>
                  <a:lnTo>
                    <a:pt x="1136" y="484"/>
                  </a:lnTo>
                  <a:lnTo>
                    <a:pt x="1130" y="456"/>
                  </a:lnTo>
                  <a:lnTo>
                    <a:pt x="1124" y="428"/>
                  </a:lnTo>
                  <a:lnTo>
                    <a:pt x="1116" y="402"/>
                  </a:lnTo>
                  <a:lnTo>
                    <a:pt x="1108" y="374"/>
                  </a:lnTo>
                  <a:lnTo>
                    <a:pt x="1098" y="348"/>
                  </a:lnTo>
                  <a:lnTo>
                    <a:pt x="1086" y="324"/>
                  </a:lnTo>
                  <a:lnTo>
                    <a:pt x="1074" y="300"/>
                  </a:lnTo>
                  <a:lnTo>
                    <a:pt x="1060" y="276"/>
                  </a:lnTo>
                  <a:lnTo>
                    <a:pt x="1044" y="252"/>
                  </a:lnTo>
                  <a:lnTo>
                    <a:pt x="1028" y="230"/>
                  </a:lnTo>
                  <a:lnTo>
                    <a:pt x="1012" y="208"/>
                  </a:lnTo>
                  <a:lnTo>
                    <a:pt x="994" y="188"/>
                  </a:lnTo>
                  <a:lnTo>
                    <a:pt x="974" y="168"/>
                  </a:lnTo>
                  <a:lnTo>
                    <a:pt x="956" y="148"/>
                  </a:lnTo>
                  <a:lnTo>
                    <a:pt x="934" y="130"/>
                  </a:lnTo>
                  <a:lnTo>
                    <a:pt x="912" y="114"/>
                  </a:lnTo>
                  <a:lnTo>
                    <a:pt x="890" y="98"/>
                  </a:lnTo>
                  <a:lnTo>
                    <a:pt x="868" y="82"/>
                  </a:lnTo>
                  <a:lnTo>
                    <a:pt x="844" y="70"/>
                  </a:lnTo>
                  <a:lnTo>
                    <a:pt x="818" y="56"/>
                  </a:lnTo>
                  <a:lnTo>
                    <a:pt x="794" y="46"/>
                  </a:lnTo>
                  <a:lnTo>
                    <a:pt x="768" y="34"/>
                  </a:lnTo>
                  <a:lnTo>
                    <a:pt x="740" y="26"/>
                  </a:lnTo>
                  <a:lnTo>
                    <a:pt x="714" y="18"/>
                  </a:lnTo>
                  <a:lnTo>
                    <a:pt x="686" y="12"/>
                  </a:lnTo>
                  <a:lnTo>
                    <a:pt x="658" y="6"/>
                  </a:lnTo>
                  <a:lnTo>
                    <a:pt x="630" y="4"/>
                  </a:lnTo>
                  <a:lnTo>
                    <a:pt x="600" y="0"/>
                  </a:lnTo>
                  <a:lnTo>
                    <a:pt x="572" y="0"/>
                  </a:lnTo>
                  <a:lnTo>
                    <a:pt x="572" y="0"/>
                  </a:lnTo>
                  <a:lnTo>
                    <a:pt x="542" y="0"/>
                  </a:lnTo>
                  <a:lnTo>
                    <a:pt x="512" y="4"/>
                  </a:lnTo>
                  <a:lnTo>
                    <a:pt x="484" y="6"/>
                  </a:lnTo>
                  <a:lnTo>
                    <a:pt x="456" y="12"/>
                  </a:lnTo>
                  <a:lnTo>
                    <a:pt x="428" y="18"/>
                  </a:lnTo>
                  <a:lnTo>
                    <a:pt x="402" y="26"/>
                  </a:lnTo>
                  <a:lnTo>
                    <a:pt x="374" y="34"/>
                  </a:lnTo>
                  <a:lnTo>
                    <a:pt x="348" y="46"/>
                  </a:lnTo>
                  <a:lnTo>
                    <a:pt x="324" y="56"/>
                  </a:lnTo>
                  <a:lnTo>
                    <a:pt x="300" y="70"/>
                  </a:lnTo>
                  <a:lnTo>
                    <a:pt x="276" y="82"/>
                  </a:lnTo>
                  <a:lnTo>
                    <a:pt x="252" y="98"/>
                  </a:lnTo>
                  <a:lnTo>
                    <a:pt x="230" y="114"/>
                  </a:lnTo>
                  <a:lnTo>
                    <a:pt x="208" y="130"/>
                  </a:lnTo>
                  <a:lnTo>
                    <a:pt x="188" y="148"/>
                  </a:lnTo>
                  <a:lnTo>
                    <a:pt x="168" y="168"/>
                  </a:lnTo>
                  <a:lnTo>
                    <a:pt x="148" y="188"/>
                  </a:lnTo>
                  <a:lnTo>
                    <a:pt x="130" y="208"/>
                  </a:lnTo>
                  <a:lnTo>
                    <a:pt x="114" y="230"/>
                  </a:lnTo>
                  <a:lnTo>
                    <a:pt x="98" y="252"/>
                  </a:lnTo>
                  <a:lnTo>
                    <a:pt x="82" y="276"/>
                  </a:lnTo>
                  <a:lnTo>
                    <a:pt x="70" y="300"/>
                  </a:lnTo>
                  <a:lnTo>
                    <a:pt x="56" y="324"/>
                  </a:lnTo>
                  <a:lnTo>
                    <a:pt x="46" y="348"/>
                  </a:lnTo>
                  <a:lnTo>
                    <a:pt x="34" y="374"/>
                  </a:lnTo>
                  <a:lnTo>
                    <a:pt x="26" y="402"/>
                  </a:lnTo>
                  <a:lnTo>
                    <a:pt x="18" y="428"/>
                  </a:lnTo>
                  <a:lnTo>
                    <a:pt x="12" y="456"/>
                  </a:lnTo>
                  <a:lnTo>
                    <a:pt x="6" y="484"/>
                  </a:lnTo>
                  <a:lnTo>
                    <a:pt x="4" y="512"/>
                  </a:lnTo>
                  <a:lnTo>
                    <a:pt x="0" y="542"/>
                  </a:lnTo>
                  <a:lnTo>
                    <a:pt x="0" y="572"/>
                  </a:lnTo>
                  <a:lnTo>
                    <a:pt x="0" y="572"/>
                  </a:lnTo>
                  <a:lnTo>
                    <a:pt x="0" y="600"/>
                  </a:lnTo>
                  <a:lnTo>
                    <a:pt x="4" y="630"/>
                  </a:lnTo>
                  <a:lnTo>
                    <a:pt x="6" y="658"/>
                  </a:lnTo>
                  <a:lnTo>
                    <a:pt x="12" y="686"/>
                  </a:lnTo>
                  <a:lnTo>
                    <a:pt x="18" y="714"/>
                  </a:lnTo>
                  <a:lnTo>
                    <a:pt x="26" y="740"/>
                  </a:lnTo>
                  <a:lnTo>
                    <a:pt x="34" y="768"/>
                  </a:lnTo>
                  <a:lnTo>
                    <a:pt x="46" y="794"/>
                  </a:lnTo>
                  <a:lnTo>
                    <a:pt x="56" y="818"/>
                  </a:lnTo>
                  <a:lnTo>
                    <a:pt x="70" y="844"/>
                  </a:lnTo>
                  <a:lnTo>
                    <a:pt x="82" y="868"/>
                  </a:lnTo>
                  <a:lnTo>
                    <a:pt x="98" y="890"/>
                  </a:lnTo>
                  <a:lnTo>
                    <a:pt x="114" y="912"/>
                  </a:lnTo>
                  <a:lnTo>
                    <a:pt x="130" y="934"/>
                  </a:lnTo>
                  <a:lnTo>
                    <a:pt x="148" y="956"/>
                  </a:lnTo>
                  <a:lnTo>
                    <a:pt x="168" y="974"/>
                  </a:lnTo>
                  <a:lnTo>
                    <a:pt x="188" y="994"/>
                  </a:lnTo>
                  <a:lnTo>
                    <a:pt x="208" y="1012"/>
                  </a:lnTo>
                  <a:lnTo>
                    <a:pt x="230" y="1028"/>
                  </a:lnTo>
                  <a:lnTo>
                    <a:pt x="252" y="1044"/>
                  </a:lnTo>
                  <a:lnTo>
                    <a:pt x="276" y="1060"/>
                  </a:lnTo>
                  <a:lnTo>
                    <a:pt x="300" y="1074"/>
                  </a:lnTo>
                  <a:lnTo>
                    <a:pt x="324" y="1086"/>
                  </a:lnTo>
                  <a:lnTo>
                    <a:pt x="348" y="1098"/>
                  </a:lnTo>
                  <a:lnTo>
                    <a:pt x="374" y="1108"/>
                  </a:lnTo>
                  <a:lnTo>
                    <a:pt x="402" y="1116"/>
                  </a:lnTo>
                  <a:lnTo>
                    <a:pt x="428" y="1124"/>
                  </a:lnTo>
                  <a:lnTo>
                    <a:pt x="456" y="1130"/>
                  </a:lnTo>
                  <a:lnTo>
                    <a:pt x="484" y="1136"/>
                  </a:lnTo>
                  <a:lnTo>
                    <a:pt x="512" y="1140"/>
                  </a:lnTo>
                  <a:lnTo>
                    <a:pt x="542" y="1142"/>
                  </a:lnTo>
                  <a:lnTo>
                    <a:pt x="572" y="1142"/>
                  </a:lnTo>
                  <a:lnTo>
                    <a:pt x="572" y="1142"/>
                  </a:lnTo>
                  <a:lnTo>
                    <a:pt x="600" y="1142"/>
                  </a:lnTo>
                  <a:lnTo>
                    <a:pt x="630" y="1140"/>
                  </a:lnTo>
                  <a:lnTo>
                    <a:pt x="658" y="1136"/>
                  </a:lnTo>
                  <a:lnTo>
                    <a:pt x="686" y="1130"/>
                  </a:lnTo>
                  <a:lnTo>
                    <a:pt x="714" y="1124"/>
                  </a:lnTo>
                  <a:lnTo>
                    <a:pt x="740" y="1116"/>
                  </a:lnTo>
                  <a:lnTo>
                    <a:pt x="768" y="1108"/>
                  </a:lnTo>
                  <a:lnTo>
                    <a:pt x="794" y="1098"/>
                  </a:lnTo>
                  <a:lnTo>
                    <a:pt x="818" y="1086"/>
                  </a:lnTo>
                  <a:lnTo>
                    <a:pt x="844" y="1074"/>
                  </a:lnTo>
                  <a:lnTo>
                    <a:pt x="868" y="1060"/>
                  </a:lnTo>
                  <a:lnTo>
                    <a:pt x="890" y="1044"/>
                  </a:lnTo>
                  <a:lnTo>
                    <a:pt x="912" y="1028"/>
                  </a:lnTo>
                  <a:lnTo>
                    <a:pt x="934" y="1012"/>
                  </a:lnTo>
                  <a:lnTo>
                    <a:pt x="956" y="994"/>
                  </a:lnTo>
                  <a:lnTo>
                    <a:pt x="974" y="974"/>
                  </a:lnTo>
                  <a:lnTo>
                    <a:pt x="994" y="956"/>
                  </a:lnTo>
                  <a:lnTo>
                    <a:pt x="1012" y="934"/>
                  </a:lnTo>
                  <a:lnTo>
                    <a:pt x="1028" y="912"/>
                  </a:lnTo>
                  <a:lnTo>
                    <a:pt x="1044" y="890"/>
                  </a:lnTo>
                  <a:lnTo>
                    <a:pt x="1060" y="868"/>
                  </a:lnTo>
                  <a:lnTo>
                    <a:pt x="1074" y="844"/>
                  </a:lnTo>
                  <a:lnTo>
                    <a:pt x="1086" y="818"/>
                  </a:lnTo>
                  <a:lnTo>
                    <a:pt x="1098" y="794"/>
                  </a:lnTo>
                  <a:lnTo>
                    <a:pt x="1108" y="768"/>
                  </a:lnTo>
                  <a:lnTo>
                    <a:pt x="1116" y="740"/>
                  </a:lnTo>
                  <a:lnTo>
                    <a:pt x="1124" y="714"/>
                  </a:lnTo>
                  <a:lnTo>
                    <a:pt x="1130" y="686"/>
                  </a:lnTo>
                  <a:lnTo>
                    <a:pt x="1136" y="658"/>
                  </a:lnTo>
                  <a:lnTo>
                    <a:pt x="1140" y="630"/>
                  </a:lnTo>
                  <a:lnTo>
                    <a:pt x="1142" y="600"/>
                  </a:lnTo>
                  <a:lnTo>
                    <a:pt x="1142" y="572"/>
                  </a:lnTo>
                  <a:lnTo>
                    <a:pt x="1138" y="572"/>
                  </a:lnTo>
                  <a:close/>
                </a:path>
              </a:pathLst>
            </a:custGeom>
            <a:solidFill>
              <a:srgbClr val="FFFFFF"/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69" name="그룹 68"/>
          <p:cNvGrpSpPr/>
          <p:nvPr/>
        </p:nvGrpSpPr>
        <p:grpSpPr>
          <a:xfrm>
            <a:off x="865115" y="4020708"/>
            <a:ext cx="1314938" cy="1312831"/>
            <a:chOff x="5702285" y="5437215"/>
            <a:chExt cx="1981200" cy="1978025"/>
          </a:xfrm>
        </p:grpSpPr>
        <p:sp>
          <p:nvSpPr>
            <p:cNvPr id="72" name="Freeform 66"/>
            <p:cNvSpPr>
              <a:spLocks/>
            </p:cNvSpPr>
            <p:nvPr/>
          </p:nvSpPr>
          <p:spPr bwMode="auto">
            <a:xfrm>
              <a:off x="5702285" y="5437215"/>
              <a:ext cx="1981200" cy="1978025"/>
            </a:xfrm>
            <a:custGeom>
              <a:avLst/>
              <a:gdLst/>
              <a:ahLst/>
              <a:cxnLst>
                <a:cxn ang="0">
                  <a:pos x="1246" y="656"/>
                </a:cxn>
                <a:cxn ang="0">
                  <a:pos x="1234" y="748"/>
                </a:cxn>
                <a:cxn ang="0">
                  <a:pos x="1210" y="838"/>
                </a:cxn>
                <a:cxn ang="0">
                  <a:pos x="1172" y="920"/>
                </a:cxn>
                <a:cxn ang="0">
                  <a:pos x="1124" y="996"/>
                </a:cxn>
                <a:cxn ang="0">
                  <a:pos x="1064" y="1064"/>
                </a:cxn>
                <a:cxn ang="0">
                  <a:pos x="998" y="1122"/>
                </a:cxn>
                <a:cxn ang="0">
                  <a:pos x="922" y="1172"/>
                </a:cxn>
                <a:cxn ang="0">
                  <a:pos x="838" y="1208"/>
                </a:cxn>
                <a:cxn ang="0">
                  <a:pos x="750" y="1234"/>
                </a:cxn>
                <a:cxn ang="0">
                  <a:pos x="656" y="1246"/>
                </a:cxn>
                <a:cxn ang="0">
                  <a:pos x="592" y="1246"/>
                </a:cxn>
                <a:cxn ang="0">
                  <a:pos x="498" y="1234"/>
                </a:cxn>
                <a:cxn ang="0">
                  <a:pos x="410" y="1208"/>
                </a:cxn>
                <a:cxn ang="0">
                  <a:pos x="326" y="1172"/>
                </a:cxn>
                <a:cxn ang="0">
                  <a:pos x="250" y="1122"/>
                </a:cxn>
                <a:cxn ang="0">
                  <a:pos x="182" y="1064"/>
                </a:cxn>
                <a:cxn ang="0">
                  <a:pos x="124" y="996"/>
                </a:cxn>
                <a:cxn ang="0">
                  <a:pos x="76" y="920"/>
                </a:cxn>
                <a:cxn ang="0">
                  <a:pos x="38" y="838"/>
                </a:cxn>
                <a:cxn ang="0">
                  <a:pos x="14" y="748"/>
                </a:cxn>
                <a:cxn ang="0">
                  <a:pos x="2" y="656"/>
                </a:cxn>
                <a:cxn ang="0">
                  <a:pos x="2" y="592"/>
                </a:cxn>
                <a:cxn ang="0">
                  <a:pos x="14" y="498"/>
                </a:cxn>
                <a:cxn ang="0">
                  <a:pos x="38" y="408"/>
                </a:cxn>
                <a:cxn ang="0">
                  <a:pos x="76" y="326"/>
                </a:cxn>
                <a:cxn ang="0">
                  <a:pos x="124" y="250"/>
                </a:cxn>
                <a:cxn ang="0">
                  <a:pos x="182" y="182"/>
                </a:cxn>
                <a:cxn ang="0">
                  <a:pos x="250" y="124"/>
                </a:cxn>
                <a:cxn ang="0">
                  <a:pos x="326" y="74"/>
                </a:cxn>
                <a:cxn ang="0">
                  <a:pos x="410" y="38"/>
                </a:cxn>
                <a:cxn ang="0">
                  <a:pos x="498" y="12"/>
                </a:cxn>
                <a:cxn ang="0">
                  <a:pos x="592" y="0"/>
                </a:cxn>
                <a:cxn ang="0">
                  <a:pos x="656" y="0"/>
                </a:cxn>
                <a:cxn ang="0">
                  <a:pos x="750" y="12"/>
                </a:cxn>
                <a:cxn ang="0">
                  <a:pos x="838" y="38"/>
                </a:cxn>
                <a:cxn ang="0">
                  <a:pos x="922" y="74"/>
                </a:cxn>
                <a:cxn ang="0">
                  <a:pos x="998" y="124"/>
                </a:cxn>
                <a:cxn ang="0">
                  <a:pos x="1064" y="182"/>
                </a:cxn>
                <a:cxn ang="0">
                  <a:pos x="1124" y="250"/>
                </a:cxn>
                <a:cxn ang="0">
                  <a:pos x="1172" y="326"/>
                </a:cxn>
                <a:cxn ang="0">
                  <a:pos x="1210" y="408"/>
                </a:cxn>
                <a:cxn ang="0">
                  <a:pos x="1234" y="498"/>
                </a:cxn>
                <a:cxn ang="0">
                  <a:pos x="1246" y="592"/>
                </a:cxn>
              </a:cxnLst>
              <a:rect l="0" t="0" r="r" b="b"/>
              <a:pathLst>
                <a:path w="1248" h="1246">
                  <a:moveTo>
                    <a:pt x="1248" y="624"/>
                  </a:moveTo>
                  <a:lnTo>
                    <a:pt x="1248" y="624"/>
                  </a:lnTo>
                  <a:lnTo>
                    <a:pt x="1246" y="656"/>
                  </a:lnTo>
                  <a:lnTo>
                    <a:pt x="1244" y="686"/>
                  </a:lnTo>
                  <a:lnTo>
                    <a:pt x="1240" y="718"/>
                  </a:lnTo>
                  <a:lnTo>
                    <a:pt x="1234" y="748"/>
                  </a:lnTo>
                  <a:lnTo>
                    <a:pt x="1228" y="778"/>
                  </a:lnTo>
                  <a:lnTo>
                    <a:pt x="1220" y="808"/>
                  </a:lnTo>
                  <a:lnTo>
                    <a:pt x="1210" y="838"/>
                  </a:lnTo>
                  <a:lnTo>
                    <a:pt x="1198" y="866"/>
                  </a:lnTo>
                  <a:lnTo>
                    <a:pt x="1186" y="894"/>
                  </a:lnTo>
                  <a:lnTo>
                    <a:pt x="1172" y="920"/>
                  </a:lnTo>
                  <a:lnTo>
                    <a:pt x="1158" y="946"/>
                  </a:lnTo>
                  <a:lnTo>
                    <a:pt x="1142" y="972"/>
                  </a:lnTo>
                  <a:lnTo>
                    <a:pt x="1124" y="996"/>
                  </a:lnTo>
                  <a:lnTo>
                    <a:pt x="1106" y="1020"/>
                  </a:lnTo>
                  <a:lnTo>
                    <a:pt x="1086" y="1042"/>
                  </a:lnTo>
                  <a:lnTo>
                    <a:pt x="1064" y="1064"/>
                  </a:lnTo>
                  <a:lnTo>
                    <a:pt x="1044" y="1084"/>
                  </a:lnTo>
                  <a:lnTo>
                    <a:pt x="1020" y="1104"/>
                  </a:lnTo>
                  <a:lnTo>
                    <a:pt x="998" y="1122"/>
                  </a:lnTo>
                  <a:lnTo>
                    <a:pt x="972" y="1140"/>
                  </a:lnTo>
                  <a:lnTo>
                    <a:pt x="948" y="1156"/>
                  </a:lnTo>
                  <a:lnTo>
                    <a:pt x="922" y="1172"/>
                  </a:lnTo>
                  <a:lnTo>
                    <a:pt x="894" y="1186"/>
                  </a:lnTo>
                  <a:lnTo>
                    <a:pt x="866" y="1198"/>
                  </a:lnTo>
                  <a:lnTo>
                    <a:pt x="838" y="1208"/>
                  </a:lnTo>
                  <a:lnTo>
                    <a:pt x="810" y="1218"/>
                  </a:lnTo>
                  <a:lnTo>
                    <a:pt x="780" y="1228"/>
                  </a:lnTo>
                  <a:lnTo>
                    <a:pt x="750" y="1234"/>
                  </a:lnTo>
                  <a:lnTo>
                    <a:pt x="718" y="1240"/>
                  </a:lnTo>
                  <a:lnTo>
                    <a:pt x="688" y="1244"/>
                  </a:lnTo>
                  <a:lnTo>
                    <a:pt x="656" y="1246"/>
                  </a:lnTo>
                  <a:lnTo>
                    <a:pt x="624" y="1246"/>
                  </a:lnTo>
                  <a:lnTo>
                    <a:pt x="624" y="1246"/>
                  </a:lnTo>
                  <a:lnTo>
                    <a:pt x="592" y="1246"/>
                  </a:lnTo>
                  <a:lnTo>
                    <a:pt x="560" y="1244"/>
                  </a:lnTo>
                  <a:lnTo>
                    <a:pt x="528" y="1240"/>
                  </a:lnTo>
                  <a:lnTo>
                    <a:pt x="498" y="1234"/>
                  </a:lnTo>
                  <a:lnTo>
                    <a:pt x="468" y="1228"/>
                  </a:lnTo>
                  <a:lnTo>
                    <a:pt x="438" y="1218"/>
                  </a:lnTo>
                  <a:lnTo>
                    <a:pt x="410" y="1208"/>
                  </a:lnTo>
                  <a:lnTo>
                    <a:pt x="382" y="1198"/>
                  </a:lnTo>
                  <a:lnTo>
                    <a:pt x="354" y="1186"/>
                  </a:lnTo>
                  <a:lnTo>
                    <a:pt x="326" y="1172"/>
                  </a:lnTo>
                  <a:lnTo>
                    <a:pt x="300" y="1156"/>
                  </a:lnTo>
                  <a:lnTo>
                    <a:pt x="276" y="1140"/>
                  </a:lnTo>
                  <a:lnTo>
                    <a:pt x="250" y="1122"/>
                  </a:lnTo>
                  <a:lnTo>
                    <a:pt x="228" y="1104"/>
                  </a:lnTo>
                  <a:lnTo>
                    <a:pt x="204" y="1084"/>
                  </a:lnTo>
                  <a:lnTo>
                    <a:pt x="182" y="1064"/>
                  </a:lnTo>
                  <a:lnTo>
                    <a:pt x="162" y="1042"/>
                  </a:lnTo>
                  <a:lnTo>
                    <a:pt x="142" y="1020"/>
                  </a:lnTo>
                  <a:lnTo>
                    <a:pt x="124" y="996"/>
                  </a:lnTo>
                  <a:lnTo>
                    <a:pt x="106" y="972"/>
                  </a:lnTo>
                  <a:lnTo>
                    <a:pt x="90" y="946"/>
                  </a:lnTo>
                  <a:lnTo>
                    <a:pt x="76" y="920"/>
                  </a:lnTo>
                  <a:lnTo>
                    <a:pt x="62" y="894"/>
                  </a:lnTo>
                  <a:lnTo>
                    <a:pt x="50" y="866"/>
                  </a:lnTo>
                  <a:lnTo>
                    <a:pt x="38" y="838"/>
                  </a:lnTo>
                  <a:lnTo>
                    <a:pt x="28" y="808"/>
                  </a:lnTo>
                  <a:lnTo>
                    <a:pt x="20" y="778"/>
                  </a:lnTo>
                  <a:lnTo>
                    <a:pt x="14" y="748"/>
                  </a:lnTo>
                  <a:lnTo>
                    <a:pt x="8" y="718"/>
                  </a:lnTo>
                  <a:lnTo>
                    <a:pt x="4" y="686"/>
                  </a:lnTo>
                  <a:lnTo>
                    <a:pt x="2" y="656"/>
                  </a:lnTo>
                  <a:lnTo>
                    <a:pt x="0" y="624"/>
                  </a:lnTo>
                  <a:lnTo>
                    <a:pt x="0" y="624"/>
                  </a:lnTo>
                  <a:lnTo>
                    <a:pt x="2" y="592"/>
                  </a:lnTo>
                  <a:lnTo>
                    <a:pt x="4" y="560"/>
                  </a:lnTo>
                  <a:lnTo>
                    <a:pt x="8" y="528"/>
                  </a:lnTo>
                  <a:lnTo>
                    <a:pt x="14" y="498"/>
                  </a:lnTo>
                  <a:lnTo>
                    <a:pt x="20" y="468"/>
                  </a:lnTo>
                  <a:lnTo>
                    <a:pt x="28" y="438"/>
                  </a:lnTo>
                  <a:lnTo>
                    <a:pt x="38" y="408"/>
                  </a:lnTo>
                  <a:lnTo>
                    <a:pt x="50" y="380"/>
                  </a:lnTo>
                  <a:lnTo>
                    <a:pt x="62" y="352"/>
                  </a:lnTo>
                  <a:lnTo>
                    <a:pt x="76" y="326"/>
                  </a:lnTo>
                  <a:lnTo>
                    <a:pt x="90" y="300"/>
                  </a:lnTo>
                  <a:lnTo>
                    <a:pt x="106" y="274"/>
                  </a:lnTo>
                  <a:lnTo>
                    <a:pt x="124" y="250"/>
                  </a:lnTo>
                  <a:lnTo>
                    <a:pt x="142" y="226"/>
                  </a:lnTo>
                  <a:lnTo>
                    <a:pt x="162" y="204"/>
                  </a:lnTo>
                  <a:lnTo>
                    <a:pt x="182" y="182"/>
                  </a:lnTo>
                  <a:lnTo>
                    <a:pt x="204" y="162"/>
                  </a:lnTo>
                  <a:lnTo>
                    <a:pt x="228" y="142"/>
                  </a:lnTo>
                  <a:lnTo>
                    <a:pt x="250" y="124"/>
                  </a:lnTo>
                  <a:lnTo>
                    <a:pt x="276" y="106"/>
                  </a:lnTo>
                  <a:lnTo>
                    <a:pt x="300" y="90"/>
                  </a:lnTo>
                  <a:lnTo>
                    <a:pt x="326" y="74"/>
                  </a:lnTo>
                  <a:lnTo>
                    <a:pt x="354" y="62"/>
                  </a:lnTo>
                  <a:lnTo>
                    <a:pt x="382" y="48"/>
                  </a:lnTo>
                  <a:lnTo>
                    <a:pt x="410" y="38"/>
                  </a:lnTo>
                  <a:lnTo>
                    <a:pt x="438" y="28"/>
                  </a:lnTo>
                  <a:lnTo>
                    <a:pt x="468" y="20"/>
                  </a:lnTo>
                  <a:lnTo>
                    <a:pt x="498" y="12"/>
                  </a:lnTo>
                  <a:lnTo>
                    <a:pt x="528" y="6"/>
                  </a:lnTo>
                  <a:lnTo>
                    <a:pt x="560" y="2"/>
                  </a:lnTo>
                  <a:lnTo>
                    <a:pt x="592" y="0"/>
                  </a:lnTo>
                  <a:lnTo>
                    <a:pt x="624" y="0"/>
                  </a:lnTo>
                  <a:lnTo>
                    <a:pt x="624" y="0"/>
                  </a:lnTo>
                  <a:lnTo>
                    <a:pt x="656" y="0"/>
                  </a:lnTo>
                  <a:lnTo>
                    <a:pt x="688" y="2"/>
                  </a:lnTo>
                  <a:lnTo>
                    <a:pt x="718" y="6"/>
                  </a:lnTo>
                  <a:lnTo>
                    <a:pt x="750" y="12"/>
                  </a:lnTo>
                  <a:lnTo>
                    <a:pt x="780" y="20"/>
                  </a:lnTo>
                  <a:lnTo>
                    <a:pt x="810" y="28"/>
                  </a:lnTo>
                  <a:lnTo>
                    <a:pt x="838" y="38"/>
                  </a:lnTo>
                  <a:lnTo>
                    <a:pt x="866" y="48"/>
                  </a:lnTo>
                  <a:lnTo>
                    <a:pt x="894" y="62"/>
                  </a:lnTo>
                  <a:lnTo>
                    <a:pt x="922" y="74"/>
                  </a:lnTo>
                  <a:lnTo>
                    <a:pt x="948" y="90"/>
                  </a:lnTo>
                  <a:lnTo>
                    <a:pt x="972" y="106"/>
                  </a:lnTo>
                  <a:lnTo>
                    <a:pt x="998" y="124"/>
                  </a:lnTo>
                  <a:lnTo>
                    <a:pt x="1020" y="142"/>
                  </a:lnTo>
                  <a:lnTo>
                    <a:pt x="1044" y="162"/>
                  </a:lnTo>
                  <a:lnTo>
                    <a:pt x="1064" y="182"/>
                  </a:lnTo>
                  <a:lnTo>
                    <a:pt x="1086" y="204"/>
                  </a:lnTo>
                  <a:lnTo>
                    <a:pt x="1106" y="226"/>
                  </a:lnTo>
                  <a:lnTo>
                    <a:pt x="1124" y="250"/>
                  </a:lnTo>
                  <a:lnTo>
                    <a:pt x="1142" y="274"/>
                  </a:lnTo>
                  <a:lnTo>
                    <a:pt x="1158" y="300"/>
                  </a:lnTo>
                  <a:lnTo>
                    <a:pt x="1172" y="326"/>
                  </a:lnTo>
                  <a:lnTo>
                    <a:pt x="1186" y="352"/>
                  </a:lnTo>
                  <a:lnTo>
                    <a:pt x="1198" y="380"/>
                  </a:lnTo>
                  <a:lnTo>
                    <a:pt x="1210" y="408"/>
                  </a:lnTo>
                  <a:lnTo>
                    <a:pt x="1220" y="438"/>
                  </a:lnTo>
                  <a:lnTo>
                    <a:pt x="1228" y="468"/>
                  </a:lnTo>
                  <a:lnTo>
                    <a:pt x="1234" y="498"/>
                  </a:lnTo>
                  <a:lnTo>
                    <a:pt x="1240" y="528"/>
                  </a:lnTo>
                  <a:lnTo>
                    <a:pt x="1244" y="560"/>
                  </a:lnTo>
                  <a:lnTo>
                    <a:pt x="1246" y="592"/>
                  </a:lnTo>
                  <a:lnTo>
                    <a:pt x="1248" y="624"/>
                  </a:lnTo>
                  <a:lnTo>
                    <a:pt x="1248" y="624"/>
                  </a:lnTo>
                  <a:close/>
                </a:path>
              </a:pathLst>
            </a:custGeom>
            <a:ln>
              <a:headEnd/>
              <a:tailEnd/>
            </a:ln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3" name="Freeform 67"/>
            <p:cNvSpPr>
              <a:spLocks/>
            </p:cNvSpPr>
            <p:nvPr/>
          </p:nvSpPr>
          <p:spPr bwMode="auto">
            <a:xfrm>
              <a:off x="5788010" y="5519765"/>
              <a:ext cx="1809750" cy="1812925"/>
            </a:xfrm>
            <a:custGeom>
              <a:avLst/>
              <a:gdLst/>
              <a:ahLst/>
              <a:cxnLst>
                <a:cxn ang="0">
                  <a:pos x="1130" y="628"/>
                </a:cxn>
                <a:cxn ang="0">
                  <a:pos x="1098" y="764"/>
                </a:cxn>
                <a:cxn ang="0">
                  <a:pos x="1036" y="886"/>
                </a:cxn>
                <a:cxn ang="0">
                  <a:pos x="968" y="970"/>
                </a:cxn>
                <a:cxn ang="0">
                  <a:pos x="862" y="1052"/>
                </a:cxn>
                <a:cxn ang="0">
                  <a:pos x="738" y="1108"/>
                </a:cxn>
                <a:cxn ang="0">
                  <a:pos x="598" y="1134"/>
                </a:cxn>
                <a:cxn ang="0">
                  <a:pos x="484" y="1128"/>
                </a:cxn>
                <a:cxn ang="0">
                  <a:pos x="350" y="1090"/>
                </a:cxn>
                <a:cxn ang="0">
                  <a:pos x="234" y="1022"/>
                </a:cxn>
                <a:cxn ang="0">
                  <a:pos x="154" y="950"/>
                </a:cxn>
                <a:cxn ang="0">
                  <a:pos x="74" y="840"/>
                </a:cxn>
                <a:cxn ang="0">
                  <a:pos x="24" y="712"/>
                </a:cxn>
                <a:cxn ang="0">
                  <a:pos x="8" y="572"/>
                </a:cxn>
                <a:cxn ang="0">
                  <a:pos x="18" y="458"/>
                </a:cxn>
                <a:cxn ang="0">
                  <a:pos x="62" y="328"/>
                </a:cxn>
                <a:cxn ang="0">
                  <a:pos x="136" y="214"/>
                </a:cxn>
                <a:cxn ang="0">
                  <a:pos x="212" y="136"/>
                </a:cxn>
                <a:cxn ang="0">
                  <a:pos x="326" y="64"/>
                </a:cxn>
                <a:cxn ang="0">
                  <a:pos x="456" y="20"/>
                </a:cxn>
                <a:cxn ang="0">
                  <a:pos x="570" y="8"/>
                </a:cxn>
                <a:cxn ang="0">
                  <a:pos x="710" y="26"/>
                </a:cxn>
                <a:cxn ang="0">
                  <a:pos x="838" y="76"/>
                </a:cxn>
                <a:cxn ang="0">
                  <a:pos x="948" y="154"/>
                </a:cxn>
                <a:cxn ang="0">
                  <a:pos x="1022" y="234"/>
                </a:cxn>
                <a:cxn ang="0">
                  <a:pos x="1088" y="352"/>
                </a:cxn>
                <a:cxn ang="0">
                  <a:pos x="1126" y="486"/>
                </a:cxn>
                <a:cxn ang="0">
                  <a:pos x="1140" y="572"/>
                </a:cxn>
                <a:cxn ang="0">
                  <a:pos x="1130" y="456"/>
                </a:cxn>
                <a:cxn ang="0">
                  <a:pos x="1084" y="324"/>
                </a:cxn>
                <a:cxn ang="0">
                  <a:pos x="1010" y="208"/>
                </a:cxn>
                <a:cxn ang="0">
                  <a:pos x="912" y="114"/>
                </a:cxn>
                <a:cxn ang="0">
                  <a:pos x="792" y="46"/>
                </a:cxn>
                <a:cxn ang="0">
                  <a:pos x="656" y="6"/>
                </a:cxn>
                <a:cxn ang="0">
                  <a:pos x="540" y="0"/>
                </a:cxn>
                <a:cxn ang="0">
                  <a:pos x="400" y="26"/>
                </a:cxn>
                <a:cxn ang="0">
                  <a:pos x="274" y="82"/>
                </a:cxn>
                <a:cxn ang="0">
                  <a:pos x="166" y="168"/>
                </a:cxn>
                <a:cxn ang="0">
                  <a:pos x="82" y="276"/>
                </a:cxn>
                <a:cxn ang="0">
                  <a:pos x="24" y="402"/>
                </a:cxn>
                <a:cxn ang="0">
                  <a:pos x="0" y="542"/>
                </a:cxn>
                <a:cxn ang="0">
                  <a:pos x="6" y="658"/>
                </a:cxn>
                <a:cxn ang="0">
                  <a:pos x="44" y="794"/>
                </a:cxn>
                <a:cxn ang="0">
                  <a:pos x="112" y="912"/>
                </a:cxn>
                <a:cxn ang="0">
                  <a:pos x="206" y="1012"/>
                </a:cxn>
                <a:cxn ang="0">
                  <a:pos x="322" y="1086"/>
                </a:cxn>
                <a:cxn ang="0">
                  <a:pos x="454" y="1130"/>
                </a:cxn>
                <a:cxn ang="0">
                  <a:pos x="570" y="1142"/>
                </a:cxn>
                <a:cxn ang="0">
                  <a:pos x="712" y="1124"/>
                </a:cxn>
                <a:cxn ang="0">
                  <a:pos x="842" y="1074"/>
                </a:cxn>
                <a:cxn ang="0">
                  <a:pos x="954" y="994"/>
                </a:cxn>
                <a:cxn ang="0">
                  <a:pos x="1044" y="890"/>
                </a:cxn>
                <a:cxn ang="0">
                  <a:pos x="1106" y="768"/>
                </a:cxn>
                <a:cxn ang="0">
                  <a:pos x="1138" y="630"/>
                </a:cxn>
              </a:cxnLst>
              <a:rect l="0" t="0" r="r" b="b"/>
              <a:pathLst>
                <a:path w="1140" h="1142">
                  <a:moveTo>
                    <a:pt x="1136" y="572"/>
                  </a:moveTo>
                  <a:lnTo>
                    <a:pt x="1132" y="572"/>
                  </a:lnTo>
                  <a:lnTo>
                    <a:pt x="1132" y="572"/>
                  </a:lnTo>
                  <a:lnTo>
                    <a:pt x="1132" y="600"/>
                  </a:lnTo>
                  <a:lnTo>
                    <a:pt x="1130" y="628"/>
                  </a:lnTo>
                  <a:lnTo>
                    <a:pt x="1126" y="656"/>
                  </a:lnTo>
                  <a:lnTo>
                    <a:pt x="1122" y="684"/>
                  </a:lnTo>
                  <a:lnTo>
                    <a:pt x="1116" y="712"/>
                  </a:lnTo>
                  <a:lnTo>
                    <a:pt x="1108" y="738"/>
                  </a:lnTo>
                  <a:lnTo>
                    <a:pt x="1098" y="764"/>
                  </a:lnTo>
                  <a:lnTo>
                    <a:pt x="1088" y="790"/>
                  </a:lnTo>
                  <a:lnTo>
                    <a:pt x="1078" y="816"/>
                  </a:lnTo>
                  <a:lnTo>
                    <a:pt x="1064" y="840"/>
                  </a:lnTo>
                  <a:lnTo>
                    <a:pt x="1052" y="864"/>
                  </a:lnTo>
                  <a:lnTo>
                    <a:pt x="1036" y="886"/>
                  </a:lnTo>
                  <a:lnTo>
                    <a:pt x="1022" y="908"/>
                  </a:lnTo>
                  <a:lnTo>
                    <a:pt x="1004" y="930"/>
                  </a:lnTo>
                  <a:lnTo>
                    <a:pt x="986" y="950"/>
                  </a:lnTo>
                  <a:lnTo>
                    <a:pt x="968" y="970"/>
                  </a:lnTo>
                  <a:lnTo>
                    <a:pt x="968" y="970"/>
                  </a:lnTo>
                  <a:lnTo>
                    <a:pt x="948" y="988"/>
                  </a:lnTo>
                  <a:lnTo>
                    <a:pt x="928" y="1006"/>
                  </a:lnTo>
                  <a:lnTo>
                    <a:pt x="906" y="1022"/>
                  </a:lnTo>
                  <a:lnTo>
                    <a:pt x="884" y="1038"/>
                  </a:lnTo>
                  <a:lnTo>
                    <a:pt x="862" y="1052"/>
                  </a:lnTo>
                  <a:lnTo>
                    <a:pt x="838" y="1066"/>
                  </a:lnTo>
                  <a:lnTo>
                    <a:pt x="814" y="1078"/>
                  </a:lnTo>
                  <a:lnTo>
                    <a:pt x="790" y="1090"/>
                  </a:lnTo>
                  <a:lnTo>
                    <a:pt x="764" y="1100"/>
                  </a:lnTo>
                  <a:lnTo>
                    <a:pt x="738" y="1108"/>
                  </a:lnTo>
                  <a:lnTo>
                    <a:pt x="710" y="1116"/>
                  </a:lnTo>
                  <a:lnTo>
                    <a:pt x="684" y="1122"/>
                  </a:lnTo>
                  <a:lnTo>
                    <a:pt x="656" y="1128"/>
                  </a:lnTo>
                  <a:lnTo>
                    <a:pt x="628" y="1132"/>
                  </a:lnTo>
                  <a:lnTo>
                    <a:pt x="598" y="1134"/>
                  </a:lnTo>
                  <a:lnTo>
                    <a:pt x="570" y="1134"/>
                  </a:lnTo>
                  <a:lnTo>
                    <a:pt x="570" y="1134"/>
                  </a:lnTo>
                  <a:lnTo>
                    <a:pt x="540" y="1134"/>
                  </a:lnTo>
                  <a:lnTo>
                    <a:pt x="512" y="1132"/>
                  </a:lnTo>
                  <a:lnTo>
                    <a:pt x="484" y="1128"/>
                  </a:lnTo>
                  <a:lnTo>
                    <a:pt x="456" y="1122"/>
                  </a:lnTo>
                  <a:lnTo>
                    <a:pt x="430" y="1116"/>
                  </a:lnTo>
                  <a:lnTo>
                    <a:pt x="402" y="1108"/>
                  </a:lnTo>
                  <a:lnTo>
                    <a:pt x="376" y="1100"/>
                  </a:lnTo>
                  <a:lnTo>
                    <a:pt x="350" y="1090"/>
                  </a:lnTo>
                  <a:lnTo>
                    <a:pt x="326" y="1078"/>
                  </a:lnTo>
                  <a:lnTo>
                    <a:pt x="302" y="1066"/>
                  </a:lnTo>
                  <a:lnTo>
                    <a:pt x="278" y="1052"/>
                  </a:lnTo>
                  <a:lnTo>
                    <a:pt x="256" y="1038"/>
                  </a:lnTo>
                  <a:lnTo>
                    <a:pt x="234" y="1022"/>
                  </a:lnTo>
                  <a:lnTo>
                    <a:pt x="212" y="1006"/>
                  </a:lnTo>
                  <a:lnTo>
                    <a:pt x="192" y="988"/>
                  </a:lnTo>
                  <a:lnTo>
                    <a:pt x="172" y="970"/>
                  </a:lnTo>
                  <a:lnTo>
                    <a:pt x="172" y="970"/>
                  </a:lnTo>
                  <a:lnTo>
                    <a:pt x="154" y="950"/>
                  </a:lnTo>
                  <a:lnTo>
                    <a:pt x="136" y="930"/>
                  </a:lnTo>
                  <a:lnTo>
                    <a:pt x="118" y="908"/>
                  </a:lnTo>
                  <a:lnTo>
                    <a:pt x="104" y="886"/>
                  </a:lnTo>
                  <a:lnTo>
                    <a:pt x="88" y="864"/>
                  </a:lnTo>
                  <a:lnTo>
                    <a:pt x="74" y="840"/>
                  </a:lnTo>
                  <a:lnTo>
                    <a:pt x="62" y="816"/>
                  </a:lnTo>
                  <a:lnTo>
                    <a:pt x="52" y="790"/>
                  </a:lnTo>
                  <a:lnTo>
                    <a:pt x="42" y="764"/>
                  </a:lnTo>
                  <a:lnTo>
                    <a:pt x="32" y="738"/>
                  </a:lnTo>
                  <a:lnTo>
                    <a:pt x="24" y="712"/>
                  </a:lnTo>
                  <a:lnTo>
                    <a:pt x="18" y="684"/>
                  </a:lnTo>
                  <a:lnTo>
                    <a:pt x="14" y="656"/>
                  </a:lnTo>
                  <a:lnTo>
                    <a:pt x="10" y="628"/>
                  </a:lnTo>
                  <a:lnTo>
                    <a:pt x="8" y="600"/>
                  </a:lnTo>
                  <a:lnTo>
                    <a:pt x="8" y="572"/>
                  </a:lnTo>
                  <a:lnTo>
                    <a:pt x="8" y="572"/>
                  </a:lnTo>
                  <a:lnTo>
                    <a:pt x="8" y="542"/>
                  </a:lnTo>
                  <a:lnTo>
                    <a:pt x="10" y="514"/>
                  </a:lnTo>
                  <a:lnTo>
                    <a:pt x="14" y="486"/>
                  </a:lnTo>
                  <a:lnTo>
                    <a:pt x="18" y="458"/>
                  </a:lnTo>
                  <a:lnTo>
                    <a:pt x="24" y="430"/>
                  </a:lnTo>
                  <a:lnTo>
                    <a:pt x="32" y="404"/>
                  </a:lnTo>
                  <a:lnTo>
                    <a:pt x="42" y="378"/>
                  </a:lnTo>
                  <a:lnTo>
                    <a:pt x="52" y="352"/>
                  </a:lnTo>
                  <a:lnTo>
                    <a:pt x="62" y="328"/>
                  </a:lnTo>
                  <a:lnTo>
                    <a:pt x="74" y="302"/>
                  </a:lnTo>
                  <a:lnTo>
                    <a:pt x="88" y="280"/>
                  </a:lnTo>
                  <a:lnTo>
                    <a:pt x="104" y="256"/>
                  </a:lnTo>
                  <a:lnTo>
                    <a:pt x="118" y="234"/>
                  </a:lnTo>
                  <a:lnTo>
                    <a:pt x="136" y="214"/>
                  </a:lnTo>
                  <a:lnTo>
                    <a:pt x="154" y="192"/>
                  </a:lnTo>
                  <a:lnTo>
                    <a:pt x="172" y="174"/>
                  </a:lnTo>
                  <a:lnTo>
                    <a:pt x="172" y="174"/>
                  </a:lnTo>
                  <a:lnTo>
                    <a:pt x="192" y="154"/>
                  </a:lnTo>
                  <a:lnTo>
                    <a:pt x="212" y="136"/>
                  </a:lnTo>
                  <a:lnTo>
                    <a:pt x="234" y="120"/>
                  </a:lnTo>
                  <a:lnTo>
                    <a:pt x="256" y="104"/>
                  </a:lnTo>
                  <a:lnTo>
                    <a:pt x="278" y="90"/>
                  </a:lnTo>
                  <a:lnTo>
                    <a:pt x="302" y="76"/>
                  </a:lnTo>
                  <a:lnTo>
                    <a:pt x="326" y="64"/>
                  </a:lnTo>
                  <a:lnTo>
                    <a:pt x="350" y="52"/>
                  </a:lnTo>
                  <a:lnTo>
                    <a:pt x="376" y="42"/>
                  </a:lnTo>
                  <a:lnTo>
                    <a:pt x="402" y="34"/>
                  </a:lnTo>
                  <a:lnTo>
                    <a:pt x="430" y="26"/>
                  </a:lnTo>
                  <a:lnTo>
                    <a:pt x="456" y="20"/>
                  </a:lnTo>
                  <a:lnTo>
                    <a:pt x="484" y="14"/>
                  </a:lnTo>
                  <a:lnTo>
                    <a:pt x="512" y="12"/>
                  </a:lnTo>
                  <a:lnTo>
                    <a:pt x="540" y="8"/>
                  </a:lnTo>
                  <a:lnTo>
                    <a:pt x="570" y="8"/>
                  </a:lnTo>
                  <a:lnTo>
                    <a:pt x="570" y="8"/>
                  </a:lnTo>
                  <a:lnTo>
                    <a:pt x="598" y="8"/>
                  </a:lnTo>
                  <a:lnTo>
                    <a:pt x="628" y="12"/>
                  </a:lnTo>
                  <a:lnTo>
                    <a:pt x="656" y="14"/>
                  </a:lnTo>
                  <a:lnTo>
                    <a:pt x="684" y="20"/>
                  </a:lnTo>
                  <a:lnTo>
                    <a:pt x="710" y="26"/>
                  </a:lnTo>
                  <a:lnTo>
                    <a:pt x="738" y="34"/>
                  </a:lnTo>
                  <a:lnTo>
                    <a:pt x="764" y="42"/>
                  </a:lnTo>
                  <a:lnTo>
                    <a:pt x="790" y="52"/>
                  </a:lnTo>
                  <a:lnTo>
                    <a:pt x="814" y="64"/>
                  </a:lnTo>
                  <a:lnTo>
                    <a:pt x="838" y="76"/>
                  </a:lnTo>
                  <a:lnTo>
                    <a:pt x="862" y="90"/>
                  </a:lnTo>
                  <a:lnTo>
                    <a:pt x="884" y="104"/>
                  </a:lnTo>
                  <a:lnTo>
                    <a:pt x="906" y="120"/>
                  </a:lnTo>
                  <a:lnTo>
                    <a:pt x="928" y="136"/>
                  </a:lnTo>
                  <a:lnTo>
                    <a:pt x="948" y="154"/>
                  </a:lnTo>
                  <a:lnTo>
                    <a:pt x="968" y="174"/>
                  </a:lnTo>
                  <a:lnTo>
                    <a:pt x="968" y="174"/>
                  </a:lnTo>
                  <a:lnTo>
                    <a:pt x="986" y="192"/>
                  </a:lnTo>
                  <a:lnTo>
                    <a:pt x="1004" y="214"/>
                  </a:lnTo>
                  <a:lnTo>
                    <a:pt x="1022" y="234"/>
                  </a:lnTo>
                  <a:lnTo>
                    <a:pt x="1036" y="256"/>
                  </a:lnTo>
                  <a:lnTo>
                    <a:pt x="1052" y="280"/>
                  </a:lnTo>
                  <a:lnTo>
                    <a:pt x="1064" y="302"/>
                  </a:lnTo>
                  <a:lnTo>
                    <a:pt x="1078" y="328"/>
                  </a:lnTo>
                  <a:lnTo>
                    <a:pt x="1088" y="352"/>
                  </a:lnTo>
                  <a:lnTo>
                    <a:pt x="1098" y="378"/>
                  </a:lnTo>
                  <a:lnTo>
                    <a:pt x="1108" y="404"/>
                  </a:lnTo>
                  <a:lnTo>
                    <a:pt x="1116" y="430"/>
                  </a:lnTo>
                  <a:lnTo>
                    <a:pt x="1122" y="458"/>
                  </a:lnTo>
                  <a:lnTo>
                    <a:pt x="1126" y="486"/>
                  </a:lnTo>
                  <a:lnTo>
                    <a:pt x="1130" y="514"/>
                  </a:lnTo>
                  <a:lnTo>
                    <a:pt x="1132" y="542"/>
                  </a:lnTo>
                  <a:lnTo>
                    <a:pt x="1132" y="572"/>
                  </a:lnTo>
                  <a:lnTo>
                    <a:pt x="1136" y="572"/>
                  </a:lnTo>
                  <a:lnTo>
                    <a:pt x="1140" y="572"/>
                  </a:lnTo>
                  <a:lnTo>
                    <a:pt x="1140" y="572"/>
                  </a:lnTo>
                  <a:lnTo>
                    <a:pt x="1140" y="542"/>
                  </a:lnTo>
                  <a:lnTo>
                    <a:pt x="1138" y="512"/>
                  </a:lnTo>
                  <a:lnTo>
                    <a:pt x="1134" y="484"/>
                  </a:lnTo>
                  <a:lnTo>
                    <a:pt x="1130" y="456"/>
                  </a:lnTo>
                  <a:lnTo>
                    <a:pt x="1122" y="428"/>
                  </a:lnTo>
                  <a:lnTo>
                    <a:pt x="1116" y="402"/>
                  </a:lnTo>
                  <a:lnTo>
                    <a:pt x="1106" y="374"/>
                  </a:lnTo>
                  <a:lnTo>
                    <a:pt x="1096" y="348"/>
                  </a:lnTo>
                  <a:lnTo>
                    <a:pt x="1084" y="324"/>
                  </a:lnTo>
                  <a:lnTo>
                    <a:pt x="1072" y="300"/>
                  </a:lnTo>
                  <a:lnTo>
                    <a:pt x="1058" y="276"/>
                  </a:lnTo>
                  <a:lnTo>
                    <a:pt x="1044" y="252"/>
                  </a:lnTo>
                  <a:lnTo>
                    <a:pt x="1028" y="230"/>
                  </a:lnTo>
                  <a:lnTo>
                    <a:pt x="1010" y="208"/>
                  </a:lnTo>
                  <a:lnTo>
                    <a:pt x="992" y="188"/>
                  </a:lnTo>
                  <a:lnTo>
                    <a:pt x="974" y="168"/>
                  </a:lnTo>
                  <a:lnTo>
                    <a:pt x="954" y="148"/>
                  </a:lnTo>
                  <a:lnTo>
                    <a:pt x="934" y="130"/>
                  </a:lnTo>
                  <a:lnTo>
                    <a:pt x="912" y="114"/>
                  </a:lnTo>
                  <a:lnTo>
                    <a:pt x="890" y="98"/>
                  </a:lnTo>
                  <a:lnTo>
                    <a:pt x="866" y="82"/>
                  </a:lnTo>
                  <a:lnTo>
                    <a:pt x="842" y="70"/>
                  </a:lnTo>
                  <a:lnTo>
                    <a:pt x="818" y="56"/>
                  </a:lnTo>
                  <a:lnTo>
                    <a:pt x="792" y="46"/>
                  </a:lnTo>
                  <a:lnTo>
                    <a:pt x="766" y="34"/>
                  </a:lnTo>
                  <a:lnTo>
                    <a:pt x="740" y="26"/>
                  </a:lnTo>
                  <a:lnTo>
                    <a:pt x="712" y="18"/>
                  </a:lnTo>
                  <a:lnTo>
                    <a:pt x="686" y="12"/>
                  </a:lnTo>
                  <a:lnTo>
                    <a:pt x="656" y="6"/>
                  </a:lnTo>
                  <a:lnTo>
                    <a:pt x="628" y="4"/>
                  </a:lnTo>
                  <a:lnTo>
                    <a:pt x="600" y="0"/>
                  </a:lnTo>
                  <a:lnTo>
                    <a:pt x="570" y="0"/>
                  </a:lnTo>
                  <a:lnTo>
                    <a:pt x="570" y="0"/>
                  </a:lnTo>
                  <a:lnTo>
                    <a:pt x="540" y="0"/>
                  </a:lnTo>
                  <a:lnTo>
                    <a:pt x="512" y="4"/>
                  </a:lnTo>
                  <a:lnTo>
                    <a:pt x="484" y="6"/>
                  </a:lnTo>
                  <a:lnTo>
                    <a:pt x="454" y="12"/>
                  </a:lnTo>
                  <a:lnTo>
                    <a:pt x="428" y="18"/>
                  </a:lnTo>
                  <a:lnTo>
                    <a:pt x="400" y="26"/>
                  </a:lnTo>
                  <a:lnTo>
                    <a:pt x="374" y="34"/>
                  </a:lnTo>
                  <a:lnTo>
                    <a:pt x="348" y="46"/>
                  </a:lnTo>
                  <a:lnTo>
                    <a:pt x="322" y="56"/>
                  </a:lnTo>
                  <a:lnTo>
                    <a:pt x="298" y="70"/>
                  </a:lnTo>
                  <a:lnTo>
                    <a:pt x="274" y="82"/>
                  </a:lnTo>
                  <a:lnTo>
                    <a:pt x="250" y="98"/>
                  </a:lnTo>
                  <a:lnTo>
                    <a:pt x="228" y="114"/>
                  </a:lnTo>
                  <a:lnTo>
                    <a:pt x="206" y="130"/>
                  </a:lnTo>
                  <a:lnTo>
                    <a:pt x="186" y="148"/>
                  </a:lnTo>
                  <a:lnTo>
                    <a:pt x="166" y="168"/>
                  </a:lnTo>
                  <a:lnTo>
                    <a:pt x="148" y="188"/>
                  </a:lnTo>
                  <a:lnTo>
                    <a:pt x="130" y="208"/>
                  </a:lnTo>
                  <a:lnTo>
                    <a:pt x="112" y="230"/>
                  </a:lnTo>
                  <a:lnTo>
                    <a:pt x="96" y="252"/>
                  </a:lnTo>
                  <a:lnTo>
                    <a:pt x="82" y="276"/>
                  </a:lnTo>
                  <a:lnTo>
                    <a:pt x="68" y="300"/>
                  </a:lnTo>
                  <a:lnTo>
                    <a:pt x="56" y="324"/>
                  </a:lnTo>
                  <a:lnTo>
                    <a:pt x="44" y="348"/>
                  </a:lnTo>
                  <a:lnTo>
                    <a:pt x="34" y="374"/>
                  </a:lnTo>
                  <a:lnTo>
                    <a:pt x="24" y="402"/>
                  </a:lnTo>
                  <a:lnTo>
                    <a:pt x="18" y="428"/>
                  </a:lnTo>
                  <a:lnTo>
                    <a:pt x="10" y="456"/>
                  </a:lnTo>
                  <a:lnTo>
                    <a:pt x="6" y="484"/>
                  </a:lnTo>
                  <a:lnTo>
                    <a:pt x="2" y="512"/>
                  </a:lnTo>
                  <a:lnTo>
                    <a:pt x="0" y="542"/>
                  </a:lnTo>
                  <a:lnTo>
                    <a:pt x="0" y="572"/>
                  </a:lnTo>
                  <a:lnTo>
                    <a:pt x="0" y="572"/>
                  </a:lnTo>
                  <a:lnTo>
                    <a:pt x="0" y="600"/>
                  </a:lnTo>
                  <a:lnTo>
                    <a:pt x="2" y="630"/>
                  </a:lnTo>
                  <a:lnTo>
                    <a:pt x="6" y="658"/>
                  </a:lnTo>
                  <a:lnTo>
                    <a:pt x="10" y="686"/>
                  </a:lnTo>
                  <a:lnTo>
                    <a:pt x="18" y="714"/>
                  </a:lnTo>
                  <a:lnTo>
                    <a:pt x="24" y="740"/>
                  </a:lnTo>
                  <a:lnTo>
                    <a:pt x="34" y="768"/>
                  </a:lnTo>
                  <a:lnTo>
                    <a:pt x="44" y="794"/>
                  </a:lnTo>
                  <a:lnTo>
                    <a:pt x="56" y="818"/>
                  </a:lnTo>
                  <a:lnTo>
                    <a:pt x="68" y="844"/>
                  </a:lnTo>
                  <a:lnTo>
                    <a:pt x="82" y="868"/>
                  </a:lnTo>
                  <a:lnTo>
                    <a:pt x="96" y="890"/>
                  </a:lnTo>
                  <a:lnTo>
                    <a:pt x="112" y="912"/>
                  </a:lnTo>
                  <a:lnTo>
                    <a:pt x="130" y="934"/>
                  </a:lnTo>
                  <a:lnTo>
                    <a:pt x="148" y="956"/>
                  </a:lnTo>
                  <a:lnTo>
                    <a:pt x="166" y="974"/>
                  </a:lnTo>
                  <a:lnTo>
                    <a:pt x="186" y="994"/>
                  </a:lnTo>
                  <a:lnTo>
                    <a:pt x="206" y="1012"/>
                  </a:lnTo>
                  <a:lnTo>
                    <a:pt x="228" y="1028"/>
                  </a:lnTo>
                  <a:lnTo>
                    <a:pt x="250" y="1044"/>
                  </a:lnTo>
                  <a:lnTo>
                    <a:pt x="274" y="1060"/>
                  </a:lnTo>
                  <a:lnTo>
                    <a:pt x="298" y="1074"/>
                  </a:lnTo>
                  <a:lnTo>
                    <a:pt x="322" y="1086"/>
                  </a:lnTo>
                  <a:lnTo>
                    <a:pt x="348" y="1098"/>
                  </a:lnTo>
                  <a:lnTo>
                    <a:pt x="374" y="1108"/>
                  </a:lnTo>
                  <a:lnTo>
                    <a:pt x="400" y="1116"/>
                  </a:lnTo>
                  <a:lnTo>
                    <a:pt x="428" y="1124"/>
                  </a:lnTo>
                  <a:lnTo>
                    <a:pt x="454" y="1130"/>
                  </a:lnTo>
                  <a:lnTo>
                    <a:pt x="484" y="1136"/>
                  </a:lnTo>
                  <a:lnTo>
                    <a:pt x="512" y="1140"/>
                  </a:lnTo>
                  <a:lnTo>
                    <a:pt x="540" y="1142"/>
                  </a:lnTo>
                  <a:lnTo>
                    <a:pt x="570" y="1142"/>
                  </a:lnTo>
                  <a:lnTo>
                    <a:pt x="570" y="1142"/>
                  </a:lnTo>
                  <a:lnTo>
                    <a:pt x="600" y="1142"/>
                  </a:lnTo>
                  <a:lnTo>
                    <a:pt x="628" y="1140"/>
                  </a:lnTo>
                  <a:lnTo>
                    <a:pt x="656" y="1136"/>
                  </a:lnTo>
                  <a:lnTo>
                    <a:pt x="686" y="1130"/>
                  </a:lnTo>
                  <a:lnTo>
                    <a:pt x="712" y="1124"/>
                  </a:lnTo>
                  <a:lnTo>
                    <a:pt x="740" y="1116"/>
                  </a:lnTo>
                  <a:lnTo>
                    <a:pt x="766" y="1108"/>
                  </a:lnTo>
                  <a:lnTo>
                    <a:pt x="792" y="1098"/>
                  </a:lnTo>
                  <a:lnTo>
                    <a:pt x="818" y="1086"/>
                  </a:lnTo>
                  <a:lnTo>
                    <a:pt x="842" y="1074"/>
                  </a:lnTo>
                  <a:lnTo>
                    <a:pt x="866" y="1060"/>
                  </a:lnTo>
                  <a:lnTo>
                    <a:pt x="890" y="1044"/>
                  </a:lnTo>
                  <a:lnTo>
                    <a:pt x="912" y="1028"/>
                  </a:lnTo>
                  <a:lnTo>
                    <a:pt x="934" y="1012"/>
                  </a:lnTo>
                  <a:lnTo>
                    <a:pt x="954" y="994"/>
                  </a:lnTo>
                  <a:lnTo>
                    <a:pt x="974" y="974"/>
                  </a:lnTo>
                  <a:lnTo>
                    <a:pt x="992" y="956"/>
                  </a:lnTo>
                  <a:lnTo>
                    <a:pt x="1010" y="934"/>
                  </a:lnTo>
                  <a:lnTo>
                    <a:pt x="1028" y="912"/>
                  </a:lnTo>
                  <a:lnTo>
                    <a:pt x="1044" y="890"/>
                  </a:lnTo>
                  <a:lnTo>
                    <a:pt x="1058" y="868"/>
                  </a:lnTo>
                  <a:lnTo>
                    <a:pt x="1072" y="844"/>
                  </a:lnTo>
                  <a:lnTo>
                    <a:pt x="1084" y="818"/>
                  </a:lnTo>
                  <a:lnTo>
                    <a:pt x="1096" y="794"/>
                  </a:lnTo>
                  <a:lnTo>
                    <a:pt x="1106" y="768"/>
                  </a:lnTo>
                  <a:lnTo>
                    <a:pt x="1116" y="740"/>
                  </a:lnTo>
                  <a:lnTo>
                    <a:pt x="1122" y="714"/>
                  </a:lnTo>
                  <a:lnTo>
                    <a:pt x="1130" y="686"/>
                  </a:lnTo>
                  <a:lnTo>
                    <a:pt x="1134" y="658"/>
                  </a:lnTo>
                  <a:lnTo>
                    <a:pt x="1138" y="630"/>
                  </a:lnTo>
                  <a:lnTo>
                    <a:pt x="1140" y="600"/>
                  </a:lnTo>
                  <a:lnTo>
                    <a:pt x="1140" y="572"/>
                  </a:lnTo>
                  <a:lnTo>
                    <a:pt x="1136" y="572"/>
                  </a:lnTo>
                  <a:close/>
                </a:path>
              </a:pathLst>
            </a:custGeom>
            <a:solidFill>
              <a:srgbClr val="FFFFFF"/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74" name="Rectangle 21"/>
          <p:cNvSpPr>
            <a:spLocks noChangeArrowheads="1"/>
          </p:cNvSpPr>
          <p:nvPr/>
        </p:nvSpPr>
        <p:spPr bwMode="auto">
          <a:xfrm>
            <a:off x="1200131" y="2960254"/>
            <a:ext cx="487313" cy="212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내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용</a:t>
            </a:r>
            <a:r>
              <a:rPr kumimoji="1" lang="en-US" altLang="ko-KR" sz="12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01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75" name="Rectangle 26"/>
          <p:cNvSpPr>
            <a:spLocks noChangeArrowheads="1"/>
          </p:cNvSpPr>
          <p:nvPr/>
        </p:nvSpPr>
        <p:spPr bwMode="auto">
          <a:xfrm>
            <a:off x="1273157" y="4903354"/>
            <a:ext cx="487313" cy="213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sz="12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내</a:t>
            </a:r>
            <a:r>
              <a:rPr kumimoji="1" lang="ko-KR" altLang="en-US" sz="12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용</a:t>
            </a:r>
            <a:r>
              <a:rPr kumimoji="1" lang="en-US" altLang="ko-KR" sz="12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03</a:t>
            </a:r>
            <a:endParaRPr kumimoji="1" lang="ko-KR" sz="12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76" name="Rectangle 31"/>
          <p:cNvSpPr>
            <a:spLocks noChangeArrowheads="1"/>
          </p:cNvSpPr>
          <p:nvPr/>
        </p:nvSpPr>
        <p:spPr bwMode="auto">
          <a:xfrm>
            <a:off x="3006738" y="3947682"/>
            <a:ext cx="487313" cy="213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sz="12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내</a:t>
            </a:r>
            <a:r>
              <a:rPr kumimoji="1" lang="ko-KR" altLang="en-US" sz="12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용</a:t>
            </a:r>
            <a:r>
              <a:rPr kumimoji="1" lang="en-US" altLang="ko-KR" sz="12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02</a:t>
            </a:r>
            <a:endParaRPr kumimoji="1" lang="ko-KR" sz="12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grpSp>
        <p:nvGrpSpPr>
          <p:cNvPr id="77" name="그룹 248"/>
          <p:cNvGrpSpPr/>
          <p:nvPr/>
        </p:nvGrpSpPr>
        <p:grpSpPr>
          <a:xfrm>
            <a:off x="1076306" y="2264929"/>
            <a:ext cx="733425" cy="663575"/>
            <a:chOff x="876300" y="2001838"/>
            <a:chExt cx="733425" cy="663575"/>
          </a:xfrm>
          <a:solidFill>
            <a:schemeClr val="bg1"/>
          </a:solidFill>
        </p:grpSpPr>
        <p:sp>
          <p:nvSpPr>
            <p:cNvPr id="78" name="Freeform 198"/>
            <p:cNvSpPr>
              <a:spLocks/>
            </p:cNvSpPr>
            <p:nvPr/>
          </p:nvSpPr>
          <p:spPr bwMode="auto">
            <a:xfrm>
              <a:off x="1257300" y="2001838"/>
              <a:ext cx="47625" cy="53975"/>
            </a:xfrm>
            <a:custGeom>
              <a:avLst/>
              <a:gdLst/>
              <a:ahLst/>
              <a:cxnLst>
                <a:cxn ang="0">
                  <a:pos x="30" y="6"/>
                </a:cxn>
                <a:cxn ang="0">
                  <a:pos x="30" y="6"/>
                </a:cxn>
                <a:cxn ang="0">
                  <a:pos x="30" y="4"/>
                </a:cxn>
                <a:cxn ang="0">
                  <a:pos x="28" y="2"/>
                </a:cxn>
                <a:cxn ang="0">
                  <a:pos x="26" y="0"/>
                </a:cxn>
                <a:cxn ang="0">
                  <a:pos x="22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0" y="34"/>
                </a:cxn>
                <a:cxn ang="0">
                  <a:pos x="30" y="34"/>
                </a:cxn>
                <a:cxn ang="0">
                  <a:pos x="30" y="6"/>
                </a:cxn>
              </a:cxnLst>
              <a:rect l="0" t="0" r="r" b="b"/>
              <a:pathLst>
                <a:path w="30" h="34">
                  <a:moveTo>
                    <a:pt x="30" y="6"/>
                  </a:moveTo>
                  <a:lnTo>
                    <a:pt x="30" y="6"/>
                  </a:lnTo>
                  <a:lnTo>
                    <a:pt x="30" y="4"/>
                  </a:lnTo>
                  <a:lnTo>
                    <a:pt x="28" y="2"/>
                  </a:lnTo>
                  <a:lnTo>
                    <a:pt x="26" y="0"/>
                  </a:lnTo>
                  <a:lnTo>
                    <a:pt x="22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6"/>
                  </a:lnTo>
                  <a:lnTo>
                    <a:pt x="0" y="34"/>
                  </a:lnTo>
                  <a:lnTo>
                    <a:pt x="30" y="34"/>
                  </a:lnTo>
                  <a:lnTo>
                    <a:pt x="30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9" name="Freeform 199"/>
            <p:cNvSpPr>
              <a:spLocks/>
            </p:cNvSpPr>
            <p:nvPr/>
          </p:nvSpPr>
          <p:spPr bwMode="auto">
            <a:xfrm>
              <a:off x="1257300" y="2436813"/>
              <a:ext cx="47625" cy="228600"/>
            </a:xfrm>
            <a:custGeom>
              <a:avLst/>
              <a:gdLst/>
              <a:ahLst/>
              <a:cxnLst>
                <a:cxn ang="0">
                  <a:pos x="0" y="136"/>
                </a:cxn>
                <a:cxn ang="0">
                  <a:pos x="0" y="136"/>
                </a:cxn>
                <a:cxn ang="0">
                  <a:pos x="0" y="140"/>
                </a:cxn>
                <a:cxn ang="0">
                  <a:pos x="2" y="142"/>
                </a:cxn>
                <a:cxn ang="0">
                  <a:pos x="4" y="144"/>
                </a:cxn>
                <a:cxn ang="0">
                  <a:pos x="8" y="144"/>
                </a:cxn>
                <a:cxn ang="0">
                  <a:pos x="22" y="144"/>
                </a:cxn>
                <a:cxn ang="0">
                  <a:pos x="22" y="144"/>
                </a:cxn>
                <a:cxn ang="0">
                  <a:pos x="26" y="144"/>
                </a:cxn>
                <a:cxn ang="0">
                  <a:pos x="28" y="142"/>
                </a:cxn>
                <a:cxn ang="0">
                  <a:pos x="30" y="140"/>
                </a:cxn>
                <a:cxn ang="0">
                  <a:pos x="30" y="136"/>
                </a:cxn>
                <a:cxn ang="0">
                  <a:pos x="30" y="0"/>
                </a:cxn>
                <a:cxn ang="0">
                  <a:pos x="0" y="0"/>
                </a:cxn>
                <a:cxn ang="0">
                  <a:pos x="0" y="136"/>
                </a:cxn>
              </a:cxnLst>
              <a:rect l="0" t="0" r="r" b="b"/>
              <a:pathLst>
                <a:path w="30" h="144">
                  <a:moveTo>
                    <a:pt x="0" y="136"/>
                  </a:moveTo>
                  <a:lnTo>
                    <a:pt x="0" y="136"/>
                  </a:lnTo>
                  <a:lnTo>
                    <a:pt x="0" y="140"/>
                  </a:lnTo>
                  <a:lnTo>
                    <a:pt x="2" y="142"/>
                  </a:lnTo>
                  <a:lnTo>
                    <a:pt x="4" y="144"/>
                  </a:lnTo>
                  <a:lnTo>
                    <a:pt x="8" y="144"/>
                  </a:lnTo>
                  <a:lnTo>
                    <a:pt x="22" y="144"/>
                  </a:lnTo>
                  <a:lnTo>
                    <a:pt x="22" y="144"/>
                  </a:lnTo>
                  <a:lnTo>
                    <a:pt x="26" y="144"/>
                  </a:lnTo>
                  <a:lnTo>
                    <a:pt x="28" y="142"/>
                  </a:lnTo>
                  <a:lnTo>
                    <a:pt x="30" y="140"/>
                  </a:lnTo>
                  <a:lnTo>
                    <a:pt x="30" y="136"/>
                  </a:lnTo>
                  <a:lnTo>
                    <a:pt x="30" y="0"/>
                  </a:lnTo>
                  <a:lnTo>
                    <a:pt x="0" y="0"/>
                  </a:lnTo>
                  <a:lnTo>
                    <a:pt x="0" y="1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0" name="Freeform 200"/>
            <p:cNvSpPr>
              <a:spLocks/>
            </p:cNvSpPr>
            <p:nvPr/>
          </p:nvSpPr>
          <p:spPr bwMode="auto">
            <a:xfrm>
              <a:off x="876300" y="2195513"/>
              <a:ext cx="555625" cy="219075"/>
            </a:xfrm>
            <a:custGeom>
              <a:avLst/>
              <a:gdLst/>
              <a:ahLst/>
              <a:cxnLst>
                <a:cxn ang="0">
                  <a:pos x="326" y="112"/>
                </a:cxn>
                <a:cxn ang="0">
                  <a:pos x="326" y="112"/>
                </a:cxn>
                <a:cxn ang="0">
                  <a:pos x="326" y="114"/>
                </a:cxn>
                <a:cxn ang="0">
                  <a:pos x="322" y="114"/>
                </a:cxn>
                <a:cxn ang="0">
                  <a:pos x="88" y="114"/>
                </a:cxn>
                <a:cxn ang="0">
                  <a:pos x="88" y="114"/>
                </a:cxn>
                <a:cxn ang="0">
                  <a:pos x="76" y="108"/>
                </a:cxn>
                <a:cxn ang="0">
                  <a:pos x="58" y="96"/>
                </a:cxn>
                <a:cxn ang="0">
                  <a:pos x="38" y="82"/>
                </a:cxn>
                <a:cxn ang="0">
                  <a:pos x="24" y="70"/>
                </a:cxn>
                <a:cxn ang="0">
                  <a:pos x="24" y="70"/>
                </a:cxn>
                <a:cxn ang="0">
                  <a:pos x="38" y="58"/>
                </a:cxn>
                <a:cxn ang="0">
                  <a:pos x="58" y="42"/>
                </a:cxn>
                <a:cxn ang="0">
                  <a:pos x="76" y="30"/>
                </a:cxn>
                <a:cxn ang="0">
                  <a:pos x="88" y="24"/>
                </a:cxn>
                <a:cxn ang="0">
                  <a:pos x="120" y="24"/>
                </a:cxn>
                <a:cxn ang="0">
                  <a:pos x="120" y="0"/>
                </a:cxn>
                <a:cxn ang="0">
                  <a:pos x="86" y="0"/>
                </a:cxn>
                <a:cxn ang="0">
                  <a:pos x="86" y="0"/>
                </a:cxn>
                <a:cxn ang="0">
                  <a:pos x="84" y="0"/>
                </a:cxn>
                <a:cxn ang="0">
                  <a:pos x="76" y="4"/>
                </a:cxn>
                <a:cxn ang="0">
                  <a:pos x="62" y="12"/>
                </a:cxn>
                <a:cxn ang="0">
                  <a:pos x="38" y="28"/>
                </a:cxn>
                <a:cxn ang="0">
                  <a:pos x="38" y="28"/>
                </a:cxn>
                <a:cxn ang="0">
                  <a:pos x="16" y="46"/>
                </a:cxn>
                <a:cxn ang="0">
                  <a:pos x="4" y="58"/>
                </a:cxn>
                <a:cxn ang="0">
                  <a:pos x="0" y="64"/>
                </a:cxn>
                <a:cxn ang="0">
                  <a:pos x="0" y="70"/>
                </a:cxn>
                <a:cxn ang="0">
                  <a:pos x="0" y="70"/>
                </a:cxn>
                <a:cxn ang="0">
                  <a:pos x="0" y="74"/>
                </a:cxn>
                <a:cxn ang="0">
                  <a:pos x="4" y="80"/>
                </a:cxn>
                <a:cxn ang="0">
                  <a:pos x="16" y="92"/>
                </a:cxn>
                <a:cxn ang="0">
                  <a:pos x="38" y="110"/>
                </a:cxn>
                <a:cxn ang="0">
                  <a:pos x="38" y="110"/>
                </a:cxn>
                <a:cxn ang="0">
                  <a:pos x="62" y="126"/>
                </a:cxn>
                <a:cxn ang="0">
                  <a:pos x="76" y="134"/>
                </a:cxn>
                <a:cxn ang="0">
                  <a:pos x="84" y="138"/>
                </a:cxn>
                <a:cxn ang="0">
                  <a:pos x="86" y="138"/>
                </a:cxn>
                <a:cxn ang="0">
                  <a:pos x="322" y="138"/>
                </a:cxn>
                <a:cxn ang="0">
                  <a:pos x="322" y="138"/>
                </a:cxn>
                <a:cxn ang="0">
                  <a:pos x="334" y="136"/>
                </a:cxn>
                <a:cxn ang="0">
                  <a:pos x="342" y="130"/>
                </a:cxn>
                <a:cxn ang="0">
                  <a:pos x="348" y="122"/>
                </a:cxn>
                <a:cxn ang="0">
                  <a:pos x="350" y="112"/>
                </a:cxn>
                <a:cxn ang="0">
                  <a:pos x="350" y="56"/>
                </a:cxn>
                <a:cxn ang="0">
                  <a:pos x="326" y="56"/>
                </a:cxn>
                <a:cxn ang="0">
                  <a:pos x="326" y="112"/>
                </a:cxn>
              </a:cxnLst>
              <a:rect l="0" t="0" r="r" b="b"/>
              <a:pathLst>
                <a:path w="350" h="138">
                  <a:moveTo>
                    <a:pt x="326" y="112"/>
                  </a:moveTo>
                  <a:lnTo>
                    <a:pt x="326" y="112"/>
                  </a:lnTo>
                  <a:lnTo>
                    <a:pt x="326" y="114"/>
                  </a:lnTo>
                  <a:lnTo>
                    <a:pt x="322" y="114"/>
                  </a:lnTo>
                  <a:lnTo>
                    <a:pt x="88" y="114"/>
                  </a:lnTo>
                  <a:lnTo>
                    <a:pt x="88" y="114"/>
                  </a:lnTo>
                  <a:lnTo>
                    <a:pt x="76" y="108"/>
                  </a:lnTo>
                  <a:lnTo>
                    <a:pt x="58" y="96"/>
                  </a:lnTo>
                  <a:lnTo>
                    <a:pt x="38" y="82"/>
                  </a:lnTo>
                  <a:lnTo>
                    <a:pt x="24" y="70"/>
                  </a:lnTo>
                  <a:lnTo>
                    <a:pt x="24" y="70"/>
                  </a:lnTo>
                  <a:lnTo>
                    <a:pt x="38" y="58"/>
                  </a:lnTo>
                  <a:lnTo>
                    <a:pt x="58" y="42"/>
                  </a:lnTo>
                  <a:lnTo>
                    <a:pt x="76" y="30"/>
                  </a:lnTo>
                  <a:lnTo>
                    <a:pt x="88" y="24"/>
                  </a:lnTo>
                  <a:lnTo>
                    <a:pt x="120" y="24"/>
                  </a:lnTo>
                  <a:lnTo>
                    <a:pt x="120" y="0"/>
                  </a:lnTo>
                  <a:lnTo>
                    <a:pt x="86" y="0"/>
                  </a:lnTo>
                  <a:lnTo>
                    <a:pt x="86" y="0"/>
                  </a:lnTo>
                  <a:lnTo>
                    <a:pt x="84" y="0"/>
                  </a:lnTo>
                  <a:lnTo>
                    <a:pt x="76" y="4"/>
                  </a:lnTo>
                  <a:lnTo>
                    <a:pt x="62" y="12"/>
                  </a:lnTo>
                  <a:lnTo>
                    <a:pt x="38" y="28"/>
                  </a:lnTo>
                  <a:lnTo>
                    <a:pt x="38" y="28"/>
                  </a:lnTo>
                  <a:lnTo>
                    <a:pt x="16" y="46"/>
                  </a:lnTo>
                  <a:lnTo>
                    <a:pt x="4" y="58"/>
                  </a:lnTo>
                  <a:lnTo>
                    <a:pt x="0" y="64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0" y="74"/>
                  </a:lnTo>
                  <a:lnTo>
                    <a:pt x="4" y="80"/>
                  </a:lnTo>
                  <a:lnTo>
                    <a:pt x="16" y="92"/>
                  </a:lnTo>
                  <a:lnTo>
                    <a:pt x="38" y="110"/>
                  </a:lnTo>
                  <a:lnTo>
                    <a:pt x="38" y="110"/>
                  </a:lnTo>
                  <a:lnTo>
                    <a:pt x="62" y="126"/>
                  </a:lnTo>
                  <a:lnTo>
                    <a:pt x="76" y="134"/>
                  </a:lnTo>
                  <a:lnTo>
                    <a:pt x="84" y="138"/>
                  </a:lnTo>
                  <a:lnTo>
                    <a:pt x="86" y="138"/>
                  </a:lnTo>
                  <a:lnTo>
                    <a:pt x="322" y="138"/>
                  </a:lnTo>
                  <a:lnTo>
                    <a:pt x="322" y="138"/>
                  </a:lnTo>
                  <a:lnTo>
                    <a:pt x="334" y="136"/>
                  </a:lnTo>
                  <a:lnTo>
                    <a:pt x="342" y="130"/>
                  </a:lnTo>
                  <a:lnTo>
                    <a:pt x="348" y="122"/>
                  </a:lnTo>
                  <a:lnTo>
                    <a:pt x="350" y="112"/>
                  </a:lnTo>
                  <a:lnTo>
                    <a:pt x="350" y="56"/>
                  </a:lnTo>
                  <a:lnTo>
                    <a:pt x="326" y="56"/>
                  </a:lnTo>
                  <a:lnTo>
                    <a:pt x="326" y="1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1" name="Freeform 201"/>
            <p:cNvSpPr>
              <a:spLocks/>
            </p:cNvSpPr>
            <p:nvPr/>
          </p:nvSpPr>
          <p:spPr bwMode="auto">
            <a:xfrm>
              <a:off x="1092200" y="2078038"/>
              <a:ext cx="517525" cy="180975"/>
            </a:xfrm>
            <a:custGeom>
              <a:avLst/>
              <a:gdLst/>
              <a:ahLst/>
              <a:cxnLst>
                <a:cxn ang="0">
                  <a:pos x="250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8" y="2"/>
                </a:cxn>
                <a:cxn ang="0">
                  <a:pos x="4" y="6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100"/>
                </a:cxn>
                <a:cxn ang="0">
                  <a:pos x="0" y="100"/>
                </a:cxn>
                <a:cxn ang="0">
                  <a:pos x="0" y="106"/>
                </a:cxn>
                <a:cxn ang="0">
                  <a:pos x="4" y="110"/>
                </a:cxn>
                <a:cxn ang="0">
                  <a:pos x="8" y="114"/>
                </a:cxn>
                <a:cxn ang="0">
                  <a:pos x="14" y="114"/>
                </a:cxn>
                <a:cxn ang="0">
                  <a:pos x="250" y="114"/>
                </a:cxn>
                <a:cxn ang="0">
                  <a:pos x="250" y="114"/>
                </a:cxn>
                <a:cxn ang="0">
                  <a:pos x="256" y="112"/>
                </a:cxn>
                <a:cxn ang="0">
                  <a:pos x="266" y="108"/>
                </a:cxn>
                <a:cxn ang="0">
                  <a:pos x="292" y="90"/>
                </a:cxn>
                <a:cxn ang="0">
                  <a:pos x="316" y="70"/>
                </a:cxn>
                <a:cxn ang="0">
                  <a:pos x="324" y="62"/>
                </a:cxn>
                <a:cxn ang="0">
                  <a:pos x="326" y="58"/>
                </a:cxn>
                <a:cxn ang="0">
                  <a:pos x="326" y="58"/>
                </a:cxn>
                <a:cxn ang="0">
                  <a:pos x="324" y="52"/>
                </a:cxn>
                <a:cxn ang="0">
                  <a:pos x="316" y="46"/>
                </a:cxn>
                <a:cxn ang="0">
                  <a:pos x="292" y="26"/>
                </a:cxn>
                <a:cxn ang="0">
                  <a:pos x="266" y="8"/>
                </a:cxn>
                <a:cxn ang="0">
                  <a:pos x="256" y="2"/>
                </a:cxn>
                <a:cxn ang="0">
                  <a:pos x="250" y="0"/>
                </a:cxn>
                <a:cxn ang="0">
                  <a:pos x="250" y="0"/>
                </a:cxn>
              </a:cxnLst>
              <a:rect l="0" t="0" r="r" b="b"/>
              <a:pathLst>
                <a:path w="326" h="114">
                  <a:moveTo>
                    <a:pt x="250" y="0"/>
                  </a:moveTo>
                  <a:lnTo>
                    <a:pt x="14" y="0"/>
                  </a:lnTo>
                  <a:lnTo>
                    <a:pt x="14" y="0"/>
                  </a:lnTo>
                  <a:lnTo>
                    <a:pt x="8" y="2"/>
                  </a:lnTo>
                  <a:lnTo>
                    <a:pt x="4" y="6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100"/>
                  </a:lnTo>
                  <a:lnTo>
                    <a:pt x="0" y="100"/>
                  </a:lnTo>
                  <a:lnTo>
                    <a:pt x="0" y="106"/>
                  </a:lnTo>
                  <a:lnTo>
                    <a:pt x="4" y="110"/>
                  </a:lnTo>
                  <a:lnTo>
                    <a:pt x="8" y="114"/>
                  </a:lnTo>
                  <a:lnTo>
                    <a:pt x="14" y="114"/>
                  </a:lnTo>
                  <a:lnTo>
                    <a:pt x="250" y="114"/>
                  </a:lnTo>
                  <a:lnTo>
                    <a:pt x="250" y="114"/>
                  </a:lnTo>
                  <a:lnTo>
                    <a:pt x="256" y="112"/>
                  </a:lnTo>
                  <a:lnTo>
                    <a:pt x="266" y="108"/>
                  </a:lnTo>
                  <a:lnTo>
                    <a:pt x="292" y="90"/>
                  </a:lnTo>
                  <a:lnTo>
                    <a:pt x="316" y="70"/>
                  </a:lnTo>
                  <a:lnTo>
                    <a:pt x="324" y="62"/>
                  </a:lnTo>
                  <a:lnTo>
                    <a:pt x="326" y="58"/>
                  </a:lnTo>
                  <a:lnTo>
                    <a:pt x="326" y="58"/>
                  </a:lnTo>
                  <a:lnTo>
                    <a:pt x="324" y="52"/>
                  </a:lnTo>
                  <a:lnTo>
                    <a:pt x="316" y="46"/>
                  </a:lnTo>
                  <a:lnTo>
                    <a:pt x="292" y="26"/>
                  </a:lnTo>
                  <a:lnTo>
                    <a:pt x="266" y="8"/>
                  </a:lnTo>
                  <a:lnTo>
                    <a:pt x="256" y="2"/>
                  </a:lnTo>
                  <a:lnTo>
                    <a:pt x="250" y="0"/>
                  </a:lnTo>
                  <a:lnTo>
                    <a:pt x="25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82" name="Rectangle 211"/>
          <p:cNvSpPr>
            <a:spLocks noChangeArrowheads="1"/>
          </p:cNvSpPr>
          <p:nvPr/>
        </p:nvSpPr>
        <p:spPr bwMode="auto">
          <a:xfrm>
            <a:off x="4297950" y="1968066"/>
            <a:ext cx="711733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5000" b="1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0</a:t>
            </a:r>
            <a:r>
              <a:rPr kumimoji="1" lang="en-US" altLang="ko-KR" sz="5000" b="1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1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accent3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83" name="Rectangle 213"/>
          <p:cNvSpPr>
            <a:spLocks noChangeArrowheads="1"/>
          </p:cNvSpPr>
          <p:nvPr/>
        </p:nvSpPr>
        <p:spPr bwMode="auto">
          <a:xfrm>
            <a:off x="4297950" y="3203141"/>
            <a:ext cx="711733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50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0</a:t>
            </a:r>
            <a:r>
              <a:rPr kumimoji="1" lang="en-US" altLang="ko-KR" sz="50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2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84" name="Rectangle 215"/>
          <p:cNvSpPr>
            <a:spLocks noChangeArrowheads="1"/>
          </p:cNvSpPr>
          <p:nvPr/>
        </p:nvSpPr>
        <p:spPr bwMode="auto">
          <a:xfrm>
            <a:off x="4297950" y="4454091"/>
            <a:ext cx="711733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50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0</a:t>
            </a:r>
            <a:r>
              <a:rPr kumimoji="1" lang="en-US" altLang="ko-KR" sz="50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3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grpSp>
        <p:nvGrpSpPr>
          <p:cNvPr id="85" name="그룹 84"/>
          <p:cNvGrpSpPr/>
          <p:nvPr/>
        </p:nvGrpSpPr>
        <p:grpSpPr>
          <a:xfrm>
            <a:off x="5064723" y="2012493"/>
            <a:ext cx="3395709" cy="749284"/>
            <a:chOff x="5192721" y="3465513"/>
            <a:chExt cx="2868517" cy="749284"/>
          </a:xfrm>
        </p:grpSpPr>
        <p:sp>
          <p:nvSpPr>
            <p:cNvPr id="86" name="Rectangle 222"/>
            <p:cNvSpPr>
              <a:spLocks noChangeArrowheads="1"/>
            </p:cNvSpPr>
            <p:nvPr/>
          </p:nvSpPr>
          <p:spPr bwMode="auto">
            <a:xfrm>
              <a:off x="5192722" y="3814687"/>
              <a:ext cx="286851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</a:t>
              </a:r>
              <a:endPara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endParaRPr>
            </a:p>
          </p:txBody>
        </p:sp>
        <p:sp>
          <p:nvSpPr>
            <p:cNvPr id="87" name="Rectangle 292"/>
            <p:cNvSpPr>
              <a:spLocks noChangeArrowheads="1"/>
            </p:cNvSpPr>
            <p:nvPr/>
          </p:nvSpPr>
          <p:spPr bwMode="auto">
            <a:xfrm>
              <a:off x="5192721" y="3465513"/>
              <a:ext cx="1356841" cy="3000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500" b="1" i="0" u="none" strike="noStrike" cap="none" normalizeH="0" baseline="0" dirty="0">
                  <a:ln>
                    <a:noFill/>
                  </a:ln>
                  <a:solidFill>
                    <a:schemeClr val="accent3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500" b="1" i="0" u="none" strike="noStrike" cap="none" normalizeH="0" baseline="0" dirty="0">
                  <a:ln>
                    <a:noFill/>
                  </a:ln>
                  <a:solidFill>
                    <a:schemeClr val="accent3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5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grpSp>
        <p:nvGrpSpPr>
          <p:cNvPr id="88" name="그룹 87"/>
          <p:cNvGrpSpPr/>
          <p:nvPr/>
        </p:nvGrpSpPr>
        <p:grpSpPr>
          <a:xfrm>
            <a:off x="5064723" y="3290448"/>
            <a:ext cx="3395709" cy="749284"/>
            <a:chOff x="5192721" y="3465513"/>
            <a:chExt cx="2868517" cy="749284"/>
          </a:xfrm>
        </p:grpSpPr>
        <p:sp>
          <p:nvSpPr>
            <p:cNvPr id="90" name="Rectangle 222"/>
            <p:cNvSpPr>
              <a:spLocks noChangeArrowheads="1"/>
            </p:cNvSpPr>
            <p:nvPr/>
          </p:nvSpPr>
          <p:spPr bwMode="auto">
            <a:xfrm>
              <a:off x="5192722" y="3814687"/>
              <a:ext cx="286851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</a:t>
              </a:r>
              <a:endPara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endParaRPr>
            </a:p>
          </p:txBody>
        </p:sp>
        <p:sp>
          <p:nvSpPr>
            <p:cNvPr id="93" name="Rectangle 292"/>
            <p:cNvSpPr>
              <a:spLocks noChangeArrowheads="1"/>
            </p:cNvSpPr>
            <p:nvPr/>
          </p:nvSpPr>
          <p:spPr bwMode="auto">
            <a:xfrm>
              <a:off x="5192721" y="3465513"/>
              <a:ext cx="1356841" cy="3000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5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5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5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grpSp>
        <p:nvGrpSpPr>
          <p:cNvPr id="101" name="그룹 100"/>
          <p:cNvGrpSpPr/>
          <p:nvPr/>
        </p:nvGrpSpPr>
        <p:grpSpPr>
          <a:xfrm>
            <a:off x="5064723" y="4531890"/>
            <a:ext cx="3395709" cy="749284"/>
            <a:chOff x="5192721" y="3465513"/>
            <a:chExt cx="2868517" cy="749284"/>
          </a:xfrm>
        </p:grpSpPr>
        <p:sp>
          <p:nvSpPr>
            <p:cNvPr id="102" name="Rectangle 222"/>
            <p:cNvSpPr>
              <a:spLocks noChangeArrowheads="1"/>
            </p:cNvSpPr>
            <p:nvPr/>
          </p:nvSpPr>
          <p:spPr bwMode="auto">
            <a:xfrm>
              <a:off x="5192722" y="3814687"/>
              <a:ext cx="286851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</a:t>
              </a:r>
              <a:endPara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endParaRPr>
            </a:p>
          </p:txBody>
        </p:sp>
        <p:sp>
          <p:nvSpPr>
            <p:cNvPr id="103" name="Rectangle 292"/>
            <p:cNvSpPr>
              <a:spLocks noChangeArrowheads="1"/>
            </p:cNvSpPr>
            <p:nvPr/>
          </p:nvSpPr>
          <p:spPr bwMode="auto">
            <a:xfrm>
              <a:off x="5192721" y="3465513"/>
              <a:ext cx="1356841" cy="3000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5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5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5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grpSp>
        <p:nvGrpSpPr>
          <p:cNvPr id="104" name="그룹 103"/>
          <p:cNvGrpSpPr/>
          <p:nvPr/>
        </p:nvGrpSpPr>
        <p:grpSpPr>
          <a:xfrm>
            <a:off x="1339784" y="4312812"/>
            <a:ext cx="381064" cy="511183"/>
            <a:chOff x="2089116" y="3063869"/>
            <a:chExt cx="730260" cy="979617"/>
          </a:xfrm>
          <a:solidFill>
            <a:schemeClr val="bg1"/>
          </a:solidFill>
        </p:grpSpPr>
        <p:sp>
          <p:nvSpPr>
            <p:cNvPr id="105" name="Freeform 1131"/>
            <p:cNvSpPr>
              <a:spLocks/>
            </p:cNvSpPr>
            <p:nvPr/>
          </p:nvSpPr>
          <p:spPr bwMode="auto">
            <a:xfrm>
              <a:off x="2596736" y="3357754"/>
              <a:ext cx="222640" cy="329508"/>
            </a:xfrm>
            <a:custGeom>
              <a:avLst/>
              <a:gdLst/>
              <a:ahLst/>
              <a:cxnLst>
                <a:cxn ang="0">
                  <a:pos x="42" y="74"/>
                </a:cxn>
                <a:cxn ang="0">
                  <a:pos x="42" y="74"/>
                </a:cxn>
                <a:cxn ang="0">
                  <a:pos x="48" y="52"/>
                </a:cxn>
                <a:cxn ang="0">
                  <a:pos x="50" y="42"/>
                </a:cxn>
                <a:cxn ang="0">
                  <a:pos x="50" y="32"/>
                </a:cxn>
                <a:cxn ang="0">
                  <a:pos x="48" y="24"/>
                </a:cxn>
                <a:cxn ang="0">
                  <a:pos x="44" y="14"/>
                </a:cxn>
                <a:cxn ang="0">
                  <a:pos x="38" y="6"/>
                </a:cxn>
                <a:cxn ang="0">
                  <a:pos x="30" y="0"/>
                </a:cxn>
                <a:cxn ang="0">
                  <a:pos x="0" y="50"/>
                </a:cxn>
                <a:cxn ang="0">
                  <a:pos x="42" y="74"/>
                </a:cxn>
              </a:cxnLst>
              <a:rect l="0" t="0" r="r" b="b"/>
              <a:pathLst>
                <a:path w="50" h="74">
                  <a:moveTo>
                    <a:pt x="42" y="74"/>
                  </a:moveTo>
                  <a:lnTo>
                    <a:pt x="42" y="74"/>
                  </a:lnTo>
                  <a:lnTo>
                    <a:pt x="48" y="52"/>
                  </a:lnTo>
                  <a:lnTo>
                    <a:pt x="50" y="42"/>
                  </a:lnTo>
                  <a:lnTo>
                    <a:pt x="50" y="32"/>
                  </a:lnTo>
                  <a:lnTo>
                    <a:pt x="48" y="24"/>
                  </a:lnTo>
                  <a:lnTo>
                    <a:pt x="44" y="14"/>
                  </a:lnTo>
                  <a:lnTo>
                    <a:pt x="38" y="6"/>
                  </a:lnTo>
                  <a:lnTo>
                    <a:pt x="30" y="0"/>
                  </a:lnTo>
                  <a:lnTo>
                    <a:pt x="0" y="50"/>
                  </a:lnTo>
                  <a:lnTo>
                    <a:pt x="42" y="7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6" name="Freeform 1132"/>
            <p:cNvSpPr>
              <a:spLocks/>
            </p:cNvSpPr>
            <p:nvPr/>
          </p:nvSpPr>
          <p:spPr bwMode="auto">
            <a:xfrm>
              <a:off x="2222700" y="3491338"/>
              <a:ext cx="543242" cy="552148"/>
            </a:xfrm>
            <a:custGeom>
              <a:avLst/>
              <a:gdLst/>
              <a:ahLst/>
              <a:cxnLst>
                <a:cxn ang="0">
                  <a:pos x="18" y="16"/>
                </a:cxn>
                <a:cxn ang="0">
                  <a:pos x="18" y="16"/>
                </a:cxn>
                <a:cxn ang="0">
                  <a:pos x="10" y="32"/>
                </a:cxn>
                <a:cxn ang="0">
                  <a:pos x="4" y="48"/>
                </a:cxn>
                <a:cxn ang="0">
                  <a:pos x="2" y="64"/>
                </a:cxn>
                <a:cxn ang="0">
                  <a:pos x="0" y="78"/>
                </a:cxn>
                <a:cxn ang="0">
                  <a:pos x="2" y="92"/>
                </a:cxn>
                <a:cxn ang="0">
                  <a:pos x="6" y="104"/>
                </a:cxn>
                <a:cxn ang="0">
                  <a:pos x="12" y="114"/>
                </a:cxn>
                <a:cxn ang="0">
                  <a:pos x="20" y="120"/>
                </a:cxn>
                <a:cxn ang="0">
                  <a:pos x="20" y="120"/>
                </a:cxn>
                <a:cxn ang="0">
                  <a:pos x="32" y="124"/>
                </a:cxn>
                <a:cxn ang="0">
                  <a:pos x="42" y="124"/>
                </a:cxn>
                <a:cxn ang="0">
                  <a:pos x="54" y="122"/>
                </a:cxn>
                <a:cxn ang="0">
                  <a:pos x="66" y="118"/>
                </a:cxn>
                <a:cxn ang="0">
                  <a:pos x="80" y="110"/>
                </a:cxn>
                <a:cxn ang="0">
                  <a:pos x="92" y="98"/>
                </a:cxn>
                <a:cxn ang="0">
                  <a:pos x="102" y="86"/>
                </a:cxn>
                <a:cxn ang="0">
                  <a:pos x="112" y="70"/>
                </a:cxn>
                <a:cxn ang="0">
                  <a:pos x="112" y="70"/>
                </a:cxn>
                <a:cxn ang="0">
                  <a:pos x="122" y="54"/>
                </a:cxn>
                <a:cxn ang="0">
                  <a:pos x="28" y="0"/>
                </a:cxn>
                <a:cxn ang="0">
                  <a:pos x="28" y="0"/>
                </a:cxn>
                <a:cxn ang="0">
                  <a:pos x="18" y="16"/>
                </a:cxn>
                <a:cxn ang="0">
                  <a:pos x="18" y="16"/>
                </a:cxn>
              </a:cxnLst>
              <a:rect l="0" t="0" r="r" b="b"/>
              <a:pathLst>
                <a:path w="122" h="124">
                  <a:moveTo>
                    <a:pt x="18" y="16"/>
                  </a:moveTo>
                  <a:lnTo>
                    <a:pt x="18" y="16"/>
                  </a:lnTo>
                  <a:lnTo>
                    <a:pt x="10" y="32"/>
                  </a:lnTo>
                  <a:lnTo>
                    <a:pt x="4" y="48"/>
                  </a:lnTo>
                  <a:lnTo>
                    <a:pt x="2" y="64"/>
                  </a:lnTo>
                  <a:lnTo>
                    <a:pt x="0" y="78"/>
                  </a:lnTo>
                  <a:lnTo>
                    <a:pt x="2" y="92"/>
                  </a:lnTo>
                  <a:lnTo>
                    <a:pt x="6" y="104"/>
                  </a:lnTo>
                  <a:lnTo>
                    <a:pt x="12" y="114"/>
                  </a:lnTo>
                  <a:lnTo>
                    <a:pt x="20" y="120"/>
                  </a:lnTo>
                  <a:lnTo>
                    <a:pt x="20" y="120"/>
                  </a:lnTo>
                  <a:lnTo>
                    <a:pt x="32" y="124"/>
                  </a:lnTo>
                  <a:lnTo>
                    <a:pt x="42" y="124"/>
                  </a:lnTo>
                  <a:lnTo>
                    <a:pt x="54" y="122"/>
                  </a:lnTo>
                  <a:lnTo>
                    <a:pt x="66" y="118"/>
                  </a:lnTo>
                  <a:lnTo>
                    <a:pt x="80" y="110"/>
                  </a:lnTo>
                  <a:lnTo>
                    <a:pt x="92" y="98"/>
                  </a:lnTo>
                  <a:lnTo>
                    <a:pt x="102" y="86"/>
                  </a:lnTo>
                  <a:lnTo>
                    <a:pt x="112" y="70"/>
                  </a:lnTo>
                  <a:lnTo>
                    <a:pt x="112" y="70"/>
                  </a:lnTo>
                  <a:lnTo>
                    <a:pt x="122" y="54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18" y="16"/>
                  </a:lnTo>
                  <a:lnTo>
                    <a:pt x="18" y="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7" name="Freeform 1133"/>
            <p:cNvSpPr>
              <a:spLocks/>
            </p:cNvSpPr>
            <p:nvPr/>
          </p:nvSpPr>
          <p:spPr bwMode="auto">
            <a:xfrm>
              <a:off x="2374096" y="3313226"/>
              <a:ext cx="320602" cy="249357"/>
            </a:xfrm>
            <a:custGeom>
              <a:avLst/>
              <a:gdLst/>
              <a:ahLst/>
              <a:cxnLst>
                <a:cxn ang="0">
                  <a:pos x="72" y="4"/>
                </a:cxn>
                <a:cxn ang="0">
                  <a:pos x="72" y="4"/>
                </a:cxn>
                <a:cxn ang="0">
                  <a:pos x="60" y="0"/>
                </a:cxn>
                <a:cxn ang="0">
                  <a:pos x="50" y="0"/>
                </a:cxn>
                <a:cxn ang="0">
                  <a:pos x="40" y="0"/>
                </a:cxn>
                <a:cxn ang="0">
                  <a:pos x="32" y="2"/>
                </a:cxn>
                <a:cxn ang="0">
                  <a:pos x="24" y="8"/>
                </a:cxn>
                <a:cxn ang="0">
                  <a:pos x="16" y="14"/>
                </a:cxn>
                <a:cxn ang="0">
                  <a:pos x="0" y="32"/>
                </a:cxn>
                <a:cxn ang="0">
                  <a:pos x="42" y="56"/>
                </a:cxn>
                <a:cxn ang="0">
                  <a:pos x="72" y="4"/>
                </a:cxn>
              </a:cxnLst>
              <a:rect l="0" t="0" r="r" b="b"/>
              <a:pathLst>
                <a:path w="72" h="56">
                  <a:moveTo>
                    <a:pt x="72" y="4"/>
                  </a:moveTo>
                  <a:lnTo>
                    <a:pt x="72" y="4"/>
                  </a:lnTo>
                  <a:lnTo>
                    <a:pt x="60" y="0"/>
                  </a:lnTo>
                  <a:lnTo>
                    <a:pt x="50" y="0"/>
                  </a:lnTo>
                  <a:lnTo>
                    <a:pt x="40" y="0"/>
                  </a:lnTo>
                  <a:lnTo>
                    <a:pt x="32" y="2"/>
                  </a:lnTo>
                  <a:lnTo>
                    <a:pt x="24" y="8"/>
                  </a:lnTo>
                  <a:lnTo>
                    <a:pt x="16" y="14"/>
                  </a:lnTo>
                  <a:lnTo>
                    <a:pt x="0" y="32"/>
                  </a:lnTo>
                  <a:lnTo>
                    <a:pt x="42" y="56"/>
                  </a:lnTo>
                  <a:lnTo>
                    <a:pt x="72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8" name="Freeform 1134"/>
            <p:cNvSpPr>
              <a:spLocks/>
            </p:cNvSpPr>
            <p:nvPr/>
          </p:nvSpPr>
          <p:spPr bwMode="auto">
            <a:xfrm>
              <a:off x="2730320" y="3304320"/>
              <a:ext cx="4454" cy="890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9" name="Freeform 1135"/>
            <p:cNvSpPr>
              <a:spLocks/>
            </p:cNvSpPr>
            <p:nvPr/>
          </p:nvSpPr>
          <p:spPr bwMode="auto">
            <a:xfrm>
              <a:off x="2089116" y="3063869"/>
              <a:ext cx="650110" cy="267168"/>
            </a:xfrm>
            <a:custGeom>
              <a:avLst/>
              <a:gdLst/>
              <a:ahLst/>
              <a:cxnLst>
                <a:cxn ang="0">
                  <a:pos x="142" y="60"/>
                </a:cxn>
                <a:cxn ang="0">
                  <a:pos x="146" y="42"/>
                </a:cxn>
                <a:cxn ang="0">
                  <a:pos x="146" y="38"/>
                </a:cxn>
                <a:cxn ang="0">
                  <a:pos x="138" y="24"/>
                </a:cxn>
                <a:cxn ang="0">
                  <a:pos x="128" y="14"/>
                </a:cxn>
                <a:cxn ang="0">
                  <a:pos x="120" y="14"/>
                </a:cxn>
                <a:cxn ang="0">
                  <a:pos x="96" y="18"/>
                </a:cxn>
                <a:cxn ang="0">
                  <a:pos x="78" y="26"/>
                </a:cxn>
                <a:cxn ang="0">
                  <a:pos x="58" y="36"/>
                </a:cxn>
                <a:cxn ang="0">
                  <a:pos x="38" y="44"/>
                </a:cxn>
                <a:cxn ang="0">
                  <a:pos x="18" y="50"/>
                </a:cxn>
                <a:cxn ang="0">
                  <a:pos x="10" y="50"/>
                </a:cxn>
                <a:cxn ang="0">
                  <a:pos x="4" y="48"/>
                </a:cxn>
                <a:cxn ang="0">
                  <a:pos x="4" y="44"/>
                </a:cxn>
                <a:cxn ang="0">
                  <a:pos x="2" y="40"/>
                </a:cxn>
                <a:cxn ang="0">
                  <a:pos x="4" y="36"/>
                </a:cxn>
                <a:cxn ang="0">
                  <a:pos x="4" y="36"/>
                </a:cxn>
                <a:cxn ang="0">
                  <a:pos x="6" y="32"/>
                </a:cxn>
                <a:cxn ang="0">
                  <a:pos x="20" y="10"/>
                </a:cxn>
                <a:cxn ang="0">
                  <a:pos x="24" y="0"/>
                </a:cxn>
                <a:cxn ang="0">
                  <a:pos x="10" y="22"/>
                </a:cxn>
                <a:cxn ang="0">
                  <a:pos x="0" y="44"/>
                </a:cxn>
                <a:cxn ang="0">
                  <a:pos x="0" y="52"/>
                </a:cxn>
                <a:cxn ang="0">
                  <a:pos x="4" y="58"/>
                </a:cxn>
                <a:cxn ang="0">
                  <a:pos x="12" y="60"/>
                </a:cxn>
                <a:cxn ang="0">
                  <a:pos x="20" y="58"/>
                </a:cxn>
                <a:cxn ang="0">
                  <a:pos x="62" y="40"/>
                </a:cxn>
                <a:cxn ang="0">
                  <a:pos x="104" y="24"/>
                </a:cxn>
                <a:cxn ang="0">
                  <a:pos x="112" y="22"/>
                </a:cxn>
                <a:cxn ang="0">
                  <a:pos x="126" y="24"/>
                </a:cxn>
                <a:cxn ang="0">
                  <a:pos x="132" y="30"/>
                </a:cxn>
                <a:cxn ang="0">
                  <a:pos x="142" y="42"/>
                </a:cxn>
                <a:cxn ang="0">
                  <a:pos x="144" y="50"/>
                </a:cxn>
                <a:cxn ang="0">
                  <a:pos x="144" y="52"/>
                </a:cxn>
                <a:cxn ang="0">
                  <a:pos x="144" y="54"/>
                </a:cxn>
                <a:cxn ang="0">
                  <a:pos x="146" y="50"/>
                </a:cxn>
                <a:cxn ang="0">
                  <a:pos x="142" y="60"/>
                </a:cxn>
              </a:cxnLst>
              <a:rect l="0" t="0" r="r" b="b"/>
              <a:pathLst>
                <a:path w="146" h="60">
                  <a:moveTo>
                    <a:pt x="142" y="60"/>
                  </a:moveTo>
                  <a:lnTo>
                    <a:pt x="142" y="60"/>
                  </a:lnTo>
                  <a:lnTo>
                    <a:pt x="146" y="48"/>
                  </a:lnTo>
                  <a:lnTo>
                    <a:pt x="146" y="42"/>
                  </a:lnTo>
                  <a:lnTo>
                    <a:pt x="146" y="38"/>
                  </a:lnTo>
                  <a:lnTo>
                    <a:pt x="146" y="38"/>
                  </a:lnTo>
                  <a:lnTo>
                    <a:pt x="144" y="30"/>
                  </a:lnTo>
                  <a:lnTo>
                    <a:pt x="138" y="24"/>
                  </a:lnTo>
                  <a:lnTo>
                    <a:pt x="134" y="18"/>
                  </a:lnTo>
                  <a:lnTo>
                    <a:pt x="128" y="14"/>
                  </a:lnTo>
                  <a:lnTo>
                    <a:pt x="128" y="14"/>
                  </a:lnTo>
                  <a:lnTo>
                    <a:pt x="120" y="14"/>
                  </a:lnTo>
                  <a:lnTo>
                    <a:pt x="110" y="14"/>
                  </a:lnTo>
                  <a:lnTo>
                    <a:pt x="96" y="18"/>
                  </a:lnTo>
                  <a:lnTo>
                    <a:pt x="96" y="18"/>
                  </a:lnTo>
                  <a:lnTo>
                    <a:pt x="78" y="26"/>
                  </a:lnTo>
                  <a:lnTo>
                    <a:pt x="78" y="26"/>
                  </a:lnTo>
                  <a:lnTo>
                    <a:pt x="58" y="36"/>
                  </a:lnTo>
                  <a:lnTo>
                    <a:pt x="38" y="44"/>
                  </a:lnTo>
                  <a:lnTo>
                    <a:pt x="38" y="44"/>
                  </a:lnTo>
                  <a:lnTo>
                    <a:pt x="28" y="48"/>
                  </a:lnTo>
                  <a:lnTo>
                    <a:pt x="18" y="50"/>
                  </a:lnTo>
                  <a:lnTo>
                    <a:pt x="18" y="50"/>
                  </a:lnTo>
                  <a:lnTo>
                    <a:pt x="10" y="50"/>
                  </a:lnTo>
                  <a:lnTo>
                    <a:pt x="8" y="50"/>
                  </a:lnTo>
                  <a:lnTo>
                    <a:pt x="4" y="48"/>
                  </a:lnTo>
                  <a:lnTo>
                    <a:pt x="4" y="48"/>
                  </a:lnTo>
                  <a:lnTo>
                    <a:pt x="4" y="44"/>
                  </a:lnTo>
                  <a:lnTo>
                    <a:pt x="2" y="40"/>
                  </a:lnTo>
                  <a:lnTo>
                    <a:pt x="2" y="40"/>
                  </a:lnTo>
                  <a:lnTo>
                    <a:pt x="4" y="36"/>
                  </a:lnTo>
                  <a:lnTo>
                    <a:pt x="4" y="36"/>
                  </a:lnTo>
                  <a:lnTo>
                    <a:pt x="4" y="36"/>
                  </a:lnTo>
                  <a:lnTo>
                    <a:pt x="4" y="36"/>
                  </a:lnTo>
                  <a:lnTo>
                    <a:pt x="6" y="32"/>
                  </a:lnTo>
                  <a:lnTo>
                    <a:pt x="6" y="32"/>
                  </a:lnTo>
                  <a:lnTo>
                    <a:pt x="20" y="10"/>
                  </a:lnTo>
                  <a:lnTo>
                    <a:pt x="20" y="1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10" y="22"/>
                  </a:lnTo>
                  <a:lnTo>
                    <a:pt x="10" y="22"/>
                  </a:lnTo>
                  <a:lnTo>
                    <a:pt x="4" y="34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52"/>
                  </a:lnTo>
                  <a:lnTo>
                    <a:pt x="2" y="56"/>
                  </a:lnTo>
                  <a:lnTo>
                    <a:pt x="4" y="58"/>
                  </a:lnTo>
                  <a:lnTo>
                    <a:pt x="4" y="58"/>
                  </a:lnTo>
                  <a:lnTo>
                    <a:pt x="12" y="60"/>
                  </a:lnTo>
                  <a:lnTo>
                    <a:pt x="20" y="58"/>
                  </a:lnTo>
                  <a:lnTo>
                    <a:pt x="20" y="58"/>
                  </a:lnTo>
                  <a:lnTo>
                    <a:pt x="42" y="50"/>
                  </a:lnTo>
                  <a:lnTo>
                    <a:pt x="62" y="40"/>
                  </a:lnTo>
                  <a:lnTo>
                    <a:pt x="82" y="30"/>
                  </a:lnTo>
                  <a:lnTo>
                    <a:pt x="104" y="24"/>
                  </a:lnTo>
                  <a:lnTo>
                    <a:pt x="104" y="24"/>
                  </a:lnTo>
                  <a:lnTo>
                    <a:pt x="112" y="22"/>
                  </a:lnTo>
                  <a:lnTo>
                    <a:pt x="120" y="22"/>
                  </a:lnTo>
                  <a:lnTo>
                    <a:pt x="126" y="24"/>
                  </a:lnTo>
                  <a:lnTo>
                    <a:pt x="132" y="30"/>
                  </a:lnTo>
                  <a:lnTo>
                    <a:pt x="132" y="30"/>
                  </a:lnTo>
                  <a:lnTo>
                    <a:pt x="138" y="36"/>
                  </a:lnTo>
                  <a:lnTo>
                    <a:pt x="142" y="42"/>
                  </a:lnTo>
                  <a:lnTo>
                    <a:pt x="142" y="42"/>
                  </a:lnTo>
                  <a:lnTo>
                    <a:pt x="144" y="50"/>
                  </a:lnTo>
                  <a:lnTo>
                    <a:pt x="144" y="50"/>
                  </a:lnTo>
                  <a:lnTo>
                    <a:pt x="144" y="52"/>
                  </a:lnTo>
                  <a:lnTo>
                    <a:pt x="144" y="52"/>
                  </a:lnTo>
                  <a:lnTo>
                    <a:pt x="144" y="54"/>
                  </a:lnTo>
                  <a:lnTo>
                    <a:pt x="144" y="54"/>
                  </a:lnTo>
                  <a:lnTo>
                    <a:pt x="146" y="50"/>
                  </a:lnTo>
                  <a:lnTo>
                    <a:pt x="146" y="50"/>
                  </a:lnTo>
                  <a:lnTo>
                    <a:pt x="142" y="60"/>
                  </a:lnTo>
                  <a:lnTo>
                    <a:pt x="142" y="6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110" name="그룹 109"/>
          <p:cNvGrpSpPr/>
          <p:nvPr/>
        </p:nvGrpSpPr>
        <p:grpSpPr>
          <a:xfrm>
            <a:off x="3020333" y="3398314"/>
            <a:ext cx="510231" cy="476342"/>
            <a:chOff x="3124834" y="3135223"/>
            <a:chExt cx="602773" cy="562737"/>
          </a:xfrm>
          <a:solidFill>
            <a:schemeClr val="bg1"/>
          </a:solidFill>
        </p:grpSpPr>
        <p:sp>
          <p:nvSpPr>
            <p:cNvPr id="111" name="Freeform 11"/>
            <p:cNvSpPr>
              <a:spLocks noEditPoints="1"/>
            </p:cNvSpPr>
            <p:nvPr/>
          </p:nvSpPr>
          <p:spPr bwMode="auto">
            <a:xfrm>
              <a:off x="3124834" y="3135223"/>
              <a:ext cx="602773" cy="562737"/>
            </a:xfrm>
            <a:custGeom>
              <a:avLst/>
              <a:gdLst/>
              <a:ahLst/>
              <a:cxnLst>
                <a:cxn ang="0">
                  <a:pos x="68" y="0"/>
                </a:cxn>
                <a:cxn ang="0">
                  <a:pos x="68" y="0"/>
                </a:cxn>
                <a:cxn ang="0">
                  <a:pos x="54" y="0"/>
                </a:cxn>
                <a:cxn ang="0">
                  <a:pos x="42" y="4"/>
                </a:cxn>
                <a:cxn ang="0">
                  <a:pos x="30" y="10"/>
                </a:cxn>
                <a:cxn ang="0">
                  <a:pos x="20" y="20"/>
                </a:cxn>
                <a:cxn ang="0">
                  <a:pos x="12" y="30"/>
                </a:cxn>
                <a:cxn ang="0">
                  <a:pos x="6" y="40"/>
                </a:cxn>
                <a:cxn ang="0">
                  <a:pos x="2" y="54"/>
                </a:cxn>
                <a:cxn ang="0">
                  <a:pos x="0" y="66"/>
                </a:cxn>
                <a:cxn ang="0">
                  <a:pos x="0" y="338"/>
                </a:cxn>
                <a:cxn ang="0">
                  <a:pos x="0" y="338"/>
                </a:cxn>
                <a:cxn ang="0">
                  <a:pos x="2" y="352"/>
                </a:cxn>
                <a:cxn ang="0">
                  <a:pos x="6" y="364"/>
                </a:cxn>
                <a:cxn ang="0">
                  <a:pos x="12" y="376"/>
                </a:cxn>
                <a:cxn ang="0">
                  <a:pos x="20" y="386"/>
                </a:cxn>
                <a:cxn ang="0">
                  <a:pos x="30" y="394"/>
                </a:cxn>
                <a:cxn ang="0">
                  <a:pos x="42" y="400"/>
                </a:cxn>
                <a:cxn ang="0">
                  <a:pos x="54" y="404"/>
                </a:cxn>
                <a:cxn ang="0">
                  <a:pos x="68" y="406"/>
                </a:cxn>
                <a:cxn ang="0">
                  <a:pos x="112" y="406"/>
                </a:cxn>
                <a:cxn ang="0">
                  <a:pos x="68" y="472"/>
                </a:cxn>
                <a:cxn ang="0">
                  <a:pos x="102" y="506"/>
                </a:cxn>
                <a:cxn ang="0">
                  <a:pos x="236" y="406"/>
                </a:cxn>
                <a:cxn ang="0">
                  <a:pos x="236" y="440"/>
                </a:cxn>
                <a:cxn ang="0">
                  <a:pos x="304" y="440"/>
                </a:cxn>
                <a:cxn ang="0">
                  <a:pos x="304" y="406"/>
                </a:cxn>
                <a:cxn ang="0">
                  <a:pos x="306" y="406"/>
                </a:cxn>
                <a:cxn ang="0">
                  <a:pos x="440" y="506"/>
                </a:cxn>
                <a:cxn ang="0">
                  <a:pos x="474" y="472"/>
                </a:cxn>
                <a:cxn ang="0">
                  <a:pos x="428" y="406"/>
                </a:cxn>
                <a:cxn ang="0">
                  <a:pos x="474" y="406"/>
                </a:cxn>
                <a:cxn ang="0">
                  <a:pos x="474" y="406"/>
                </a:cxn>
                <a:cxn ang="0">
                  <a:pos x="488" y="404"/>
                </a:cxn>
                <a:cxn ang="0">
                  <a:pos x="500" y="400"/>
                </a:cxn>
                <a:cxn ang="0">
                  <a:pos x="512" y="394"/>
                </a:cxn>
                <a:cxn ang="0">
                  <a:pos x="522" y="386"/>
                </a:cxn>
                <a:cxn ang="0">
                  <a:pos x="530" y="376"/>
                </a:cxn>
                <a:cxn ang="0">
                  <a:pos x="536" y="364"/>
                </a:cxn>
                <a:cxn ang="0">
                  <a:pos x="540" y="352"/>
                </a:cxn>
                <a:cxn ang="0">
                  <a:pos x="542" y="338"/>
                </a:cxn>
                <a:cxn ang="0">
                  <a:pos x="542" y="66"/>
                </a:cxn>
                <a:cxn ang="0">
                  <a:pos x="542" y="66"/>
                </a:cxn>
                <a:cxn ang="0">
                  <a:pos x="540" y="54"/>
                </a:cxn>
                <a:cxn ang="0">
                  <a:pos x="536" y="40"/>
                </a:cxn>
                <a:cxn ang="0">
                  <a:pos x="530" y="30"/>
                </a:cxn>
                <a:cxn ang="0">
                  <a:pos x="522" y="20"/>
                </a:cxn>
                <a:cxn ang="0">
                  <a:pos x="512" y="10"/>
                </a:cxn>
                <a:cxn ang="0">
                  <a:pos x="500" y="4"/>
                </a:cxn>
                <a:cxn ang="0">
                  <a:pos x="488" y="0"/>
                </a:cxn>
                <a:cxn ang="0">
                  <a:pos x="474" y="0"/>
                </a:cxn>
                <a:cxn ang="0">
                  <a:pos x="68" y="0"/>
                </a:cxn>
                <a:cxn ang="0">
                  <a:pos x="474" y="66"/>
                </a:cxn>
                <a:cxn ang="0">
                  <a:pos x="474" y="338"/>
                </a:cxn>
                <a:cxn ang="0">
                  <a:pos x="68" y="338"/>
                </a:cxn>
                <a:cxn ang="0">
                  <a:pos x="68" y="66"/>
                </a:cxn>
                <a:cxn ang="0">
                  <a:pos x="474" y="66"/>
                </a:cxn>
              </a:cxnLst>
              <a:rect l="0" t="0" r="r" b="b"/>
              <a:pathLst>
                <a:path w="542" h="506">
                  <a:moveTo>
                    <a:pt x="68" y="0"/>
                  </a:moveTo>
                  <a:lnTo>
                    <a:pt x="68" y="0"/>
                  </a:lnTo>
                  <a:lnTo>
                    <a:pt x="54" y="0"/>
                  </a:lnTo>
                  <a:lnTo>
                    <a:pt x="42" y="4"/>
                  </a:lnTo>
                  <a:lnTo>
                    <a:pt x="30" y="10"/>
                  </a:lnTo>
                  <a:lnTo>
                    <a:pt x="20" y="20"/>
                  </a:lnTo>
                  <a:lnTo>
                    <a:pt x="12" y="30"/>
                  </a:lnTo>
                  <a:lnTo>
                    <a:pt x="6" y="40"/>
                  </a:lnTo>
                  <a:lnTo>
                    <a:pt x="2" y="54"/>
                  </a:lnTo>
                  <a:lnTo>
                    <a:pt x="0" y="66"/>
                  </a:lnTo>
                  <a:lnTo>
                    <a:pt x="0" y="338"/>
                  </a:lnTo>
                  <a:lnTo>
                    <a:pt x="0" y="338"/>
                  </a:lnTo>
                  <a:lnTo>
                    <a:pt x="2" y="352"/>
                  </a:lnTo>
                  <a:lnTo>
                    <a:pt x="6" y="364"/>
                  </a:lnTo>
                  <a:lnTo>
                    <a:pt x="12" y="376"/>
                  </a:lnTo>
                  <a:lnTo>
                    <a:pt x="20" y="386"/>
                  </a:lnTo>
                  <a:lnTo>
                    <a:pt x="30" y="394"/>
                  </a:lnTo>
                  <a:lnTo>
                    <a:pt x="42" y="400"/>
                  </a:lnTo>
                  <a:lnTo>
                    <a:pt x="54" y="404"/>
                  </a:lnTo>
                  <a:lnTo>
                    <a:pt x="68" y="406"/>
                  </a:lnTo>
                  <a:lnTo>
                    <a:pt x="112" y="406"/>
                  </a:lnTo>
                  <a:lnTo>
                    <a:pt x="68" y="472"/>
                  </a:lnTo>
                  <a:lnTo>
                    <a:pt x="102" y="506"/>
                  </a:lnTo>
                  <a:lnTo>
                    <a:pt x="236" y="406"/>
                  </a:lnTo>
                  <a:lnTo>
                    <a:pt x="236" y="440"/>
                  </a:lnTo>
                  <a:lnTo>
                    <a:pt x="304" y="440"/>
                  </a:lnTo>
                  <a:lnTo>
                    <a:pt x="304" y="406"/>
                  </a:lnTo>
                  <a:lnTo>
                    <a:pt x="306" y="406"/>
                  </a:lnTo>
                  <a:lnTo>
                    <a:pt x="440" y="506"/>
                  </a:lnTo>
                  <a:lnTo>
                    <a:pt x="474" y="472"/>
                  </a:lnTo>
                  <a:lnTo>
                    <a:pt x="428" y="406"/>
                  </a:lnTo>
                  <a:lnTo>
                    <a:pt x="474" y="406"/>
                  </a:lnTo>
                  <a:lnTo>
                    <a:pt x="474" y="406"/>
                  </a:lnTo>
                  <a:lnTo>
                    <a:pt x="488" y="404"/>
                  </a:lnTo>
                  <a:lnTo>
                    <a:pt x="500" y="400"/>
                  </a:lnTo>
                  <a:lnTo>
                    <a:pt x="512" y="394"/>
                  </a:lnTo>
                  <a:lnTo>
                    <a:pt x="522" y="386"/>
                  </a:lnTo>
                  <a:lnTo>
                    <a:pt x="530" y="376"/>
                  </a:lnTo>
                  <a:lnTo>
                    <a:pt x="536" y="364"/>
                  </a:lnTo>
                  <a:lnTo>
                    <a:pt x="540" y="352"/>
                  </a:lnTo>
                  <a:lnTo>
                    <a:pt x="542" y="338"/>
                  </a:lnTo>
                  <a:lnTo>
                    <a:pt x="542" y="66"/>
                  </a:lnTo>
                  <a:lnTo>
                    <a:pt x="542" y="66"/>
                  </a:lnTo>
                  <a:lnTo>
                    <a:pt x="540" y="54"/>
                  </a:lnTo>
                  <a:lnTo>
                    <a:pt x="536" y="40"/>
                  </a:lnTo>
                  <a:lnTo>
                    <a:pt x="530" y="30"/>
                  </a:lnTo>
                  <a:lnTo>
                    <a:pt x="522" y="20"/>
                  </a:lnTo>
                  <a:lnTo>
                    <a:pt x="512" y="10"/>
                  </a:lnTo>
                  <a:lnTo>
                    <a:pt x="500" y="4"/>
                  </a:lnTo>
                  <a:lnTo>
                    <a:pt x="488" y="0"/>
                  </a:lnTo>
                  <a:lnTo>
                    <a:pt x="474" y="0"/>
                  </a:lnTo>
                  <a:lnTo>
                    <a:pt x="68" y="0"/>
                  </a:lnTo>
                  <a:close/>
                  <a:moveTo>
                    <a:pt x="474" y="66"/>
                  </a:moveTo>
                  <a:lnTo>
                    <a:pt x="474" y="338"/>
                  </a:lnTo>
                  <a:lnTo>
                    <a:pt x="68" y="338"/>
                  </a:lnTo>
                  <a:lnTo>
                    <a:pt x="68" y="66"/>
                  </a:lnTo>
                  <a:lnTo>
                    <a:pt x="474" y="6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2" name="Freeform 12"/>
            <p:cNvSpPr>
              <a:spLocks/>
            </p:cNvSpPr>
            <p:nvPr/>
          </p:nvSpPr>
          <p:spPr bwMode="auto">
            <a:xfrm>
              <a:off x="3238271" y="3246435"/>
              <a:ext cx="338087" cy="226874"/>
            </a:xfrm>
            <a:custGeom>
              <a:avLst/>
              <a:gdLst/>
              <a:ahLst/>
              <a:cxnLst>
                <a:cxn ang="0">
                  <a:pos x="134" y="0"/>
                </a:cxn>
                <a:cxn ang="0">
                  <a:pos x="202" y="68"/>
                </a:cxn>
                <a:cxn ang="0">
                  <a:pos x="134" y="136"/>
                </a:cxn>
                <a:cxn ang="0">
                  <a:pos x="68" y="68"/>
                </a:cxn>
                <a:cxn ang="0">
                  <a:pos x="0" y="68"/>
                </a:cxn>
                <a:cxn ang="0">
                  <a:pos x="134" y="204"/>
                </a:cxn>
                <a:cxn ang="0">
                  <a:pos x="236" y="102"/>
                </a:cxn>
                <a:cxn ang="0">
                  <a:pos x="304" y="170"/>
                </a:cxn>
                <a:cxn ang="0">
                  <a:pos x="304" y="0"/>
                </a:cxn>
                <a:cxn ang="0">
                  <a:pos x="134" y="0"/>
                </a:cxn>
              </a:cxnLst>
              <a:rect l="0" t="0" r="r" b="b"/>
              <a:pathLst>
                <a:path w="304" h="204">
                  <a:moveTo>
                    <a:pt x="134" y="0"/>
                  </a:moveTo>
                  <a:lnTo>
                    <a:pt x="202" y="68"/>
                  </a:lnTo>
                  <a:lnTo>
                    <a:pt x="134" y="136"/>
                  </a:lnTo>
                  <a:lnTo>
                    <a:pt x="68" y="68"/>
                  </a:lnTo>
                  <a:lnTo>
                    <a:pt x="0" y="68"/>
                  </a:lnTo>
                  <a:lnTo>
                    <a:pt x="134" y="204"/>
                  </a:lnTo>
                  <a:lnTo>
                    <a:pt x="236" y="102"/>
                  </a:lnTo>
                  <a:lnTo>
                    <a:pt x="304" y="170"/>
                  </a:lnTo>
                  <a:lnTo>
                    <a:pt x="304" y="0"/>
                  </a:lnTo>
                  <a:lnTo>
                    <a:pt x="13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934903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448761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430312DC-EAEA-49DD-969A-94F5C33B3E33}"/>
              </a:ext>
            </a:extLst>
          </p:cNvPr>
          <p:cNvSpPr/>
          <p:nvPr/>
        </p:nvSpPr>
        <p:spPr>
          <a:xfrm>
            <a:off x="107504" y="5676152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91CC9558-73B6-4D9C-9C69-0CE17C757FA7}"/>
              </a:ext>
            </a:extLst>
          </p:cNvPr>
          <p:cNvSpPr/>
          <p:nvPr/>
        </p:nvSpPr>
        <p:spPr>
          <a:xfrm>
            <a:off x="107504" y="6287996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52591529-6964-4617-8E6B-61D2D08BA525}"/>
              </a:ext>
            </a:extLst>
          </p:cNvPr>
          <p:cNvSpPr/>
          <p:nvPr/>
        </p:nvSpPr>
        <p:spPr>
          <a:xfrm>
            <a:off x="1139597" y="5530291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030FBC56-9BF6-4ACB-A995-7F96486C9CF6}"/>
              </a:ext>
            </a:extLst>
          </p:cNvPr>
          <p:cNvSpPr/>
          <p:nvPr/>
        </p:nvSpPr>
        <p:spPr>
          <a:xfrm>
            <a:off x="1009194" y="5856523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9550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540FF36F-1945-43A4-8915-EEA3991F81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97380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E809F08D-F018-4454-9F37-F97BC2A52A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715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A68512A4-E8E8-4B71-9D14-563B80E26F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86067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8CB8BD02-A9E3-4428-97B3-6E39C71211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96149" y="4189281"/>
            <a:ext cx="1635918" cy="122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2F9AD7D8-22D2-4631-A4D2-B5FFC8D6C1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3484" y="4189281"/>
            <a:ext cx="1635918" cy="122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64DD6821-ACCB-46A8-B31C-89F525D054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67987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F1B92607-1E19-4F68-880E-E6E6B6888A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5134" y="4194930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FA57BEAC-771A-4241-873C-411DB36728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70241" y="4207818"/>
            <a:ext cx="1628948" cy="1221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DD35535D-9804-46EF-BF97-CA26002591E6}"/>
              </a:ext>
            </a:extLst>
          </p:cNvPr>
          <p:cNvSpPr/>
          <p:nvPr/>
        </p:nvSpPr>
        <p:spPr>
          <a:xfrm>
            <a:off x="755888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7AFE11AD-ED3A-439F-A86E-4BF6D90D01AA}"/>
              </a:ext>
            </a:extLst>
          </p:cNvPr>
          <p:cNvSpPr/>
          <p:nvPr/>
        </p:nvSpPr>
        <p:spPr>
          <a:xfrm>
            <a:off x="2738554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AEA76692-976D-4D41-865C-6095525F1DB3}"/>
              </a:ext>
            </a:extLst>
          </p:cNvPr>
          <p:cNvSpPr/>
          <p:nvPr/>
        </p:nvSpPr>
        <p:spPr>
          <a:xfrm>
            <a:off x="4727240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1B5063F2-D365-4D7A-A10A-9D4A628793EA}"/>
              </a:ext>
            </a:extLst>
          </p:cNvPr>
          <p:cNvSpPr/>
          <p:nvPr/>
        </p:nvSpPr>
        <p:spPr>
          <a:xfrm>
            <a:off x="6709161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66C73CC0-0C92-4005-AA2C-03B6ED9F9036}"/>
              </a:ext>
            </a:extLst>
          </p:cNvPr>
          <p:cNvSpPr/>
          <p:nvPr/>
        </p:nvSpPr>
        <p:spPr>
          <a:xfrm>
            <a:off x="755888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91BC786C-F026-4129-965A-BA7049A22FC2}"/>
              </a:ext>
            </a:extLst>
          </p:cNvPr>
          <p:cNvSpPr/>
          <p:nvPr/>
        </p:nvSpPr>
        <p:spPr>
          <a:xfrm>
            <a:off x="2738554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437312F0-F5F4-485E-B5A2-230749740F8E}"/>
              </a:ext>
            </a:extLst>
          </p:cNvPr>
          <p:cNvSpPr/>
          <p:nvPr/>
        </p:nvSpPr>
        <p:spPr>
          <a:xfrm>
            <a:off x="4727240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B5B25A06-8108-4B6A-B362-D24CEEE1957F}"/>
              </a:ext>
            </a:extLst>
          </p:cNvPr>
          <p:cNvSpPr/>
          <p:nvPr/>
        </p:nvSpPr>
        <p:spPr>
          <a:xfrm>
            <a:off x="6709161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788914CB-6F1D-40A0-8C4B-C68A8353FCC5}"/>
              </a:ext>
            </a:extLst>
          </p:cNvPr>
          <p:cNvSpPr/>
          <p:nvPr/>
        </p:nvSpPr>
        <p:spPr>
          <a:xfrm>
            <a:off x="672841" y="1257183"/>
            <a:ext cx="3747947" cy="385063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rgbClr val="E99325"/>
                </a:solidFill>
                <a:latin typeface="+mn-ea"/>
              </a:rPr>
              <a:t>사업계획서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191FCA6A-3539-40D8-96F6-E4473168BFC9}"/>
              </a:ext>
            </a:extLst>
          </p:cNvPr>
          <p:cNvSpPr/>
          <p:nvPr/>
        </p:nvSpPr>
        <p:spPr>
          <a:xfrm>
            <a:off x="672841" y="1037318"/>
            <a:ext cx="1544852" cy="2567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A4CEFE9D-9517-41C1-9BF1-1E6B15150BBE}"/>
              </a:ext>
            </a:extLst>
          </p:cNvPr>
          <p:cNvSpPr/>
          <p:nvPr/>
        </p:nvSpPr>
        <p:spPr>
          <a:xfrm>
            <a:off x="6600773" y="1403947"/>
            <a:ext cx="1893494" cy="205367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3155055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CBF604BF-A7F2-4A73-B81C-B71C63BE27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97380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6352B0FA-E694-4D88-B683-6273A10C2A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715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0A35D962-C280-4EC3-AB76-E93384ED02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86067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005DCD8E-A14D-423D-AC70-A74EDDD717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96149" y="4189281"/>
            <a:ext cx="1635918" cy="122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98CB123D-4972-4A13-AE56-2BEBD5DECA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3484" y="4189281"/>
            <a:ext cx="1635918" cy="122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2B6CAEF7-8563-419D-8736-EA2BB0D7E0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67987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5D8B49BE-BD35-4919-81D0-F6586A58B8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5134" y="4194930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995668AC-0FB2-453A-9B79-08C5CF053B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70241" y="4207818"/>
            <a:ext cx="1628948" cy="1221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2B7040B1-CFF7-4D04-8770-0EC95E8E1D1B}"/>
              </a:ext>
            </a:extLst>
          </p:cNvPr>
          <p:cNvSpPr/>
          <p:nvPr/>
        </p:nvSpPr>
        <p:spPr>
          <a:xfrm>
            <a:off x="755888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94016984-DA75-489D-BB90-AB02CCC0B7FB}"/>
              </a:ext>
            </a:extLst>
          </p:cNvPr>
          <p:cNvSpPr/>
          <p:nvPr/>
        </p:nvSpPr>
        <p:spPr>
          <a:xfrm>
            <a:off x="2738554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74E7D517-8023-4BC1-BCE7-BF1E018819E2}"/>
              </a:ext>
            </a:extLst>
          </p:cNvPr>
          <p:cNvSpPr/>
          <p:nvPr/>
        </p:nvSpPr>
        <p:spPr>
          <a:xfrm>
            <a:off x="4727240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1EBB9848-0AF4-42AC-A8F4-E03D26CFC50C}"/>
              </a:ext>
            </a:extLst>
          </p:cNvPr>
          <p:cNvSpPr/>
          <p:nvPr/>
        </p:nvSpPr>
        <p:spPr>
          <a:xfrm>
            <a:off x="6709161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21CBE4F9-39C1-4D77-853D-0394AD1D31C0}"/>
              </a:ext>
            </a:extLst>
          </p:cNvPr>
          <p:cNvSpPr/>
          <p:nvPr/>
        </p:nvSpPr>
        <p:spPr>
          <a:xfrm>
            <a:off x="755888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4E3892E3-F663-4A55-AF20-AF5E5C9B3EBA}"/>
              </a:ext>
            </a:extLst>
          </p:cNvPr>
          <p:cNvSpPr/>
          <p:nvPr/>
        </p:nvSpPr>
        <p:spPr>
          <a:xfrm>
            <a:off x="2738554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F1CC93F1-2B56-48C6-B97B-0301CD50D42D}"/>
              </a:ext>
            </a:extLst>
          </p:cNvPr>
          <p:cNvSpPr/>
          <p:nvPr/>
        </p:nvSpPr>
        <p:spPr>
          <a:xfrm>
            <a:off x="4727240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D915A5B8-C4F7-4120-8832-87260D7EBDEE}"/>
              </a:ext>
            </a:extLst>
          </p:cNvPr>
          <p:cNvSpPr/>
          <p:nvPr/>
        </p:nvSpPr>
        <p:spPr>
          <a:xfrm>
            <a:off x="6709161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D79203B2-5F4D-4919-B577-F3A82F76215D}"/>
              </a:ext>
            </a:extLst>
          </p:cNvPr>
          <p:cNvSpPr/>
          <p:nvPr/>
        </p:nvSpPr>
        <p:spPr>
          <a:xfrm>
            <a:off x="672841" y="1257183"/>
            <a:ext cx="3266619" cy="385063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667789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EC970B85-A816-4C88-BE35-5E9979EF3719}"/>
              </a:ext>
            </a:extLst>
          </p:cNvPr>
          <p:cNvSpPr/>
          <p:nvPr/>
        </p:nvSpPr>
        <p:spPr>
          <a:xfrm>
            <a:off x="672841" y="1037318"/>
            <a:ext cx="1544852" cy="2567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93809FFB-5838-4FB5-A017-371D90070A56}"/>
              </a:ext>
            </a:extLst>
          </p:cNvPr>
          <p:cNvSpPr/>
          <p:nvPr/>
        </p:nvSpPr>
        <p:spPr>
          <a:xfrm>
            <a:off x="6600773" y="1403947"/>
            <a:ext cx="1893494" cy="205367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919136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회사소개서_기계">
      <a:dk1>
        <a:sysClr val="windowText" lastClr="000000"/>
      </a:dk1>
      <a:lt1>
        <a:sysClr val="window" lastClr="FFFFFF"/>
      </a:lt1>
      <a:dk2>
        <a:srgbClr val="0B5394"/>
      </a:dk2>
      <a:lt2>
        <a:srgbClr val="DBF5F9"/>
      </a:lt2>
      <a:accent1>
        <a:srgbClr val="A3713F"/>
      </a:accent1>
      <a:accent2>
        <a:srgbClr val="38291A"/>
      </a:accent2>
      <a:accent3>
        <a:srgbClr val="B70000"/>
      </a:accent3>
      <a:accent4>
        <a:srgbClr val="424557"/>
      </a:accent4>
      <a:accent5>
        <a:srgbClr val="A8B5BE"/>
      </a:accent5>
      <a:accent6>
        <a:srgbClr val="F2C250"/>
      </a:accent6>
      <a:hlink>
        <a:srgbClr val="E2D700"/>
      </a:hlink>
      <a:folHlink>
        <a:srgbClr val="85DFD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2420</TotalTime>
  <Words>481</Words>
  <Application>Microsoft Office PowerPoint</Application>
  <PresentationFormat>화면 슬라이드 쇼(4:3)</PresentationFormat>
  <Paragraphs>89</Paragraphs>
  <Slides>9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표준작성법_회사제품소개서_기업홍보및영업(기계업)</dc:title>
  <dc:creator>㈜ 인비닷컴</dc:creator>
  <dc:description>무단 복제 배포시 법적 불이익을 받을 수 있습니다.</dc:description>
  <cp:lastModifiedBy>pro</cp:lastModifiedBy>
  <cp:revision>535</cp:revision>
  <dcterms:created xsi:type="dcterms:W3CDTF">2013-09-25T11:58:39Z</dcterms:created>
  <dcterms:modified xsi:type="dcterms:W3CDTF">2019-05-03T04:49:00Z</dcterms:modified>
  <cp:category>본 문서의 저작권은 비즈폼에 있습니다.</cp:category>
</cp:coreProperties>
</file>