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48" r:id="rId2"/>
    <p:sldId id="265" r:id="rId3"/>
    <p:sldId id="330" r:id="rId4"/>
    <p:sldId id="349" r:id="rId5"/>
    <p:sldId id="350" r:id="rId6"/>
    <p:sldId id="351" r:id="rId7"/>
    <p:sldId id="352" r:id="rId8"/>
    <p:sldId id="353" r:id="rId9"/>
    <p:sldId id="32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7" autoAdjust="0"/>
    <p:restoredTop sz="80453" autoAdjust="0"/>
  </p:normalViewPr>
  <p:slideViewPr>
    <p:cSldViewPr>
      <p:cViewPr varScale="1">
        <p:scale>
          <a:sx n="114" d="100"/>
          <a:sy n="114" d="100"/>
        </p:scale>
        <p:origin x="173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D79-4BAF-8F26-CEE2D736DAB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계열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D79-4BAF-8F26-CEE2D736DAB6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계열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ED79-4BAF-8F26-CEE2D736DA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21450448"/>
        <c:axId val="421449664"/>
      </c:lineChart>
      <c:catAx>
        <c:axId val="421450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21449664"/>
        <c:crosses val="autoZero"/>
        <c:auto val="1"/>
        <c:lblAlgn val="ctr"/>
        <c:lblOffset val="100"/>
        <c:noMultiLvlLbl val="0"/>
      </c:catAx>
      <c:valAx>
        <c:axId val="4214496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214504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 b="1"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0B5-4E45-925C-5FEA3CB5894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계열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0B5-4E45-925C-5FEA3CB58946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계열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C0B5-4E45-925C-5FEA3CB5894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21448880"/>
        <c:axId val="421441040"/>
      </c:lineChart>
      <c:catAx>
        <c:axId val="4214488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21441040"/>
        <c:crosses val="autoZero"/>
        <c:auto val="1"/>
        <c:lblAlgn val="ctr"/>
        <c:lblOffset val="100"/>
        <c:noMultiLvlLbl val="0"/>
      </c:catAx>
      <c:valAx>
        <c:axId val="4214410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214488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 b="1"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3748059" y="1940562"/>
            <a:ext cx="4753031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defRPr sz="4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3748059" y="1714488"/>
            <a:ext cx="4753031" cy="4524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r">
              <a:lnSpc>
                <a:spcPct val="130000"/>
              </a:lnSpc>
              <a:buNone/>
              <a:defRPr sz="1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3748059" y="2707984"/>
            <a:ext cx="4753031" cy="2462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r">
              <a:lnSpc>
                <a:spcPct val="100000"/>
              </a:lnSpc>
              <a:buNone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1" name="직사각형 10"/>
          <p:cNvSpPr/>
          <p:nvPr userDrawn="1"/>
        </p:nvSpPr>
        <p:spPr>
          <a:xfrm>
            <a:off x="4460075" y="4492948"/>
            <a:ext cx="4104000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AutoShape 3"/>
          <p:cNvSpPr>
            <a:spLocks noChangeAspect="1" noChangeArrowheads="1" noTextEdit="1"/>
          </p:cNvSpPr>
          <p:nvPr userDrawn="1"/>
        </p:nvSpPr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1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2714612" y="1285860"/>
            <a:ext cx="1424007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20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7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3233162" y="2214554"/>
            <a:ext cx="179139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8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3492480" y="2521465"/>
            <a:ext cx="1598037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9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6500826" y="2214554"/>
            <a:ext cx="179139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0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6760144" y="2521465"/>
            <a:ext cx="1598037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5643570" y="3961219"/>
            <a:ext cx="179139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2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5902888" y="4268128"/>
            <a:ext cx="1598037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4" name="텍스트 개체 틀 5"/>
          <p:cNvSpPr>
            <a:spLocks noGrp="1"/>
          </p:cNvSpPr>
          <p:nvPr>
            <p:ph type="body" sz="quarter" idx="36" hasCustomPrompt="1"/>
          </p:nvPr>
        </p:nvSpPr>
        <p:spPr>
          <a:xfrm>
            <a:off x="4000496" y="3953857"/>
            <a:ext cx="179139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5" name="텍스트 개체 틀 62"/>
          <p:cNvSpPr>
            <a:spLocks noGrp="1"/>
          </p:cNvSpPr>
          <p:nvPr>
            <p:ph type="body" sz="quarter" idx="37" hasCustomPrompt="1"/>
          </p:nvPr>
        </p:nvSpPr>
        <p:spPr>
          <a:xfrm>
            <a:off x="4259814" y="4268128"/>
            <a:ext cx="1598037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6" name="텍스트 개체 틀 5"/>
          <p:cNvSpPr>
            <a:spLocks noGrp="1"/>
          </p:cNvSpPr>
          <p:nvPr>
            <p:ph type="body" sz="quarter" idx="38" hasCustomPrompt="1"/>
          </p:nvPr>
        </p:nvSpPr>
        <p:spPr>
          <a:xfrm>
            <a:off x="7286644" y="3961219"/>
            <a:ext cx="179139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7" name="텍스트 개체 틀 62"/>
          <p:cNvSpPr>
            <a:spLocks noGrp="1"/>
          </p:cNvSpPr>
          <p:nvPr>
            <p:ph type="body" sz="quarter" idx="39" hasCustomPrompt="1"/>
          </p:nvPr>
        </p:nvSpPr>
        <p:spPr>
          <a:xfrm>
            <a:off x="7545962" y="4268128"/>
            <a:ext cx="1598037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8" name="텍스트 개체 틀 5"/>
          <p:cNvSpPr>
            <a:spLocks noGrp="1"/>
          </p:cNvSpPr>
          <p:nvPr>
            <p:ph type="body" sz="quarter" idx="40" hasCustomPrompt="1"/>
          </p:nvPr>
        </p:nvSpPr>
        <p:spPr>
          <a:xfrm>
            <a:off x="4857752" y="2214554"/>
            <a:ext cx="179139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9" name="텍스트 개체 틀 62"/>
          <p:cNvSpPr>
            <a:spLocks noGrp="1"/>
          </p:cNvSpPr>
          <p:nvPr>
            <p:ph type="body" sz="quarter" idx="41" hasCustomPrompt="1"/>
          </p:nvPr>
        </p:nvSpPr>
        <p:spPr>
          <a:xfrm>
            <a:off x="5117070" y="2521465"/>
            <a:ext cx="1598037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029" name="Freeform 5"/>
          <p:cNvSpPr>
            <a:spLocks/>
          </p:cNvSpPr>
          <p:nvPr userDrawn="1"/>
        </p:nvSpPr>
        <p:spPr bwMode="auto">
          <a:xfrm>
            <a:off x="2579356" y="3102290"/>
            <a:ext cx="1860550" cy="3672000"/>
          </a:xfrm>
          <a:custGeom>
            <a:avLst/>
            <a:gdLst/>
            <a:ahLst/>
            <a:cxnLst>
              <a:cxn ang="0">
                <a:pos x="1172" y="2296"/>
              </a:cxn>
              <a:cxn ang="0">
                <a:pos x="18" y="0"/>
              </a:cxn>
              <a:cxn ang="0">
                <a:pos x="0" y="10"/>
              </a:cxn>
              <a:cxn ang="0">
                <a:pos x="1154" y="2304"/>
              </a:cxn>
              <a:cxn ang="0">
                <a:pos x="1172" y="2296"/>
              </a:cxn>
            </a:cxnLst>
            <a:rect l="0" t="0" r="r" b="b"/>
            <a:pathLst>
              <a:path w="1172" h="2304">
                <a:moveTo>
                  <a:pt x="1172" y="2296"/>
                </a:moveTo>
                <a:lnTo>
                  <a:pt x="18" y="0"/>
                </a:lnTo>
                <a:lnTo>
                  <a:pt x="0" y="10"/>
                </a:lnTo>
                <a:lnTo>
                  <a:pt x="1154" y="2304"/>
                </a:lnTo>
                <a:lnTo>
                  <a:pt x="1172" y="2296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4945048" y="2849568"/>
            <a:ext cx="3701212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93663" indent="-93663">
              <a:lnSpc>
                <a:spcPct val="130000"/>
              </a:lnSpc>
              <a:buFont typeface="Arial" pitchFamily="34" charset="0"/>
              <a:buNone/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5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4942754" y="2370214"/>
            <a:ext cx="3701212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6" name="텍스트 개체 틀 46"/>
          <p:cNvSpPr>
            <a:spLocks noGrp="1"/>
          </p:cNvSpPr>
          <p:nvPr>
            <p:ph type="body" sz="quarter" idx="20" hasCustomPrompt="1"/>
          </p:nvPr>
        </p:nvSpPr>
        <p:spPr>
          <a:xfrm>
            <a:off x="3643306" y="2007722"/>
            <a:ext cx="1275661" cy="149271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1" hangingPunct="1">
              <a:lnSpc>
                <a:spcPct val="130000"/>
              </a:lnSpc>
              <a:spcBef>
                <a:spcPct val="0"/>
              </a:spcBef>
              <a:buNone/>
              <a:defRPr lang="ko-KR" altLang="en-US" sz="7000" b="1" kern="1200" dirty="0">
                <a:solidFill>
                  <a:schemeClr val="accent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D974A20B-953E-4D2F-B8D6-CEE57938931E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34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797703" y="214290"/>
            <a:ext cx="7203321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5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797703" y="882023"/>
            <a:ext cx="7203321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8DC7864A-7696-4FA6-A93F-815309042BDB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C2088-329D-464F-B5BE-1FEDCD9D7B15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10" name="제목 1"/>
          <p:cNvSpPr>
            <a:spLocks noGrp="1"/>
          </p:cNvSpPr>
          <p:nvPr>
            <p:ph type="ctrTitle" hasCustomPrompt="1"/>
          </p:nvPr>
        </p:nvSpPr>
        <p:spPr>
          <a:xfrm>
            <a:off x="2393924" y="2143739"/>
            <a:ext cx="5107034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defRPr sz="4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11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2179610" y="1928802"/>
            <a:ext cx="5107034" cy="4524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2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2751114" y="2903363"/>
            <a:ext cx="5107034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00000"/>
              </a:lnSpc>
              <a:buNone/>
              <a:defRPr sz="9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9" name="직사각형 8"/>
          <p:cNvSpPr/>
          <p:nvPr userDrawn="1"/>
        </p:nvSpPr>
        <p:spPr>
          <a:xfrm>
            <a:off x="4460075" y="4492948"/>
            <a:ext cx="4104000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C2088-329D-464F-B5BE-1FEDCD9D7B15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725%26v_flag%3d0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23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20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5.jpg"/><Relationship Id="rId16" Type="http://schemas.openxmlformats.org/officeDocument/2006/relationships/image" Target="../media/image22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9.gif"/><Relationship Id="rId4" Type="http://schemas.openxmlformats.org/officeDocument/2006/relationships/image" Target="../media/image16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21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gif"/><Relationship Id="rId13" Type="http://schemas.openxmlformats.org/officeDocument/2006/relationships/hyperlink" Target="http://www.bizforms.co.kr/bms/check.asp?code=bs3217338750418&amp;go_url=http%3a%2f%2fpowerpoint.bizforms.co.kr%2fform_view%2fview.asp%3fnumber%3d186474%26v_flag%3d0%0d%0a" TargetMode="External"/><Relationship Id="rId18" Type="http://schemas.openxmlformats.org/officeDocument/2006/relationships/image" Target="../media/image31.gif"/><Relationship Id="rId3" Type="http://schemas.openxmlformats.org/officeDocument/2006/relationships/hyperlink" Target="http://www.bizforms.co.kr/bms/check.asp?code=bs3217338750418&amp;go_url=http%3a%2f%2fpowerpoint.bizforms.co.kr%2fform_view%2fview.asp%3fnumber%3d18655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613%26v_flag%3d0%0d%0a" TargetMode="External"/><Relationship Id="rId12" Type="http://schemas.openxmlformats.org/officeDocument/2006/relationships/image" Target="../media/image28.gif"/><Relationship Id="rId17" Type="http://schemas.openxmlformats.org/officeDocument/2006/relationships/hyperlink" Target="http://www.bizforms.co.kr/bms/check.asp?code=bs3217338750418&amp;go_url=http%3a%2f%2fpowerpoint.bizforms.co.kr%2fform_view%2fview.asp%3fnumber%3d105586%26v_flag%3d0%0d%0a" TargetMode="External"/><Relationship Id="rId2" Type="http://schemas.openxmlformats.org/officeDocument/2006/relationships/image" Target="../media/image15.jpg"/><Relationship Id="rId16" Type="http://schemas.openxmlformats.org/officeDocument/2006/relationships/image" Target="../media/image30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5.gif"/><Relationship Id="rId11" Type="http://schemas.openxmlformats.org/officeDocument/2006/relationships/hyperlink" Target="http://www.bizforms.co.kr/bms/check.asp?code=bs3217338750418&amp;go_url=http%3a%2f%2fpowerpoint.bizforms.co.kr%2fform_view%2fview.asp%3fnumber%3d186272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028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506%26v_flag%3d0%0d%0a" TargetMode="External"/><Relationship Id="rId10" Type="http://schemas.openxmlformats.org/officeDocument/2006/relationships/image" Target="../media/image27.gif"/><Relationship Id="rId4" Type="http://schemas.openxmlformats.org/officeDocument/2006/relationships/image" Target="../media/image24.gif"/><Relationship Id="rId9" Type="http://schemas.openxmlformats.org/officeDocument/2006/relationships/hyperlink" Target="http://www.bizforms.co.kr/bms/check.asp?code=bs3217338750418&amp;go_url=http%3a%2f%2fpowerpoint.bizforms.co.kr%2fform_view%2fview.asp%3fnumber%3d112831%26v_flag%3d0%0d%0a" TargetMode="External"/><Relationship Id="rId14" Type="http://schemas.openxmlformats.org/officeDocument/2006/relationships/image" Target="../media/image29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CAE8D1A8-6717-45DB-8672-B275E3534FD8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74D1172C-9D48-43BA-AAB6-244ECECBC85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ABEEA4BA-5333-4B27-AD34-DEAE4F424487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31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7A2D5C8A-82AC-46DB-9E05-0DBFA1EE8EE2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ED16F3B8-A13D-4C17-AB02-4204838F8655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http://www.bizforms.co.kr/bms/check.asp?code=bs3217338750418&amp;go_url=http%3a%2f%2fpowerpoint.bizforms.co.kr%2fform_view%2fview.asp%3fnumber%3d105725%26v_flag%3d0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796FC1B-A2BD-43FD-A2D6-E0E4070E64D9}"/>
              </a:ext>
            </a:extLst>
          </p:cNvPr>
          <p:cNvSpPr/>
          <p:nvPr/>
        </p:nvSpPr>
        <p:spPr>
          <a:xfrm>
            <a:off x="551623" y="3986545"/>
            <a:ext cx="2661306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제조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투자유치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2103488B-B383-4254-B9AB-8A1B16A90EE6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9E65EB8F-4F46-4298-8C77-0824F96CA2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7867" y="908720"/>
            <a:ext cx="3907875" cy="5084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473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직사각형 69"/>
          <p:cNvSpPr/>
          <p:nvPr/>
        </p:nvSpPr>
        <p:spPr>
          <a:xfrm>
            <a:off x="6072198" y="2143116"/>
            <a:ext cx="1285884" cy="1285884"/>
          </a:xfrm>
          <a:prstGeom prst="rect">
            <a:avLst/>
          </a:prstGeom>
          <a:noFill/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9" name="직사각형 68"/>
          <p:cNvSpPr/>
          <p:nvPr/>
        </p:nvSpPr>
        <p:spPr>
          <a:xfrm>
            <a:off x="1789362" y="1831654"/>
            <a:ext cx="857256" cy="857256"/>
          </a:xfrm>
          <a:prstGeom prst="rect">
            <a:avLst/>
          </a:prstGeom>
          <a:noFill/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48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1-1 </a:t>
            </a:r>
            <a:r>
              <a:rPr lang="ko-KR" altLang="en-US" dirty="0"/>
              <a:t>회사소개</a:t>
            </a:r>
          </a:p>
        </p:txBody>
      </p:sp>
      <p:sp>
        <p:nvSpPr>
          <p:cNvPr id="49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회사소개를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23" name="그룹 22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4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27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6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8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04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4" name="자유형 33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5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1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2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회사소개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3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24649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회사의 전체 개요</a:t>
              </a:r>
              <a:r>
                <a:rPr kumimoji="1" lang="ko-KR" altLang="en-US" sz="1050" spc="30" dirty="0">
                  <a:latin typeface="+mn-ea"/>
                </a:rPr>
                <a:t>에 대해 작성합니다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경우에 따라 코스닥 등록일 및 자본금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spc="30" dirty="0">
                  <a:latin typeface="+mn-ea"/>
                </a:rPr>
                <a:t>사업장 주소 및 공장 주소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spc="30" dirty="0">
                  <a:latin typeface="+mn-ea"/>
                </a:rPr>
                <a:t>경영 비전 등을 함께 작성할 수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7091397" y="106317"/>
            <a:ext cx="1800000" cy="460214"/>
            <a:chOff x="7091397" y="106317"/>
            <a:chExt cx="1800000" cy="460214"/>
          </a:xfrm>
        </p:grpSpPr>
        <p:sp>
          <p:nvSpPr>
            <p:cNvPr id="38" name="TextBox 37"/>
            <p:cNvSpPr txBox="1"/>
            <p:nvPr/>
          </p:nvSpPr>
          <p:spPr>
            <a:xfrm>
              <a:off x="7091397" y="106317"/>
              <a:ext cx="1800000" cy="312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1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7091397" y="274143"/>
              <a:ext cx="1800000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aphicFrame>
        <p:nvGraphicFramePr>
          <p:cNvPr id="40" name="표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8256537"/>
              </p:ext>
            </p:extLst>
          </p:nvPr>
        </p:nvGraphicFramePr>
        <p:xfrm>
          <a:off x="957213" y="4141882"/>
          <a:ext cx="7193060" cy="2167438"/>
        </p:xfrm>
        <a:graphic>
          <a:graphicData uri="http://schemas.openxmlformats.org/drawingml/2006/table">
            <a:tbl>
              <a:tblPr bandRow="1">
                <a:tableStyleId>{E8034E78-7F5D-4C2E-B375-FC64B27BC917}</a:tableStyleId>
              </a:tblPr>
              <a:tblGrid>
                <a:gridCol w="13874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90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22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42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/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/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/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/>
                        <a:t>항목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회사명</a:t>
                      </a:r>
                      <a:endParaRPr lang="en-US" alt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사업자등록번호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대표이사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법인등록번호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설립일자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10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업종</a:t>
                      </a: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자본금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매출실적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임직원수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주요사업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주소</a:t>
                      </a:r>
                      <a:endParaRPr lang="ko-KR" altLang="ko-KR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4" name="직사각형 53"/>
          <p:cNvSpPr/>
          <p:nvPr/>
        </p:nvSpPr>
        <p:spPr>
          <a:xfrm>
            <a:off x="2071670" y="2230746"/>
            <a:ext cx="1440000" cy="1440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5643570" y="1643050"/>
            <a:ext cx="1440000" cy="1440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tx1"/>
              </a:solidFill>
            </a:endParaRPr>
          </a:p>
        </p:txBody>
      </p:sp>
      <p:grpSp>
        <p:nvGrpSpPr>
          <p:cNvPr id="89" name="그룹 88"/>
          <p:cNvGrpSpPr/>
          <p:nvPr/>
        </p:nvGrpSpPr>
        <p:grpSpPr>
          <a:xfrm>
            <a:off x="3563808" y="1643050"/>
            <a:ext cx="2016384" cy="2016384"/>
            <a:chOff x="3563808" y="1643050"/>
            <a:chExt cx="2016384" cy="2016384"/>
          </a:xfrm>
        </p:grpSpPr>
        <p:grpSp>
          <p:nvGrpSpPr>
            <p:cNvPr id="72" name="그룹 71"/>
            <p:cNvGrpSpPr/>
            <p:nvPr/>
          </p:nvGrpSpPr>
          <p:grpSpPr>
            <a:xfrm>
              <a:off x="3563808" y="1643050"/>
              <a:ext cx="2016384" cy="2016384"/>
              <a:chOff x="3563808" y="2420808"/>
              <a:chExt cx="2016384" cy="2016384"/>
            </a:xfrm>
          </p:grpSpPr>
          <p:sp>
            <p:nvSpPr>
              <p:cNvPr id="55" name="직사각형 54"/>
              <p:cNvSpPr/>
              <p:nvPr/>
            </p:nvSpPr>
            <p:spPr>
              <a:xfrm>
                <a:off x="3563808" y="2420808"/>
                <a:ext cx="2016384" cy="2016384"/>
              </a:xfrm>
              <a:prstGeom prst="rect">
                <a:avLst/>
              </a:pr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71" name="직사각형 70"/>
              <p:cNvSpPr/>
              <p:nvPr/>
            </p:nvSpPr>
            <p:spPr>
              <a:xfrm>
                <a:off x="3714744" y="2571744"/>
                <a:ext cx="1714512" cy="171451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  <a:headEnd/>
                <a:tailEnd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87" name="Freeform 18"/>
            <p:cNvSpPr>
              <a:spLocks noEditPoints="1"/>
            </p:cNvSpPr>
            <p:nvPr/>
          </p:nvSpPr>
          <p:spPr bwMode="auto">
            <a:xfrm>
              <a:off x="4086222" y="2000240"/>
              <a:ext cx="1000132" cy="1000132"/>
            </a:xfrm>
            <a:custGeom>
              <a:avLst/>
              <a:gdLst/>
              <a:ahLst/>
              <a:cxnLst>
                <a:cxn ang="0">
                  <a:pos x="204" y="572"/>
                </a:cxn>
                <a:cxn ang="0">
                  <a:pos x="248" y="540"/>
                </a:cxn>
                <a:cxn ang="0">
                  <a:pos x="296" y="512"/>
                </a:cxn>
                <a:cxn ang="0">
                  <a:pos x="334" y="530"/>
                </a:cxn>
                <a:cxn ang="0">
                  <a:pos x="360" y="576"/>
                </a:cxn>
                <a:cxn ang="0">
                  <a:pos x="450" y="536"/>
                </a:cxn>
                <a:cxn ang="0">
                  <a:pos x="438" y="470"/>
                </a:cxn>
                <a:cxn ang="0">
                  <a:pos x="462" y="436"/>
                </a:cxn>
                <a:cxn ang="0">
                  <a:pos x="518" y="430"/>
                </a:cxn>
                <a:cxn ang="0">
                  <a:pos x="564" y="396"/>
                </a:cxn>
                <a:cxn ang="0">
                  <a:pos x="552" y="338"/>
                </a:cxn>
                <a:cxn ang="0">
                  <a:pos x="514" y="292"/>
                </a:cxn>
                <a:cxn ang="0">
                  <a:pos x="524" y="252"/>
                </a:cxn>
                <a:cxn ang="0">
                  <a:pos x="576" y="216"/>
                </a:cxn>
                <a:cxn ang="0">
                  <a:pos x="536" y="126"/>
                </a:cxn>
                <a:cxn ang="0">
                  <a:pos x="484" y="140"/>
                </a:cxn>
                <a:cxn ang="0">
                  <a:pos x="442" y="124"/>
                </a:cxn>
                <a:cxn ang="0">
                  <a:pos x="428" y="74"/>
                </a:cxn>
                <a:cxn ang="0">
                  <a:pos x="420" y="24"/>
                </a:cxn>
                <a:cxn ang="0">
                  <a:pos x="344" y="14"/>
                </a:cxn>
                <a:cxn ang="0">
                  <a:pos x="302" y="60"/>
                </a:cxn>
                <a:cxn ang="0">
                  <a:pos x="262" y="60"/>
                </a:cxn>
                <a:cxn ang="0">
                  <a:pos x="222" y="16"/>
                </a:cxn>
                <a:cxn ang="0">
                  <a:pos x="148" y="28"/>
                </a:cxn>
                <a:cxn ang="0">
                  <a:pos x="140" y="82"/>
                </a:cxn>
                <a:cxn ang="0">
                  <a:pos x="126" y="136"/>
                </a:cxn>
                <a:cxn ang="0">
                  <a:pos x="86" y="150"/>
                </a:cxn>
                <a:cxn ang="0">
                  <a:pos x="36" y="136"/>
                </a:cxn>
                <a:cxn ang="0">
                  <a:pos x="0" y="228"/>
                </a:cxn>
                <a:cxn ang="0">
                  <a:pos x="54" y="266"/>
                </a:cxn>
                <a:cxn ang="0">
                  <a:pos x="64" y="306"/>
                </a:cxn>
                <a:cxn ang="0">
                  <a:pos x="28" y="350"/>
                </a:cxn>
                <a:cxn ang="0">
                  <a:pos x="18" y="408"/>
                </a:cxn>
                <a:cxn ang="0">
                  <a:pos x="70" y="440"/>
                </a:cxn>
                <a:cxn ang="0">
                  <a:pos x="128" y="446"/>
                </a:cxn>
                <a:cxn ang="0">
                  <a:pos x="150" y="480"/>
                </a:cxn>
                <a:cxn ang="0">
                  <a:pos x="138" y="542"/>
                </a:cxn>
                <a:cxn ang="0">
                  <a:pos x="154" y="260"/>
                </a:cxn>
                <a:cxn ang="0">
                  <a:pos x="182" y="202"/>
                </a:cxn>
                <a:cxn ang="0">
                  <a:pos x="236" y="162"/>
                </a:cxn>
                <a:cxn ang="0">
                  <a:pos x="290" y="150"/>
                </a:cxn>
                <a:cxn ang="0">
                  <a:pos x="354" y="168"/>
                </a:cxn>
                <a:cxn ang="0">
                  <a:pos x="404" y="212"/>
                </a:cxn>
                <a:cxn ang="0">
                  <a:pos x="426" y="274"/>
                </a:cxn>
                <a:cxn ang="0">
                  <a:pos x="420" y="330"/>
                </a:cxn>
                <a:cxn ang="0">
                  <a:pos x="386" y="386"/>
                </a:cxn>
                <a:cxn ang="0">
                  <a:pos x="330" y="420"/>
                </a:cxn>
                <a:cxn ang="0">
                  <a:pos x="276" y="426"/>
                </a:cxn>
                <a:cxn ang="0">
                  <a:pos x="212" y="402"/>
                </a:cxn>
                <a:cxn ang="0">
                  <a:pos x="168" y="354"/>
                </a:cxn>
                <a:cxn ang="0">
                  <a:pos x="152" y="288"/>
                </a:cxn>
              </a:cxnLst>
              <a:rect l="0" t="0" r="r" b="b"/>
              <a:pathLst>
                <a:path w="578" h="578">
                  <a:moveTo>
                    <a:pt x="138" y="542"/>
                  </a:moveTo>
                  <a:lnTo>
                    <a:pt x="138" y="542"/>
                  </a:lnTo>
                  <a:lnTo>
                    <a:pt x="158" y="554"/>
                  </a:lnTo>
                  <a:lnTo>
                    <a:pt x="182" y="564"/>
                  </a:lnTo>
                  <a:lnTo>
                    <a:pt x="204" y="572"/>
                  </a:lnTo>
                  <a:lnTo>
                    <a:pt x="228" y="578"/>
                  </a:lnTo>
                  <a:lnTo>
                    <a:pt x="228" y="578"/>
                  </a:lnTo>
                  <a:lnTo>
                    <a:pt x="234" y="564"/>
                  </a:lnTo>
                  <a:lnTo>
                    <a:pt x="240" y="552"/>
                  </a:lnTo>
                  <a:lnTo>
                    <a:pt x="248" y="540"/>
                  </a:lnTo>
                  <a:lnTo>
                    <a:pt x="256" y="530"/>
                  </a:lnTo>
                  <a:lnTo>
                    <a:pt x="266" y="522"/>
                  </a:lnTo>
                  <a:lnTo>
                    <a:pt x="276" y="518"/>
                  </a:lnTo>
                  <a:lnTo>
                    <a:pt x="286" y="514"/>
                  </a:lnTo>
                  <a:lnTo>
                    <a:pt x="296" y="512"/>
                  </a:lnTo>
                  <a:lnTo>
                    <a:pt x="296" y="512"/>
                  </a:lnTo>
                  <a:lnTo>
                    <a:pt x="308" y="514"/>
                  </a:lnTo>
                  <a:lnTo>
                    <a:pt x="318" y="518"/>
                  </a:lnTo>
                  <a:lnTo>
                    <a:pt x="326" y="524"/>
                  </a:lnTo>
                  <a:lnTo>
                    <a:pt x="334" y="530"/>
                  </a:lnTo>
                  <a:lnTo>
                    <a:pt x="342" y="540"/>
                  </a:lnTo>
                  <a:lnTo>
                    <a:pt x="350" y="550"/>
                  </a:lnTo>
                  <a:lnTo>
                    <a:pt x="356" y="562"/>
                  </a:lnTo>
                  <a:lnTo>
                    <a:pt x="360" y="576"/>
                  </a:lnTo>
                  <a:lnTo>
                    <a:pt x="360" y="576"/>
                  </a:lnTo>
                  <a:lnTo>
                    <a:pt x="384" y="568"/>
                  </a:lnTo>
                  <a:lnTo>
                    <a:pt x="408" y="560"/>
                  </a:lnTo>
                  <a:lnTo>
                    <a:pt x="430" y="548"/>
                  </a:lnTo>
                  <a:lnTo>
                    <a:pt x="450" y="536"/>
                  </a:lnTo>
                  <a:lnTo>
                    <a:pt x="450" y="536"/>
                  </a:lnTo>
                  <a:lnTo>
                    <a:pt x="444" y="522"/>
                  </a:lnTo>
                  <a:lnTo>
                    <a:pt x="440" y="508"/>
                  </a:lnTo>
                  <a:lnTo>
                    <a:pt x="438" y="496"/>
                  </a:lnTo>
                  <a:lnTo>
                    <a:pt x="438" y="482"/>
                  </a:lnTo>
                  <a:lnTo>
                    <a:pt x="438" y="470"/>
                  </a:lnTo>
                  <a:lnTo>
                    <a:pt x="442" y="460"/>
                  </a:lnTo>
                  <a:lnTo>
                    <a:pt x="446" y="450"/>
                  </a:lnTo>
                  <a:lnTo>
                    <a:pt x="454" y="442"/>
                  </a:lnTo>
                  <a:lnTo>
                    <a:pt x="454" y="442"/>
                  </a:lnTo>
                  <a:lnTo>
                    <a:pt x="462" y="436"/>
                  </a:lnTo>
                  <a:lnTo>
                    <a:pt x="470" y="430"/>
                  </a:lnTo>
                  <a:lnTo>
                    <a:pt x="482" y="428"/>
                  </a:lnTo>
                  <a:lnTo>
                    <a:pt x="492" y="428"/>
                  </a:lnTo>
                  <a:lnTo>
                    <a:pt x="504" y="428"/>
                  </a:lnTo>
                  <a:lnTo>
                    <a:pt x="518" y="430"/>
                  </a:lnTo>
                  <a:lnTo>
                    <a:pt x="530" y="434"/>
                  </a:lnTo>
                  <a:lnTo>
                    <a:pt x="542" y="440"/>
                  </a:lnTo>
                  <a:lnTo>
                    <a:pt x="542" y="440"/>
                  </a:lnTo>
                  <a:lnTo>
                    <a:pt x="554" y="418"/>
                  </a:lnTo>
                  <a:lnTo>
                    <a:pt x="564" y="396"/>
                  </a:lnTo>
                  <a:lnTo>
                    <a:pt x="572" y="374"/>
                  </a:lnTo>
                  <a:lnTo>
                    <a:pt x="578" y="348"/>
                  </a:lnTo>
                  <a:lnTo>
                    <a:pt x="578" y="348"/>
                  </a:lnTo>
                  <a:lnTo>
                    <a:pt x="564" y="344"/>
                  </a:lnTo>
                  <a:lnTo>
                    <a:pt x="552" y="338"/>
                  </a:lnTo>
                  <a:lnTo>
                    <a:pt x="540" y="330"/>
                  </a:lnTo>
                  <a:lnTo>
                    <a:pt x="532" y="322"/>
                  </a:lnTo>
                  <a:lnTo>
                    <a:pt x="524" y="312"/>
                  </a:lnTo>
                  <a:lnTo>
                    <a:pt x="518" y="302"/>
                  </a:lnTo>
                  <a:lnTo>
                    <a:pt x="514" y="292"/>
                  </a:lnTo>
                  <a:lnTo>
                    <a:pt x="514" y="280"/>
                  </a:lnTo>
                  <a:lnTo>
                    <a:pt x="514" y="280"/>
                  </a:lnTo>
                  <a:lnTo>
                    <a:pt x="514" y="270"/>
                  </a:lnTo>
                  <a:lnTo>
                    <a:pt x="518" y="260"/>
                  </a:lnTo>
                  <a:lnTo>
                    <a:pt x="524" y="252"/>
                  </a:lnTo>
                  <a:lnTo>
                    <a:pt x="532" y="242"/>
                  </a:lnTo>
                  <a:lnTo>
                    <a:pt x="540" y="234"/>
                  </a:lnTo>
                  <a:lnTo>
                    <a:pt x="550" y="228"/>
                  </a:lnTo>
                  <a:lnTo>
                    <a:pt x="562" y="222"/>
                  </a:lnTo>
                  <a:lnTo>
                    <a:pt x="576" y="216"/>
                  </a:lnTo>
                  <a:lnTo>
                    <a:pt x="576" y="216"/>
                  </a:lnTo>
                  <a:lnTo>
                    <a:pt x="568" y="192"/>
                  </a:lnTo>
                  <a:lnTo>
                    <a:pt x="560" y="170"/>
                  </a:lnTo>
                  <a:lnTo>
                    <a:pt x="548" y="148"/>
                  </a:lnTo>
                  <a:lnTo>
                    <a:pt x="536" y="126"/>
                  </a:lnTo>
                  <a:lnTo>
                    <a:pt x="536" y="126"/>
                  </a:lnTo>
                  <a:lnTo>
                    <a:pt x="522" y="132"/>
                  </a:lnTo>
                  <a:lnTo>
                    <a:pt x="510" y="138"/>
                  </a:lnTo>
                  <a:lnTo>
                    <a:pt x="496" y="140"/>
                  </a:lnTo>
                  <a:lnTo>
                    <a:pt x="484" y="140"/>
                  </a:lnTo>
                  <a:lnTo>
                    <a:pt x="472" y="140"/>
                  </a:lnTo>
                  <a:lnTo>
                    <a:pt x="460" y="136"/>
                  </a:lnTo>
                  <a:lnTo>
                    <a:pt x="450" y="132"/>
                  </a:lnTo>
                  <a:lnTo>
                    <a:pt x="442" y="124"/>
                  </a:lnTo>
                  <a:lnTo>
                    <a:pt x="442" y="124"/>
                  </a:lnTo>
                  <a:lnTo>
                    <a:pt x="436" y="116"/>
                  </a:lnTo>
                  <a:lnTo>
                    <a:pt x="432" y="106"/>
                  </a:lnTo>
                  <a:lnTo>
                    <a:pt x="428" y="96"/>
                  </a:lnTo>
                  <a:lnTo>
                    <a:pt x="428" y="86"/>
                  </a:lnTo>
                  <a:lnTo>
                    <a:pt x="428" y="74"/>
                  </a:lnTo>
                  <a:lnTo>
                    <a:pt x="432" y="60"/>
                  </a:lnTo>
                  <a:lnTo>
                    <a:pt x="436" y="48"/>
                  </a:lnTo>
                  <a:lnTo>
                    <a:pt x="442" y="36"/>
                  </a:lnTo>
                  <a:lnTo>
                    <a:pt x="442" y="36"/>
                  </a:lnTo>
                  <a:lnTo>
                    <a:pt x="420" y="24"/>
                  </a:lnTo>
                  <a:lnTo>
                    <a:pt x="398" y="14"/>
                  </a:lnTo>
                  <a:lnTo>
                    <a:pt x="374" y="6"/>
                  </a:lnTo>
                  <a:lnTo>
                    <a:pt x="350" y="0"/>
                  </a:lnTo>
                  <a:lnTo>
                    <a:pt x="350" y="0"/>
                  </a:lnTo>
                  <a:lnTo>
                    <a:pt x="344" y="14"/>
                  </a:lnTo>
                  <a:lnTo>
                    <a:pt x="338" y="26"/>
                  </a:lnTo>
                  <a:lnTo>
                    <a:pt x="330" y="38"/>
                  </a:lnTo>
                  <a:lnTo>
                    <a:pt x="322" y="46"/>
                  </a:lnTo>
                  <a:lnTo>
                    <a:pt x="312" y="54"/>
                  </a:lnTo>
                  <a:lnTo>
                    <a:pt x="302" y="60"/>
                  </a:lnTo>
                  <a:lnTo>
                    <a:pt x="292" y="64"/>
                  </a:lnTo>
                  <a:lnTo>
                    <a:pt x="282" y="64"/>
                  </a:lnTo>
                  <a:lnTo>
                    <a:pt x="282" y="64"/>
                  </a:lnTo>
                  <a:lnTo>
                    <a:pt x="272" y="64"/>
                  </a:lnTo>
                  <a:lnTo>
                    <a:pt x="262" y="60"/>
                  </a:lnTo>
                  <a:lnTo>
                    <a:pt x="252" y="54"/>
                  </a:lnTo>
                  <a:lnTo>
                    <a:pt x="244" y="46"/>
                  </a:lnTo>
                  <a:lnTo>
                    <a:pt x="236" y="38"/>
                  </a:lnTo>
                  <a:lnTo>
                    <a:pt x="228" y="28"/>
                  </a:lnTo>
                  <a:lnTo>
                    <a:pt x="222" y="16"/>
                  </a:lnTo>
                  <a:lnTo>
                    <a:pt x="218" y="2"/>
                  </a:lnTo>
                  <a:lnTo>
                    <a:pt x="218" y="2"/>
                  </a:lnTo>
                  <a:lnTo>
                    <a:pt x="194" y="10"/>
                  </a:lnTo>
                  <a:lnTo>
                    <a:pt x="170" y="18"/>
                  </a:lnTo>
                  <a:lnTo>
                    <a:pt x="148" y="28"/>
                  </a:lnTo>
                  <a:lnTo>
                    <a:pt x="128" y="42"/>
                  </a:lnTo>
                  <a:lnTo>
                    <a:pt x="128" y="42"/>
                  </a:lnTo>
                  <a:lnTo>
                    <a:pt x="134" y="56"/>
                  </a:lnTo>
                  <a:lnTo>
                    <a:pt x="138" y="68"/>
                  </a:lnTo>
                  <a:lnTo>
                    <a:pt x="140" y="82"/>
                  </a:lnTo>
                  <a:lnTo>
                    <a:pt x="142" y="94"/>
                  </a:lnTo>
                  <a:lnTo>
                    <a:pt x="140" y="106"/>
                  </a:lnTo>
                  <a:lnTo>
                    <a:pt x="138" y="118"/>
                  </a:lnTo>
                  <a:lnTo>
                    <a:pt x="132" y="128"/>
                  </a:lnTo>
                  <a:lnTo>
                    <a:pt x="126" y="136"/>
                  </a:lnTo>
                  <a:lnTo>
                    <a:pt x="126" y="136"/>
                  </a:lnTo>
                  <a:lnTo>
                    <a:pt x="118" y="142"/>
                  </a:lnTo>
                  <a:lnTo>
                    <a:pt x="108" y="146"/>
                  </a:lnTo>
                  <a:lnTo>
                    <a:pt x="98" y="150"/>
                  </a:lnTo>
                  <a:lnTo>
                    <a:pt x="86" y="150"/>
                  </a:lnTo>
                  <a:lnTo>
                    <a:pt x="74" y="150"/>
                  </a:lnTo>
                  <a:lnTo>
                    <a:pt x="62" y="146"/>
                  </a:lnTo>
                  <a:lnTo>
                    <a:pt x="48" y="142"/>
                  </a:lnTo>
                  <a:lnTo>
                    <a:pt x="36" y="136"/>
                  </a:lnTo>
                  <a:lnTo>
                    <a:pt x="36" y="136"/>
                  </a:lnTo>
                  <a:lnTo>
                    <a:pt x="24" y="158"/>
                  </a:lnTo>
                  <a:lnTo>
                    <a:pt x="14" y="180"/>
                  </a:lnTo>
                  <a:lnTo>
                    <a:pt x="6" y="204"/>
                  </a:lnTo>
                  <a:lnTo>
                    <a:pt x="0" y="228"/>
                  </a:lnTo>
                  <a:lnTo>
                    <a:pt x="0" y="228"/>
                  </a:lnTo>
                  <a:lnTo>
                    <a:pt x="14" y="234"/>
                  </a:lnTo>
                  <a:lnTo>
                    <a:pt x="26" y="240"/>
                  </a:lnTo>
                  <a:lnTo>
                    <a:pt x="38" y="248"/>
                  </a:lnTo>
                  <a:lnTo>
                    <a:pt x="48" y="256"/>
                  </a:lnTo>
                  <a:lnTo>
                    <a:pt x="54" y="266"/>
                  </a:lnTo>
                  <a:lnTo>
                    <a:pt x="60" y="276"/>
                  </a:lnTo>
                  <a:lnTo>
                    <a:pt x="64" y="286"/>
                  </a:lnTo>
                  <a:lnTo>
                    <a:pt x="66" y="296"/>
                  </a:lnTo>
                  <a:lnTo>
                    <a:pt x="66" y="296"/>
                  </a:lnTo>
                  <a:lnTo>
                    <a:pt x="64" y="306"/>
                  </a:lnTo>
                  <a:lnTo>
                    <a:pt x="60" y="316"/>
                  </a:lnTo>
                  <a:lnTo>
                    <a:pt x="54" y="326"/>
                  </a:lnTo>
                  <a:lnTo>
                    <a:pt x="48" y="334"/>
                  </a:lnTo>
                  <a:lnTo>
                    <a:pt x="38" y="342"/>
                  </a:lnTo>
                  <a:lnTo>
                    <a:pt x="28" y="350"/>
                  </a:lnTo>
                  <a:lnTo>
                    <a:pt x="16" y="356"/>
                  </a:lnTo>
                  <a:lnTo>
                    <a:pt x="2" y="360"/>
                  </a:lnTo>
                  <a:lnTo>
                    <a:pt x="2" y="360"/>
                  </a:lnTo>
                  <a:lnTo>
                    <a:pt x="10" y="384"/>
                  </a:lnTo>
                  <a:lnTo>
                    <a:pt x="18" y="408"/>
                  </a:lnTo>
                  <a:lnTo>
                    <a:pt x="30" y="430"/>
                  </a:lnTo>
                  <a:lnTo>
                    <a:pt x="42" y="450"/>
                  </a:lnTo>
                  <a:lnTo>
                    <a:pt x="42" y="450"/>
                  </a:lnTo>
                  <a:lnTo>
                    <a:pt x="56" y="444"/>
                  </a:lnTo>
                  <a:lnTo>
                    <a:pt x="70" y="440"/>
                  </a:lnTo>
                  <a:lnTo>
                    <a:pt x="82" y="438"/>
                  </a:lnTo>
                  <a:lnTo>
                    <a:pt x="96" y="436"/>
                  </a:lnTo>
                  <a:lnTo>
                    <a:pt x="108" y="438"/>
                  </a:lnTo>
                  <a:lnTo>
                    <a:pt x="118" y="440"/>
                  </a:lnTo>
                  <a:lnTo>
                    <a:pt x="128" y="446"/>
                  </a:lnTo>
                  <a:lnTo>
                    <a:pt x="136" y="452"/>
                  </a:lnTo>
                  <a:lnTo>
                    <a:pt x="136" y="452"/>
                  </a:lnTo>
                  <a:lnTo>
                    <a:pt x="142" y="460"/>
                  </a:lnTo>
                  <a:lnTo>
                    <a:pt x="148" y="470"/>
                  </a:lnTo>
                  <a:lnTo>
                    <a:pt x="150" y="480"/>
                  </a:lnTo>
                  <a:lnTo>
                    <a:pt x="150" y="492"/>
                  </a:lnTo>
                  <a:lnTo>
                    <a:pt x="150" y="504"/>
                  </a:lnTo>
                  <a:lnTo>
                    <a:pt x="148" y="516"/>
                  </a:lnTo>
                  <a:lnTo>
                    <a:pt x="144" y="530"/>
                  </a:lnTo>
                  <a:lnTo>
                    <a:pt x="138" y="542"/>
                  </a:lnTo>
                  <a:lnTo>
                    <a:pt x="138" y="542"/>
                  </a:lnTo>
                  <a:close/>
                  <a:moveTo>
                    <a:pt x="152" y="288"/>
                  </a:moveTo>
                  <a:lnTo>
                    <a:pt x="152" y="288"/>
                  </a:lnTo>
                  <a:lnTo>
                    <a:pt x="152" y="274"/>
                  </a:lnTo>
                  <a:lnTo>
                    <a:pt x="154" y="260"/>
                  </a:lnTo>
                  <a:lnTo>
                    <a:pt x="158" y="248"/>
                  </a:lnTo>
                  <a:lnTo>
                    <a:pt x="162" y="236"/>
                  </a:lnTo>
                  <a:lnTo>
                    <a:pt x="168" y="222"/>
                  </a:lnTo>
                  <a:lnTo>
                    <a:pt x="176" y="212"/>
                  </a:lnTo>
                  <a:lnTo>
                    <a:pt x="182" y="202"/>
                  </a:lnTo>
                  <a:lnTo>
                    <a:pt x="192" y="192"/>
                  </a:lnTo>
                  <a:lnTo>
                    <a:pt x="202" y="182"/>
                  </a:lnTo>
                  <a:lnTo>
                    <a:pt x="212" y="174"/>
                  </a:lnTo>
                  <a:lnTo>
                    <a:pt x="224" y="168"/>
                  </a:lnTo>
                  <a:lnTo>
                    <a:pt x="236" y="162"/>
                  </a:lnTo>
                  <a:lnTo>
                    <a:pt x="248" y="158"/>
                  </a:lnTo>
                  <a:lnTo>
                    <a:pt x="262" y="154"/>
                  </a:lnTo>
                  <a:lnTo>
                    <a:pt x="276" y="152"/>
                  </a:lnTo>
                  <a:lnTo>
                    <a:pt x="290" y="150"/>
                  </a:lnTo>
                  <a:lnTo>
                    <a:pt x="290" y="150"/>
                  </a:lnTo>
                  <a:lnTo>
                    <a:pt x="304" y="152"/>
                  </a:lnTo>
                  <a:lnTo>
                    <a:pt x="316" y="154"/>
                  </a:lnTo>
                  <a:lnTo>
                    <a:pt x="330" y="158"/>
                  </a:lnTo>
                  <a:lnTo>
                    <a:pt x="342" y="162"/>
                  </a:lnTo>
                  <a:lnTo>
                    <a:pt x="354" y="168"/>
                  </a:lnTo>
                  <a:lnTo>
                    <a:pt x="366" y="174"/>
                  </a:lnTo>
                  <a:lnTo>
                    <a:pt x="376" y="182"/>
                  </a:lnTo>
                  <a:lnTo>
                    <a:pt x="386" y="192"/>
                  </a:lnTo>
                  <a:lnTo>
                    <a:pt x="396" y="202"/>
                  </a:lnTo>
                  <a:lnTo>
                    <a:pt x="404" y="212"/>
                  </a:lnTo>
                  <a:lnTo>
                    <a:pt x="410" y="222"/>
                  </a:lnTo>
                  <a:lnTo>
                    <a:pt x="416" y="236"/>
                  </a:lnTo>
                  <a:lnTo>
                    <a:pt x="420" y="248"/>
                  </a:lnTo>
                  <a:lnTo>
                    <a:pt x="424" y="260"/>
                  </a:lnTo>
                  <a:lnTo>
                    <a:pt x="426" y="274"/>
                  </a:lnTo>
                  <a:lnTo>
                    <a:pt x="426" y="288"/>
                  </a:lnTo>
                  <a:lnTo>
                    <a:pt x="426" y="288"/>
                  </a:lnTo>
                  <a:lnTo>
                    <a:pt x="426" y="302"/>
                  </a:lnTo>
                  <a:lnTo>
                    <a:pt x="424" y="316"/>
                  </a:lnTo>
                  <a:lnTo>
                    <a:pt x="420" y="330"/>
                  </a:lnTo>
                  <a:lnTo>
                    <a:pt x="416" y="342"/>
                  </a:lnTo>
                  <a:lnTo>
                    <a:pt x="410" y="354"/>
                  </a:lnTo>
                  <a:lnTo>
                    <a:pt x="404" y="366"/>
                  </a:lnTo>
                  <a:lnTo>
                    <a:pt x="396" y="376"/>
                  </a:lnTo>
                  <a:lnTo>
                    <a:pt x="386" y="386"/>
                  </a:lnTo>
                  <a:lnTo>
                    <a:pt x="376" y="394"/>
                  </a:lnTo>
                  <a:lnTo>
                    <a:pt x="366" y="402"/>
                  </a:lnTo>
                  <a:lnTo>
                    <a:pt x="354" y="410"/>
                  </a:lnTo>
                  <a:lnTo>
                    <a:pt x="342" y="416"/>
                  </a:lnTo>
                  <a:lnTo>
                    <a:pt x="330" y="420"/>
                  </a:lnTo>
                  <a:lnTo>
                    <a:pt x="316" y="424"/>
                  </a:lnTo>
                  <a:lnTo>
                    <a:pt x="304" y="426"/>
                  </a:lnTo>
                  <a:lnTo>
                    <a:pt x="290" y="426"/>
                  </a:lnTo>
                  <a:lnTo>
                    <a:pt x="290" y="426"/>
                  </a:lnTo>
                  <a:lnTo>
                    <a:pt x="276" y="426"/>
                  </a:lnTo>
                  <a:lnTo>
                    <a:pt x="262" y="424"/>
                  </a:lnTo>
                  <a:lnTo>
                    <a:pt x="248" y="420"/>
                  </a:lnTo>
                  <a:lnTo>
                    <a:pt x="236" y="416"/>
                  </a:lnTo>
                  <a:lnTo>
                    <a:pt x="224" y="410"/>
                  </a:lnTo>
                  <a:lnTo>
                    <a:pt x="212" y="402"/>
                  </a:lnTo>
                  <a:lnTo>
                    <a:pt x="202" y="394"/>
                  </a:lnTo>
                  <a:lnTo>
                    <a:pt x="192" y="386"/>
                  </a:lnTo>
                  <a:lnTo>
                    <a:pt x="182" y="376"/>
                  </a:lnTo>
                  <a:lnTo>
                    <a:pt x="176" y="366"/>
                  </a:lnTo>
                  <a:lnTo>
                    <a:pt x="168" y="354"/>
                  </a:lnTo>
                  <a:lnTo>
                    <a:pt x="162" y="342"/>
                  </a:lnTo>
                  <a:lnTo>
                    <a:pt x="158" y="330"/>
                  </a:lnTo>
                  <a:lnTo>
                    <a:pt x="154" y="316"/>
                  </a:lnTo>
                  <a:lnTo>
                    <a:pt x="152" y="302"/>
                  </a:lnTo>
                  <a:lnTo>
                    <a:pt x="152" y="288"/>
                  </a:lnTo>
                  <a:lnTo>
                    <a:pt x="152" y="288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3976683" y="3071810"/>
              <a:ext cx="1214446" cy="341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ct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400" b="1" kern="120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4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이등변 삼각형 65"/>
          <p:cNvSpPr/>
          <p:nvPr/>
        </p:nvSpPr>
        <p:spPr>
          <a:xfrm rot="16200000" flipH="1">
            <a:off x="2899192" y="2998039"/>
            <a:ext cx="4320000" cy="1581525"/>
          </a:xfrm>
          <a:prstGeom prst="triangle">
            <a:avLst/>
          </a:prstGeom>
          <a:gradFill flip="none" rotWithShape="1">
            <a:gsLst>
              <a:gs pos="0">
                <a:schemeClr val="bg1">
                  <a:lumMod val="50000"/>
                  <a:alpha val="50000"/>
                </a:schemeClr>
              </a:gs>
              <a:gs pos="68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7" name="이등변 삼각형 66"/>
          <p:cNvSpPr/>
          <p:nvPr/>
        </p:nvSpPr>
        <p:spPr>
          <a:xfrm rot="5400000">
            <a:off x="1924807" y="2998038"/>
            <a:ext cx="4320000" cy="1581525"/>
          </a:xfrm>
          <a:prstGeom prst="triangle">
            <a:avLst/>
          </a:prstGeom>
          <a:gradFill flip="none" rotWithShape="1">
            <a:gsLst>
              <a:gs pos="0">
                <a:schemeClr val="bg1">
                  <a:lumMod val="50000"/>
                  <a:alpha val="50000"/>
                </a:schemeClr>
              </a:gs>
              <a:gs pos="68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3-2 </a:t>
            </a:r>
            <a:r>
              <a:rPr lang="ko-KR" altLang="en-US" dirty="0"/>
              <a:t>시장 현황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시장 현황을 위한 페이지입니다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23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4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27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6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8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12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4" name="자유형 33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5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1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2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시장현황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3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208297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시장현황은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자사가 속해 있는 전체시장의 동향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을 살펴볼 수 있도록 작성합니다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전체시장의 규모는 어느 정도인가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이 시장은 성장하고 있는가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당신이 목표로 하는 시장 및 점유율은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누가 당신의 경쟁자인가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주 고객층은 어떠한 증감 추이를 보이고 있는가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7091397" y="106317"/>
            <a:ext cx="1800000" cy="460214"/>
            <a:chOff x="7091397" y="106317"/>
            <a:chExt cx="1800000" cy="460214"/>
          </a:xfrm>
        </p:grpSpPr>
        <p:sp>
          <p:nvSpPr>
            <p:cNvPr id="39" name="TextBox 38"/>
            <p:cNvSpPr txBox="1"/>
            <p:nvPr/>
          </p:nvSpPr>
          <p:spPr>
            <a:xfrm>
              <a:off x="7091397" y="106317"/>
              <a:ext cx="1800000" cy="312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1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7091397" y="274143"/>
              <a:ext cx="1800000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68" name="Rectangle 5"/>
          <p:cNvSpPr>
            <a:spLocks noChangeArrowheads="1"/>
          </p:cNvSpPr>
          <p:nvPr/>
        </p:nvSpPr>
        <p:spPr bwMode="auto">
          <a:xfrm>
            <a:off x="552450" y="1655817"/>
            <a:ext cx="2730500" cy="43200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127000" dist="1016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1" name="Rectangle 18"/>
          <p:cNvSpPr>
            <a:spLocks noChangeArrowheads="1"/>
          </p:cNvSpPr>
          <p:nvPr/>
        </p:nvSpPr>
        <p:spPr bwMode="auto">
          <a:xfrm>
            <a:off x="5861050" y="1655817"/>
            <a:ext cx="2730500" cy="43200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127000" dist="1016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8" name="Rectangle 222"/>
          <p:cNvSpPr>
            <a:spLocks noChangeArrowheads="1"/>
          </p:cNvSpPr>
          <p:nvPr/>
        </p:nvSpPr>
        <p:spPr bwMode="auto">
          <a:xfrm>
            <a:off x="670342" y="2481218"/>
            <a:ext cx="2468570" cy="620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79" name="Rectangle 292"/>
          <p:cNvSpPr>
            <a:spLocks noChangeArrowheads="1"/>
          </p:cNvSpPr>
          <p:nvPr/>
        </p:nvSpPr>
        <p:spPr bwMode="auto">
          <a:xfrm>
            <a:off x="920699" y="1841448"/>
            <a:ext cx="2008215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0" name="Rectangle 292"/>
          <p:cNvSpPr>
            <a:spLocks noChangeArrowheads="1"/>
          </p:cNvSpPr>
          <p:nvPr/>
        </p:nvSpPr>
        <p:spPr bwMode="auto">
          <a:xfrm>
            <a:off x="6215085" y="1841448"/>
            <a:ext cx="2008215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1" name="Rectangle 222"/>
          <p:cNvSpPr>
            <a:spLocks noChangeArrowheads="1"/>
          </p:cNvSpPr>
          <p:nvPr/>
        </p:nvSpPr>
        <p:spPr bwMode="auto">
          <a:xfrm>
            <a:off x="670342" y="3211479"/>
            <a:ext cx="2468570" cy="620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graphicFrame>
        <p:nvGraphicFramePr>
          <p:cNvPr id="9" name="차트 8"/>
          <p:cNvGraphicFramePr/>
          <p:nvPr>
            <p:extLst>
              <p:ext uri="{D42A27DB-BD31-4B8C-83A1-F6EECF244321}">
                <p14:modId xmlns:p14="http://schemas.microsoft.com/office/powerpoint/2010/main" val="387105410"/>
              </p:ext>
            </p:extLst>
          </p:nvPr>
        </p:nvGraphicFramePr>
        <p:xfrm>
          <a:off x="647564" y="3969059"/>
          <a:ext cx="2463916" cy="20317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4" name="차트 93"/>
          <p:cNvGraphicFramePr/>
          <p:nvPr>
            <p:extLst>
              <p:ext uri="{D42A27DB-BD31-4B8C-83A1-F6EECF244321}">
                <p14:modId xmlns:p14="http://schemas.microsoft.com/office/powerpoint/2010/main" val="387105410"/>
              </p:ext>
            </p:extLst>
          </p:nvPr>
        </p:nvGraphicFramePr>
        <p:xfrm>
          <a:off x="5994342" y="3969059"/>
          <a:ext cx="2463916" cy="20317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49" name="그룹 48"/>
          <p:cNvGrpSpPr/>
          <p:nvPr/>
        </p:nvGrpSpPr>
        <p:grpSpPr>
          <a:xfrm>
            <a:off x="642910" y="2285992"/>
            <a:ext cx="2520000" cy="148037"/>
            <a:chOff x="3132000" y="2137941"/>
            <a:chExt cx="2520000" cy="148037"/>
          </a:xfrm>
        </p:grpSpPr>
        <p:sp>
          <p:nvSpPr>
            <p:cNvPr id="50" name="Rectangle 45"/>
            <p:cNvSpPr>
              <a:spLocks noChangeArrowheads="1"/>
            </p:cNvSpPr>
            <p:nvPr/>
          </p:nvSpPr>
          <p:spPr bwMode="auto">
            <a:xfrm flipV="1">
              <a:off x="3132000" y="2137941"/>
              <a:ext cx="2520000" cy="45719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" name="이등변 삼각형 50"/>
            <p:cNvSpPr/>
            <p:nvPr/>
          </p:nvSpPr>
          <p:spPr>
            <a:xfrm rot="10800000">
              <a:off x="4300178" y="2177978"/>
              <a:ext cx="180000" cy="108000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59" name="Freeform 28"/>
          <p:cNvSpPr>
            <a:spLocks noEditPoints="1"/>
          </p:cNvSpPr>
          <p:nvPr/>
        </p:nvSpPr>
        <p:spPr bwMode="auto">
          <a:xfrm>
            <a:off x="857224" y="1855674"/>
            <a:ext cx="184712" cy="260009"/>
          </a:xfrm>
          <a:custGeom>
            <a:avLst/>
            <a:gdLst/>
            <a:ahLst/>
            <a:cxnLst>
              <a:cxn ang="0">
                <a:pos x="258" y="198"/>
              </a:cxn>
              <a:cxn ang="0">
                <a:pos x="198" y="170"/>
              </a:cxn>
              <a:cxn ang="0">
                <a:pos x="176" y="90"/>
              </a:cxn>
              <a:cxn ang="0">
                <a:pos x="198" y="108"/>
              </a:cxn>
              <a:cxn ang="0">
                <a:pos x="208" y="130"/>
              </a:cxn>
              <a:cxn ang="0">
                <a:pos x="302" y="114"/>
              </a:cxn>
              <a:cxn ang="0">
                <a:pos x="282" y="72"/>
              </a:cxn>
              <a:cxn ang="0">
                <a:pos x="258" y="48"/>
              </a:cxn>
              <a:cxn ang="0">
                <a:pos x="198" y="22"/>
              </a:cxn>
              <a:cxn ang="0">
                <a:pos x="176" y="6"/>
              </a:cxn>
              <a:cxn ang="0">
                <a:pos x="172" y="0"/>
              </a:cxn>
              <a:cxn ang="0">
                <a:pos x="138" y="2"/>
              </a:cxn>
              <a:cxn ang="0">
                <a:pos x="136" y="20"/>
              </a:cxn>
              <a:cxn ang="0">
                <a:pos x="98" y="28"/>
              </a:cxn>
              <a:cxn ang="0">
                <a:pos x="42" y="64"/>
              </a:cxn>
              <a:cxn ang="0">
                <a:pos x="24" y="96"/>
              </a:cxn>
              <a:cxn ang="0">
                <a:pos x="20" y="146"/>
              </a:cxn>
              <a:cxn ang="0">
                <a:pos x="42" y="196"/>
              </a:cxn>
              <a:cxn ang="0">
                <a:pos x="76" y="228"/>
              </a:cxn>
              <a:cxn ang="0">
                <a:pos x="126" y="250"/>
              </a:cxn>
              <a:cxn ang="0">
                <a:pos x="136" y="344"/>
              </a:cxn>
              <a:cxn ang="0">
                <a:pos x="116" y="328"/>
              </a:cxn>
              <a:cxn ang="0">
                <a:pos x="102" y="288"/>
              </a:cxn>
              <a:cxn ang="0">
                <a:pos x="0" y="300"/>
              </a:cxn>
              <a:cxn ang="0">
                <a:pos x="0" y="304"/>
              </a:cxn>
              <a:cxn ang="0">
                <a:pos x="28" y="362"/>
              </a:cxn>
              <a:cxn ang="0">
                <a:pos x="58" y="390"/>
              </a:cxn>
              <a:cxn ang="0">
                <a:pos x="126" y="416"/>
              </a:cxn>
              <a:cxn ang="0">
                <a:pos x="136" y="436"/>
              </a:cxn>
              <a:cxn ang="0">
                <a:pos x="142" y="442"/>
              </a:cxn>
              <a:cxn ang="0">
                <a:pos x="176" y="440"/>
              </a:cxn>
              <a:cxn ang="0">
                <a:pos x="176" y="418"/>
              </a:cxn>
              <a:cxn ang="0">
                <a:pos x="220" y="410"/>
              </a:cxn>
              <a:cxn ang="0">
                <a:pos x="272" y="382"/>
              </a:cxn>
              <a:cxn ang="0">
                <a:pos x="290" y="364"/>
              </a:cxn>
              <a:cxn ang="0">
                <a:pos x="308" y="332"/>
              </a:cxn>
              <a:cxn ang="0">
                <a:pos x="314" y="298"/>
              </a:cxn>
              <a:cxn ang="0">
                <a:pos x="308" y="264"/>
              </a:cxn>
              <a:cxn ang="0">
                <a:pos x="290" y="230"/>
              </a:cxn>
              <a:cxn ang="0">
                <a:pos x="272" y="210"/>
              </a:cxn>
              <a:cxn ang="0">
                <a:pos x="118" y="142"/>
              </a:cxn>
              <a:cxn ang="0">
                <a:pos x="110" y="122"/>
              </a:cxn>
              <a:cxn ang="0">
                <a:pos x="118" y="100"/>
              </a:cxn>
              <a:cxn ang="0">
                <a:pos x="136" y="90"/>
              </a:cxn>
              <a:cxn ang="0">
                <a:pos x="126" y="148"/>
              </a:cxn>
              <a:cxn ang="0">
                <a:pos x="198" y="340"/>
              </a:cxn>
              <a:cxn ang="0">
                <a:pos x="176" y="264"/>
              </a:cxn>
              <a:cxn ang="0">
                <a:pos x="198" y="276"/>
              </a:cxn>
              <a:cxn ang="0">
                <a:pos x="212" y="290"/>
              </a:cxn>
              <a:cxn ang="0">
                <a:pos x="218" y="316"/>
              </a:cxn>
              <a:cxn ang="0">
                <a:pos x="198" y="340"/>
              </a:cxn>
            </a:cxnLst>
            <a:rect l="0" t="0" r="r" b="b"/>
            <a:pathLst>
              <a:path w="314" h="442">
                <a:moveTo>
                  <a:pt x="272" y="210"/>
                </a:moveTo>
                <a:lnTo>
                  <a:pt x="272" y="210"/>
                </a:lnTo>
                <a:lnTo>
                  <a:pt x="258" y="198"/>
                </a:lnTo>
                <a:lnTo>
                  <a:pt x="240" y="188"/>
                </a:lnTo>
                <a:lnTo>
                  <a:pt x="220" y="178"/>
                </a:lnTo>
                <a:lnTo>
                  <a:pt x="198" y="170"/>
                </a:lnTo>
                <a:lnTo>
                  <a:pt x="198" y="170"/>
                </a:lnTo>
                <a:lnTo>
                  <a:pt x="176" y="166"/>
                </a:lnTo>
                <a:lnTo>
                  <a:pt x="176" y="90"/>
                </a:lnTo>
                <a:lnTo>
                  <a:pt x="176" y="90"/>
                </a:lnTo>
                <a:lnTo>
                  <a:pt x="188" y="98"/>
                </a:lnTo>
                <a:lnTo>
                  <a:pt x="198" y="108"/>
                </a:lnTo>
                <a:lnTo>
                  <a:pt x="198" y="108"/>
                </a:lnTo>
                <a:lnTo>
                  <a:pt x="204" y="118"/>
                </a:lnTo>
                <a:lnTo>
                  <a:pt x="208" y="130"/>
                </a:lnTo>
                <a:lnTo>
                  <a:pt x="272" y="120"/>
                </a:lnTo>
                <a:lnTo>
                  <a:pt x="302" y="114"/>
                </a:lnTo>
                <a:lnTo>
                  <a:pt x="302" y="114"/>
                </a:lnTo>
                <a:lnTo>
                  <a:pt x="296" y="98"/>
                </a:lnTo>
                <a:lnTo>
                  <a:pt x="290" y="84"/>
                </a:lnTo>
                <a:lnTo>
                  <a:pt x="282" y="72"/>
                </a:lnTo>
                <a:lnTo>
                  <a:pt x="272" y="62"/>
                </a:lnTo>
                <a:lnTo>
                  <a:pt x="272" y="62"/>
                </a:lnTo>
                <a:lnTo>
                  <a:pt x="258" y="48"/>
                </a:lnTo>
                <a:lnTo>
                  <a:pt x="240" y="36"/>
                </a:lnTo>
                <a:lnTo>
                  <a:pt x="220" y="28"/>
                </a:lnTo>
                <a:lnTo>
                  <a:pt x="198" y="22"/>
                </a:lnTo>
                <a:lnTo>
                  <a:pt x="198" y="22"/>
                </a:lnTo>
                <a:lnTo>
                  <a:pt x="176" y="20"/>
                </a:lnTo>
                <a:lnTo>
                  <a:pt x="176" y="6"/>
                </a:lnTo>
                <a:lnTo>
                  <a:pt x="176" y="6"/>
                </a:lnTo>
                <a:lnTo>
                  <a:pt x="176" y="2"/>
                </a:lnTo>
                <a:lnTo>
                  <a:pt x="172" y="0"/>
                </a:lnTo>
                <a:lnTo>
                  <a:pt x="142" y="0"/>
                </a:lnTo>
                <a:lnTo>
                  <a:pt x="142" y="0"/>
                </a:lnTo>
                <a:lnTo>
                  <a:pt x="138" y="2"/>
                </a:lnTo>
                <a:lnTo>
                  <a:pt x="136" y="6"/>
                </a:lnTo>
                <a:lnTo>
                  <a:pt x="136" y="20"/>
                </a:lnTo>
                <a:lnTo>
                  <a:pt x="136" y="20"/>
                </a:lnTo>
                <a:lnTo>
                  <a:pt x="126" y="22"/>
                </a:lnTo>
                <a:lnTo>
                  <a:pt x="126" y="22"/>
                </a:lnTo>
                <a:lnTo>
                  <a:pt x="98" y="28"/>
                </a:lnTo>
                <a:lnTo>
                  <a:pt x="76" y="38"/>
                </a:lnTo>
                <a:lnTo>
                  <a:pt x="58" y="50"/>
                </a:lnTo>
                <a:lnTo>
                  <a:pt x="42" y="64"/>
                </a:lnTo>
                <a:lnTo>
                  <a:pt x="42" y="64"/>
                </a:lnTo>
                <a:lnTo>
                  <a:pt x="32" y="80"/>
                </a:lnTo>
                <a:lnTo>
                  <a:pt x="24" y="96"/>
                </a:lnTo>
                <a:lnTo>
                  <a:pt x="20" y="112"/>
                </a:lnTo>
                <a:lnTo>
                  <a:pt x="18" y="130"/>
                </a:lnTo>
                <a:lnTo>
                  <a:pt x="20" y="146"/>
                </a:lnTo>
                <a:lnTo>
                  <a:pt x="24" y="164"/>
                </a:lnTo>
                <a:lnTo>
                  <a:pt x="32" y="180"/>
                </a:lnTo>
                <a:lnTo>
                  <a:pt x="42" y="196"/>
                </a:lnTo>
                <a:lnTo>
                  <a:pt x="42" y="196"/>
                </a:lnTo>
                <a:lnTo>
                  <a:pt x="58" y="214"/>
                </a:lnTo>
                <a:lnTo>
                  <a:pt x="76" y="228"/>
                </a:lnTo>
                <a:lnTo>
                  <a:pt x="98" y="240"/>
                </a:lnTo>
                <a:lnTo>
                  <a:pt x="126" y="250"/>
                </a:lnTo>
                <a:lnTo>
                  <a:pt x="126" y="250"/>
                </a:lnTo>
                <a:lnTo>
                  <a:pt x="136" y="252"/>
                </a:lnTo>
                <a:lnTo>
                  <a:pt x="136" y="344"/>
                </a:lnTo>
                <a:lnTo>
                  <a:pt x="136" y="344"/>
                </a:lnTo>
                <a:lnTo>
                  <a:pt x="126" y="338"/>
                </a:lnTo>
                <a:lnTo>
                  <a:pt x="126" y="338"/>
                </a:lnTo>
                <a:lnTo>
                  <a:pt x="116" y="328"/>
                </a:lnTo>
                <a:lnTo>
                  <a:pt x="110" y="316"/>
                </a:lnTo>
                <a:lnTo>
                  <a:pt x="104" y="302"/>
                </a:lnTo>
                <a:lnTo>
                  <a:pt x="102" y="288"/>
                </a:lnTo>
                <a:lnTo>
                  <a:pt x="42" y="296"/>
                </a:lnTo>
                <a:lnTo>
                  <a:pt x="0" y="300"/>
                </a:lnTo>
                <a:lnTo>
                  <a:pt x="0" y="300"/>
                </a:lnTo>
                <a:lnTo>
                  <a:pt x="0" y="300"/>
                </a:lnTo>
                <a:lnTo>
                  <a:pt x="0" y="304"/>
                </a:lnTo>
                <a:lnTo>
                  <a:pt x="0" y="304"/>
                </a:lnTo>
                <a:lnTo>
                  <a:pt x="8" y="326"/>
                </a:lnTo>
                <a:lnTo>
                  <a:pt x="18" y="346"/>
                </a:lnTo>
                <a:lnTo>
                  <a:pt x="28" y="362"/>
                </a:lnTo>
                <a:lnTo>
                  <a:pt x="42" y="378"/>
                </a:lnTo>
                <a:lnTo>
                  <a:pt x="42" y="378"/>
                </a:lnTo>
                <a:lnTo>
                  <a:pt x="58" y="390"/>
                </a:lnTo>
                <a:lnTo>
                  <a:pt x="78" y="400"/>
                </a:lnTo>
                <a:lnTo>
                  <a:pt x="100" y="410"/>
                </a:lnTo>
                <a:lnTo>
                  <a:pt x="126" y="416"/>
                </a:lnTo>
                <a:lnTo>
                  <a:pt x="126" y="416"/>
                </a:lnTo>
                <a:lnTo>
                  <a:pt x="136" y="418"/>
                </a:lnTo>
                <a:lnTo>
                  <a:pt x="136" y="436"/>
                </a:lnTo>
                <a:lnTo>
                  <a:pt x="136" y="436"/>
                </a:lnTo>
                <a:lnTo>
                  <a:pt x="138" y="440"/>
                </a:lnTo>
                <a:lnTo>
                  <a:pt x="142" y="442"/>
                </a:lnTo>
                <a:lnTo>
                  <a:pt x="172" y="442"/>
                </a:lnTo>
                <a:lnTo>
                  <a:pt x="172" y="442"/>
                </a:lnTo>
                <a:lnTo>
                  <a:pt x="176" y="440"/>
                </a:lnTo>
                <a:lnTo>
                  <a:pt x="176" y="436"/>
                </a:lnTo>
                <a:lnTo>
                  <a:pt x="176" y="418"/>
                </a:lnTo>
                <a:lnTo>
                  <a:pt x="176" y="418"/>
                </a:lnTo>
                <a:lnTo>
                  <a:pt x="198" y="416"/>
                </a:lnTo>
                <a:lnTo>
                  <a:pt x="198" y="416"/>
                </a:lnTo>
                <a:lnTo>
                  <a:pt x="220" y="410"/>
                </a:lnTo>
                <a:lnTo>
                  <a:pt x="240" y="402"/>
                </a:lnTo>
                <a:lnTo>
                  <a:pt x="258" y="394"/>
                </a:lnTo>
                <a:lnTo>
                  <a:pt x="272" y="382"/>
                </a:lnTo>
                <a:lnTo>
                  <a:pt x="272" y="382"/>
                </a:lnTo>
                <a:lnTo>
                  <a:pt x="282" y="374"/>
                </a:lnTo>
                <a:lnTo>
                  <a:pt x="290" y="364"/>
                </a:lnTo>
                <a:lnTo>
                  <a:pt x="298" y="354"/>
                </a:lnTo>
                <a:lnTo>
                  <a:pt x="304" y="344"/>
                </a:lnTo>
                <a:lnTo>
                  <a:pt x="308" y="332"/>
                </a:lnTo>
                <a:lnTo>
                  <a:pt x="312" y="322"/>
                </a:lnTo>
                <a:lnTo>
                  <a:pt x="314" y="310"/>
                </a:lnTo>
                <a:lnTo>
                  <a:pt x="314" y="298"/>
                </a:lnTo>
                <a:lnTo>
                  <a:pt x="314" y="286"/>
                </a:lnTo>
                <a:lnTo>
                  <a:pt x="312" y="276"/>
                </a:lnTo>
                <a:lnTo>
                  <a:pt x="308" y="264"/>
                </a:lnTo>
                <a:lnTo>
                  <a:pt x="304" y="252"/>
                </a:lnTo>
                <a:lnTo>
                  <a:pt x="298" y="242"/>
                </a:lnTo>
                <a:lnTo>
                  <a:pt x="290" y="230"/>
                </a:lnTo>
                <a:lnTo>
                  <a:pt x="282" y="220"/>
                </a:lnTo>
                <a:lnTo>
                  <a:pt x="272" y="210"/>
                </a:lnTo>
                <a:lnTo>
                  <a:pt x="272" y="210"/>
                </a:lnTo>
                <a:close/>
                <a:moveTo>
                  <a:pt x="126" y="148"/>
                </a:moveTo>
                <a:lnTo>
                  <a:pt x="126" y="148"/>
                </a:lnTo>
                <a:lnTo>
                  <a:pt x="118" y="142"/>
                </a:lnTo>
                <a:lnTo>
                  <a:pt x="114" y="136"/>
                </a:lnTo>
                <a:lnTo>
                  <a:pt x="112" y="128"/>
                </a:lnTo>
                <a:lnTo>
                  <a:pt x="110" y="122"/>
                </a:lnTo>
                <a:lnTo>
                  <a:pt x="112" y="114"/>
                </a:lnTo>
                <a:lnTo>
                  <a:pt x="114" y="108"/>
                </a:lnTo>
                <a:lnTo>
                  <a:pt x="118" y="100"/>
                </a:lnTo>
                <a:lnTo>
                  <a:pt x="126" y="96"/>
                </a:lnTo>
                <a:lnTo>
                  <a:pt x="126" y="96"/>
                </a:lnTo>
                <a:lnTo>
                  <a:pt x="136" y="90"/>
                </a:lnTo>
                <a:lnTo>
                  <a:pt x="136" y="154"/>
                </a:lnTo>
                <a:lnTo>
                  <a:pt x="136" y="154"/>
                </a:lnTo>
                <a:lnTo>
                  <a:pt x="126" y="148"/>
                </a:lnTo>
                <a:lnTo>
                  <a:pt x="126" y="148"/>
                </a:lnTo>
                <a:close/>
                <a:moveTo>
                  <a:pt x="198" y="340"/>
                </a:moveTo>
                <a:lnTo>
                  <a:pt x="198" y="340"/>
                </a:lnTo>
                <a:lnTo>
                  <a:pt x="188" y="344"/>
                </a:lnTo>
                <a:lnTo>
                  <a:pt x="176" y="350"/>
                </a:lnTo>
                <a:lnTo>
                  <a:pt x="176" y="264"/>
                </a:lnTo>
                <a:lnTo>
                  <a:pt x="176" y="264"/>
                </a:lnTo>
                <a:lnTo>
                  <a:pt x="188" y="270"/>
                </a:lnTo>
                <a:lnTo>
                  <a:pt x="198" y="276"/>
                </a:lnTo>
                <a:lnTo>
                  <a:pt x="198" y="276"/>
                </a:lnTo>
                <a:lnTo>
                  <a:pt x="206" y="282"/>
                </a:lnTo>
                <a:lnTo>
                  <a:pt x="212" y="290"/>
                </a:lnTo>
                <a:lnTo>
                  <a:pt x="216" y="298"/>
                </a:lnTo>
                <a:lnTo>
                  <a:pt x="218" y="306"/>
                </a:lnTo>
                <a:lnTo>
                  <a:pt x="218" y="316"/>
                </a:lnTo>
                <a:lnTo>
                  <a:pt x="214" y="324"/>
                </a:lnTo>
                <a:lnTo>
                  <a:pt x="208" y="332"/>
                </a:lnTo>
                <a:lnTo>
                  <a:pt x="198" y="340"/>
                </a:lnTo>
                <a:lnTo>
                  <a:pt x="198" y="34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60" name="Freeform 5"/>
          <p:cNvSpPr>
            <a:spLocks noEditPoints="1"/>
          </p:cNvSpPr>
          <p:nvPr/>
        </p:nvSpPr>
        <p:spPr bwMode="auto">
          <a:xfrm>
            <a:off x="6143637" y="1901370"/>
            <a:ext cx="230752" cy="188596"/>
          </a:xfrm>
          <a:custGeom>
            <a:avLst/>
            <a:gdLst/>
            <a:ahLst/>
            <a:cxnLst>
              <a:cxn ang="0">
                <a:pos x="320" y="334"/>
              </a:cxn>
              <a:cxn ang="0">
                <a:pos x="318" y="338"/>
              </a:cxn>
              <a:cxn ang="0">
                <a:pos x="316" y="340"/>
              </a:cxn>
              <a:cxn ang="0">
                <a:pos x="268" y="340"/>
              </a:cxn>
              <a:cxn ang="0">
                <a:pos x="260" y="340"/>
              </a:cxn>
              <a:cxn ang="0">
                <a:pos x="258" y="334"/>
              </a:cxn>
              <a:cxn ang="0">
                <a:pos x="194" y="176"/>
              </a:cxn>
              <a:cxn ang="0">
                <a:pos x="160" y="334"/>
              </a:cxn>
              <a:cxn ang="0">
                <a:pos x="158" y="340"/>
              </a:cxn>
              <a:cxn ang="0">
                <a:pos x="108" y="340"/>
              </a:cxn>
              <a:cxn ang="0">
                <a:pos x="100" y="340"/>
              </a:cxn>
              <a:cxn ang="0">
                <a:pos x="98" y="334"/>
              </a:cxn>
              <a:cxn ang="0">
                <a:pos x="10" y="176"/>
              </a:cxn>
              <a:cxn ang="0">
                <a:pos x="4" y="176"/>
              </a:cxn>
              <a:cxn ang="0">
                <a:pos x="2" y="174"/>
              </a:cxn>
              <a:cxn ang="0">
                <a:pos x="0" y="166"/>
              </a:cxn>
              <a:cxn ang="0">
                <a:pos x="0" y="132"/>
              </a:cxn>
              <a:cxn ang="0">
                <a:pos x="2" y="124"/>
              </a:cxn>
              <a:cxn ang="0">
                <a:pos x="10" y="122"/>
              </a:cxn>
              <a:cxn ang="0">
                <a:pos x="26" y="10"/>
              </a:cxn>
              <a:cxn ang="0">
                <a:pos x="24" y="6"/>
              </a:cxn>
              <a:cxn ang="0">
                <a:pos x="26" y="2"/>
              </a:cxn>
              <a:cxn ang="0">
                <a:pos x="36" y="0"/>
              </a:cxn>
              <a:cxn ang="0">
                <a:pos x="72" y="0"/>
              </a:cxn>
              <a:cxn ang="0">
                <a:pos x="80" y="0"/>
              </a:cxn>
              <a:cxn ang="0">
                <a:pos x="82" y="6"/>
              </a:cxn>
              <a:cxn ang="0">
                <a:pos x="152" y="122"/>
              </a:cxn>
              <a:cxn ang="0">
                <a:pos x="176" y="6"/>
              </a:cxn>
              <a:cxn ang="0">
                <a:pos x="178" y="0"/>
              </a:cxn>
              <a:cxn ang="0">
                <a:pos x="186" y="0"/>
              </a:cxn>
              <a:cxn ang="0">
                <a:pos x="230" y="0"/>
              </a:cxn>
              <a:cxn ang="0">
                <a:pos x="238" y="0"/>
              </a:cxn>
              <a:cxn ang="0">
                <a:pos x="240" y="6"/>
              </a:cxn>
              <a:cxn ang="0">
                <a:pos x="310" y="122"/>
              </a:cxn>
              <a:cxn ang="0">
                <a:pos x="334" y="6"/>
              </a:cxn>
              <a:cxn ang="0">
                <a:pos x="338" y="0"/>
              </a:cxn>
              <a:cxn ang="0">
                <a:pos x="344" y="0"/>
              </a:cxn>
              <a:cxn ang="0">
                <a:pos x="382" y="0"/>
              </a:cxn>
              <a:cxn ang="0">
                <a:pos x="392" y="2"/>
              </a:cxn>
              <a:cxn ang="0">
                <a:pos x="392" y="4"/>
              </a:cxn>
              <a:cxn ang="0">
                <a:pos x="368" y="122"/>
              </a:cxn>
              <a:cxn ang="0">
                <a:pos x="406" y="122"/>
              </a:cxn>
              <a:cxn ang="0">
                <a:pos x="414" y="124"/>
              </a:cxn>
              <a:cxn ang="0">
                <a:pos x="416" y="132"/>
              </a:cxn>
              <a:cxn ang="0">
                <a:pos x="416" y="166"/>
              </a:cxn>
              <a:cxn ang="0">
                <a:pos x="414" y="174"/>
              </a:cxn>
              <a:cxn ang="0">
                <a:pos x="406" y="176"/>
              </a:cxn>
              <a:cxn ang="0">
                <a:pos x="130" y="246"/>
              </a:cxn>
              <a:cxn ang="0">
                <a:pos x="120" y="176"/>
              </a:cxn>
              <a:cxn ang="0">
                <a:pos x="202" y="122"/>
              </a:cxn>
              <a:cxn ang="0">
                <a:pos x="208" y="84"/>
              </a:cxn>
              <a:cxn ang="0">
                <a:pos x="288" y="246"/>
              </a:cxn>
              <a:cxn ang="0">
                <a:pos x="276" y="176"/>
              </a:cxn>
            </a:cxnLst>
            <a:rect l="0" t="0" r="r" b="b"/>
            <a:pathLst>
              <a:path w="416" h="340">
                <a:moveTo>
                  <a:pt x="354" y="176"/>
                </a:moveTo>
                <a:lnTo>
                  <a:pt x="320" y="334"/>
                </a:lnTo>
                <a:lnTo>
                  <a:pt x="320" y="334"/>
                </a:lnTo>
                <a:lnTo>
                  <a:pt x="318" y="338"/>
                </a:lnTo>
                <a:lnTo>
                  <a:pt x="316" y="340"/>
                </a:lnTo>
                <a:lnTo>
                  <a:pt x="316" y="340"/>
                </a:lnTo>
                <a:lnTo>
                  <a:pt x="308" y="340"/>
                </a:lnTo>
                <a:lnTo>
                  <a:pt x="268" y="340"/>
                </a:lnTo>
                <a:lnTo>
                  <a:pt x="268" y="340"/>
                </a:lnTo>
                <a:lnTo>
                  <a:pt x="260" y="340"/>
                </a:lnTo>
                <a:lnTo>
                  <a:pt x="260" y="340"/>
                </a:lnTo>
                <a:lnTo>
                  <a:pt x="258" y="334"/>
                </a:lnTo>
                <a:lnTo>
                  <a:pt x="224" y="176"/>
                </a:lnTo>
                <a:lnTo>
                  <a:pt x="194" y="176"/>
                </a:lnTo>
                <a:lnTo>
                  <a:pt x="160" y="334"/>
                </a:lnTo>
                <a:lnTo>
                  <a:pt x="160" y="334"/>
                </a:lnTo>
                <a:lnTo>
                  <a:pt x="158" y="340"/>
                </a:lnTo>
                <a:lnTo>
                  <a:pt x="158" y="340"/>
                </a:lnTo>
                <a:lnTo>
                  <a:pt x="150" y="340"/>
                </a:lnTo>
                <a:lnTo>
                  <a:pt x="108" y="340"/>
                </a:lnTo>
                <a:lnTo>
                  <a:pt x="108" y="340"/>
                </a:lnTo>
                <a:lnTo>
                  <a:pt x="100" y="340"/>
                </a:lnTo>
                <a:lnTo>
                  <a:pt x="100" y="340"/>
                </a:lnTo>
                <a:lnTo>
                  <a:pt x="98" y="334"/>
                </a:lnTo>
                <a:lnTo>
                  <a:pt x="62" y="176"/>
                </a:lnTo>
                <a:lnTo>
                  <a:pt x="10" y="176"/>
                </a:lnTo>
                <a:lnTo>
                  <a:pt x="10" y="176"/>
                </a:lnTo>
                <a:lnTo>
                  <a:pt x="4" y="176"/>
                </a:lnTo>
                <a:lnTo>
                  <a:pt x="2" y="174"/>
                </a:lnTo>
                <a:lnTo>
                  <a:pt x="2" y="174"/>
                </a:lnTo>
                <a:lnTo>
                  <a:pt x="0" y="172"/>
                </a:lnTo>
                <a:lnTo>
                  <a:pt x="0" y="166"/>
                </a:lnTo>
                <a:lnTo>
                  <a:pt x="0" y="132"/>
                </a:lnTo>
                <a:lnTo>
                  <a:pt x="0" y="132"/>
                </a:lnTo>
                <a:lnTo>
                  <a:pt x="0" y="126"/>
                </a:lnTo>
                <a:lnTo>
                  <a:pt x="2" y="124"/>
                </a:lnTo>
                <a:lnTo>
                  <a:pt x="2" y="124"/>
                </a:lnTo>
                <a:lnTo>
                  <a:pt x="10" y="122"/>
                </a:lnTo>
                <a:lnTo>
                  <a:pt x="50" y="122"/>
                </a:lnTo>
                <a:lnTo>
                  <a:pt x="26" y="10"/>
                </a:lnTo>
                <a:lnTo>
                  <a:pt x="26" y="10"/>
                </a:lnTo>
                <a:lnTo>
                  <a:pt x="24" y="6"/>
                </a:lnTo>
                <a:lnTo>
                  <a:pt x="26" y="2"/>
                </a:lnTo>
                <a:lnTo>
                  <a:pt x="26" y="2"/>
                </a:lnTo>
                <a:lnTo>
                  <a:pt x="28" y="0"/>
                </a:lnTo>
                <a:lnTo>
                  <a:pt x="36" y="0"/>
                </a:lnTo>
                <a:lnTo>
                  <a:pt x="72" y="0"/>
                </a:lnTo>
                <a:lnTo>
                  <a:pt x="72" y="0"/>
                </a:lnTo>
                <a:lnTo>
                  <a:pt x="80" y="0"/>
                </a:lnTo>
                <a:lnTo>
                  <a:pt x="80" y="0"/>
                </a:lnTo>
                <a:lnTo>
                  <a:pt x="82" y="2"/>
                </a:lnTo>
                <a:lnTo>
                  <a:pt x="82" y="6"/>
                </a:lnTo>
                <a:lnTo>
                  <a:pt x="108" y="122"/>
                </a:lnTo>
                <a:lnTo>
                  <a:pt x="152" y="122"/>
                </a:lnTo>
                <a:lnTo>
                  <a:pt x="176" y="6"/>
                </a:lnTo>
                <a:lnTo>
                  <a:pt x="176" y="6"/>
                </a:lnTo>
                <a:lnTo>
                  <a:pt x="176" y="2"/>
                </a:lnTo>
                <a:lnTo>
                  <a:pt x="178" y="0"/>
                </a:lnTo>
                <a:lnTo>
                  <a:pt x="178" y="0"/>
                </a:lnTo>
                <a:lnTo>
                  <a:pt x="186" y="0"/>
                </a:lnTo>
                <a:lnTo>
                  <a:pt x="230" y="0"/>
                </a:lnTo>
                <a:lnTo>
                  <a:pt x="230" y="0"/>
                </a:lnTo>
                <a:lnTo>
                  <a:pt x="238" y="0"/>
                </a:lnTo>
                <a:lnTo>
                  <a:pt x="238" y="0"/>
                </a:lnTo>
                <a:lnTo>
                  <a:pt x="240" y="2"/>
                </a:lnTo>
                <a:lnTo>
                  <a:pt x="240" y="6"/>
                </a:lnTo>
                <a:lnTo>
                  <a:pt x="264" y="122"/>
                </a:lnTo>
                <a:lnTo>
                  <a:pt x="310" y="122"/>
                </a:lnTo>
                <a:lnTo>
                  <a:pt x="334" y="6"/>
                </a:lnTo>
                <a:lnTo>
                  <a:pt x="334" y="6"/>
                </a:lnTo>
                <a:lnTo>
                  <a:pt x="336" y="2"/>
                </a:lnTo>
                <a:lnTo>
                  <a:pt x="338" y="0"/>
                </a:lnTo>
                <a:lnTo>
                  <a:pt x="338" y="0"/>
                </a:lnTo>
                <a:lnTo>
                  <a:pt x="344" y="0"/>
                </a:lnTo>
                <a:lnTo>
                  <a:pt x="382" y="0"/>
                </a:lnTo>
                <a:lnTo>
                  <a:pt x="382" y="0"/>
                </a:lnTo>
                <a:lnTo>
                  <a:pt x="388" y="0"/>
                </a:lnTo>
                <a:lnTo>
                  <a:pt x="392" y="2"/>
                </a:lnTo>
                <a:lnTo>
                  <a:pt x="392" y="2"/>
                </a:lnTo>
                <a:lnTo>
                  <a:pt x="392" y="4"/>
                </a:lnTo>
                <a:lnTo>
                  <a:pt x="390" y="10"/>
                </a:lnTo>
                <a:lnTo>
                  <a:pt x="368" y="122"/>
                </a:lnTo>
                <a:lnTo>
                  <a:pt x="406" y="122"/>
                </a:lnTo>
                <a:lnTo>
                  <a:pt x="406" y="122"/>
                </a:lnTo>
                <a:lnTo>
                  <a:pt x="412" y="122"/>
                </a:lnTo>
                <a:lnTo>
                  <a:pt x="414" y="124"/>
                </a:lnTo>
                <a:lnTo>
                  <a:pt x="414" y="124"/>
                </a:lnTo>
                <a:lnTo>
                  <a:pt x="416" y="132"/>
                </a:lnTo>
                <a:lnTo>
                  <a:pt x="416" y="166"/>
                </a:lnTo>
                <a:lnTo>
                  <a:pt x="416" y="166"/>
                </a:lnTo>
                <a:lnTo>
                  <a:pt x="414" y="174"/>
                </a:lnTo>
                <a:lnTo>
                  <a:pt x="414" y="174"/>
                </a:lnTo>
                <a:lnTo>
                  <a:pt x="412" y="176"/>
                </a:lnTo>
                <a:lnTo>
                  <a:pt x="406" y="176"/>
                </a:lnTo>
                <a:lnTo>
                  <a:pt x="354" y="176"/>
                </a:lnTo>
                <a:close/>
                <a:moveTo>
                  <a:pt x="130" y="246"/>
                </a:moveTo>
                <a:lnTo>
                  <a:pt x="142" y="176"/>
                </a:lnTo>
                <a:lnTo>
                  <a:pt x="120" y="176"/>
                </a:lnTo>
                <a:lnTo>
                  <a:pt x="130" y="246"/>
                </a:lnTo>
                <a:close/>
                <a:moveTo>
                  <a:pt x="202" y="122"/>
                </a:moveTo>
                <a:lnTo>
                  <a:pt x="216" y="122"/>
                </a:lnTo>
                <a:lnTo>
                  <a:pt x="208" y="84"/>
                </a:lnTo>
                <a:lnTo>
                  <a:pt x="202" y="122"/>
                </a:lnTo>
                <a:close/>
                <a:moveTo>
                  <a:pt x="288" y="246"/>
                </a:moveTo>
                <a:lnTo>
                  <a:pt x="300" y="176"/>
                </a:lnTo>
                <a:lnTo>
                  <a:pt x="276" y="176"/>
                </a:lnTo>
                <a:lnTo>
                  <a:pt x="288" y="246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tx1"/>
              </a:solidFill>
            </a:endParaRPr>
          </a:p>
        </p:txBody>
      </p:sp>
      <p:grpSp>
        <p:nvGrpSpPr>
          <p:cNvPr id="61" name="그룹 60"/>
          <p:cNvGrpSpPr/>
          <p:nvPr/>
        </p:nvGrpSpPr>
        <p:grpSpPr>
          <a:xfrm>
            <a:off x="5929322" y="2285992"/>
            <a:ext cx="2520000" cy="148037"/>
            <a:chOff x="3132000" y="2137941"/>
            <a:chExt cx="2520000" cy="148037"/>
          </a:xfrm>
        </p:grpSpPr>
        <p:sp>
          <p:nvSpPr>
            <p:cNvPr id="62" name="Rectangle 45"/>
            <p:cNvSpPr>
              <a:spLocks noChangeArrowheads="1"/>
            </p:cNvSpPr>
            <p:nvPr/>
          </p:nvSpPr>
          <p:spPr bwMode="auto">
            <a:xfrm flipV="1">
              <a:off x="3132000" y="2137941"/>
              <a:ext cx="2520000" cy="45719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" name="이등변 삼각형 62"/>
            <p:cNvSpPr/>
            <p:nvPr/>
          </p:nvSpPr>
          <p:spPr>
            <a:xfrm rot="10800000">
              <a:off x="4300178" y="2177978"/>
              <a:ext cx="180000" cy="108000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64" name="Rectangle 222"/>
          <p:cNvSpPr>
            <a:spLocks noChangeArrowheads="1"/>
          </p:cNvSpPr>
          <p:nvPr/>
        </p:nvSpPr>
        <p:spPr bwMode="auto">
          <a:xfrm>
            <a:off x="5982472" y="2481218"/>
            <a:ext cx="2468570" cy="620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65" name="Rectangle 222"/>
          <p:cNvSpPr>
            <a:spLocks noChangeArrowheads="1"/>
          </p:cNvSpPr>
          <p:nvPr/>
        </p:nvSpPr>
        <p:spPr bwMode="auto">
          <a:xfrm>
            <a:off x="5982472" y="3211479"/>
            <a:ext cx="2468570" cy="620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grpSp>
        <p:nvGrpSpPr>
          <p:cNvPr id="91" name="그룹 90"/>
          <p:cNvGrpSpPr/>
          <p:nvPr/>
        </p:nvGrpSpPr>
        <p:grpSpPr>
          <a:xfrm>
            <a:off x="3911199" y="3071810"/>
            <a:ext cx="1321603" cy="1321603"/>
            <a:chOff x="3911199" y="2768199"/>
            <a:chExt cx="1321603" cy="1321603"/>
          </a:xfrm>
        </p:grpSpPr>
        <p:grpSp>
          <p:nvGrpSpPr>
            <p:cNvPr id="86" name="그룹 85"/>
            <p:cNvGrpSpPr/>
            <p:nvPr/>
          </p:nvGrpSpPr>
          <p:grpSpPr>
            <a:xfrm>
              <a:off x="3911199" y="2768199"/>
              <a:ext cx="1321603" cy="1321603"/>
              <a:chOff x="3821901" y="2678901"/>
              <a:chExt cx="1500198" cy="1500198"/>
            </a:xfrm>
          </p:grpSpPr>
          <p:sp>
            <p:nvSpPr>
              <p:cNvPr id="84" name="직사각형 83"/>
              <p:cNvSpPr/>
              <p:nvPr/>
            </p:nvSpPr>
            <p:spPr>
              <a:xfrm>
                <a:off x="3821901" y="2678901"/>
                <a:ext cx="1500198" cy="1500198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85" name="직사각형 84"/>
              <p:cNvSpPr/>
              <p:nvPr/>
            </p:nvSpPr>
            <p:spPr>
              <a:xfrm>
                <a:off x="3929058" y="2786058"/>
                <a:ext cx="1285884" cy="1285884"/>
              </a:xfrm>
              <a:prstGeom prst="rect">
                <a:avLst/>
              </a:prstGeom>
              <a:solidFill>
                <a:schemeClr val="bg1"/>
              </a:solidFill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77" name="Rectangle 188"/>
            <p:cNvSpPr>
              <a:spLocks noChangeArrowheads="1"/>
            </p:cNvSpPr>
            <p:nvPr/>
          </p:nvSpPr>
          <p:spPr bwMode="auto">
            <a:xfrm>
              <a:off x="4421287" y="3643314"/>
              <a:ext cx="307777" cy="24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+mn-ea"/>
                  <a:cs typeface="굴림" pitchFamily="50" charset="-127"/>
                </a:rPr>
                <a:t>내용</a:t>
              </a:r>
              <a:endParaRPr kumimoji="1" lang="ko-KR" alt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n-ea"/>
                <a:cs typeface="굴림" pitchFamily="50" charset="-127"/>
              </a:endParaRPr>
            </a:p>
          </p:txBody>
        </p:sp>
        <p:grpSp>
          <p:nvGrpSpPr>
            <p:cNvPr id="87" name="그룹 86"/>
            <p:cNvGrpSpPr/>
            <p:nvPr/>
          </p:nvGrpSpPr>
          <p:grpSpPr>
            <a:xfrm>
              <a:off x="4214810" y="3071810"/>
              <a:ext cx="699923" cy="555631"/>
              <a:chOff x="4075113" y="2870201"/>
              <a:chExt cx="1031875" cy="819150"/>
            </a:xfrm>
            <a:solidFill>
              <a:schemeClr val="accent6"/>
            </a:solidFill>
            <a:effectLst/>
          </p:grpSpPr>
          <p:sp>
            <p:nvSpPr>
              <p:cNvPr id="88" name="Rectangle 188"/>
              <p:cNvSpPr>
                <a:spLocks noChangeArrowheads="1"/>
              </p:cNvSpPr>
              <p:nvPr/>
            </p:nvSpPr>
            <p:spPr bwMode="auto">
              <a:xfrm>
                <a:off x="4075113" y="3184526"/>
                <a:ext cx="276225" cy="504825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innerShdw blurRad="63500" dist="38100" dir="13500000">
                  <a:prstClr val="black">
                    <a:alpha val="2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9" name="Rectangle 189"/>
              <p:cNvSpPr>
                <a:spLocks noChangeArrowheads="1"/>
              </p:cNvSpPr>
              <p:nvPr/>
            </p:nvSpPr>
            <p:spPr bwMode="auto">
              <a:xfrm>
                <a:off x="4452938" y="3048001"/>
                <a:ext cx="276225" cy="64135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innerShdw blurRad="63500" dist="38100" dir="13500000">
                  <a:prstClr val="black">
                    <a:alpha val="2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0" name="Rectangle 190"/>
              <p:cNvSpPr>
                <a:spLocks noChangeArrowheads="1"/>
              </p:cNvSpPr>
              <p:nvPr/>
            </p:nvSpPr>
            <p:spPr bwMode="auto">
              <a:xfrm>
                <a:off x="4830763" y="2870201"/>
                <a:ext cx="276225" cy="81915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innerShdw blurRad="63500" dist="38100" dir="13500000">
                  <a:prstClr val="black">
                    <a:alpha val="2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57709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098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F01CA87E-93CA-427F-8B8E-9D908799E20D}"/>
              </a:ext>
            </a:extLst>
          </p:cNvPr>
          <p:cNvSpPr/>
          <p:nvPr/>
        </p:nvSpPr>
        <p:spPr>
          <a:xfrm>
            <a:off x="107504" y="5634207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28529EB6-9484-4BAD-85AE-7965E73E7FCF}"/>
              </a:ext>
            </a:extLst>
          </p:cNvPr>
          <p:cNvSpPr/>
          <p:nvPr/>
        </p:nvSpPr>
        <p:spPr>
          <a:xfrm>
            <a:off x="107504" y="6246051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A2CE3E4A-45FC-417C-8527-F02F474CA17D}"/>
              </a:ext>
            </a:extLst>
          </p:cNvPr>
          <p:cNvSpPr/>
          <p:nvPr/>
        </p:nvSpPr>
        <p:spPr>
          <a:xfrm>
            <a:off x="1139597" y="5488346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73E95179-0238-462C-B75B-966AD4D41336}"/>
              </a:ext>
            </a:extLst>
          </p:cNvPr>
          <p:cNvSpPr/>
          <p:nvPr/>
        </p:nvSpPr>
        <p:spPr>
          <a:xfrm>
            <a:off x="1009194" y="5814578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88032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F0BD1B4F-9E0F-49F5-AF6B-65BE1F1680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EB8B6BE7-CC0E-4C9E-8EC8-13716771D3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9EC94320-718D-4877-AC93-FFEAA0FB84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D8752860-1137-48A5-817F-73BB494457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9D921FAA-6465-4FEB-AA69-E6D79354C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0E5779D1-F430-4604-B76B-02B05B4A62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55DC6E9D-BABB-43BE-8C34-BE3ADCE72D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10340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4FC6DA98-F379-4FD1-9D72-5857025860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23291"/>
            <a:ext cx="1636899" cy="122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43B129AC-BEB3-46F0-88D0-E7C5CA59FB74}"/>
              </a:ext>
            </a:extLst>
          </p:cNvPr>
          <p:cNvSpPr/>
          <p:nvPr/>
        </p:nvSpPr>
        <p:spPr>
          <a:xfrm>
            <a:off x="756293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11F7D791-D7FE-4029-B28D-F90A92AD0916}"/>
              </a:ext>
            </a:extLst>
          </p:cNvPr>
          <p:cNvSpPr/>
          <p:nvPr/>
        </p:nvSpPr>
        <p:spPr>
          <a:xfrm>
            <a:off x="2748635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4BB79A9D-31D1-4C9A-98ED-DF3AA9F5A16A}"/>
              </a:ext>
            </a:extLst>
          </p:cNvPr>
          <p:cNvSpPr/>
          <p:nvPr/>
        </p:nvSpPr>
        <p:spPr>
          <a:xfrm>
            <a:off x="4747028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10C4FE33-8D35-4F8F-9A22-BF70253C6E3D}"/>
              </a:ext>
            </a:extLst>
          </p:cNvPr>
          <p:cNvSpPr/>
          <p:nvPr/>
        </p:nvSpPr>
        <p:spPr>
          <a:xfrm>
            <a:off x="6738622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F6A7F865-1BAE-4D23-9C7E-E0CAC71115D5}"/>
              </a:ext>
            </a:extLst>
          </p:cNvPr>
          <p:cNvSpPr/>
          <p:nvPr/>
        </p:nvSpPr>
        <p:spPr>
          <a:xfrm>
            <a:off x="756293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1AFFAF11-D44C-40CC-AA57-F9CFF759925E}"/>
              </a:ext>
            </a:extLst>
          </p:cNvPr>
          <p:cNvSpPr/>
          <p:nvPr/>
        </p:nvSpPr>
        <p:spPr>
          <a:xfrm>
            <a:off x="2748635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CFF49033-4D73-45C7-B7EE-E51BE30A7C46}"/>
              </a:ext>
            </a:extLst>
          </p:cNvPr>
          <p:cNvSpPr/>
          <p:nvPr/>
        </p:nvSpPr>
        <p:spPr>
          <a:xfrm>
            <a:off x="4747028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27992F24-9D32-4959-AFAD-577CF083FA82}"/>
              </a:ext>
            </a:extLst>
          </p:cNvPr>
          <p:cNvSpPr/>
          <p:nvPr/>
        </p:nvSpPr>
        <p:spPr>
          <a:xfrm>
            <a:off x="6738622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DBF445C4-D340-43F4-A372-20FC5328B94B}"/>
              </a:ext>
            </a:extLst>
          </p:cNvPr>
          <p:cNvSpPr/>
          <p:nvPr/>
        </p:nvSpPr>
        <p:spPr>
          <a:xfrm>
            <a:off x="672841" y="1258257"/>
            <a:ext cx="3766240" cy="38694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28CB8882-CFAD-42CF-AF9F-DAB8DE82C4DC}"/>
              </a:ext>
            </a:extLst>
          </p:cNvPr>
          <p:cNvSpPr/>
          <p:nvPr/>
        </p:nvSpPr>
        <p:spPr>
          <a:xfrm>
            <a:off x="672841" y="1037318"/>
            <a:ext cx="1552392" cy="257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6964A840-5FB2-48FE-9A40-B6473D97955E}"/>
              </a:ext>
            </a:extLst>
          </p:cNvPr>
          <p:cNvSpPr/>
          <p:nvPr/>
        </p:nvSpPr>
        <p:spPr>
          <a:xfrm>
            <a:off x="6629704" y="1405737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651814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D2CFB35C-555D-4BA9-B47D-F06277D84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BDDFFF75-D1A9-405C-9E7A-596CADDB23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D0E9F0E5-3ECC-4727-98E3-89D47C08DB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48A67DE5-2B69-4BB8-9D1F-BCB8170F98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96676DB7-8301-4B79-9C8E-D0D60FE9E9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8BB2A15C-6427-4087-A67F-DC14D849C8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AEE40DF5-DF5B-4A32-8189-AB5352AE3D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10340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706443D2-4C1B-4902-87CC-D1DCD1C02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23291"/>
            <a:ext cx="1636899" cy="122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8A1EF5BD-58D5-4059-BF86-FABA415F82A2}"/>
              </a:ext>
            </a:extLst>
          </p:cNvPr>
          <p:cNvSpPr/>
          <p:nvPr/>
        </p:nvSpPr>
        <p:spPr>
          <a:xfrm>
            <a:off x="756293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E185C73D-18DA-45EB-A474-1F825C76F28D}"/>
              </a:ext>
            </a:extLst>
          </p:cNvPr>
          <p:cNvSpPr/>
          <p:nvPr/>
        </p:nvSpPr>
        <p:spPr>
          <a:xfrm>
            <a:off x="2748635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7BB5E544-A109-47DF-8A5F-FDBFD9D8B00D}"/>
              </a:ext>
            </a:extLst>
          </p:cNvPr>
          <p:cNvSpPr/>
          <p:nvPr/>
        </p:nvSpPr>
        <p:spPr>
          <a:xfrm>
            <a:off x="4747028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D7B5D4A9-0E5B-4BB0-B45D-013C8AE51CA7}"/>
              </a:ext>
            </a:extLst>
          </p:cNvPr>
          <p:cNvSpPr/>
          <p:nvPr/>
        </p:nvSpPr>
        <p:spPr>
          <a:xfrm>
            <a:off x="6738622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B8E7E851-AFBF-4E77-A291-18E1B72DE462}"/>
              </a:ext>
            </a:extLst>
          </p:cNvPr>
          <p:cNvSpPr/>
          <p:nvPr/>
        </p:nvSpPr>
        <p:spPr>
          <a:xfrm>
            <a:off x="756293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EE050967-08CC-4051-9187-57CF79841FC7}"/>
              </a:ext>
            </a:extLst>
          </p:cNvPr>
          <p:cNvSpPr/>
          <p:nvPr/>
        </p:nvSpPr>
        <p:spPr>
          <a:xfrm>
            <a:off x="2748635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586F0F49-70BA-470A-96DF-A75F69B0C23B}"/>
              </a:ext>
            </a:extLst>
          </p:cNvPr>
          <p:cNvSpPr/>
          <p:nvPr/>
        </p:nvSpPr>
        <p:spPr>
          <a:xfrm>
            <a:off x="4747028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E265F602-6710-4E9B-8F8F-C8915FDE6101}"/>
              </a:ext>
            </a:extLst>
          </p:cNvPr>
          <p:cNvSpPr/>
          <p:nvPr/>
        </p:nvSpPr>
        <p:spPr>
          <a:xfrm>
            <a:off x="6738622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4EC74615-30E7-4E16-8D5E-75A6B1DC9BF1}"/>
              </a:ext>
            </a:extLst>
          </p:cNvPr>
          <p:cNvSpPr/>
          <p:nvPr/>
        </p:nvSpPr>
        <p:spPr>
          <a:xfrm>
            <a:off x="672841" y="1258257"/>
            <a:ext cx="3282562" cy="38694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667789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FEC62C32-5000-4ED2-ADBB-220132AF7203}"/>
              </a:ext>
            </a:extLst>
          </p:cNvPr>
          <p:cNvSpPr/>
          <p:nvPr/>
        </p:nvSpPr>
        <p:spPr>
          <a:xfrm>
            <a:off x="672841" y="1037318"/>
            <a:ext cx="1552392" cy="257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76CC0748-4F4A-43C2-A589-6B6F6C4CE8B0}"/>
              </a:ext>
            </a:extLst>
          </p:cNvPr>
          <p:cNvSpPr/>
          <p:nvPr/>
        </p:nvSpPr>
        <p:spPr>
          <a:xfrm>
            <a:off x="6629704" y="1405737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334742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투자유치_제조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D80000"/>
      </a:accent1>
      <a:accent2>
        <a:srgbClr val="844140"/>
      </a:accent2>
      <a:accent3>
        <a:srgbClr val="AF9D87"/>
      </a:accent3>
      <a:accent4>
        <a:srgbClr val="157FC6"/>
      </a:accent4>
      <a:accent5>
        <a:srgbClr val="8A8D8E"/>
      </a:accent5>
      <a:accent6>
        <a:srgbClr val="C9C9C9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2257</TotalTime>
  <Words>405</Words>
  <Application>Microsoft Office PowerPoint</Application>
  <PresentationFormat>화면 슬라이드 쇼(4:3)</PresentationFormat>
  <Paragraphs>88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표준작성법_사업계획서_투자유치(제조)</dc:title>
  <dc:creator>㈜ 인비닷컴</dc:creator>
  <dc:description>무단 복제 배포시 법적 불이익을 받을 수 있습니다.</dc:description>
  <cp:lastModifiedBy>pro</cp:lastModifiedBy>
  <cp:revision>492</cp:revision>
  <dcterms:created xsi:type="dcterms:W3CDTF">2013-09-25T11:58:39Z</dcterms:created>
  <dcterms:modified xsi:type="dcterms:W3CDTF">2019-05-02T09:40:33Z</dcterms:modified>
  <cp:category>본 문서의 저작권은 비즈폼에 있습니다.</cp:category>
</cp:coreProperties>
</file>