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52" r:id="rId2"/>
    <p:sldId id="349" r:id="rId3"/>
    <p:sldId id="342" r:id="rId4"/>
    <p:sldId id="353" r:id="rId5"/>
    <p:sldId id="354" r:id="rId6"/>
    <p:sldId id="355" r:id="rId7"/>
    <p:sldId id="356" r:id="rId8"/>
    <p:sldId id="357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B5394"/>
    <a:srgbClr val="EE9F0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437197"/>
            <a:ext cx="6336000" cy="732508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2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329100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5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5123369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1" name="그룹 40"/>
          <p:cNvGrpSpPr/>
          <p:nvPr userDrawn="1"/>
        </p:nvGrpSpPr>
        <p:grpSpPr>
          <a:xfrm>
            <a:off x="2810625" y="1198725"/>
            <a:ext cx="3524525" cy="2832250"/>
            <a:chOff x="2810625" y="1198725"/>
            <a:chExt cx="3524525" cy="2832250"/>
          </a:xfrm>
        </p:grpSpPr>
        <p:sp>
          <p:nvSpPr>
            <p:cNvPr id="28" name="모서리가 둥근 직사각형 27"/>
            <p:cNvSpPr/>
            <p:nvPr userDrawn="1"/>
          </p:nvSpPr>
          <p:spPr>
            <a:xfrm>
              <a:off x="2810625" y="3104964"/>
              <a:ext cx="666000" cy="666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모서리가 둥근 직사각형 28"/>
            <p:cNvSpPr/>
            <p:nvPr userDrawn="1"/>
          </p:nvSpPr>
          <p:spPr>
            <a:xfrm>
              <a:off x="3055425" y="2591875"/>
              <a:ext cx="421200" cy="421200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0" name="모서리가 둥근 직사각형 29"/>
            <p:cNvSpPr/>
            <p:nvPr userDrawn="1"/>
          </p:nvSpPr>
          <p:spPr>
            <a:xfrm>
              <a:off x="5492750" y="2559050"/>
              <a:ext cx="532800" cy="532800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37" name="그룹 36"/>
            <p:cNvGrpSpPr/>
            <p:nvPr userDrawn="1"/>
          </p:nvGrpSpPr>
          <p:grpSpPr>
            <a:xfrm>
              <a:off x="3548884" y="2212975"/>
              <a:ext cx="1864800" cy="1818000"/>
              <a:chOff x="6624228" y="2212975"/>
              <a:chExt cx="1864800" cy="1818000"/>
            </a:xfrm>
          </p:grpSpPr>
          <p:sp>
            <p:nvSpPr>
              <p:cNvPr id="31" name="모서리가 둥근 직사각형 30"/>
              <p:cNvSpPr/>
              <p:nvPr userDrawn="1"/>
            </p:nvSpPr>
            <p:spPr>
              <a:xfrm>
                <a:off x="6624228" y="2212975"/>
                <a:ext cx="1864800" cy="1818000"/>
              </a:xfrm>
              <a:prstGeom prst="roundRect">
                <a:avLst>
                  <a:gd name="adj" fmla="val 6550"/>
                </a:avLst>
              </a:prstGeom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32" name="그룹 31"/>
              <p:cNvGrpSpPr/>
              <p:nvPr userDrawn="1"/>
            </p:nvGrpSpPr>
            <p:grpSpPr>
              <a:xfrm>
                <a:off x="7092280" y="2212975"/>
                <a:ext cx="863600" cy="1689100"/>
                <a:chOff x="4133850" y="2212975"/>
                <a:chExt cx="863600" cy="1689100"/>
              </a:xfrm>
              <a:solidFill>
                <a:schemeClr val="bg1"/>
              </a:solidFill>
            </p:grpSpPr>
            <p:sp>
              <p:nvSpPr>
                <p:cNvPr id="2061" name="Freeform 13"/>
                <p:cNvSpPr>
                  <a:spLocks/>
                </p:cNvSpPr>
                <p:nvPr userDrawn="1"/>
              </p:nvSpPr>
              <p:spPr bwMode="auto">
                <a:xfrm>
                  <a:off x="4502150" y="2806700"/>
                  <a:ext cx="301625" cy="276225"/>
                </a:xfrm>
                <a:custGeom>
                  <a:avLst/>
                  <a:gdLst/>
                  <a:ahLst/>
                  <a:cxnLst>
                    <a:cxn ang="0">
                      <a:pos x="184" y="4"/>
                    </a:cxn>
                    <a:cxn ang="0">
                      <a:pos x="184" y="4"/>
                    </a:cxn>
                    <a:cxn ang="0">
                      <a:pos x="176" y="0"/>
                    </a:cxn>
                    <a:cxn ang="0">
                      <a:pos x="170" y="0"/>
                    </a:cxn>
                    <a:cxn ang="0">
                      <a:pos x="162" y="2"/>
                    </a:cxn>
                    <a:cxn ang="0">
                      <a:pos x="158" y="6"/>
                    </a:cxn>
                    <a:cxn ang="0">
                      <a:pos x="158" y="6"/>
                    </a:cxn>
                    <a:cxn ang="0">
                      <a:pos x="106" y="62"/>
                    </a:cxn>
                    <a:cxn ang="0">
                      <a:pos x="70" y="100"/>
                    </a:cxn>
                    <a:cxn ang="0">
                      <a:pos x="56" y="114"/>
                    </a:cxn>
                    <a:cxn ang="0">
                      <a:pos x="50" y="118"/>
                    </a:cxn>
                    <a:cxn ang="0">
                      <a:pos x="50" y="118"/>
                    </a:cxn>
                    <a:cxn ang="0">
                      <a:pos x="42" y="112"/>
                    </a:cxn>
                    <a:cxn ang="0">
                      <a:pos x="28" y="106"/>
                    </a:cxn>
                    <a:cxn ang="0">
                      <a:pos x="0" y="92"/>
                    </a:cxn>
                    <a:cxn ang="0">
                      <a:pos x="0" y="92"/>
                    </a:cxn>
                    <a:cxn ang="0">
                      <a:pos x="2" y="106"/>
                    </a:cxn>
                    <a:cxn ang="0">
                      <a:pos x="8" y="126"/>
                    </a:cxn>
                    <a:cxn ang="0">
                      <a:pos x="20" y="168"/>
                    </a:cxn>
                    <a:cxn ang="0">
                      <a:pos x="20" y="168"/>
                    </a:cxn>
                    <a:cxn ang="0">
                      <a:pos x="50" y="172"/>
                    </a:cxn>
                    <a:cxn ang="0">
                      <a:pos x="50" y="172"/>
                    </a:cxn>
                    <a:cxn ang="0">
                      <a:pos x="56" y="172"/>
                    </a:cxn>
                    <a:cxn ang="0">
                      <a:pos x="64" y="174"/>
                    </a:cxn>
                    <a:cxn ang="0">
                      <a:pos x="70" y="172"/>
                    </a:cxn>
                    <a:cxn ang="0">
                      <a:pos x="74" y="166"/>
                    </a:cxn>
                    <a:cxn ang="0">
                      <a:pos x="184" y="34"/>
                    </a:cxn>
                    <a:cxn ang="0">
                      <a:pos x="184" y="34"/>
                    </a:cxn>
                    <a:cxn ang="0">
                      <a:pos x="188" y="26"/>
                    </a:cxn>
                    <a:cxn ang="0">
                      <a:pos x="190" y="18"/>
                    </a:cxn>
                    <a:cxn ang="0">
                      <a:pos x="188" y="8"/>
                    </a:cxn>
                    <a:cxn ang="0">
                      <a:pos x="186" y="6"/>
                    </a:cxn>
                    <a:cxn ang="0">
                      <a:pos x="184" y="4"/>
                    </a:cxn>
                    <a:cxn ang="0">
                      <a:pos x="184" y="4"/>
                    </a:cxn>
                  </a:cxnLst>
                  <a:rect l="0" t="0" r="r" b="b"/>
                  <a:pathLst>
                    <a:path w="190" h="174">
                      <a:moveTo>
                        <a:pt x="184" y="4"/>
                      </a:moveTo>
                      <a:lnTo>
                        <a:pt x="184" y="4"/>
                      </a:lnTo>
                      <a:lnTo>
                        <a:pt x="176" y="0"/>
                      </a:lnTo>
                      <a:lnTo>
                        <a:pt x="170" y="0"/>
                      </a:lnTo>
                      <a:lnTo>
                        <a:pt x="162" y="2"/>
                      </a:lnTo>
                      <a:lnTo>
                        <a:pt x="158" y="6"/>
                      </a:lnTo>
                      <a:lnTo>
                        <a:pt x="158" y="6"/>
                      </a:lnTo>
                      <a:lnTo>
                        <a:pt x="106" y="62"/>
                      </a:lnTo>
                      <a:lnTo>
                        <a:pt x="70" y="100"/>
                      </a:lnTo>
                      <a:lnTo>
                        <a:pt x="56" y="114"/>
                      </a:lnTo>
                      <a:lnTo>
                        <a:pt x="50" y="118"/>
                      </a:lnTo>
                      <a:lnTo>
                        <a:pt x="50" y="118"/>
                      </a:lnTo>
                      <a:lnTo>
                        <a:pt x="42" y="112"/>
                      </a:lnTo>
                      <a:lnTo>
                        <a:pt x="28" y="106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2" y="106"/>
                      </a:lnTo>
                      <a:lnTo>
                        <a:pt x="8" y="126"/>
                      </a:lnTo>
                      <a:lnTo>
                        <a:pt x="20" y="168"/>
                      </a:lnTo>
                      <a:lnTo>
                        <a:pt x="20" y="168"/>
                      </a:lnTo>
                      <a:lnTo>
                        <a:pt x="50" y="172"/>
                      </a:lnTo>
                      <a:lnTo>
                        <a:pt x="50" y="172"/>
                      </a:lnTo>
                      <a:lnTo>
                        <a:pt x="56" y="172"/>
                      </a:lnTo>
                      <a:lnTo>
                        <a:pt x="64" y="174"/>
                      </a:lnTo>
                      <a:lnTo>
                        <a:pt x="70" y="172"/>
                      </a:lnTo>
                      <a:lnTo>
                        <a:pt x="74" y="166"/>
                      </a:lnTo>
                      <a:lnTo>
                        <a:pt x="184" y="34"/>
                      </a:lnTo>
                      <a:lnTo>
                        <a:pt x="184" y="34"/>
                      </a:lnTo>
                      <a:lnTo>
                        <a:pt x="188" y="26"/>
                      </a:lnTo>
                      <a:lnTo>
                        <a:pt x="190" y="18"/>
                      </a:lnTo>
                      <a:lnTo>
                        <a:pt x="188" y="8"/>
                      </a:lnTo>
                      <a:lnTo>
                        <a:pt x="186" y="6"/>
                      </a:lnTo>
                      <a:lnTo>
                        <a:pt x="184" y="4"/>
                      </a:lnTo>
                      <a:lnTo>
                        <a:pt x="184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062" name="Freeform 14"/>
                <p:cNvSpPr>
                  <a:spLocks/>
                </p:cNvSpPr>
                <p:nvPr userDrawn="1"/>
              </p:nvSpPr>
              <p:spPr bwMode="auto">
                <a:xfrm>
                  <a:off x="4133850" y="2651125"/>
                  <a:ext cx="209550" cy="206375"/>
                </a:xfrm>
                <a:custGeom>
                  <a:avLst/>
                  <a:gdLst/>
                  <a:ahLst/>
                  <a:cxnLst>
                    <a:cxn ang="0">
                      <a:pos x="68" y="0"/>
                    </a:cxn>
                    <a:cxn ang="0">
                      <a:pos x="68" y="0"/>
                    </a:cxn>
                    <a:cxn ang="0">
                      <a:pos x="82" y="2"/>
                    </a:cxn>
                    <a:cxn ang="0">
                      <a:pos x="94" y="8"/>
                    </a:cxn>
                    <a:cxn ang="0">
                      <a:pos x="104" y="14"/>
                    </a:cxn>
                    <a:cxn ang="0">
                      <a:pos x="114" y="24"/>
                    </a:cxn>
                    <a:cxn ang="0">
                      <a:pos x="122" y="34"/>
                    </a:cxn>
                    <a:cxn ang="0">
                      <a:pos x="128" y="46"/>
                    </a:cxn>
                    <a:cxn ang="0">
                      <a:pos x="132" y="58"/>
                    </a:cxn>
                    <a:cxn ang="0">
                      <a:pos x="132" y="72"/>
                    </a:cxn>
                    <a:cxn ang="0">
                      <a:pos x="132" y="72"/>
                    </a:cxn>
                    <a:cxn ang="0">
                      <a:pos x="130" y="84"/>
                    </a:cxn>
                    <a:cxn ang="0">
                      <a:pos x="126" y="96"/>
                    </a:cxn>
                    <a:cxn ang="0">
                      <a:pos x="120" y="106"/>
                    </a:cxn>
                    <a:cxn ang="0">
                      <a:pos x="112" y="116"/>
                    </a:cxn>
                    <a:cxn ang="0">
                      <a:pos x="102" y="122"/>
                    </a:cxn>
                    <a:cxn ang="0">
                      <a:pos x="90" y="128"/>
                    </a:cxn>
                    <a:cxn ang="0">
                      <a:pos x="78" y="130"/>
                    </a:cxn>
                    <a:cxn ang="0">
                      <a:pos x="64" y="130"/>
                    </a:cxn>
                    <a:cxn ang="0">
                      <a:pos x="64" y="130"/>
                    </a:cxn>
                    <a:cxn ang="0">
                      <a:pos x="50" y="128"/>
                    </a:cxn>
                    <a:cxn ang="0">
                      <a:pos x="38" y="124"/>
                    </a:cxn>
                    <a:cxn ang="0">
                      <a:pos x="28" y="116"/>
                    </a:cxn>
                    <a:cxn ang="0">
                      <a:pos x="18" y="108"/>
                    </a:cxn>
                    <a:cxn ang="0">
                      <a:pos x="10" y="96"/>
                    </a:cxn>
                    <a:cxn ang="0">
                      <a:pos x="4" y="86"/>
                    </a:cxn>
                    <a:cxn ang="0">
                      <a:pos x="0" y="72"/>
                    </a:cxn>
                    <a:cxn ang="0">
                      <a:pos x="0" y="60"/>
                    </a:cxn>
                    <a:cxn ang="0">
                      <a:pos x="0" y="60"/>
                    </a:cxn>
                    <a:cxn ang="0">
                      <a:pos x="2" y="46"/>
                    </a:cxn>
                    <a:cxn ang="0">
                      <a:pos x="6" y="34"/>
                    </a:cxn>
                    <a:cxn ang="0">
                      <a:pos x="12" y="24"/>
                    </a:cxn>
                    <a:cxn ang="0">
                      <a:pos x="20" y="14"/>
                    </a:cxn>
                    <a:cxn ang="0">
                      <a:pos x="30" y="8"/>
                    </a:cxn>
                    <a:cxn ang="0">
                      <a:pos x="42" y="2"/>
                    </a:cxn>
                    <a:cxn ang="0">
                      <a:pos x="54" y="0"/>
                    </a:cxn>
                    <a:cxn ang="0">
                      <a:pos x="68" y="0"/>
                    </a:cxn>
                    <a:cxn ang="0">
                      <a:pos x="68" y="0"/>
                    </a:cxn>
                  </a:cxnLst>
                  <a:rect l="0" t="0" r="r" b="b"/>
                  <a:pathLst>
                    <a:path w="132" h="130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82" y="2"/>
                      </a:lnTo>
                      <a:lnTo>
                        <a:pt x="94" y="8"/>
                      </a:lnTo>
                      <a:lnTo>
                        <a:pt x="104" y="14"/>
                      </a:lnTo>
                      <a:lnTo>
                        <a:pt x="114" y="24"/>
                      </a:lnTo>
                      <a:lnTo>
                        <a:pt x="122" y="34"/>
                      </a:lnTo>
                      <a:lnTo>
                        <a:pt x="128" y="46"/>
                      </a:lnTo>
                      <a:lnTo>
                        <a:pt x="132" y="58"/>
                      </a:lnTo>
                      <a:lnTo>
                        <a:pt x="132" y="72"/>
                      </a:lnTo>
                      <a:lnTo>
                        <a:pt x="132" y="72"/>
                      </a:lnTo>
                      <a:lnTo>
                        <a:pt x="130" y="84"/>
                      </a:lnTo>
                      <a:lnTo>
                        <a:pt x="126" y="96"/>
                      </a:lnTo>
                      <a:lnTo>
                        <a:pt x="120" y="106"/>
                      </a:lnTo>
                      <a:lnTo>
                        <a:pt x="112" y="116"/>
                      </a:lnTo>
                      <a:lnTo>
                        <a:pt x="102" y="122"/>
                      </a:lnTo>
                      <a:lnTo>
                        <a:pt x="90" y="128"/>
                      </a:lnTo>
                      <a:lnTo>
                        <a:pt x="78" y="130"/>
                      </a:lnTo>
                      <a:lnTo>
                        <a:pt x="64" y="130"/>
                      </a:lnTo>
                      <a:lnTo>
                        <a:pt x="64" y="130"/>
                      </a:lnTo>
                      <a:lnTo>
                        <a:pt x="50" y="128"/>
                      </a:lnTo>
                      <a:lnTo>
                        <a:pt x="38" y="124"/>
                      </a:lnTo>
                      <a:lnTo>
                        <a:pt x="28" y="116"/>
                      </a:lnTo>
                      <a:lnTo>
                        <a:pt x="18" y="108"/>
                      </a:lnTo>
                      <a:lnTo>
                        <a:pt x="10" y="96"/>
                      </a:lnTo>
                      <a:lnTo>
                        <a:pt x="4" y="86"/>
                      </a:lnTo>
                      <a:lnTo>
                        <a:pt x="0" y="72"/>
                      </a:lnTo>
                      <a:lnTo>
                        <a:pt x="0" y="60"/>
                      </a:lnTo>
                      <a:lnTo>
                        <a:pt x="0" y="60"/>
                      </a:lnTo>
                      <a:lnTo>
                        <a:pt x="2" y="46"/>
                      </a:lnTo>
                      <a:lnTo>
                        <a:pt x="6" y="34"/>
                      </a:lnTo>
                      <a:lnTo>
                        <a:pt x="12" y="24"/>
                      </a:lnTo>
                      <a:lnTo>
                        <a:pt x="20" y="14"/>
                      </a:lnTo>
                      <a:lnTo>
                        <a:pt x="30" y="8"/>
                      </a:lnTo>
                      <a:lnTo>
                        <a:pt x="42" y="2"/>
                      </a:lnTo>
                      <a:lnTo>
                        <a:pt x="54" y="0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063" name="Freeform 15"/>
                <p:cNvSpPr>
                  <a:spLocks noEditPoints="1"/>
                </p:cNvSpPr>
                <p:nvPr userDrawn="1"/>
              </p:nvSpPr>
              <p:spPr bwMode="auto">
                <a:xfrm>
                  <a:off x="4537075" y="2212975"/>
                  <a:ext cx="234950" cy="1041400"/>
                </a:xfrm>
                <a:custGeom>
                  <a:avLst/>
                  <a:gdLst/>
                  <a:ahLst/>
                  <a:cxnLst>
                    <a:cxn ang="0">
                      <a:pos x="62" y="590"/>
                    </a:cxn>
                    <a:cxn ang="0">
                      <a:pos x="64" y="586"/>
                    </a:cxn>
                    <a:cxn ang="0">
                      <a:pos x="62" y="576"/>
                    </a:cxn>
                    <a:cxn ang="0">
                      <a:pos x="58" y="568"/>
                    </a:cxn>
                    <a:cxn ang="0">
                      <a:pos x="46" y="560"/>
                    </a:cxn>
                    <a:cxn ang="0">
                      <a:pos x="46" y="554"/>
                    </a:cxn>
                    <a:cxn ang="0">
                      <a:pos x="38" y="522"/>
                    </a:cxn>
                    <a:cxn ang="0">
                      <a:pos x="38" y="522"/>
                    </a:cxn>
                    <a:cxn ang="0">
                      <a:pos x="44" y="476"/>
                    </a:cxn>
                    <a:cxn ang="0">
                      <a:pos x="48" y="430"/>
                    </a:cxn>
                    <a:cxn ang="0">
                      <a:pos x="54" y="332"/>
                    </a:cxn>
                    <a:cxn ang="0">
                      <a:pos x="54" y="300"/>
                    </a:cxn>
                    <a:cxn ang="0">
                      <a:pos x="54" y="300"/>
                    </a:cxn>
                    <a:cxn ang="0">
                      <a:pos x="148" y="2"/>
                    </a:cxn>
                    <a:cxn ang="0">
                      <a:pos x="144" y="2"/>
                    </a:cxn>
                    <a:cxn ang="0">
                      <a:pos x="56" y="274"/>
                    </a:cxn>
                    <a:cxn ang="0">
                      <a:pos x="96" y="0"/>
                    </a:cxn>
                    <a:cxn ang="0">
                      <a:pos x="6" y="558"/>
                    </a:cxn>
                    <a:cxn ang="0">
                      <a:pos x="2" y="562"/>
                    </a:cxn>
                    <a:cxn ang="0">
                      <a:pos x="0" y="564"/>
                    </a:cxn>
                    <a:cxn ang="0">
                      <a:pos x="0" y="566"/>
                    </a:cxn>
                    <a:cxn ang="0">
                      <a:pos x="2" y="576"/>
                    </a:cxn>
                    <a:cxn ang="0">
                      <a:pos x="2" y="580"/>
                    </a:cxn>
                    <a:cxn ang="0">
                      <a:pos x="4" y="582"/>
                    </a:cxn>
                    <a:cxn ang="0">
                      <a:pos x="18" y="584"/>
                    </a:cxn>
                    <a:cxn ang="0">
                      <a:pos x="16" y="590"/>
                    </a:cxn>
                    <a:cxn ang="0">
                      <a:pos x="10" y="598"/>
                    </a:cxn>
                    <a:cxn ang="0">
                      <a:pos x="8" y="602"/>
                    </a:cxn>
                    <a:cxn ang="0">
                      <a:pos x="10" y="604"/>
                    </a:cxn>
                    <a:cxn ang="0">
                      <a:pos x="12" y="604"/>
                    </a:cxn>
                    <a:cxn ang="0">
                      <a:pos x="0" y="648"/>
                    </a:cxn>
                    <a:cxn ang="0">
                      <a:pos x="6" y="648"/>
                    </a:cxn>
                    <a:cxn ang="0">
                      <a:pos x="16" y="604"/>
                    </a:cxn>
                    <a:cxn ang="0">
                      <a:pos x="34" y="598"/>
                    </a:cxn>
                    <a:cxn ang="0">
                      <a:pos x="52" y="592"/>
                    </a:cxn>
                    <a:cxn ang="0">
                      <a:pos x="62" y="626"/>
                    </a:cxn>
                    <a:cxn ang="0">
                      <a:pos x="72" y="656"/>
                    </a:cxn>
                    <a:cxn ang="0">
                      <a:pos x="76" y="656"/>
                    </a:cxn>
                    <a:cxn ang="0">
                      <a:pos x="56" y="592"/>
                    </a:cxn>
                    <a:cxn ang="0">
                      <a:pos x="62" y="590"/>
                    </a:cxn>
                    <a:cxn ang="0">
                      <a:pos x="42" y="558"/>
                    </a:cxn>
                    <a:cxn ang="0">
                      <a:pos x="42" y="560"/>
                    </a:cxn>
                    <a:cxn ang="0">
                      <a:pos x="24" y="580"/>
                    </a:cxn>
                    <a:cxn ang="0">
                      <a:pos x="24" y="574"/>
                    </a:cxn>
                    <a:cxn ang="0">
                      <a:pos x="36" y="526"/>
                    </a:cxn>
                    <a:cxn ang="0">
                      <a:pos x="42" y="558"/>
                    </a:cxn>
                    <a:cxn ang="0">
                      <a:pos x="48" y="380"/>
                    </a:cxn>
                    <a:cxn ang="0">
                      <a:pos x="44" y="432"/>
                    </a:cxn>
                    <a:cxn ang="0">
                      <a:pos x="40" y="486"/>
                    </a:cxn>
                    <a:cxn ang="0">
                      <a:pos x="34" y="522"/>
                    </a:cxn>
                    <a:cxn ang="0">
                      <a:pos x="34" y="522"/>
                    </a:cxn>
                    <a:cxn ang="0">
                      <a:pos x="22" y="566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4" y="554"/>
                    </a:cxn>
                    <a:cxn ang="0">
                      <a:pos x="12" y="554"/>
                    </a:cxn>
                    <a:cxn ang="0">
                      <a:pos x="50" y="314"/>
                    </a:cxn>
                    <a:cxn ang="0">
                      <a:pos x="50" y="336"/>
                    </a:cxn>
                    <a:cxn ang="0">
                      <a:pos x="48" y="380"/>
                    </a:cxn>
                  </a:cxnLst>
                  <a:rect l="0" t="0" r="r" b="b"/>
                  <a:pathLst>
                    <a:path w="148" h="656">
                      <a:moveTo>
                        <a:pt x="62" y="590"/>
                      </a:moveTo>
                      <a:lnTo>
                        <a:pt x="62" y="590"/>
                      </a:lnTo>
                      <a:lnTo>
                        <a:pt x="64" y="588"/>
                      </a:lnTo>
                      <a:lnTo>
                        <a:pt x="64" y="586"/>
                      </a:lnTo>
                      <a:lnTo>
                        <a:pt x="64" y="586"/>
                      </a:lnTo>
                      <a:lnTo>
                        <a:pt x="62" y="576"/>
                      </a:lnTo>
                      <a:lnTo>
                        <a:pt x="58" y="568"/>
                      </a:lnTo>
                      <a:lnTo>
                        <a:pt x="58" y="568"/>
                      </a:lnTo>
                      <a:lnTo>
                        <a:pt x="54" y="564"/>
                      </a:lnTo>
                      <a:lnTo>
                        <a:pt x="46" y="560"/>
                      </a:lnTo>
                      <a:lnTo>
                        <a:pt x="46" y="560"/>
                      </a:lnTo>
                      <a:lnTo>
                        <a:pt x="46" y="554"/>
                      </a:lnTo>
                      <a:lnTo>
                        <a:pt x="46" y="554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44" y="476"/>
                      </a:lnTo>
                      <a:lnTo>
                        <a:pt x="48" y="430"/>
                      </a:lnTo>
                      <a:lnTo>
                        <a:pt x="48" y="430"/>
                      </a:lnTo>
                      <a:lnTo>
                        <a:pt x="52" y="380"/>
                      </a:lnTo>
                      <a:lnTo>
                        <a:pt x="54" y="332"/>
                      </a:lnTo>
                      <a:lnTo>
                        <a:pt x="54" y="332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148" y="2"/>
                      </a:lnTo>
                      <a:lnTo>
                        <a:pt x="144" y="2"/>
                      </a:lnTo>
                      <a:lnTo>
                        <a:pt x="144" y="2"/>
                      </a:lnTo>
                      <a:lnTo>
                        <a:pt x="56" y="274"/>
                      </a:lnTo>
                      <a:lnTo>
                        <a:pt x="56" y="274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6" y="558"/>
                      </a:lnTo>
                      <a:lnTo>
                        <a:pt x="6" y="558"/>
                      </a:lnTo>
                      <a:lnTo>
                        <a:pt x="2" y="562"/>
                      </a:lnTo>
                      <a:lnTo>
                        <a:pt x="2" y="562"/>
                      </a:lnTo>
                      <a:lnTo>
                        <a:pt x="0" y="564"/>
                      </a:lnTo>
                      <a:lnTo>
                        <a:pt x="0" y="566"/>
                      </a:lnTo>
                      <a:lnTo>
                        <a:pt x="0" y="566"/>
                      </a:lnTo>
                      <a:lnTo>
                        <a:pt x="2" y="576"/>
                      </a:lnTo>
                      <a:lnTo>
                        <a:pt x="2" y="576"/>
                      </a:lnTo>
                      <a:lnTo>
                        <a:pt x="2" y="580"/>
                      </a:lnTo>
                      <a:lnTo>
                        <a:pt x="2" y="580"/>
                      </a:lnTo>
                      <a:lnTo>
                        <a:pt x="2" y="582"/>
                      </a:lnTo>
                      <a:lnTo>
                        <a:pt x="4" y="582"/>
                      </a:lnTo>
                      <a:lnTo>
                        <a:pt x="4" y="582"/>
                      </a:lnTo>
                      <a:lnTo>
                        <a:pt x="18" y="584"/>
                      </a:lnTo>
                      <a:lnTo>
                        <a:pt x="18" y="584"/>
                      </a:lnTo>
                      <a:lnTo>
                        <a:pt x="16" y="590"/>
                      </a:lnTo>
                      <a:lnTo>
                        <a:pt x="16" y="590"/>
                      </a:lnTo>
                      <a:lnTo>
                        <a:pt x="10" y="598"/>
                      </a:lnTo>
                      <a:lnTo>
                        <a:pt x="10" y="598"/>
                      </a:lnTo>
                      <a:lnTo>
                        <a:pt x="8" y="602"/>
                      </a:lnTo>
                      <a:lnTo>
                        <a:pt x="10" y="604"/>
                      </a:lnTo>
                      <a:lnTo>
                        <a:pt x="10" y="604"/>
                      </a:lnTo>
                      <a:lnTo>
                        <a:pt x="12" y="604"/>
                      </a:lnTo>
                      <a:lnTo>
                        <a:pt x="12" y="604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4" y="648"/>
                      </a:lnTo>
                      <a:lnTo>
                        <a:pt x="6" y="648"/>
                      </a:lnTo>
                      <a:lnTo>
                        <a:pt x="6" y="648"/>
                      </a:lnTo>
                      <a:lnTo>
                        <a:pt x="16" y="604"/>
                      </a:lnTo>
                      <a:lnTo>
                        <a:pt x="16" y="604"/>
                      </a:lnTo>
                      <a:lnTo>
                        <a:pt x="34" y="598"/>
                      </a:lnTo>
                      <a:lnTo>
                        <a:pt x="52" y="592"/>
                      </a:lnTo>
                      <a:lnTo>
                        <a:pt x="52" y="592"/>
                      </a:lnTo>
                      <a:lnTo>
                        <a:pt x="62" y="626"/>
                      </a:lnTo>
                      <a:lnTo>
                        <a:pt x="62" y="626"/>
                      </a:lnTo>
                      <a:lnTo>
                        <a:pt x="72" y="656"/>
                      </a:lnTo>
                      <a:lnTo>
                        <a:pt x="72" y="656"/>
                      </a:lnTo>
                      <a:lnTo>
                        <a:pt x="74" y="656"/>
                      </a:lnTo>
                      <a:lnTo>
                        <a:pt x="76" y="656"/>
                      </a:lnTo>
                      <a:lnTo>
                        <a:pt x="76" y="656"/>
                      </a:lnTo>
                      <a:lnTo>
                        <a:pt x="56" y="592"/>
                      </a:lnTo>
                      <a:lnTo>
                        <a:pt x="56" y="592"/>
                      </a:lnTo>
                      <a:lnTo>
                        <a:pt x="62" y="590"/>
                      </a:lnTo>
                      <a:lnTo>
                        <a:pt x="62" y="590"/>
                      </a:lnTo>
                      <a:close/>
                      <a:moveTo>
                        <a:pt x="42" y="558"/>
                      </a:moveTo>
                      <a:lnTo>
                        <a:pt x="42" y="558"/>
                      </a:lnTo>
                      <a:lnTo>
                        <a:pt x="42" y="560"/>
                      </a:lnTo>
                      <a:lnTo>
                        <a:pt x="42" y="560"/>
                      </a:lnTo>
                      <a:lnTo>
                        <a:pt x="24" y="580"/>
                      </a:lnTo>
                      <a:lnTo>
                        <a:pt x="24" y="580"/>
                      </a:lnTo>
                      <a:lnTo>
                        <a:pt x="24" y="574"/>
                      </a:lnTo>
                      <a:lnTo>
                        <a:pt x="24" y="574"/>
                      </a:lnTo>
                      <a:lnTo>
                        <a:pt x="36" y="526"/>
                      </a:lnTo>
                      <a:lnTo>
                        <a:pt x="36" y="526"/>
                      </a:lnTo>
                      <a:lnTo>
                        <a:pt x="42" y="558"/>
                      </a:lnTo>
                      <a:lnTo>
                        <a:pt x="42" y="558"/>
                      </a:lnTo>
                      <a:close/>
                      <a:moveTo>
                        <a:pt x="48" y="380"/>
                      </a:moveTo>
                      <a:lnTo>
                        <a:pt x="48" y="380"/>
                      </a:lnTo>
                      <a:lnTo>
                        <a:pt x="44" y="432"/>
                      </a:lnTo>
                      <a:lnTo>
                        <a:pt x="40" y="486"/>
                      </a:lnTo>
                      <a:lnTo>
                        <a:pt x="40" y="486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22" y="566"/>
                      </a:lnTo>
                      <a:lnTo>
                        <a:pt x="22" y="566"/>
                      </a:lnTo>
                      <a:lnTo>
                        <a:pt x="20" y="558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4" y="554"/>
                      </a:lnTo>
                      <a:lnTo>
                        <a:pt x="14" y="554"/>
                      </a:lnTo>
                      <a:lnTo>
                        <a:pt x="12" y="554"/>
                      </a:lnTo>
                      <a:lnTo>
                        <a:pt x="12" y="554"/>
                      </a:lnTo>
                      <a:lnTo>
                        <a:pt x="50" y="314"/>
                      </a:lnTo>
                      <a:lnTo>
                        <a:pt x="50" y="314"/>
                      </a:lnTo>
                      <a:lnTo>
                        <a:pt x="50" y="336"/>
                      </a:lnTo>
                      <a:lnTo>
                        <a:pt x="50" y="336"/>
                      </a:lnTo>
                      <a:lnTo>
                        <a:pt x="48" y="380"/>
                      </a:lnTo>
                      <a:lnTo>
                        <a:pt x="48" y="38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064" name="Freeform 16"/>
                <p:cNvSpPr>
                  <a:spLocks/>
                </p:cNvSpPr>
                <p:nvPr userDrawn="1"/>
              </p:nvSpPr>
              <p:spPr bwMode="auto">
                <a:xfrm>
                  <a:off x="4216400" y="2892425"/>
                  <a:ext cx="781050" cy="1009650"/>
                </a:xfrm>
                <a:custGeom>
                  <a:avLst/>
                  <a:gdLst/>
                  <a:ahLst/>
                  <a:cxnLst>
                    <a:cxn ang="0">
                      <a:pos x="370" y="176"/>
                    </a:cxn>
                    <a:cxn ang="0">
                      <a:pos x="366" y="172"/>
                    </a:cxn>
                    <a:cxn ang="0">
                      <a:pos x="352" y="168"/>
                    </a:cxn>
                    <a:cxn ang="0">
                      <a:pos x="328" y="172"/>
                    </a:cxn>
                    <a:cxn ang="0">
                      <a:pos x="322" y="176"/>
                    </a:cxn>
                    <a:cxn ang="0">
                      <a:pos x="224" y="230"/>
                    </a:cxn>
                    <a:cxn ang="0">
                      <a:pos x="174" y="46"/>
                    </a:cxn>
                    <a:cxn ang="0">
                      <a:pos x="76" y="76"/>
                    </a:cxn>
                    <a:cxn ang="0">
                      <a:pos x="70" y="78"/>
                    </a:cxn>
                    <a:cxn ang="0">
                      <a:pos x="60" y="74"/>
                    </a:cxn>
                    <a:cxn ang="0">
                      <a:pos x="44" y="56"/>
                    </a:cxn>
                    <a:cxn ang="0">
                      <a:pos x="40" y="42"/>
                    </a:cxn>
                    <a:cxn ang="0">
                      <a:pos x="42" y="18"/>
                    </a:cxn>
                    <a:cxn ang="0">
                      <a:pos x="50" y="0"/>
                    </a:cxn>
                    <a:cxn ang="0">
                      <a:pos x="34" y="6"/>
                    </a:cxn>
                    <a:cxn ang="0">
                      <a:pos x="18" y="14"/>
                    </a:cxn>
                    <a:cxn ang="0">
                      <a:pos x="6" y="28"/>
                    </a:cxn>
                    <a:cxn ang="0">
                      <a:pos x="0" y="44"/>
                    </a:cxn>
                    <a:cxn ang="0">
                      <a:pos x="2" y="60"/>
                    </a:cxn>
                    <a:cxn ang="0">
                      <a:pos x="96" y="264"/>
                    </a:cxn>
                    <a:cxn ang="0">
                      <a:pos x="106" y="280"/>
                    </a:cxn>
                    <a:cxn ang="0">
                      <a:pos x="120" y="288"/>
                    </a:cxn>
                    <a:cxn ang="0">
                      <a:pos x="122" y="296"/>
                    </a:cxn>
                    <a:cxn ang="0">
                      <a:pos x="126" y="302"/>
                    </a:cxn>
                    <a:cxn ang="0">
                      <a:pos x="176" y="346"/>
                    </a:cxn>
                    <a:cxn ang="0">
                      <a:pos x="244" y="400"/>
                    </a:cxn>
                    <a:cxn ang="0">
                      <a:pos x="266" y="414"/>
                    </a:cxn>
                    <a:cxn ang="0">
                      <a:pos x="302" y="612"/>
                    </a:cxn>
                    <a:cxn ang="0">
                      <a:pos x="302" y="618"/>
                    </a:cxn>
                    <a:cxn ang="0">
                      <a:pos x="312" y="628"/>
                    </a:cxn>
                    <a:cxn ang="0">
                      <a:pos x="334" y="636"/>
                    </a:cxn>
                    <a:cxn ang="0">
                      <a:pos x="344" y="636"/>
                    </a:cxn>
                    <a:cxn ang="0">
                      <a:pos x="354" y="624"/>
                    </a:cxn>
                    <a:cxn ang="0">
                      <a:pos x="342" y="410"/>
                    </a:cxn>
                    <a:cxn ang="0">
                      <a:pos x="342" y="404"/>
                    </a:cxn>
                    <a:cxn ang="0">
                      <a:pos x="342" y="398"/>
                    </a:cxn>
                    <a:cxn ang="0">
                      <a:pos x="340" y="386"/>
                    </a:cxn>
                    <a:cxn ang="0">
                      <a:pos x="244" y="306"/>
                    </a:cxn>
                    <a:cxn ang="0">
                      <a:pos x="292" y="280"/>
                    </a:cxn>
                    <a:cxn ang="0">
                      <a:pos x="334" y="250"/>
                    </a:cxn>
                    <a:cxn ang="0">
                      <a:pos x="440" y="372"/>
                    </a:cxn>
                    <a:cxn ang="0">
                      <a:pos x="448" y="378"/>
                    </a:cxn>
                    <a:cxn ang="0">
                      <a:pos x="470" y="378"/>
                    </a:cxn>
                    <a:cxn ang="0">
                      <a:pos x="480" y="376"/>
                    </a:cxn>
                    <a:cxn ang="0">
                      <a:pos x="492" y="364"/>
                    </a:cxn>
                    <a:cxn ang="0">
                      <a:pos x="488" y="348"/>
                    </a:cxn>
                  </a:cxnLst>
                  <a:rect l="0" t="0" r="r" b="b"/>
                  <a:pathLst>
                    <a:path w="492" h="636">
                      <a:moveTo>
                        <a:pt x="488" y="348"/>
                      </a:moveTo>
                      <a:lnTo>
                        <a:pt x="370" y="176"/>
                      </a:lnTo>
                      <a:lnTo>
                        <a:pt x="370" y="176"/>
                      </a:lnTo>
                      <a:lnTo>
                        <a:pt x="366" y="172"/>
                      </a:lnTo>
                      <a:lnTo>
                        <a:pt x="362" y="170"/>
                      </a:lnTo>
                      <a:lnTo>
                        <a:pt x="352" y="168"/>
                      </a:lnTo>
                      <a:lnTo>
                        <a:pt x="340" y="168"/>
                      </a:lnTo>
                      <a:lnTo>
                        <a:pt x="328" y="172"/>
                      </a:lnTo>
                      <a:lnTo>
                        <a:pt x="328" y="172"/>
                      </a:lnTo>
                      <a:lnTo>
                        <a:pt x="322" y="176"/>
                      </a:lnTo>
                      <a:lnTo>
                        <a:pt x="224" y="230"/>
                      </a:lnTo>
                      <a:lnTo>
                        <a:pt x="224" y="230"/>
                      </a:lnTo>
                      <a:lnTo>
                        <a:pt x="222" y="222"/>
                      </a:lnTo>
                      <a:lnTo>
                        <a:pt x="174" y="46"/>
                      </a:lnTo>
                      <a:lnTo>
                        <a:pt x="76" y="76"/>
                      </a:lnTo>
                      <a:lnTo>
                        <a:pt x="76" y="76"/>
                      </a:lnTo>
                      <a:lnTo>
                        <a:pt x="70" y="78"/>
                      </a:lnTo>
                      <a:lnTo>
                        <a:pt x="70" y="78"/>
                      </a:lnTo>
                      <a:lnTo>
                        <a:pt x="64" y="76"/>
                      </a:lnTo>
                      <a:lnTo>
                        <a:pt x="60" y="74"/>
                      </a:lnTo>
                      <a:lnTo>
                        <a:pt x="50" y="68"/>
                      </a:lnTo>
                      <a:lnTo>
                        <a:pt x="44" y="56"/>
                      </a:lnTo>
                      <a:lnTo>
                        <a:pt x="40" y="42"/>
                      </a:lnTo>
                      <a:lnTo>
                        <a:pt x="40" y="42"/>
                      </a:lnTo>
                      <a:lnTo>
                        <a:pt x="40" y="30"/>
                      </a:lnTo>
                      <a:lnTo>
                        <a:pt x="42" y="18"/>
                      </a:lnTo>
                      <a:lnTo>
                        <a:pt x="46" y="8"/>
                      </a:lnTo>
                      <a:lnTo>
                        <a:pt x="50" y="0"/>
                      </a:lnTo>
                      <a:lnTo>
                        <a:pt x="34" y="6"/>
                      </a:lnTo>
                      <a:lnTo>
                        <a:pt x="34" y="6"/>
                      </a:lnTo>
                      <a:lnTo>
                        <a:pt x="26" y="8"/>
                      </a:lnTo>
                      <a:lnTo>
                        <a:pt x="18" y="14"/>
                      </a:lnTo>
                      <a:lnTo>
                        <a:pt x="10" y="20"/>
                      </a:lnTo>
                      <a:lnTo>
                        <a:pt x="6" y="28"/>
                      </a:lnTo>
                      <a:lnTo>
                        <a:pt x="2" y="36"/>
                      </a:lnTo>
                      <a:lnTo>
                        <a:pt x="0" y="44"/>
                      </a:lnTo>
                      <a:lnTo>
                        <a:pt x="0" y="52"/>
                      </a:lnTo>
                      <a:lnTo>
                        <a:pt x="2" y="60"/>
                      </a:lnTo>
                      <a:lnTo>
                        <a:pt x="96" y="264"/>
                      </a:lnTo>
                      <a:lnTo>
                        <a:pt x="96" y="264"/>
                      </a:lnTo>
                      <a:lnTo>
                        <a:pt x="102" y="272"/>
                      </a:lnTo>
                      <a:lnTo>
                        <a:pt x="106" y="280"/>
                      </a:lnTo>
                      <a:lnTo>
                        <a:pt x="114" y="284"/>
                      </a:lnTo>
                      <a:lnTo>
                        <a:pt x="120" y="288"/>
                      </a:lnTo>
                      <a:lnTo>
                        <a:pt x="120" y="288"/>
                      </a:lnTo>
                      <a:lnTo>
                        <a:pt x="122" y="296"/>
                      </a:lnTo>
                      <a:lnTo>
                        <a:pt x="126" y="302"/>
                      </a:lnTo>
                      <a:lnTo>
                        <a:pt x="126" y="302"/>
                      </a:lnTo>
                      <a:lnTo>
                        <a:pt x="140" y="314"/>
                      </a:lnTo>
                      <a:lnTo>
                        <a:pt x="176" y="346"/>
                      </a:lnTo>
                      <a:lnTo>
                        <a:pt x="222" y="384"/>
                      </a:lnTo>
                      <a:lnTo>
                        <a:pt x="244" y="400"/>
                      </a:lnTo>
                      <a:lnTo>
                        <a:pt x="266" y="414"/>
                      </a:lnTo>
                      <a:lnTo>
                        <a:pt x="266" y="414"/>
                      </a:lnTo>
                      <a:lnTo>
                        <a:pt x="266" y="416"/>
                      </a:lnTo>
                      <a:lnTo>
                        <a:pt x="302" y="612"/>
                      </a:lnTo>
                      <a:lnTo>
                        <a:pt x="302" y="612"/>
                      </a:lnTo>
                      <a:lnTo>
                        <a:pt x="302" y="618"/>
                      </a:lnTo>
                      <a:lnTo>
                        <a:pt x="304" y="622"/>
                      </a:lnTo>
                      <a:lnTo>
                        <a:pt x="312" y="628"/>
                      </a:lnTo>
                      <a:lnTo>
                        <a:pt x="324" y="634"/>
                      </a:lnTo>
                      <a:lnTo>
                        <a:pt x="334" y="636"/>
                      </a:lnTo>
                      <a:lnTo>
                        <a:pt x="334" y="636"/>
                      </a:lnTo>
                      <a:lnTo>
                        <a:pt x="344" y="636"/>
                      </a:lnTo>
                      <a:lnTo>
                        <a:pt x="350" y="632"/>
                      </a:lnTo>
                      <a:lnTo>
                        <a:pt x="354" y="624"/>
                      </a:lnTo>
                      <a:lnTo>
                        <a:pt x="356" y="616"/>
                      </a:lnTo>
                      <a:lnTo>
                        <a:pt x="342" y="410"/>
                      </a:lnTo>
                      <a:lnTo>
                        <a:pt x="342" y="410"/>
                      </a:lnTo>
                      <a:lnTo>
                        <a:pt x="342" y="404"/>
                      </a:lnTo>
                      <a:lnTo>
                        <a:pt x="342" y="404"/>
                      </a:lnTo>
                      <a:lnTo>
                        <a:pt x="342" y="398"/>
                      </a:lnTo>
                      <a:lnTo>
                        <a:pt x="342" y="392"/>
                      </a:lnTo>
                      <a:lnTo>
                        <a:pt x="340" y="386"/>
                      </a:lnTo>
                      <a:lnTo>
                        <a:pt x="336" y="382"/>
                      </a:lnTo>
                      <a:lnTo>
                        <a:pt x="244" y="306"/>
                      </a:lnTo>
                      <a:lnTo>
                        <a:pt x="244" y="306"/>
                      </a:lnTo>
                      <a:lnTo>
                        <a:pt x="292" y="280"/>
                      </a:lnTo>
                      <a:lnTo>
                        <a:pt x="314" y="264"/>
                      </a:lnTo>
                      <a:lnTo>
                        <a:pt x="334" y="250"/>
                      </a:lnTo>
                      <a:lnTo>
                        <a:pt x="440" y="372"/>
                      </a:lnTo>
                      <a:lnTo>
                        <a:pt x="440" y="372"/>
                      </a:lnTo>
                      <a:lnTo>
                        <a:pt x="442" y="374"/>
                      </a:lnTo>
                      <a:lnTo>
                        <a:pt x="448" y="378"/>
                      </a:lnTo>
                      <a:lnTo>
                        <a:pt x="458" y="380"/>
                      </a:lnTo>
                      <a:lnTo>
                        <a:pt x="470" y="378"/>
                      </a:lnTo>
                      <a:lnTo>
                        <a:pt x="480" y="376"/>
                      </a:lnTo>
                      <a:lnTo>
                        <a:pt x="480" y="376"/>
                      </a:lnTo>
                      <a:lnTo>
                        <a:pt x="488" y="370"/>
                      </a:lnTo>
                      <a:lnTo>
                        <a:pt x="492" y="364"/>
                      </a:lnTo>
                      <a:lnTo>
                        <a:pt x="492" y="356"/>
                      </a:lnTo>
                      <a:lnTo>
                        <a:pt x="488" y="348"/>
                      </a:lnTo>
                      <a:lnTo>
                        <a:pt x="488" y="34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065" name="Freeform 17"/>
                <p:cNvSpPr>
                  <a:spLocks/>
                </p:cNvSpPr>
                <p:nvPr userDrawn="1"/>
              </p:nvSpPr>
              <p:spPr bwMode="auto">
                <a:xfrm>
                  <a:off x="4295775" y="2559050"/>
                  <a:ext cx="355600" cy="438150"/>
                </a:xfrm>
                <a:custGeom>
                  <a:avLst/>
                  <a:gdLst/>
                  <a:ahLst/>
                  <a:cxnLst>
                    <a:cxn ang="0">
                      <a:pos x="208" y="0"/>
                    </a:cxn>
                    <a:cxn ang="0">
                      <a:pos x="208" y="0"/>
                    </a:cxn>
                    <a:cxn ang="0">
                      <a:pos x="200" y="2"/>
                    </a:cxn>
                    <a:cxn ang="0">
                      <a:pos x="192" y="8"/>
                    </a:cxn>
                    <a:cxn ang="0">
                      <a:pos x="186" y="14"/>
                    </a:cxn>
                    <a:cxn ang="0">
                      <a:pos x="184" y="22"/>
                    </a:cxn>
                    <a:cxn ang="0">
                      <a:pos x="184" y="22"/>
                    </a:cxn>
                    <a:cxn ang="0">
                      <a:pos x="166" y="94"/>
                    </a:cxn>
                    <a:cxn ang="0">
                      <a:pos x="156" y="150"/>
                    </a:cxn>
                    <a:cxn ang="0">
                      <a:pos x="152" y="174"/>
                    </a:cxn>
                    <a:cxn ang="0">
                      <a:pos x="150" y="192"/>
                    </a:cxn>
                    <a:cxn ang="0">
                      <a:pos x="150" y="192"/>
                    </a:cxn>
                    <a:cxn ang="0">
                      <a:pos x="126" y="192"/>
                    </a:cxn>
                    <a:cxn ang="0">
                      <a:pos x="104" y="192"/>
                    </a:cxn>
                    <a:cxn ang="0">
                      <a:pos x="80" y="196"/>
                    </a:cxn>
                    <a:cxn ang="0">
                      <a:pos x="60" y="200"/>
                    </a:cxn>
                    <a:cxn ang="0">
                      <a:pos x="28" y="208"/>
                    </a:cxn>
                    <a:cxn ang="0">
                      <a:pos x="16" y="212"/>
                    </a:cxn>
                    <a:cxn ang="0">
                      <a:pos x="16" y="212"/>
                    </a:cxn>
                    <a:cxn ang="0">
                      <a:pos x="8" y="218"/>
                    </a:cxn>
                    <a:cxn ang="0">
                      <a:pos x="4" y="226"/>
                    </a:cxn>
                    <a:cxn ang="0">
                      <a:pos x="0" y="238"/>
                    </a:cxn>
                    <a:cxn ang="0">
                      <a:pos x="0" y="250"/>
                    </a:cxn>
                    <a:cxn ang="0">
                      <a:pos x="0" y="250"/>
                    </a:cxn>
                    <a:cxn ang="0">
                      <a:pos x="4" y="262"/>
                    </a:cxn>
                    <a:cxn ang="0">
                      <a:pos x="8" y="270"/>
                    </a:cxn>
                    <a:cxn ang="0">
                      <a:pos x="16" y="276"/>
                    </a:cxn>
                    <a:cxn ang="0">
                      <a:pos x="20" y="276"/>
                    </a:cxn>
                    <a:cxn ang="0">
                      <a:pos x="24" y="276"/>
                    </a:cxn>
                    <a:cxn ang="0">
                      <a:pos x="194" y="222"/>
                    </a:cxn>
                    <a:cxn ang="0">
                      <a:pos x="194" y="222"/>
                    </a:cxn>
                    <a:cxn ang="0">
                      <a:pos x="200" y="220"/>
                    </a:cxn>
                    <a:cxn ang="0">
                      <a:pos x="206" y="214"/>
                    </a:cxn>
                    <a:cxn ang="0">
                      <a:pos x="212" y="208"/>
                    </a:cxn>
                    <a:cxn ang="0">
                      <a:pos x="224" y="22"/>
                    </a:cxn>
                    <a:cxn ang="0">
                      <a:pos x="224" y="22"/>
                    </a:cxn>
                    <a:cxn ang="0">
                      <a:pos x="224" y="14"/>
                    </a:cxn>
                    <a:cxn ang="0">
                      <a:pos x="220" y="6"/>
                    </a:cxn>
                    <a:cxn ang="0">
                      <a:pos x="216" y="2"/>
                    </a:cxn>
                    <a:cxn ang="0">
                      <a:pos x="212" y="0"/>
                    </a:cxn>
                    <a:cxn ang="0">
                      <a:pos x="208" y="0"/>
                    </a:cxn>
                    <a:cxn ang="0">
                      <a:pos x="208" y="0"/>
                    </a:cxn>
                  </a:cxnLst>
                  <a:rect l="0" t="0" r="r" b="b"/>
                  <a:pathLst>
                    <a:path w="224" h="276">
                      <a:moveTo>
                        <a:pt x="208" y="0"/>
                      </a:moveTo>
                      <a:lnTo>
                        <a:pt x="208" y="0"/>
                      </a:lnTo>
                      <a:lnTo>
                        <a:pt x="200" y="2"/>
                      </a:lnTo>
                      <a:lnTo>
                        <a:pt x="192" y="8"/>
                      </a:lnTo>
                      <a:lnTo>
                        <a:pt x="186" y="14"/>
                      </a:lnTo>
                      <a:lnTo>
                        <a:pt x="184" y="22"/>
                      </a:lnTo>
                      <a:lnTo>
                        <a:pt x="184" y="22"/>
                      </a:lnTo>
                      <a:lnTo>
                        <a:pt x="166" y="94"/>
                      </a:lnTo>
                      <a:lnTo>
                        <a:pt x="156" y="150"/>
                      </a:lnTo>
                      <a:lnTo>
                        <a:pt x="152" y="174"/>
                      </a:lnTo>
                      <a:lnTo>
                        <a:pt x="150" y="192"/>
                      </a:lnTo>
                      <a:lnTo>
                        <a:pt x="150" y="192"/>
                      </a:lnTo>
                      <a:lnTo>
                        <a:pt x="126" y="192"/>
                      </a:lnTo>
                      <a:lnTo>
                        <a:pt x="104" y="192"/>
                      </a:lnTo>
                      <a:lnTo>
                        <a:pt x="80" y="196"/>
                      </a:lnTo>
                      <a:lnTo>
                        <a:pt x="60" y="200"/>
                      </a:lnTo>
                      <a:lnTo>
                        <a:pt x="28" y="208"/>
                      </a:lnTo>
                      <a:lnTo>
                        <a:pt x="16" y="212"/>
                      </a:lnTo>
                      <a:lnTo>
                        <a:pt x="16" y="212"/>
                      </a:lnTo>
                      <a:lnTo>
                        <a:pt x="8" y="218"/>
                      </a:lnTo>
                      <a:lnTo>
                        <a:pt x="4" y="226"/>
                      </a:lnTo>
                      <a:lnTo>
                        <a:pt x="0" y="238"/>
                      </a:lnTo>
                      <a:lnTo>
                        <a:pt x="0" y="250"/>
                      </a:lnTo>
                      <a:lnTo>
                        <a:pt x="0" y="250"/>
                      </a:lnTo>
                      <a:lnTo>
                        <a:pt x="4" y="262"/>
                      </a:lnTo>
                      <a:lnTo>
                        <a:pt x="8" y="270"/>
                      </a:lnTo>
                      <a:lnTo>
                        <a:pt x="16" y="276"/>
                      </a:lnTo>
                      <a:lnTo>
                        <a:pt x="20" y="276"/>
                      </a:lnTo>
                      <a:lnTo>
                        <a:pt x="24" y="276"/>
                      </a:lnTo>
                      <a:lnTo>
                        <a:pt x="194" y="222"/>
                      </a:lnTo>
                      <a:lnTo>
                        <a:pt x="194" y="222"/>
                      </a:lnTo>
                      <a:lnTo>
                        <a:pt x="200" y="220"/>
                      </a:lnTo>
                      <a:lnTo>
                        <a:pt x="206" y="214"/>
                      </a:lnTo>
                      <a:lnTo>
                        <a:pt x="212" y="208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24" y="14"/>
                      </a:lnTo>
                      <a:lnTo>
                        <a:pt x="220" y="6"/>
                      </a:lnTo>
                      <a:lnTo>
                        <a:pt x="216" y="2"/>
                      </a:lnTo>
                      <a:lnTo>
                        <a:pt x="212" y="0"/>
                      </a:lnTo>
                      <a:lnTo>
                        <a:pt x="208" y="0"/>
                      </a:lnTo>
                      <a:lnTo>
                        <a:pt x="2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2069" name="Freeform 21"/>
              <p:cNvSpPr>
                <a:spLocks/>
              </p:cNvSpPr>
              <p:nvPr userDrawn="1"/>
            </p:nvSpPr>
            <p:spPr bwMode="auto">
              <a:xfrm>
                <a:off x="7803228" y="2212975"/>
                <a:ext cx="685800" cy="1816100"/>
              </a:xfrm>
              <a:custGeom>
                <a:avLst/>
                <a:gdLst/>
                <a:ahLst/>
                <a:cxnLst>
                  <a:cxn ang="0">
                    <a:pos x="428" y="30"/>
                  </a:cxn>
                  <a:cxn ang="0">
                    <a:pos x="390" y="0"/>
                  </a:cxn>
                  <a:cxn ang="0">
                    <a:pos x="102" y="22"/>
                  </a:cxn>
                  <a:cxn ang="0">
                    <a:pos x="108" y="34"/>
                  </a:cxn>
                  <a:cxn ang="0">
                    <a:pos x="94" y="50"/>
                  </a:cxn>
                  <a:cxn ang="0">
                    <a:pos x="82" y="78"/>
                  </a:cxn>
                  <a:cxn ang="0">
                    <a:pos x="76" y="94"/>
                  </a:cxn>
                  <a:cxn ang="0">
                    <a:pos x="76" y="104"/>
                  </a:cxn>
                  <a:cxn ang="0">
                    <a:pos x="62" y="124"/>
                  </a:cxn>
                  <a:cxn ang="0">
                    <a:pos x="58" y="144"/>
                  </a:cxn>
                  <a:cxn ang="0">
                    <a:pos x="44" y="158"/>
                  </a:cxn>
                  <a:cxn ang="0">
                    <a:pos x="36" y="182"/>
                  </a:cxn>
                  <a:cxn ang="0">
                    <a:pos x="36" y="208"/>
                  </a:cxn>
                  <a:cxn ang="0">
                    <a:pos x="12" y="250"/>
                  </a:cxn>
                  <a:cxn ang="0">
                    <a:pos x="8" y="272"/>
                  </a:cxn>
                  <a:cxn ang="0">
                    <a:pos x="10" y="312"/>
                  </a:cxn>
                  <a:cxn ang="0">
                    <a:pos x="16" y="316"/>
                  </a:cxn>
                  <a:cxn ang="0">
                    <a:pos x="14" y="328"/>
                  </a:cxn>
                  <a:cxn ang="0">
                    <a:pos x="10" y="354"/>
                  </a:cxn>
                  <a:cxn ang="0">
                    <a:pos x="0" y="404"/>
                  </a:cxn>
                  <a:cxn ang="0">
                    <a:pos x="18" y="486"/>
                  </a:cxn>
                  <a:cxn ang="0">
                    <a:pos x="24" y="524"/>
                  </a:cxn>
                  <a:cxn ang="0">
                    <a:pos x="44" y="556"/>
                  </a:cxn>
                  <a:cxn ang="0">
                    <a:pos x="52" y="604"/>
                  </a:cxn>
                  <a:cxn ang="0">
                    <a:pos x="54" y="606"/>
                  </a:cxn>
                  <a:cxn ang="0">
                    <a:pos x="64" y="612"/>
                  </a:cxn>
                  <a:cxn ang="0">
                    <a:pos x="78" y="630"/>
                  </a:cxn>
                  <a:cxn ang="0">
                    <a:pos x="98" y="634"/>
                  </a:cxn>
                  <a:cxn ang="0">
                    <a:pos x="112" y="632"/>
                  </a:cxn>
                  <a:cxn ang="0">
                    <a:pos x="114" y="636"/>
                  </a:cxn>
                  <a:cxn ang="0">
                    <a:pos x="114" y="642"/>
                  </a:cxn>
                  <a:cxn ang="0">
                    <a:pos x="110" y="640"/>
                  </a:cxn>
                  <a:cxn ang="0">
                    <a:pos x="118" y="650"/>
                  </a:cxn>
                  <a:cxn ang="0">
                    <a:pos x="138" y="654"/>
                  </a:cxn>
                  <a:cxn ang="0">
                    <a:pos x="148" y="662"/>
                  </a:cxn>
                  <a:cxn ang="0">
                    <a:pos x="158" y="704"/>
                  </a:cxn>
                  <a:cxn ang="0">
                    <a:pos x="166" y="712"/>
                  </a:cxn>
                  <a:cxn ang="0">
                    <a:pos x="164" y="722"/>
                  </a:cxn>
                  <a:cxn ang="0">
                    <a:pos x="166" y="732"/>
                  </a:cxn>
                  <a:cxn ang="0">
                    <a:pos x="178" y="748"/>
                  </a:cxn>
                  <a:cxn ang="0">
                    <a:pos x="184" y="754"/>
                  </a:cxn>
                  <a:cxn ang="0">
                    <a:pos x="194" y="760"/>
                  </a:cxn>
                  <a:cxn ang="0">
                    <a:pos x="226" y="792"/>
                  </a:cxn>
                  <a:cxn ang="0">
                    <a:pos x="242" y="822"/>
                  </a:cxn>
                  <a:cxn ang="0">
                    <a:pos x="250" y="846"/>
                  </a:cxn>
                  <a:cxn ang="0">
                    <a:pos x="254" y="858"/>
                  </a:cxn>
                  <a:cxn ang="0">
                    <a:pos x="246" y="850"/>
                  </a:cxn>
                  <a:cxn ang="0">
                    <a:pos x="250" y="868"/>
                  </a:cxn>
                  <a:cxn ang="0">
                    <a:pos x="244" y="896"/>
                  </a:cxn>
                  <a:cxn ang="0">
                    <a:pos x="246" y="912"/>
                  </a:cxn>
                  <a:cxn ang="0">
                    <a:pos x="250" y="942"/>
                  </a:cxn>
                  <a:cxn ang="0">
                    <a:pos x="258" y="960"/>
                  </a:cxn>
                  <a:cxn ang="0">
                    <a:pos x="262" y="988"/>
                  </a:cxn>
                  <a:cxn ang="0">
                    <a:pos x="270" y="1012"/>
                  </a:cxn>
                  <a:cxn ang="0">
                    <a:pos x="274" y="1042"/>
                  </a:cxn>
                  <a:cxn ang="0">
                    <a:pos x="276" y="1044"/>
                  </a:cxn>
                  <a:cxn ang="0">
                    <a:pos x="292" y="1144"/>
                  </a:cxn>
                  <a:cxn ang="0">
                    <a:pos x="400" y="1140"/>
                  </a:cxn>
                  <a:cxn ang="0">
                    <a:pos x="430" y="1106"/>
                  </a:cxn>
                </a:cxnLst>
                <a:rect l="0" t="0" r="r" b="b"/>
                <a:pathLst>
                  <a:path w="432" h="1144">
                    <a:moveTo>
                      <a:pt x="432" y="1098"/>
                    </a:moveTo>
                    <a:lnTo>
                      <a:pt x="432" y="50"/>
                    </a:lnTo>
                    <a:lnTo>
                      <a:pt x="432" y="50"/>
                    </a:lnTo>
                    <a:lnTo>
                      <a:pt x="430" y="40"/>
                    </a:lnTo>
                    <a:lnTo>
                      <a:pt x="428" y="30"/>
                    </a:lnTo>
                    <a:lnTo>
                      <a:pt x="422" y="22"/>
                    </a:lnTo>
                    <a:lnTo>
                      <a:pt x="416" y="14"/>
                    </a:lnTo>
                    <a:lnTo>
                      <a:pt x="408" y="8"/>
                    </a:lnTo>
                    <a:lnTo>
                      <a:pt x="400" y="4"/>
                    </a:lnTo>
                    <a:lnTo>
                      <a:pt x="390" y="0"/>
                    </a:lnTo>
                    <a:lnTo>
                      <a:pt x="38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8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6"/>
                    </a:lnTo>
                    <a:lnTo>
                      <a:pt x="102" y="26"/>
                    </a:lnTo>
                    <a:lnTo>
                      <a:pt x="106" y="30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108" y="38"/>
                    </a:lnTo>
                    <a:lnTo>
                      <a:pt x="108" y="38"/>
                    </a:lnTo>
                    <a:lnTo>
                      <a:pt x="94" y="50"/>
                    </a:lnTo>
                    <a:lnTo>
                      <a:pt x="94" y="50"/>
                    </a:lnTo>
                    <a:lnTo>
                      <a:pt x="88" y="58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2" y="78"/>
                    </a:lnTo>
                    <a:lnTo>
                      <a:pt x="82" y="82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6" y="94"/>
                    </a:lnTo>
                    <a:lnTo>
                      <a:pt x="76" y="94"/>
                    </a:lnTo>
                    <a:lnTo>
                      <a:pt x="74" y="98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8" y="102"/>
                    </a:lnTo>
                    <a:lnTo>
                      <a:pt x="76" y="104"/>
                    </a:lnTo>
                    <a:lnTo>
                      <a:pt x="76" y="104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2" y="124"/>
                    </a:lnTo>
                    <a:lnTo>
                      <a:pt x="62" y="124"/>
                    </a:lnTo>
                    <a:lnTo>
                      <a:pt x="60" y="130"/>
                    </a:lnTo>
                    <a:lnTo>
                      <a:pt x="60" y="130"/>
                    </a:lnTo>
                    <a:lnTo>
                      <a:pt x="58" y="136"/>
                    </a:lnTo>
                    <a:lnTo>
                      <a:pt x="58" y="136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56" y="150"/>
                    </a:lnTo>
                    <a:lnTo>
                      <a:pt x="52" y="154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36" y="176"/>
                    </a:lnTo>
                    <a:lnTo>
                      <a:pt x="36" y="176"/>
                    </a:lnTo>
                    <a:lnTo>
                      <a:pt x="36" y="182"/>
                    </a:lnTo>
                    <a:lnTo>
                      <a:pt x="36" y="182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36" y="208"/>
                    </a:lnTo>
                    <a:lnTo>
                      <a:pt x="36" y="208"/>
                    </a:lnTo>
                    <a:lnTo>
                      <a:pt x="30" y="220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18" y="240"/>
                    </a:lnTo>
                    <a:lnTo>
                      <a:pt x="12" y="250"/>
                    </a:lnTo>
                    <a:lnTo>
                      <a:pt x="12" y="250"/>
                    </a:lnTo>
                    <a:lnTo>
                      <a:pt x="8" y="262"/>
                    </a:lnTo>
                    <a:lnTo>
                      <a:pt x="8" y="262"/>
                    </a:lnTo>
                    <a:lnTo>
                      <a:pt x="8" y="272"/>
                    </a:lnTo>
                    <a:lnTo>
                      <a:pt x="8" y="272"/>
                    </a:lnTo>
                    <a:lnTo>
                      <a:pt x="12" y="288"/>
                    </a:lnTo>
                    <a:lnTo>
                      <a:pt x="12" y="288"/>
                    </a:lnTo>
                    <a:lnTo>
                      <a:pt x="14" y="300"/>
                    </a:lnTo>
                    <a:lnTo>
                      <a:pt x="14" y="300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4" y="314"/>
                    </a:lnTo>
                    <a:lnTo>
                      <a:pt x="16" y="316"/>
                    </a:lnTo>
                    <a:lnTo>
                      <a:pt x="16" y="318"/>
                    </a:lnTo>
                    <a:lnTo>
                      <a:pt x="16" y="318"/>
                    </a:lnTo>
                    <a:lnTo>
                      <a:pt x="14" y="320"/>
                    </a:lnTo>
                    <a:lnTo>
                      <a:pt x="12" y="324"/>
                    </a:lnTo>
                    <a:lnTo>
                      <a:pt x="14" y="328"/>
                    </a:lnTo>
                    <a:lnTo>
                      <a:pt x="16" y="334"/>
                    </a:lnTo>
                    <a:lnTo>
                      <a:pt x="16" y="340"/>
                    </a:lnTo>
                    <a:lnTo>
                      <a:pt x="16" y="340"/>
                    </a:lnTo>
                    <a:lnTo>
                      <a:pt x="14" y="348"/>
                    </a:lnTo>
                    <a:lnTo>
                      <a:pt x="10" y="354"/>
                    </a:lnTo>
                    <a:lnTo>
                      <a:pt x="4" y="358"/>
                    </a:lnTo>
                    <a:lnTo>
                      <a:pt x="2" y="366"/>
                    </a:lnTo>
                    <a:lnTo>
                      <a:pt x="2" y="366"/>
                    </a:lnTo>
                    <a:lnTo>
                      <a:pt x="0" y="384"/>
                    </a:lnTo>
                    <a:lnTo>
                      <a:pt x="0" y="404"/>
                    </a:lnTo>
                    <a:lnTo>
                      <a:pt x="4" y="440"/>
                    </a:lnTo>
                    <a:lnTo>
                      <a:pt x="4" y="440"/>
                    </a:lnTo>
                    <a:lnTo>
                      <a:pt x="6" y="458"/>
                    </a:lnTo>
                    <a:lnTo>
                      <a:pt x="12" y="472"/>
                    </a:lnTo>
                    <a:lnTo>
                      <a:pt x="18" y="486"/>
                    </a:lnTo>
                    <a:lnTo>
                      <a:pt x="24" y="504"/>
                    </a:lnTo>
                    <a:lnTo>
                      <a:pt x="24" y="504"/>
                    </a:lnTo>
                    <a:lnTo>
                      <a:pt x="26" y="510"/>
                    </a:lnTo>
                    <a:lnTo>
                      <a:pt x="26" y="516"/>
                    </a:lnTo>
                    <a:lnTo>
                      <a:pt x="24" y="524"/>
                    </a:lnTo>
                    <a:lnTo>
                      <a:pt x="26" y="534"/>
                    </a:lnTo>
                    <a:lnTo>
                      <a:pt x="26" y="534"/>
                    </a:lnTo>
                    <a:lnTo>
                      <a:pt x="30" y="540"/>
                    </a:lnTo>
                    <a:lnTo>
                      <a:pt x="36" y="548"/>
                    </a:lnTo>
                    <a:lnTo>
                      <a:pt x="44" y="556"/>
                    </a:lnTo>
                    <a:lnTo>
                      <a:pt x="48" y="566"/>
                    </a:lnTo>
                    <a:lnTo>
                      <a:pt x="48" y="566"/>
                    </a:lnTo>
                    <a:lnTo>
                      <a:pt x="50" y="576"/>
                    </a:lnTo>
                    <a:lnTo>
                      <a:pt x="50" y="58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4" y="606"/>
                    </a:lnTo>
                    <a:lnTo>
                      <a:pt x="54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64" y="612"/>
                    </a:lnTo>
                    <a:lnTo>
                      <a:pt x="64" y="612"/>
                    </a:lnTo>
                    <a:lnTo>
                      <a:pt x="72" y="620"/>
                    </a:lnTo>
                    <a:lnTo>
                      <a:pt x="72" y="620"/>
                    </a:lnTo>
                    <a:lnTo>
                      <a:pt x="76" y="626"/>
                    </a:lnTo>
                    <a:lnTo>
                      <a:pt x="78" y="630"/>
                    </a:lnTo>
                    <a:lnTo>
                      <a:pt x="82" y="632"/>
                    </a:lnTo>
                    <a:lnTo>
                      <a:pt x="82" y="632"/>
                    </a:lnTo>
                    <a:lnTo>
                      <a:pt x="86" y="634"/>
                    </a:lnTo>
                    <a:lnTo>
                      <a:pt x="90" y="634"/>
                    </a:lnTo>
                    <a:lnTo>
                      <a:pt x="98" y="634"/>
                    </a:lnTo>
                    <a:lnTo>
                      <a:pt x="98" y="634"/>
                    </a:lnTo>
                    <a:lnTo>
                      <a:pt x="104" y="634"/>
                    </a:lnTo>
                    <a:lnTo>
                      <a:pt x="110" y="636"/>
                    </a:lnTo>
                    <a:lnTo>
                      <a:pt x="110" y="636"/>
                    </a:lnTo>
                    <a:lnTo>
                      <a:pt x="112" y="632"/>
                    </a:lnTo>
                    <a:lnTo>
                      <a:pt x="112" y="632"/>
                    </a:lnTo>
                    <a:lnTo>
                      <a:pt x="114" y="632"/>
                    </a:lnTo>
                    <a:lnTo>
                      <a:pt x="114" y="634"/>
                    </a:lnTo>
                    <a:lnTo>
                      <a:pt x="114" y="636"/>
                    </a:lnTo>
                    <a:lnTo>
                      <a:pt x="114" y="636"/>
                    </a:lnTo>
                    <a:lnTo>
                      <a:pt x="112" y="638"/>
                    </a:lnTo>
                    <a:lnTo>
                      <a:pt x="112" y="638"/>
                    </a:lnTo>
                    <a:lnTo>
                      <a:pt x="114" y="640"/>
                    </a:lnTo>
                    <a:lnTo>
                      <a:pt x="114" y="640"/>
                    </a:lnTo>
                    <a:lnTo>
                      <a:pt x="114" y="642"/>
                    </a:lnTo>
                    <a:lnTo>
                      <a:pt x="114" y="642"/>
                    </a:lnTo>
                    <a:lnTo>
                      <a:pt x="112" y="642"/>
                    </a:lnTo>
                    <a:lnTo>
                      <a:pt x="112" y="642"/>
                    </a:lnTo>
                    <a:lnTo>
                      <a:pt x="110" y="640"/>
                    </a:lnTo>
                    <a:lnTo>
                      <a:pt x="110" y="640"/>
                    </a:lnTo>
                    <a:lnTo>
                      <a:pt x="110" y="644"/>
                    </a:lnTo>
                    <a:lnTo>
                      <a:pt x="110" y="648"/>
                    </a:lnTo>
                    <a:lnTo>
                      <a:pt x="110" y="648"/>
                    </a:lnTo>
                    <a:lnTo>
                      <a:pt x="118" y="650"/>
                    </a:lnTo>
                    <a:lnTo>
                      <a:pt x="118" y="650"/>
                    </a:lnTo>
                    <a:lnTo>
                      <a:pt x="120" y="650"/>
                    </a:lnTo>
                    <a:lnTo>
                      <a:pt x="124" y="648"/>
                    </a:lnTo>
                    <a:lnTo>
                      <a:pt x="124" y="648"/>
                    </a:lnTo>
                    <a:lnTo>
                      <a:pt x="132" y="650"/>
                    </a:lnTo>
                    <a:lnTo>
                      <a:pt x="138" y="654"/>
                    </a:lnTo>
                    <a:lnTo>
                      <a:pt x="138" y="654"/>
                    </a:lnTo>
                    <a:lnTo>
                      <a:pt x="146" y="660"/>
                    </a:lnTo>
                    <a:lnTo>
                      <a:pt x="146" y="660"/>
                    </a:lnTo>
                    <a:lnTo>
                      <a:pt x="148" y="662"/>
                    </a:lnTo>
                    <a:lnTo>
                      <a:pt x="148" y="662"/>
                    </a:lnTo>
                    <a:lnTo>
                      <a:pt x="150" y="664"/>
                    </a:lnTo>
                    <a:lnTo>
                      <a:pt x="150" y="664"/>
                    </a:lnTo>
                    <a:lnTo>
                      <a:pt x="156" y="684"/>
                    </a:lnTo>
                    <a:lnTo>
                      <a:pt x="158" y="69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62" y="706"/>
                    </a:lnTo>
                    <a:lnTo>
                      <a:pt x="166" y="712"/>
                    </a:lnTo>
                    <a:lnTo>
                      <a:pt x="166" y="712"/>
                    </a:lnTo>
                    <a:lnTo>
                      <a:pt x="166" y="716"/>
                    </a:lnTo>
                    <a:lnTo>
                      <a:pt x="166" y="716"/>
                    </a:lnTo>
                    <a:lnTo>
                      <a:pt x="164" y="722"/>
                    </a:lnTo>
                    <a:lnTo>
                      <a:pt x="164" y="722"/>
                    </a:lnTo>
                    <a:lnTo>
                      <a:pt x="164" y="724"/>
                    </a:lnTo>
                    <a:lnTo>
                      <a:pt x="164" y="728"/>
                    </a:lnTo>
                    <a:lnTo>
                      <a:pt x="164" y="728"/>
                    </a:lnTo>
                    <a:lnTo>
                      <a:pt x="166" y="732"/>
                    </a:lnTo>
                    <a:lnTo>
                      <a:pt x="166" y="732"/>
                    </a:lnTo>
                    <a:lnTo>
                      <a:pt x="174" y="738"/>
                    </a:lnTo>
                    <a:lnTo>
                      <a:pt x="174" y="738"/>
                    </a:lnTo>
                    <a:lnTo>
                      <a:pt x="176" y="744"/>
                    </a:lnTo>
                    <a:lnTo>
                      <a:pt x="178" y="748"/>
                    </a:lnTo>
                    <a:lnTo>
                      <a:pt x="178" y="748"/>
                    </a:lnTo>
                    <a:lnTo>
                      <a:pt x="180" y="754"/>
                    </a:lnTo>
                    <a:lnTo>
                      <a:pt x="180" y="754"/>
                    </a:lnTo>
                    <a:lnTo>
                      <a:pt x="182" y="754"/>
                    </a:lnTo>
                    <a:lnTo>
                      <a:pt x="184" y="754"/>
                    </a:lnTo>
                    <a:lnTo>
                      <a:pt x="184" y="754"/>
                    </a:lnTo>
                    <a:lnTo>
                      <a:pt x="188" y="754"/>
                    </a:lnTo>
                    <a:lnTo>
                      <a:pt x="192" y="756"/>
                    </a:lnTo>
                    <a:lnTo>
                      <a:pt x="192" y="756"/>
                    </a:lnTo>
                    <a:lnTo>
                      <a:pt x="194" y="760"/>
                    </a:lnTo>
                    <a:lnTo>
                      <a:pt x="194" y="760"/>
                    </a:lnTo>
                    <a:lnTo>
                      <a:pt x="196" y="764"/>
                    </a:lnTo>
                    <a:lnTo>
                      <a:pt x="196" y="764"/>
                    </a:lnTo>
                    <a:lnTo>
                      <a:pt x="216" y="782"/>
                    </a:lnTo>
                    <a:lnTo>
                      <a:pt x="216" y="782"/>
                    </a:lnTo>
                    <a:lnTo>
                      <a:pt x="226" y="792"/>
                    </a:lnTo>
                    <a:lnTo>
                      <a:pt x="234" y="804"/>
                    </a:lnTo>
                    <a:lnTo>
                      <a:pt x="234" y="804"/>
                    </a:lnTo>
                    <a:lnTo>
                      <a:pt x="236" y="810"/>
                    </a:lnTo>
                    <a:lnTo>
                      <a:pt x="236" y="810"/>
                    </a:lnTo>
                    <a:lnTo>
                      <a:pt x="242" y="822"/>
                    </a:lnTo>
                    <a:lnTo>
                      <a:pt x="246" y="836"/>
                    </a:lnTo>
                    <a:lnTo>
                      <a:pt x="246" y="836"/>
                    </a:lnTo>
                    <a:lnTo>
                      <a:pt x="250" y="848"/>
                    </a:lnTo>
                    <a:lnTo>
                      <a:pt x="250" y="848"/>
                    </a:lnTo>
                    <a:lnTo>
                      <a:pt x="250" y="846"/>
                    </a:lnTo>
                    <a:lnTo>
                      <a:pt x="252" y="848"/>
                    </a:lnTo>
                    <a:lnTo>
                      <a:pt x="252" y="848"/>
                    </a:lnTo>
                    <a:lnTo>
                      <a:pt x="254" y="852"/>
                    </a:lnTo>
                    <a:lnTo>
                      <a:pt x="254" y="858"/>
                    </a:lnTo>
                    <a:lnTo>
                      <a:pt x="254" y="858"/>
                    </a:lnTo>
                    <a:lnTo>
                      <a:pt x="252" y="860"/>
                    </a:lnTo>
                    <a:lnTo>
                      <a:pt x="250" y="858"/>
                    </a:lnTo>
                    <a:lnTo>
                      <a:pt x="250" y="858"/>
                    </a:lnTo>
                    <a:lnTo>
                      <a:pt x="246" y="850"/>
                    </a:lnTo>
                    <a:lnTo>
                      <a:pt x="246" y="850"/>
                    </a:lnTo>
                    <a:lnTo>
                      <a:pt x="246" y="866"/>
                    </a:lnTo>
                    <a:lnTo>
                      <a:pt x="246" y="866"/>
                    </a:lnTo>
                    <a:lnTo>
                      <a:pt x="248" y="866"/>
                    </a:lnTo>
                    <a:lnTo>
                      <a:pt x="250" y="868"/>
                    </a:lnTo>
                    <a:lnTo>
                      <a:pt x="250" y="868"/>
                    </a:lnTo>
                    <a:lnTo>
                      <a:pt x="250" y="878"/>
                    </a:lnTo>
                    <a:lnTo>
                      <a:pt x="250" y="884"/>
                    </a:lnTo>
                    <a:lnTo>
                      <a:pt x="248" y="890"/>
                    </a:lnTo>
                    <a:lnTo>
                      <a:pt x="248" y="890"/>
                    </a:lnTo>
                    <a:lnTo>
                      <a:pt x="244" y="896"/>
                    </a:lnTo>
                    <a:lnTo>
                      <a:pt x="244" y="896"/>
                    </a:lnTo>
                    <a:lnTo>
                      <a:pt x="242" y="908"/>
                    </a:lnTo>
                    <a:lnTo>
                      <a:pt x="242" y="908"/>
                    </a:lnTo>
                    <a:lnTo>
                      <a:pt x="246" y="912"/>
                    </a:lnTo>
                    <a:lnTo>
                      <a:pt x="246" y="912"/>
                    </a:lnTo>
                    <a:lnTo>
                      <a:pt x="248" y="920"/>
                    </a:lnTo>
                    <a:lnTo>
                      <a:pt x="248" y="920"/>
                    </a:lnTo>
                    <a:lnTo>
                      <a:pt x="248" y="932"/>
                    </a:lnTo>
                    <a:lnTo>
                      <a:pt x="248" y="932"/>
                    </a:lnTo>
                    <a:lnTo>
                      <a:pt x="250" y="942"/>
                    </a:lnTo>
                    <a:lnTo>
                      <a:pt x="250" y="942"/>
                    </a:lnTo>
                    <a:lnTo>
                      <a:pt x="254" y="948"/>
                    </a:lnTo>
                    <a:lnTo>
                      <a:pt x="254" y="948"/>
                    </a:lnTo>
                    <a:lnTo>
                      <a:pt x="258" y="954"/>
                    </a:lnTo>
                    <a:lnTo>
                      <a:pt x="258" y="960"/>
                    </a:lnTo>
                    <a:lnTo>
                      <a:pt x="258" y="960"/>
                    </a:lnTo>
                    <a:lnTo>
                      <a:pt x="258" y="976"/>
                    </a:lnTo>
                    <a:lnTo>
                      <a:pt x="258" y="976"/>
                    </a:lnTo>
                    <a:lnTo>
                      <a:pt x="260" y="982"/>
                    </a:lnTo>
                    <a:lnTo>
                      <a:pt x="262" y="988"/>
                    </a:lnTo>
                    <a:lnTo>
                      <a:pt x="262" y="988"/>
                    </a:lnTo>
                    <a:lnTo>
                      <a:pt x="268" y="998"/>
                    </a:lnTo>
                    <a:lnTo>
                      <a:pt x="268" y="998"/>
                    </a:lnTo>
                    <a:lnTo>
                      <a:pt x="268" y="1006"/>
                    </a:lnTo>
                    <a:lnTo>
                      <a:pt x="270" y="1012"/>
                    </a:lnTo>
                    <a:lnTo>
                      <a:pt x="270" y="1012"/>
                    </a:lnTo>
                    <a:lnTo>
                      <a:pt x="272" y="1038"/>
                    </a:lnTo>
                    <a:lnTo>
                      <a:pt x="272" y="1038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6" y="1042"/>
                    </a:lnTo>
                    <a:lnTo>
                      <a:pt x="276" y="1044"/>
                    </a:lnTo>
                    <a:lnTo>
                      <a:pt x="276" y="1044"/>
                    </a:lnTo>
                    <a:lnTo>
                      <a:pt x="276" y="1048"/>
                    </a:lnTo>
                    <a:lnTo>
                      <a:pt x="276" y="1048"/>
                    </a:lnTo>
                    <a:lnTo>
                      <a:pt x="286" y="1096"/>
                    </a:lnTo>
                    <a:lnTo>
                      <a:pt x="290" y="1118"/>
                    </a:lnTo>
                    <a:lnTo>
                      <a:pt x="292" y="1144"/>
                    </a:lnTo>
                    <a:lnTo>
                      <a:pt x="294" y="1144"/>
                    </a:lnTo>
                    <a:lnTo>
                      <a:pt x="380" y="1144"/>
                    </a:lnTo>
                    <a:lnTo>
                      <a:pt x="380" y="1144"/>
                    </a:lnTo>
                    <a:lnTo>
                      <a:pt x="390" y="1144"/>
                    </a:lnTo>
                    <a:lnTo>
                      <a:pt x="400" y="1140"/>
                    </a:lnTo>
                    <a:lnTo>
                      <a:pt x="408" y="1136"/>
                    </a:lnTo>
                    <a:lnTo>
                      <a:pt x="416" y="1130"/>
                    </a:lnTo>
                    <a:lnTo>
                      <a:pt x="422" y="1124"/>
                    </a:lnTo>
                    <a:lnTo>
                      <a:pt x="426" y="1116"/>
                    </a:lnTo>
                    <a:lnTo>
                      <a:pt x="430" y="1106"/>
                    </a:lnTo>
                    <a:lnTo>
                      <a:pt x="432" y="1098"/>
                    </a:lnTo>
                    <a:lnTo>
                      <a:pt x="432" y="1098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50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8" name="모서리가 둥근 직사각형 37"/>
            <p:cNvSpPr/>
            <p:nvPr userDrawn="1"/>
          </p:nvSpPr>
          <p:spPr>
            <a:xfrm>
              <a:off x="5492750" y="1625600"/>
              <a:ext cx="842400" cy="842400"/>
            </a:xfrm>
            <a:prstGeom prst="roundRect">
              <a:avLst>
                <a:gd name="adj" fmla="val 10903"/>
              </a:avLst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모서리가 둥근 직사각형 38"/>
            <p:cNvSpPr/>
            <p:nvPr userDrawn="1"/>
          </p:nvSpPr>
          <p:spPr>
            <a:xfrm>
              <a:off x="5492750" y="1198725"/>
              <a:ext cx="334800" cy="33480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0" name="모서리가 둥근 직사각형 39"/>
            <p:cNvSpPr/>
            <p:nvPr userDrawn="1"/>
          </p:nvSpPr>
          <p:spPr>
            <a:xfrm>
              <a:off x="4718050" y="1434150"/>
              <a:ext cx="680400" cy="680400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39377" y="908720"/>
            <a:ext cx="3384551" cy="49244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59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539552" y="1819308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0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797063" y="2111618"/>
            <a:ext cx="214313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1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627784" y="1819308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2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2885295" y="2111618"/>
            <a:ext cx="214313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3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716016" y="1819308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4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973527" y="2111618"/>
            <a:ext cx="214313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5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539552" y="3392996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6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797063" y="3685306"/>
            <a:ext cx="214313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7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2627784" y="3392996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8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2885295" y="3685306"/>
            <a:ext cx="214313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69" name="텍스트 개체 틀 210"/>
          <p:cNvSpPr>
            <a:spLocks noGrp="1"/>
          </p:cNvSpPr>
          <p:nvPr>
            <p:ph type="body" sz="quarter" idx="38" hasCustomPrompt="1"/>
          </p:nvPr>
        </p:nvSpPr>
        <p:spPr>
          <a:xfrm>
            <a:off x="539377" y="1268760"/>
            <a:ext cx="3384551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9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1029" name="Freeform 5"/>
          <p:cNvSpPr>
            <a:spLocks/>
          </p:cNvSpPr>
          <p:nvPr userDrawn="1"/>
        </p:nvSpPr>
        <p:spPr bwMode="auto">
          <a:xfrm>
            <a:off x="1588" y="4806950"/>
            <a:ext cx="9140825" cy="2051050"/>
          </a:xfrm>
          <a:custGeom>
            <a:avLst/>
            <a:gdLst/>
            <a:ahLst/>
            <a:cxnLst>
              <a:cxn ang="0">
                <a:pos x="0" y="514"/>
              </a:cxn>
              <a:cxn ang="0">
                <a:pos x="876" y="82"/>
              </a:cxn>
              <a:cxn ang="0">
                <a:pos x="936" y="80"/>
              </a:cxn>
              <a:cxn ang="0">
                <a:pos x="1254" y="194"/>
              </a:cxn>
              <a:cxn ang="0">
                <a:pos x="1364" y="666"/>
              </a:cxn>
              <a:cxn ang="0">
                <a:pos x="1842" y="298"/>
              </a:cxn>
              <a:cxn ang="0">
                <a:pos x="2458" y="510"/>
              </a:cxn>
              <a:cxn ang="0">
                <a:pos x="2972" y="342"/>
              </a:cxn>
              <a:cxn ang="0">
                <a:pos x="3454" y="408"/>
              </a:cxn>
              <a:cxn ang="0">
                <a:pos x="3598" y="134"/>
              </a:cxn>
              <a:cxn ang="0">
                <a:pos x="3722" y="122"/>
              </a:cxn>
              <a:cxn ang="0">
                <a:pos x="4150" y="362"/>
              </a:cxn>
              <a:cxn ang="0">
                <a:pos x="4538" y="238"/>
              </a:cxn>
              <a:cxn ang="0">
                <a:pos x="5070" y="286"/>
              </a:cxn>
              <a:cxn ang="0">
                <a:pos x="5464" y="0"/>
              </a:cxn>
              <a:cxn ang="0">
                <a:pos x="5758" y="196"/>
              </a:cxn>
              <a:cxn ang="0">
                <a:pos x="5758" y="514"/>
              </a:cxn>
              <a:cxn ang="0">
                <a:pos x="5758" y="1292"/>
              </a:cxn>
              <a:cxn ang="0">
                <a:pos x="0" y="1292"/>
              </a:cxn>
              <a:cxn ang="0">
                <a:pos x="0" y="514"/>
              </a:cxn>
            </a:cxnLst>
            <a:rect l="0" t="0" r="r" b="b"/>
            <a:pathLst>
              <a:path w="5758" h="1292">
                <a:moveTo>
                  <a:pt x="0" y="514"/>
                </a:moveTo>
                <a:lnTo>
                  <a:pt x="876" y="82"/>
                </a:lnTo>
                <a:lnTo>
                  <a:pt x="936" y="80"/>
                </a:lnTo>
                <a:lnTo>
                  <a:pt x="1254" y="194"/>
                </a:lnTo>
                <a:lnTo>
                  <a:pt x="1364" y="666"/>
                </a:lnTo>
                <a:lnTo>
                  <a:pt x="1842" y="298"/>
                </a:lnTo>
                <a:lnTo>
                  <a:pt x="2458" y="510"/>
                </a:lnTo>
                <a:lnTo>
                  <a:pt x="2972" y="342"/>
                </a:lnTo>
                <a:lnTo>
                  <a:pt x="3454" y="408"/>
                </a:lnTo>
                <a:lnTo>
                  <a:pt x="3598" y="134"/>
                </a:lnTo>
                <a:lnTo>
                  <a:pt x="3722" y="122"/>
                </a:lnTo>
                <a:lnTo>
                  <a:pt x="4150" y="362"/>
                </a:lnTo>
                <a:lnTo>
                  <a:pt x="4538" y="238"/>
                </a:lnTo>
                <a:lnTo>
                  <a:pt x="5070" y="286"/>
                </a:lnTo>
                <a:lnTo>
                  <a:pt x="5464" y="0"/>
                </a:lnTo>
                <a:lnTo>
                  <a:pt x="5758" y="196"/>
                </a:lnTo>
                <a:lnTo>
                  <a:pt x="5758" y="514"/>
                </a:lnTo>
                <a:lnTo>
                  <a:pt x="5758" y="1292"/>
                </a:lnTo>
                <a:lnTo>
                  <a:pt x="0" y="1292"/>
                </a:lnTo>
                <a:lnTo>
                  <a:pt x="0" y="51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1588" y="4238625"/>
            <a:ext cx="9140825" cy="2619375"/>
          </a:xfrm>
          <a:custGeom>
            <a:avLst/>
            <a:gdLst/>
            <a:ahLst/>
            <a:cxnLst>
              <a:cxn ang="0">
                <a:pos x="5758" y="872"/>
              </a:cxn>
              <a:cxn ang="0">
                <a:pos x="4822" y="438"/>
              </a:cxn>
              <a:cxn ang="0">
                <a:pos x="4560" y="556"/>
              </a:cxn>
              <a:cxn ang="0">
                <a:pos x="4394" y="1024"/>
              </a:cxn>
              <a:cxn ang="0">
                <a:pos x="3916" y="656"/>
              </a:cxn>
              <a:cxn ang="0">
                <a:pos x="3300" y="868"/>
              </a:cxn>
              <a:cxn ang="0">
                <a:pos x="2816" y="1184"/>
              </a:cxn>
              <a:cxn ang="0">
                <a:pos x="2310" y="422"/>
              </a:cxn>
              <a:cxn ang="0">
                <a:pos x="2062" y="312"/>
              </a:cxn>
              <a:cxn ang="0">
                <a:pos x="1782" y="0"/>
              </a:cxn>
              <a:cxn ang="0">
                <a:pos x="1646" y="50"/>
              </a:cxn>
              <a:cxn ang="0">
                <a:pos x="1220" y="596"/>
              </a:cxn>
              <a:cxn ang="0">
                <a:pos x="688" y="644"/>
              </a:cxn>
              <a:cxn ang="0">
                <a:pos x="294" y="358"/>
              </a:cxn>
              <a:cxn ang="0">
                <a:pos x="0" y="312"/>
              </a:cxn>
              <a:cxn ang="0">
                <a:pos x="0" y="872"/>
              </a:cxn>
              <a:cxn ang="0">
                <a:pos x="0" y="1650"/>
              </a:cxn>
              <a:cxn ang="0">
                <a:pos x="5758" y="1650"/>
              </a:cxn>
              <a:cxn ang="0">
                <a:pos x="5758" y="872"/>
              </a:cxn>
            </a:cxnLst>
            <a:rect l="0" t="0" r="r" b="b"/>
            <a:pathLst>
              <a:path w="5758" h="1650">
                <a:moveTo>
                  <a:pt x="5758" y="872"/>
                </a:moveTo>
                <a:lnTo>
                  <a:pt x="4822" y="438"/>
                </a:lnTo>
                <a:lnTo>
                  <a:pt x="4560" y="556"/>
                </a:lnTo>
                <a:lnTo>
                  <a:pt x="4394" y="1024"/>
                </a:lnTo>
                <a:lnTo>
                  <a:pt x="3916" y="656"/>
                </a:lnTo>
                <a:lnTo>
                  <a:pt x="3300" y="868"/>
                </a:lnTo>
                <a:lnTo>
                  <a:pt x="2816" y="1184"/>
                </a:lnTo>
                <a:lnTo>
                  <a:pt x="2310" y="422"/>
                </a:lnTo>
                <a:lnTo>
                  <a:pt x="2062" y="312"/>
                </a:lnTo>
                <a:lnTo>
                  <a:pt x="1782" y="0"/>
                </a:lnTo>
                <a:lnTo>
                  <a:pt x="1646" y="50"/>
                </a:lnTo>
                <a:lnTo>
                  <a:pt x="1220" y="596"/>
                </a:lnTo>
                <a:lnTo>
                  <a:pt x="688" y="644"/>
                </a:lnTo>
                <a:lnTo>
                  <a:pt x="294" y="358"/>
                </a:lnTo>
                <a:lnTo>
                  <a:pt x="0" y="312"/>
                </a:lnTo>
                <a:lnTo>
                  <a:pt x="0" y="872"/>
                </a:lnTo>
                <a:lnTo>
                  <a:pt x="0" y="1650"/>
                </a:lnTo>
                <a:lnTo>
                  <a:pt x="5758" y="1650"/>
                </a:lnTo>
                <a:lnTo>
                  <a:pt x="5758" y="8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5364088" y="3681028"/>
            <a:ext cx="3524525" cy="2832250"/>
            <a:chOff x="2810625" y="1198725"/>
            <a:chExt cx="3524525" cy="2832250"/>
          </a:xfrm>
        </p:grpSpPr>
        <p:sp>
          <p:nvSpPr>
            <p:cNvPr id="23" name="모서리가 둥근 직사각형 22"/>
            <p:cNvSpPr/>
            <p:nvPr userDrawn="1"/>
          </p:nvSpPr>
          <p:spPr>
            <a:xfrm>
              <a:off x="2810625" y="3104964"/>
              <a:ext cx="666000" cy="666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모서리가 둥근 직사각형 23"/>
            <p:cNvSpPr/>
            <p:nvPr userDrawn="1"/>
          </p:nvSpPr>
          <p:spPr>
            <a:xfrm>
              <a:off x="3055425" y="2591875"/>
              <a:ext cx="421200" cy="421200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5" name="모서리가 둥근 직사각형 24"/>
            <p:cNvSpPr/>
            <p:nvPr userDrawn="1"/>
          </p:nvSpPr>
          <p:spPr>
            <a:xfrm>
              <a:off x="5492750" y="2559050"/>
              <a:ext cx="532800" cy="532800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6" name="그룹 36"/>
            <p:cNvGrpSpPr/>
            <p:nvPr userDrawn="1"/>
          </p:nvGrpSpPr>
          <p:grpSpPr>
            <a:xfrm>
              <a:off x="3548884" y="2212975"/>
              <a:ext cx="1864800" cy="1818000"/>
              <a:chOff x="6624228" y="2212975"/>
              <a:chExt cx="1864800" cy="1818000"/>
            </a:xfrm>
          </p:grpSpPr>
          <p:sp>
            <p:nvSpPr>
              <p:cNvPr id="30" name="모서리가 둥근 직사각형 29"/>
              <p:cNvSpPr/>
              <p:nvPr userDrawn="1"/>
            </p:nvSpPr>
            <p:spPr>
              <a:xfrm>
                <a:off x="6624228" y="2212975"/>
                <a:ext cx="1864800" cy="1818000"/>
              </a:xfrm>
              <a:prstGeom prst="roundRect">
                <a:avLst>
                  <a:gd name="adj" fmla="val 6550"/>
                </a:avLst>
              </a:prstGeom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31" name="그룹 31"/>
              <p:cNvGrpSpPr/>
              <p:nvPr userDrawn="1"/>
            </p:nvGrpSpPr>
            <p:grpSpPr>
              <a:xfrm>
                <a:off x="7092280" y="2212975"/>
                <a:ext cx="863600" cy="1689100"/>
                <a:chOff x="4133850" y="2212975"/>
                <a:chExt cx="863600" cy="1689100"/>
              </a:xfrm>
              <a:solidFill>
                <a:schemeClr val="bg1"/>
              </a:solidFill>
            </p:grpSpPr>
            <p:sp>
              <p:nvSpPr>
                <p:cNvPr id="33" name="Freeform 13"/>
                <p:cNvSpPr>
                  <a:spLocks/>
                </p:cNvSpPr>
                <p:nvPr userDrawn="1"/>
              </p:nvSpPr>
              <p:spPr bwMode="auto">
                <a:xfrm>
                  <a:off x="4502150" y="2806700"/>
                  <a:ext cx="301625" cy="276225"/>
                </a:xfrm>
                <a:custGeom>
                  <a:avLst/>
                  <a:gdLst/>
                  <a:ahLst/>
                  <a:cxnLst>
                    <a:cxn ang="0">
                      <a:pos x="184" y="4"/>
                    </a:cxn>
                    <a:cxn ang="0">
                      <a:pos x="184" y="4"/>
                    </a:cxn>
                    <a:cxn ang="0">
                      <a:pos x="176" y="0"/>
                    </a:cxn>
                    <a:cxn ang="0">
                      <a:pos x="170" y="0"/>
                    </a:cxn>
                    <a:cxn ang="0">
                      <a:pos x="162" y="2"/>
                    </a:cxn>
                    <a:cxn ang="0">
                      <a:pos x="158" y="6"/>
                    </a:cxn>
                    <a:cxn ang="0">
                      <a:pos x="158" y="6"/>
                    </a:cxn>
                    <a:cxn ang="0">
                      <a:pos x="106" y="62"/>
                    </a:cxn>
                    <a:cxn ang="0">
                      <a:pos x="70" y="100"/>
                    </a:cxn>
                    <a:cxn ang="0">
                      <a:pos x="56" y="114"/>
                    </a:cxn>
                    <a:cxn ang="0">
                      <a:pos x="50" y="118"/>
                    </a:cxn>
                    <a:cxn ang="0">
                      <a:pos x="50" y="118"/>
                    </a:cxn>
                    <a:cxn ang="0">
                      <a:pos x="42" y="112"/>
                    </a:cxn>
                    <a:cxn ang="0">
                      <a:pos x="28" y="106"/>
                    </a:cxn>
                    <a:cxn ang="0">
                      <a:pos x="0" y="92"/>
                    </a:cxn>
                    <a:cxn ang="0">
                      <a:pos x="0" y="92"/>
                    </a:cxn>
                    <a:cxn ang="0">
                      <a:pos x="2" y="106"/>
                    </a:cxn>
                    <a:cxn ang="0">
                      <a:pos x="8" y="126"/>
                    </a:cxn>
                    <a:cxn ang="0">
                      <a:pos x="20" y="168"/>
                    </a:cxn>
                    <a:cxn ang="0">
                      <a:pos x="20" y="168"/>
                    </a:cxn>
                    <a:cxn ang="0">
                      <a:pos x="50" y="172"/>
                    </a:cxn>
                    <a:cxn ang="0">
                      <a:pos x="50" y="172"/>
                    </a:cxn>
                    <a:cxn ang="0">
                      <a:pos x="56" y="172"/>
                    </a:cxn>
                    <a:cxn ang="0">
                      <a:pos x="64" y="174"/>
                    </a:cxn>
                    <a:cxn ang="0">
                      <a:pos x="70" y="172"/>
                    </a:cxn>
                    <a:cxn ang="0">
                      <a:pos x="74" y="166"/>
                    </a:cxn>
                    <a:cxn ang="0">
                      <a:pos x="184" y="34"/>
                    </a:cxn>
                    <a:cxn ang="0">
                      <a:pos x="184" y="34"/>
                    </a:cxn>
                    <a:cxn ang="0">
                      <a:pos x="188" y="26"/>
                    </a:cxn>
                    <a:cxn ang="0">
                      <a:pos x="190" y="18"/>
                    </a:cxn>
                    <a:cxn ang="0">
                      <a:pos x="188" y="8"/>
                    </a:cxn>
                    <a:cxn ang="0">
                      <a:pos x="186" y="6"/>
                    </a:cxn>
                    <a:cxn ang="0">
                      <a:pos x="184" y="4"/>
                    </a:cxn>
                    <a:cxn ang="0">
                      <a:pos x="184" y="4"/>
                    </a:cxn>
                  </a:cxnLst>
                  <a:rect l="0" t="0" r="r" b="b"/>
                  <a:pathLst>
                    <a:path w="190" h="174">
                      <a:moveTo>
                        <a:pt x="184" y="4"/>
                      </a:moveTo>
                      <a:lnTo>
                        <a:pt x="184" y="4"/>
                      </a:lnTo>
                      <a:lnTo>
                        <a:pt x="176" y="0"/>
                      </a:lnTo>
                      <a:lnTo>
                        <a:pt x="170" y="0"/>
                      </a:lnTo>
                      <a:lnTo>
                        <a:pt x="162" y="2"/>
                      </a:lnTo>
                      <a:lnTo>
                        <a:pt x="158" y="6"/>
                      </a:lnTo>
                      <a:lnTo>
                        <a:pt x="158" y="6"/>
                      </a:lnTo>
                      <a:lnTo>
                        <a:pt x="106" y="62"/>
                      </a:lnTo>
                      <a:lnTo>
                        <a:pt x="70" y="100"/>
                      </a:lnTo>
                      <a:lnTo>
                        <a:pt x="56" y="114"/>
                      </a:lnTo>
                      <a:lnTo>
                        <a:pt x="50" y="118"/>
                      </a:lnTo>
                      <a:lnTo>
                        <a:pt x="50" y="118"/>
                      </a:lnTo>
                      <a:lnTo>
                        <a:pt x="42" y="112"/>
                      </a:lnTo>
                      <a:lnTo>
                        <a:pt x="28" y="106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2" y="106"/>
                      </a:lnTo>
                      <a:lnTo>
                        <a:pt x="8" y="126"/>
                      </a:lnTo>
                      <a:lnTo>
                        <a:pt x="20" y="168"/>
                      </a:lnTo>
                      <a:lnTo>
                        <a:pt x="20" y="168"/>
                      </a:lnTo>
                      <a:lnTo>
                        <a:pt x="50" y="172"/>
                      </a:lnTo>
                      <a:lnTo>
                        <a:pt x="50" y="172"/>
                      </a:lnTo>
                      <a:lnTo>
                        <a:pt x="56" y="172"/>
                      </a:lnTo>
                      <a:lnTo>
                        <a:pt x="64" y="174"/>
                      </a:lnTo>
                      <a:lnTo>
                        <a:pt x="70" y="172"/>
                      </a:lnTo>
                      <a:lnTo>
                        <a:pt x="74" y="166"/>
                      </a:lnTo>
                      <a:lnTo>
                        <a:pt x="184" y="34"/>
                      </a:lnTo>
                      <a:lnTo>
                        <a:pt x="184" y="34"/>
                      </a:lnTo>
                      <a:lnTo>
                        <a:pt x="188" y="26"/>
                      </a:lnTo>
                      <a:lnTo>
                        <a:pt x="190" y="18"/>
                      </a:lnTo>
                      <a:lnTo>
                        <a:pt x="188" y="8"/>
                      </a:lnTo>
                      <a:lnTo>
                        <a:pt x="186" y="6"/>
                      </a:lnTo>
                      <a:lnTo>
                        <a:pt x="184" y="4"/>
                      </a:lnTo>
                      <a:lnTo>
                        <a:pt x="184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 userDrawn="1"/>
              </p:nvSpPr>
              <p:spPr bwMode="auto">
                <a:xfrm>
                  <a:off x="4133850" y="2651125"/>
                  <a:ext cx="209550" cy="206375"/>
                </a:xfrm>
                <a:custGeom>
                  <a:avLst/>
                  <a:gdLst/>
                  <a:ahLst/>
                  <a:cxnLst>
                    <a:cxn ang="0">
                      <a:pos x="68" y="0"/>
                    </a:cxn>
                    <a:cxn ang="0">
                      <a:pos x="68" y="0"/>
                    </a:cxn>
                    <a:cxn ang="0">
                      <a:pos x="82" y="2"/>
                    </a:cxn>
                    <a:cxn ang="0">
                      <a:pos x="94" y="8"/>
                    </a:cxn>
                    <a:cxn ang="0">
                      <a:pos x="104" y="14"/>
                    </a:cxn>
                    <a:cxn ang="0">
                      <a:pos x="114" y="24"/>
                    </a:cxn>
                    <a:cxn ang="0">
                      <a:pos x="122" y="34"/>
                    </a:cxn>
                    <a:cxn ang="0">
                      <a:pos x="128" y="46"/>
                    </a:cxn>
                    <a:cxn ang="0">
                      <a:pos x="132" y="58"/>
                    </a:cxn>
                    <a:cxn ang="0">
                      <a:pos x="132" y="72"/>
                    </a:cxn>
                    <a:cxn ang="0">
                      <a:pos x="132" y="72"/>
                    </a:cxn>
                    <a:cxn ang="0">
                      <a:pos x="130" y="84"/>
                    </a:cxn>
                    <a:cxn ang="0">
                      <a:pos x="126" y="96"/>
                    </a:cxn>
                    <a:cxn ang="0">
                      <a:pos x="120" y="106"/>
                    </a:cxn>
                    <a:cxn ang="0">
                      <a:pos x="112" y="116"/>
                    </a:cxn>
                    <a:cxn ang="0">
                      <a:pos x="102" y="122"/>
                    </a:cxn>
                    <a:cxn ang="0">
                      <a:pos x="90" y="128"/>
                    </a:cxn>
                    <a:cxn ang="0">
                      <a:pos x="78" y="130"/>
                    </a:cxn>
                    <a:cxn ang="0">
                      <a:pos x="64" y="130"/>
                    </a:cxn>
                    <a:cxn ang="0">
                      <a:pos x="64" y="130"/>
                    </a:cxn>
                    <a:cxn ang="0">
                      <a:pos x="50" y="128"/>
                    </a:cxn>
                    <a:cxn ang="0">
                      <a:pos x="38" y="124"/>
                    </a:cxn>
                    <a:cxn ang="0">
                      <a:pos x="28" y="116"/>
                    </a:cxn>
                    <a:cxn ang="0">
                      <a:pos x="18" y="108"/>
                    </a:cxn>
                    <a:cxn ang="0">
                      <a:pos x="10" y="96"/>
                    </a:cxn>
                    <a:cxn ang="0">
                      <a:pos x="4" y="86"/>
                    </a:cxn>
                    <a:cxn ang="0">
                      <a:pos x="0" y="72"/>
                    </a:cxn>
                    <a:cxn ang="0">
                      <a:pos x="0" y="60"/>
                    </a:cxn>
                    <a:cxn ang="0">
                      <a:pos x="0" y="60"/>
                    </a:cxn>
                    <a:cxn ang="0">
                      <a:pos x="2" y="46"/>
                    </a:cxn>
                    <a:cxn ang="0">
                      <a:pos x="6" y="34"/>
                    </a:cxn>
                    <a:cxn ang="0">
                      <a:pos x="12" y="24"/>
                    </a:cxn>
                    <a:cxn ang="0">
                      <a:pos x="20" y="14"/>
                    </a:cxn>
                    <a:cxn ang="0">
                      <a:pos x="30" y="8"/>
                    </a:cxn>
                    <a:cxn ang="0">
                      <a:pos x="42" y="2"/>
                    </a:cxn>
                    <a:cxn ang="0">
                      <a:pos x="54" y="0"/>
                    </a:cxn>
                    <a:cxn ang="0">
                      <a:pos x="68" y="0"/>
                    </a:cxn>
                    <a:cxn ang="0">
                      <a:pos x="68" y="0"/>
                    </a:cxn>
                  </a:cxnLst>
                  <a:rect l="0" t="0" r="r" b="b"/>
                  <a:pathLst>
                    <a:path w="132" h="130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82" y="2"/>
                      </a:lnTo>
                      <a:lnTo>
                        <a:pt x="94" y="8"/>
                      </a:lnTo>
                      <a:lnTo>
                        <a:pt x="104" y="14"/>
                      </a:lnTo>
                      <a:lnTo>
                        <a:pt x="114" y="24"/>
                      </a:lnTo>
                      <a:lnTo>
                        <a:pt x="122" y="34"/>
                      </a:lnTo>
                      <a:lnTo>
                        <a:pt x="128" y="46"/>
                      </a:lnTo>
                      <a:lnTo>
                        <a:pt x="132" y="58"/>
                      </a:lnTo>
                      <a:lnTo>
                        <a:pt x="132" y="72"/>
                      </a:lnTo>
                      <a:lnTo>
                        <a:pt x="132" y="72"/>
                      </a:lnTo>
                      <a:lnTo>
                        <a:pt x="130" y="84"/>
                      </a:lnTo>
                      <a:lnTo>
                        <a:pt x="126" y="96"/>
                      </a:lnTo>
                      <a:lnTo>
                        <a:pt x="120" y="106"/>
                      </a:lnTo>
                      <a:lnTo>
                        <a:pt x="112" y="116"/>
                      </a:lnTo>
                      <a:lnTo>
                        <a:pt x="102" y="122"/>
                      </a:lnTo>
                      <a:lnTo>
                        <a:pt x="90" y="128"/>
                      </a:lnTo>
                      <a:lnTo>
                        <a:pt x="78" y="130"/>
                      </a:lnTo>
                      <a:lnTo>
                        <a:pt x="64" y="130"/>
                      </a:lnTo>
                      <a:lnTo>
                        <a:pt x="64" y="130"/>
                      </a:lnTo>
                      <a:lnTo>
                        <a:pt x="50" y="128"/>
                      </a:lnTo>
                      <a:lnTo>
                        <a:pt x="38" y="124"/>
                      </a:lnTo>
                      <a:lnTo>
                        <a:pt x="28" y="116"/>
                      </a:lnTo>
                      <a:lnTo>
                        <a:pt x="18" y="108"/>
                      </a:lnTo>
                      <a:lnTo>
                        <a:pt x="10" y="96"/>
                      </a:lnTo>
                      <a:lnTo>
                        <a:pt x="4" y="86"/>
                      </a:lnTo>
                      <a:lnTo>
                        <a:pt x="0" y="72"/>
                      </a:lnTo>
                      <a:lnTo>
                        <a:pt x="0" y="60"/>
                      </a:lnTo>
                      <a:lnTo>
                        <a:pt x="0" y="60"/>
                      </a:lnTo>
                      <a:lnTo>
                        <a:pt x="2" y="46"/>
                      </a:lnTo>
                      <a:lnTo>
                        <a:pt x="6" y="34"/>
                      </a:lnTo>
                      <a:lnTo>
                        <a:pt x="12" y="24"/>
                      </a:lnTo>
                      <a:lnTo>
                        <a:pt x="20" y="14"/>
                      </a:lnTo>
                      <a:lnTo>
                        <a:pt x="30" y="8"/>
                      </a:lnTo>
                      <a:lnTo>
                        <a:pt x="42" y="2"/>
                      </a:lnTo>
                      <a:lnTo>
                        <a:pt x="54" y="0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5" name="Freeform 15"/>
                <p:cNvSpPr>
                  <a:spLocks noEditPoints="1"/>
                </p:cNvSpPr>
                <p:nvPr userDrawn="1"/>
              </p:nvSpPr>
              <p:spPr bwMode="auto">
                <a:xfrm>
                  <a:off x="4537075" y="2212975"/>
                  <a:ext cx="234950" cy="1041400"/>
                </a:xfrm>
                <a:custGeom>
                  <a:avLst/>
                  <a:gdLst/>
                  <a:ahLst/>
                  <a:cxnLst>
                    <a:cxn ang="0">
                      <a:pos x="62" y="590"/>
                    </a:cxn>
                    <a:cxn ang="0">
                      <a:pos x="64" y="586"/>
                    </a:cxn>
                    <a:cxn ang="0">
                      <a:pos x="62" y="576"/>
                    </a:cxn>
                    <a:cxn ang="0">
                      <a:pos x="58" y="568"/>
                    </a:cxn>
                    <a:cxn ang="0">
                      <a:pos x="46" y="560"/>
                    </a:cxn>
                    <a:cxn ang="0">
                      <a:pos x="46" y="554"/>
                    </a:cxn>
                    <a:cxn ang="0">
                      <a:pos x="38" y="522"/>
                    </a:cxn>
                    <a:cxn ang="0">
                      <a:pos x="38" y="522"/>
                    </a:cxn>
                    <a:cxn ang="0">
                      <a:pos x="44" y="476"/>
                    </a:cxn>
                    <a:cxn ang="0">
                      <a:pos x="48" y="430"/>
                    </a:cxn>
                    <a:cxn ang="0">
                      <a:pos x="54" y="332"/>
                    </a:cxn>
                    <a:cxn ang="0">
                      <a:pos x="54" y="300"/>
                    </a:cxn>
                    <a:cxn ang="0">
                      <a:pos x="54" y="300"/>
                    </a:cxn>
                    <a:cxn ang="0">
                      <a:pos x="148" y="2"/>
                    </a:cxn>
                    <a:cxn ang="0">
                      <a:pos x="144" y="2"/>
                    </a:cxn>
                    <a:cxn ang="0">
                      <a:pos x="56" y="274"/>
                    </a:cxn>
                    <a:cxn ang="0">
                      <a:pos x="96" y="0"/>
                    </a:cxn>
                    <a:cxn ang="0">
                      <a:pos x="6" y="558"/>
                    </a:cxn>
                    <a:cxn ang="0">
                      <a:pos x="2" y="562"/>
                    </a:cxn>
                    <a:cxn ang="0">
                      <a:pos x="0" y="564"/>
                    </a:cxn>
                    <a:cxn ang="0">
                      <a:pos x="0" y="566"/>
                    </a:cxn>
                    <a:cxn ang="0">
                      <a:pos x="2" y="576"/>
                    </a:cxn>
                    <a:cxn ang="0">
                      <a:pos x="2" y="580"/>
                    </a:cxn>
                    <a:cxn ang="0">
                      <a:pos x="4" y="582"/>
                    </a:cxn>
                    <a:cxn ang="0">
                      <a:pos x="18" y="584"/>
                    </a:cxn>
                    <a:cxn ang="0">
                      <a:pos x="16" y="590"/>
                    </a:cxn>
                    <a:cxn ang="0">
                      <a:pos x="10" y="598"/>
                    </a:cxn>
                    <a:cxn ang="0">
                      <a:pos x="8" y="602"/>
                    </a:cxn>
                    <a:cxn ang="0">
                      <a:pos x="10" y="604"/>
                    </a:cxn>
                    <a:cxn ang="0">
                      <a:pos x="12" y="604"/>
                    </a:cxn>
                    <a:cxn ang="0">
                      <a:pos x="0" y="648"/>
                    </a:cxn>
                    <a:cxn ang="0">
                      <a:pos x="6" y="648"/>
                    </a:cxn>
                    <a:cxn ang="0">
                      <a:pos x="16" y="604"/>
                    </a:cxn>
                    <a:cxn ang="0">
                      <a:pos x="34" y="598"/>
                    </a:cxn>
                    <a:cxn ang="0">
                      <a:pos x="52" y="592"/>
                    </a:cxn>
                    <a:cxn ang="0">
                      <a:pos x="62" y="626"/>
                    </a:cxn>
                    <a:cxn ang="0">
                      <a:pos x="72" y="656"/>
                    </a:cxn>
                    <a:cxn ang="0">
                      <a:pos x="76" y="656"/>
                    </a:cxn>
                    <a:cxn ang="0">
                      <a:pos x="56" y="592"/>
                    </a:cxn>
                    <a:cxn ang="0">
                      <a:pos x="62" y="590"/>
                    </a:cxn>
                    <a:cxn ang="0">
                      <a:pos x="42" y="558"/>
                    </a:cxn>
                    <a:cxn ang="0">
                      <a:pos x="42" y="560"/>
                    </a:cxn>
                    <a:cxn ang="0">
                      <a:pos x="24" y="580"/>
                    </a:cxn>
                    <a:cxn ang="0">
                      <a:pos x="24" y="574"/>
                    </a:cxn>
                    <a:cxn ang="0">
                      <a:pos x="36" y="526"/>
                    </a:cxn>
                    <a:cxn ang="0">
                      <a:pos x="42" y="558"/>
                    </a:cxn>
                    <a:cxn ang="0">
                      <a:pos x="48" y="380"/>
                    </a:cxn>
                    <a:cxn ang="0">
                      <a:pos x="44" y="432"/>
                    </a:cxn>
                    <a:cxn ang="0">
                      <a:pos x="40" y="486"/>
                    </a:cxn>
                    <a:cxn ang="0">
                      <a:pos x="34" y="522"/>
                    </a:cxn>
                    <a:cxn ang="0">
                      <a:pos x="34" y="522"/>
                    </a:cxn>
                    <a:cxn ang="0">
                      <a:pos x="22" y="566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4" y="554"/>
                    </a:cxn>
                    <a:cxn ang="0">
                      <a:pos x="12" y="554"/>
                    </a:cxn>
                    <a:cxn ang="0">
                      <a:pos x="50" y="314"/>
                    </a:cxn>
                    <a:cxn ang="0">
                      <a:pos x="50" y="336"/>
                    </a:cxn>
                    <a:cxn ang="0">
                      <a:pos x="48" y="380"/>
                    </a:cxn>
                  </a:cxnLst>
                  <a:rect l="0" t="0" r="r" b="b"/>
                  <a:pathLst>
                    <a:path w="148" h="656">
                      <a:moveTo>
                        <a:pt x="62" y="590"/>
                      </a:moveTo>
                      <a:lnTo>
                        <a:pt x="62" y="590"/>
                      </a:lnTo>
                      <a:lnTo>
                        <a:pt x="64" y="588"/>
                      </a:lnTo>
                      <a:lnTo>
                        <a:pt x="64" y="586"/>
                      </a:lnTo>
                      <a:lnTo>
                        <a:pt x="64" y="586"/>
                      </a:lnTo>
                      <a:lnTo>
                        <a:pt x="62" y="576"/>
                      </a:lnTo>
                      <a:lnTo>
                        <a:pt x="58" y="568"/>
                      </a:lnTo>
                      <a:lnTo>
                        <a:pt x="58" y="568"/>
                      </a:lnTo>
                      <a:lnTo>
                        <a:pt x="54" y="564"/>
                      </a:lnTo>
                      <a:lnTo>
                        <a:pt x="46" y="560"/>
                      </a:lnTo>
                      <a:lnTo>
                        <a:pt x="46" y="560"/>
                      </a:lnTo>
                      <a:lnTo>
                        <a:pt x="46" y="554"/>
                      </a:lnTo>
                      <a:lnTo>
                        <a:pt x="46" y="554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44" y="476"/>
                      </a:lnTo>
                      <a:lnTo>
                        <a:pt x="48" y="430"/>
                      </a:lnTo>
                      <a:lnTo>
                        <a:pt x="48" y="430"/>
                      </a:lnTo>
                      <a:lnTo>
                        <a:pt x="52" y="380"/>
                      </a:lnTo>
                      <a:lnTo>
                        <a:pt x="54" y="332"/>
                      </a:lnTo>
                      <a:lnTo>
                        <a:pt x="54" y="332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148" y="2"/>
                      </a:lnTo>
                      <a:lnTo>
                        <a:pt x="144" y="2"/>
                      </a:lnTo>
                      <a:lnTo>
                        <a:pt x="144" y="2"/>
                      </a:lnTo>
                      <a:lnTo>
                        <a:pt x="56" y="274"/>
                      </a:lnTo>
                      <a:lnTo>
                        <a:pt x="56" y="274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6" y="558"/>
                      </a:lnTo>
                      <a:lnTo>
                        <a:pt x="6" y="558"/>
                      </a:lnTo>
                      <a:lnTo>
                        <a:pt x="2" y="562"/>
                      </a:lnTo>
                      <a:lnTo>
                        <a:pt x="2" y="562"/>
                      </a:lnTo>
                      <a:lnTo>
                        <a:pt x="0" y="564"/>
                      </a:lnTo>
                      <a:lnTo>
                        <a:pt x="0" y="566"/>
                      </a:lnTo>
                      <a:lnTo>
                        <a:pt x="0" y="566"/>
                      </a:lnTo>
                      <a:lnTo>
                        <a:pt x="2" y="576"/>
                      </a:lnTo>
                      <a:lnTo>
                        <a:pt x="2" y="576"/>
                      </a:lnTo>
                      <a:lnTo>
                        <a:pt x="2" y="580"/>
                      </a:lnTo>
                      <a:lnTo>
                        <a:pt x="2" y="580"/>
                      </a:lnTo>
                      <a:lnTo>
                        <a:pt x="2" y="582"/>
                      </a:lnTo>
                      <a:lnTo>
                        <a:pt x="4" y="582"/>
                      </a:lnTo>
                      <a:lnTo>
                        <a:pt x="4" y="582"/>
                      </a:lnTo>
                      <a:lnTo>
                        <a:pt x="18" y="584"/>
                      </a:lnTo>
                      <a:lnTo>
                        <a:pt x="18" y="584"/>
                      </a:lnTo>
                      <a:lnTo>
                        <a:pt x="16" y="590"/>
                      </a:lnTo>
                      <a:lnTo>
                        <a:pt x="16" y="590"/>
                      </a:lnTo>
                      <a:lnTo>
                        <a:pt x="10" y="598"/>
                      </a:lnTo>
                      <a:lnTo>
                        <a:pt x="10" y="598"/>
                      </a:lnTo>
                      <a:lnTo>
                        <a:pt x="8" y="602"/>
                      </a:lnTo>
                      <a:lnTo>
                        <a:pt x="10" y="604"/>
                      </a:lnTo>
                      <a:lnTo>
                        <a:pt x="10" y="604"/>
                      </a:lnTo>
                      <a:lnTo>
                        <a:pt x="12" y="604"/>
                      </a:lnTo>
                      <a:lnTo>
                        <a:pt x="12" y="604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4" y="648"/>
                      </a:lnTo>
                      <a:lnTo>
                        <a:pt x="6" y="648"/>
                      </a:lnTo>
                      <a:lnTo>
                        <a:pt x="6" y="648"/>
                      </a:lnTo>
                      <a:lnTo>
                        <a:pt x="16" y="604"/>
                      </a:lnTo>
                      <a:lnTo>
                        <a:pt x="16" y="604"/>
                      </a:lnTo>
                      <a:lnTo>
                        <a:pt x="34" y="598"/>
                      </a:lnTo>
                      <a:lnTo>
                        <a:pt x="52" y="592"/>
                      </a:lnTo>
                      <a:lnTo>
                        <a:pt x="52" y="592"/>
                      </a:lnTo>
                      <a:lnTo>
                        <a:pt x="62" y="626"/>
                      </a:lnTo>
                      <a:lnTo>
                        <a:pt x="62" y="626"/>
                      </a:lnTo>
                      <a:lnTo>
                        <a:pt x="72" y="656"/>
                      </a:lnTo>
                      <a:lnTo>
                        <a:pt x="72" y="656"/>
                      </a:lnTo>
                      <a:lnTo>
                        <a:pt x="74" y="656"/>
                      </a:lnTo>
                      <a:lnTo>
                        <a:pt x="76" y="656"/>
                      </a:lnTo>
                      <a:lnTo>
                        <a:pt x="76" y="656"/>
                      </a:lnTo>
                      <a:lnTo>
                        <a:pt x="56" y="592"/>
                      </a:lnTo>
                      <a:lnTo>
                        <a:pt x="56" y="592"/>
                      </a:lnTo>
                      <a:lnTo>
                        <a:pt x="62" y="590"/>
                      </a:lnTo>
                      <a:lnTo>
                        <a:pt x="62" y="590"/>
                      </a:lnTo>
                      <a:close/>
                      <a:moveTo>
                        <a:pt x="42" y="558"/>
                      </a:moveTo>
                      <a:lnTo>
                        <a:pt x="42" y="558"/>
                      </a:lnTo>
                      <a:lnTo>
                        <a:pt x="42" y="560"/>
                      </a:lnTo>
                      <a:lnTo>
                        <a:pt x="42" y="560"/>
                      </a:lnTo>
                      <a:lnTo>
                        <a:pt x="24" y="580"/>
                      </a:lnTo>
                      <a:lnTo>
                        <a:pt x="24" y="580"/>
                      </a:lnTo>
                      <a:lnTo>
                        <a:pt x="24" y="574"/>
                      </a:lnTo>
                      <a:lnTo>
                        <a:pt x="24" y="574"/>
                      </a:lnTo>
                      <a:lnTo>
                        <a:pt x="36" y="526"/>
                      </a:lnTo>
                      <a:lnTo>
                        <a:pt x="36" y="526"/>
                      </a:lnTo>
                      <a:lnTo>
                        <a:pt x="42" y="558"/>
                      </a:lnTo>
                      <a:lnTo>
                        <a:pt x="42" y="558"/>
                      </a:lnTo>
                      <a:close/>
                      <a:moveTo>
                        <a:pt x="48" y="380"/>
                      </a:moveTo>
                      <a:lnTo>
                        <a:pt x="48" y="380"/>
                      </a:lnTo>
                      <a:lnTo>
                        <a:pt x="44" y="432"/>
                      </a:lnTo>
                      <a:lnTo>
                        <a:pt x="40" y="486"/>
                      </a:lnTo>
                      <a:lnTo>
                        <a:pt x="40" y="486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22" y="566"/>
                      </a:lnTo>
                      <a:lnTo>
                        <a:pt x="22" y="566"/>
                      </a:lnTo>
                      <a:lnTo>
                        <a:pt x="20" y="558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4" y="554"/>
                      </a:lnTo>
                      <a:lnTo>
                        <a:pt x="14" y="554"/>
                      </a:lnTo>
                      <a:lnTo>
                        <a:pt x="12" y="554"/>
                      </a:lnTo>
                      <a:lnTo>
                        <a:pt x="12" y="554"/>
                      </a:lnTo>
                      <a:lnTo>
                        <a:pt x="50" y="314"/>
                      </a:lnTo>
                      <a:lnTo>
                        <a:pt x="50" y="314"/>
                      </a:lnTo>
                      <a:lnTo>
                        <a:pt x="50" y="336"/>
                      </a:lnTo>
                      <a:lnTo>
                        <a:pt x="50" y="336"/>
                      </a:lnTo>
                      <a:lnTo>
                        <a:pt x="48" y="380"/>
                      </a:lnTo>
                      <a:lnTo>
                        <a:pt x="48" y="38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" name="Freeform 16"/>
                <p:cNvSpPr>
                  <a:spLocks/>
                </p:cNvSpPr>
                <p:nvPr userDrawn="1"/>
              </p:nvSpPr>
              <p:spPr bwMode="auto">
                <a:xfrm>
                  <a:off x="4216400" y="2892425"/>
                  <a:ext cx="781050" cy="1009650"/>
                </a:xfrm>
                <a:custGeom>
                  <a:avLst/>
                  <a:gdLst/>
                  <a:ahLst/>
                  <a:cxnLst>
                    <a:cxn ang="0">
                      <a:pos x="370" y="176"/>
                    </a:cxn>
                    <a:cxn ang="0">
                      <a:pos x="366" y="172"/>
                    </a:cxn>
                    <a:cxn ang="0">
                      <a:pos x="352" y="168"/>
                    </a:cxn>
                    <a:cxn ang="0">
                      <a:pos x="328" y="172"/>
                    </a:cxn>
                    <a:cxn ang="0">
                      <a:pos x="322" y="176"/>
                    </a:cxn>
                    <a:cxn ang="0">
                      <a:pos x="224" y="230"/>
                    </a:cxn>
                    <a:cxn ang="0">
                      <a:pos x="174" y="46"/>
                    </a:cxn>
                    <a:cxn ang="0">
                      <a:pos x="76" y="76"/>
                    </a:cxn>
                    <a:cxn ang="0">
                      <a:pos x="70" y="78"/>
                    </a:cxn>
                    <a:cxn ang="0">
                      <a:pos x="60" y="74"/>
                    </a:cxn>
                    <a:cxn ang="0">
                      <a:pos x="44" y="56"/>
                    </a:cxn>
                    <a:cxn ang="0">
                      <a:pos x="40" y="42"/>
                    </a:cxn>
                    <a:cxn ang="0">
                      <a:pos x="42" y="18"/>
                    </a:cxn>
                    <a:cxn ang="0">
                      <a:pos x="50" y="0"/>
                    </a:cxn>
                    <a:cxn ang="0">
                      <a:pos x="34" y="6"/>
                    </a:cxn>
                    <a:cxn ang="0">
                      <a:pos x="18" y="14"/>
                    </a:cxn>
                    <a:cxn ang="0">
                      <a:pos x="6" y="28"/>
                    </a:cxn>
                    <a:cxn ang="0">
                      <a:pos x="0" y="44"/>
                    </a:cxn>
                    <a:cxn ang="0">
                      <a:pos x="2" y="60"/>
                    </a:cxn>
                    <a:cxn ang="0">
                      <a:pos x="96" y="264"/>
                    </a:cxn>
                    <a:cxn ang="0">
                      <a:pos x="106" y="280"/>
                    </a:cxn>
                    <a:cxn ang="0">
                      <a:pos x="120" y="288"/>
                    </a:cxn>
                    <a:cxn ang="0">
                      <a:pos x="122" y="296"/>
                    </a:cxn>
                    <a:cxn ang="0">
                      <a:pos x="126" y="302"/>
                    </a:cxn>
                    <a:cxn ang="0">
                      <a:pos x="176" y="346"/>
                    </a:cxn>
                    <a:cxn ang="0">
                      <a:pos x="244" y="400"/>
                    </a:cxn>
                    <a:cxn ang="0">
                      <a:pos x="266" y="414"/>
                    </a:cxn>
                    <a:cxn ang="0">
                      <a:pos x="302" y="612"/>
                    </a:cxn>
                    <a:cxn ang="0">
                      <a:pos x="302" y="618"/>
                    </a:cxn>
                    <a:cxn ang="0">
                      <a:pos x="312" y="628"/>
                    </a:cxn>
                    <a:cxn ang="0">
                      <a:pos x="334" y="636"/>
                    </a:cxn>
                    <a:cxn ang="0">
                      <a:pos x="344" y="636"/>
                    </a:cxn>
                    <a:cxn ang="0">
                      <a:pos x="354" y="624"/>
                    </a:cxn>
                    <a:cxn ang="0">
                      <a:pos x="342" y="410"/>
                    </a:cxn>
                    <a:cxn ang="0">
                      <a:pos x="342" y="404"/>
                    </a:cxn>
                    <a:cxn ang="0">
                      <a:pos x="342" y="398"/>
                    </a:cxn>
                    <a:cxn ang="0">
                      <a:pos x="340" y="386"/>
                    </a:cxn>
                    <a:cxn ang="0">
                      <a:pos x="244" y="306"/>
                    </a:cxn>
                    <a:cxn ang="0">
                      <a:pos x="292" y="280"/>
                    </a:cxn>
                    <a:cxn ang="0">
                      <a:pos x="334" y="250"/>
                    </a:cxn>
                    <a:cxn ang="0">
                      <a:pos x="440" y="372"/>
                    </a:cxn>
                    <a:cxn ang="0">
                      <a:pos x="448" y="378"/>
                    </a:cxn>
                    <a:cxn ang="0">
                      <a:pos x="470" y="378"/>
                    </a:cxn>
                    <a:cxn ang="0">
                      <a:pos x="480" y="376"/>
                    </a:cxn>
                    <a:cxn ang="0">
                      <a:pos x="492" y="364"/>
                    </a:cxn>
                    <a:cxn ang="0">
                      <a:pos x="488" y="348"/>
                    </a:cxn>
                  </a:cxnLst>
                  <a:rect l="0" t="0" r="r" b="b"/>
                  <a:pathLst>
                    <a:path w="492" h="636">
                      <a:moveTo>
                        <a:pt x="488" y="348"/>
                      </a:moveTo>
                      <a:lnTo>
                        <a:pt x="370" y="176"/>
                      </a:lnTo>
                      <a:lnTo>
                        <a:pt x="370" y="176"/>
                      </a:lnTo>
                      <a:lnTo>
                        <a:pt x="366" y="172"/>
                      </a:lnTo>
                      <a:lnTo>
                        <a:pt x="362" y="170"/>
                      </a:lnTo>
                      <a:lnTo>
                        <a:pt x="352" y="168"/>
                      </a:lnTo>
                      <a:lnTo>
                        <a:pt x="340" y="168"/>
                      </a:lnTo>
                      <a:lnTo>
                        <a:pt x="328" y="172"/>
                      </a:lnTo>
                      <a:lnTo>
                        <a:pt x="328" y="172"/>
                      </a:lnTo>
                      <a:lnTo>
                        <a:pt x="322" y="176"/>
                      </a:lnTo>
                      <a:lnTo>
                        <a:pt x="224" y="230"/>
                      </a:lnTo>
                      <a:lnTo>
                        <a:pt x="224" y="230"/>
                      </a:lnTo>
                      <a:lnTo>
                        <a:pt x="222" y="222"/>
                      </a:lnTo>
                      <a:lnTo>
                        <a:pt x="174" y="46"/>
                      </a:lnTo>
                      <a:lnTo>
                        <a:pt x="76" y="76"/>
                      </a:lnTo>
                      <a:lnTo>
                        <a:pt x="76" y="76"/>
                      </a:lnTo>
                      <a:lnTo>
                        <a:pt x="70" y="78"/>
                      </a:lnTo>
                      <a:lnTo>
                        <a:pt x="70" y="78"/>
                      </a:lnTo>
                      <a:lnTo>
                        <a:pt x="64" y="76"/>
                      </a:lnTo>
                      <a:lnTo>
                        <a:pt x="60" y="74"/>
                      </a:lnTo>
                      <a:lnTo>
                        <a:pt x="50" y="68"/>
                      </a:lnTo>
                      <a:lnTo>
                        <a:pt x="44" y="56"/>
                      </a:lnTo>
                      <a:lnTo>
                        <a:pt x="40" y="42"/>
                      </a:lnTo>
                      <a:lnTo>
                        <a:pt x="40" y="42"/>
                      </a:lnTo>
                      <a:lnTo>
                        <a:pt x="40" y="30"/>
                      </a:lnTo>
                      <a:lnTo>
                        <a:pt x="42" y="18"/>
                      </a:lnTo>
                      <a:lnTo>
                        <a:pt x="46" y="8"/>
                      </a:lnTo>
                      <a:lnTo>
                        <a:pt x="50" y="0"/>
                      </a:lnTo>
                      <a:lnTo>
                        <a:pt x="34" y="6"/>
                      </a:lnTo>
                      <a:lnTo>
                        <a:pt x="34" y="6"/>
                      </a:lnTo>
                      <a:lnTo>
                        <a:pt x="26" y="8"/>
                      </a:lnTo>
                      <a:lnTo>
                        <a:pt x="18" y="14"/>
                      </a:lnTo>
                      <a:lnTo>
                        <a:pt x="10" y="20"/>
                      </a:lnTo>
                      <a:lnTo>
                        <a:pt x="6" y="28"/>
                      </a:lnTo>
                      <a:lnTo>
                        <a:pt x="2" y="36"/>
                      </a:lnTo>
                      <a:lnTo>
                        <a:pt x="0" y="44"/>
                      </a:lnTo>
                      <a:lnTo>
                        <a:pt x="0" y="52"/>
                      </a:lnTo>
                      <a:lnTo>
                        <a:pt x="2" y="60"/>
                      </a:lnTo>
                      <a:lnTo>
                        <a:pt x="96" y="264"/>
                      </a:lnTo>
                      <a:lnTo>
                        <a:pt x="96" y="264"/>
                      </a:lnTo>
                      <a:lnTo>
                        <a:pt x="102" y="272"/>
                      </a:lnTo>
                      <a:lnTo>
                        <a:pt x="106" y="280"/>
                      </a:lnTo>
                      <a:lnTo>
                        <a:pt x="114" y="284"/>
                      </a:lnTo>
                      <a:lnTo>
                        <a:pt x="120" y="288"/>
                      </a:lnTo>
                      <a:lnTo>
                        <a:pt x="120" y="288"/>
                      </a:lnTo>
                      <a:lnTo>
                        <a:pt x="122" y="296"/>
                      </a:lnTo>
                      <a:lnTo>
                        <a:pt x="126" y="302"/>
                      </a:lnTo>
                      <a:lnTo>
                        <a:pt x="126" y="302"/>
                      </a:lnTo>
                      <a:lnTo>
                        <a:pt x="140" y="314"/>
                      </a:lnTo>
                      <a:lnTo>
                        <a:pt x="176" y="346"/>
                      </a:lnTo>
                      <a:lnTo>
                        <a:pt x="222" y="384"/>
                      </a:lnTo>
                      <a:lnTo>
                        <a:pt x="244" y="400"/>
                      </a:lnTo>
                      <a:lnTo>
                        <a:pt x="266" y="414"/>
                      </a:lnTo>
                      <a:lnTo>
                        <a:pt x="266" y="414"/>
                      </a:lnTo>
                      <a:lnTo>
                        <a:pt x="266" y="416"/>
                      </a:lnTo>
                      <a:lnTo>
                        <a:pt x="302" y="612"/>
                      </a:lnTo>
                      <a:lnTo>
                        <a:pt x="302" y="612"/>
                      </a:lnTo>
                      <a:lnTo>
                        <a:pt x="302" y="618"/>
                      </a:lnTo>
                      <a:lnTo>
                        <a:pt x="304" y="622"/>
                      </a:lnTo>
                      <a:lnTo>
                        <a:pt x="312" y="628"/>
                      </a:lnTo>
                      <a:lnTo>
                        <a:pt x="324" y="634"/>
                      </a:lnTo>
                      <a:lnTo>
                        <a:pt x="334" y="636"/>
                      </a:lnTo>
                      <a:lnTo>
                        <a:pt x="334" y="636"/>
                      </a:lnTo>
                      <a:lnTo>
                        <a:pt x="344" y="636"/>
                      </a:lnTo>
                      <a:lnTo>
                        <a:pt x="350" y="632"/>
                      </a:lnTo>
                      <a:lnTo>
                        <a:pt x="354" y="624"/>
                      </a:lnTo>
                      <a:lnTo>
                        <a:pt x="356" y="616"/>
                      </a:lnTo>
                      <a:lnTo>
                        <a:pt x="342" y="410"/>
                      </a:lnTo>
                      <a:lnTo>
                        <a:pt x="342" y="410"/>
                      </a:lnTo>
                      <a:lnTo>
                        <a:pt x="342" y="404"/>
                      </a:lnTo>
                      <a:lnTo>
                        <a:pt x="342" y="404"/>
                      </a:lnTo>
                      <a:lnTo>
                        <a:pt x="342" y="398"/>
                      </a:lnTo>
                      <a:lnTo>
                        <a:pt x="342" y="392"/>
                      </a:lnTo>
                      <a:lnTo>
                        <a:pt x="340" y="386"/>
                      </a:lnTo>
                      <a:lnTo>
                        <a:pt x="336" y="382"/>
                      </a:lnTo>
                      <a:lnTo>
                        <a:pt x="244" y="306"/>
                      </a:lnTo>
                      <a:lnTo>
                        <a:pt x="244" y="306"/>
                      </a:lnTo>
                      <a:lnTo>
                        <a:pt x="292" y="280"/>
                      </a:lnTo>
                      <a:lnTo>
                        <a:pt x="314" y="264"/>
                      </a:lnTo>
                      <a:lnTo>
                        <a:pt x="334" y="250"/>
                      </a:lnTo>
                      <a:lnTo>
                        <a:pt x="440" y="372"/>
                      </a:lnTo>
                      <a:lnTo>
                        <a:pt x="440" y="372"/>
                      </a:lnTo>
                      <a:lnTo>
                        <a:pt x="442" y="374"/>
                      </a:lnTo>
                      <a:lnTo>
                        <a:pt x="448" y="378"/>
                      </a:lnTo>
                      <a:lnTo>
                        <a:pt x="458" y="380"/>
                      </a:lnTo>
                      <a:lnTo>
                        <a:pt x="470" y="378"/>
                      </a:lnTo>
                      <a:lnTo>
                        <a:pt x="480" y="376"/>
                      </a:lnTo>
                      <a:lnTo>
                        <a:pt x="480" y="376"/>
                      </a:lnTo>
                      <a:lnTo>
                        <a:pt x="488" y="370"/>
                      </a:lnTo>
                      <a:lnTo>
                        <a:pt x="492" y="364"/>
                      </a:lnTo>
                      <a:lnTo>
                        <a:pt x="492" y="356"/>
                      </a:lnTo>
                      <a:lnTo>
                        <a:pt x="488" y="348"/>
                      </a:lnTo>
                      <a:lnTo>
                        <a:pt x="488" y="34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" name="Freeform 17"/>
                <p:cNvSpPr>
                  <a:spLocks/>
                </p:cNvSpPr>
                <p:nvPr userDrawn="1"/>
              </p:nvSpPr>
              <p:spPr bwMode="auto">
                <a:xfrm>
                  <a:off x="4295775" y="2559050"/>
                  <a:ext cx="355600" cy="438150"/>
                </a:xfrm>
                <a:custGeom>
                  <a:avLst/>
                  <a:gdLst/>
                  <a:ahLst/>
                  <a:cxnLst>
                    <a:cxn ang="0">
                      <a:pos x="208" y="0"/>
                    </a:cxn>
                    <a:cxn ang="0">
                      <a:pos x="208" y="0"/>
                    </a:cxn>
                    <a:cxn ang="0">
                      <a:pos x="200" y="2"/>
                    </a:cxn>
                    <a:cxn ang="0">
                      <a:pos x="192" y="8"/>
                    </a:cxn>
                    <a:cxn ang="0">
                      <a:pos x="186" y="14"/>
                    </a:cxn>
                    <a:cxn ang="0">
                      <a:pos x="184" y="22"/>
                    </a:cxn>
                    <a:cxn ang="0">
                      <a:pos x="184" y="22"/>
                    </a:cxn>
                    <a:cxn ang="0">
                      <a:pos x="166" y="94"/>
                    </a:cxn>
                    <a:cxn ang="0">
                      <a:pos x="156" y="150"/>
                    </a:cxn>
                    <a:cxn ang="0">
                      <a:pos x="152" y="174"/>
                    </a:cxn>
                    <a:cxn ang="0">
                      <a:pos x="150" y="192"/>
                    </a:cxn>
                    <a:cxn ang="0">
                      <a:pos x="150" y="192"/>
                    </a:cxn>
                    <a:cxn ang="0">
                      <a:pos x="126" y="192"/>
                    </a:cxn>
                    <a:cxn ang="0">
                      <a:pos x="104" y="192"/>
                    </a:cxn>
                    <a:cxn ang="0">
                      <a:pos x="80" y="196"/>
                    </a:cxn>
                    <a:cxn ang="0">
                      <a:pos x="60" y="200"/>
                    </a:cxn>
                    <a:cxn ang="0">
                      <a:pos x="28" y="208"/>
                    </a:cxn>
                    <a:cxn ang="0">
                      <a:pos x="16" y="212"/>
                    </a:cxn>
                    <a:cxn ang="0">
                      <a:pos x="16" y="212"/>
                    </a:cxn>
                    <a:cxn ang="0">
                      <a:pos x="8" y="218"/>
                    </a:cxn>
                    <a:cxn ang="0">
                      <a:pos x="4" y="226"/>
                    </a:cxn>
                    <a:cxn ang="0">
                      <a:pos x="0" y="238"/>
                    </a:cxn>
                    <a:cxn ang="0">
                      <a:pos x="0" y="250"/>
                    </a:cxn>
                    <a:cxn ang="0">
                      <a:pos x="0" y="250"/>
                    </a:cxn>
                    <a:cxn ang="0">
                      <a:pos x="4" y="262"/>
                    </a:cxn>
                    <a:cxn ang="0">
                      <a:pos x="8" y="270"/>
                    </a:cxn>
                    <a:cxn ang="0">
                      <a:pos x="16" y="276"/>
                    </a:cxn>
                    <a:cxn ang="0">
                      <a:pos x="20" y="276"/>
                    </a:cxn>
                    <a:cxn ang="0">
                      <a:pos x="24" y="276"/>
                    </a:cxn>
                    <a:cxn ang="0">
                      <a:pos x="194" y="222"/>
                    </a:cxn>
                    <a:cxn ang="0">
                      <a:pos x="194" y="222"/>
                    </a:cxn>
                    <a:cxn ang="0">
                      <a:pos x="200" y="220"/>
                    </a:cxn>
                    <a:cxn ang="0">
                      <a:pos x="206" y="214"/>
                    </a:cxn>
                    <a:cxn ang="0">
                      <a:pos x="212" y="208"/>
                    </a:cxn>
                    <a:cxn ang="0">
                      <a:pos x="224" y="22"/>
                    </a:cxn>
                    <a:cxn ang="0">
                      <a:pos x="224" y="22"/>
                    </a:cxn>
                    <a:cxn ang="0">
                      <a:pos x="224" y="14"/>
                    </a:cxn>
                    <a:cxn ang="0">
                      <a:pos x="220" y="6"/>
                    </a:cxn>
                    <a:cxn ang="0">
                      <a:pos x="216" y="2"/>
                    </a:cxn>
                    <a:cxn ang="0">
                      <a:pos x="212" y="0"/>
                    </a:cxn>
                    <a:cxn ang="0">
                      <a:pos x="208" y="0"/>
                    </a:cxn>
                    <a:cxn ang="0">
                      <a:pos x="208" y="0"/>
                    </a:cxn>
                  </a:cxnLst>
                  <a:rect l="0" t="0" r="r" b="b"/>
                  <a:pathLst>
                    <a:path w="224" h="276">
                      <a:moveTo>
                        <a:pt x="208" y="0"/>
                      </a:moveTo>
                      <a:lnTo>
                        <a:pt x="208" y="0"/>
                      </a:lnTo>
                      <a:lnTo>
                        <a:pt x="200" y="2"/>
                      </a:lnTo>
                      <a:lnTo>
                        <a:pt x="192" y="8"/>
                      </a:lnTo>
                      <a:lnTo>
                        <a:pt x="186" y="14"/>
                      </a:lnTo>
                      <a:lnTo>
                        <a:pt x="184" y="22"/>
                      </a:lnTo>
                      <a:lnTo>
                        <a:pt x="184" y="22"/>
                      </a:lnTo>
                      <a:lnTo>
                        <a:pt x="166" y="94"/>
                      </a:lnTo>
                      <a:lnTo>
                        <a:pt x="156" y="150"/>
                      </a:lnTo>
                      <a:lnTo>
                        <a:pt x="152" y="174"/>
                      </a:lnTo>
                      <a:lnTo>
                        <a:pt x="150" y="192"/>
                      </a:lnTo>
                      <a:lnTo>
                        <a:pt x="150" y="192"/>
                      </a:lnTo>
                      <a:lnTo>
                        <a:pt x="126" y="192"/>
                      </a:lnTo>
                      <a:lnTo>
                        <a:pt x="104" y="192"/>
                      </a:lnTo>
                      <a:lnTo>
                        <a:pt x="80" y="196"/>
                      </a:lnTo>
                      <a:lnTo>
                        <a:pt x="60" y="200"/>
                      </a:lnTo>
                      <a:lnTo>
                        <a:pt x="28" y="208"/>
                      </a:lnTo>
                      <a:lnTo>
                        <a:pt x="16" y="212"/>
                      </a:lnTo>
                      <a:lnTo>
                        <a:pt x="16" y="212"/>
                      </a:lnTo>
                      <a:lnTo>
                        <a:pt x="8" y="218"/>
                      </a:lnTo>
                      <a:lnTo>
                        <a:pt x="4" y="226"/>
                      </a:lnTo>
                      <a:lnTo>
                        <a:pt x="0" y="238"/>
                      </a:lnTo>
                      <a:lnTo>
                        <a:pt x="0" y="250"/>
                      </a:lnTo>
                      <a:lnTo>
                        <a:pt x="0" y="250"/>
                      </a:lnTo>
                      <a:lnTo>
                        <a:pt x="4" y="262"/>
                      </a:lnTo>
                      <a:lnTo>
                        <a:pt x="8" y="270"/>
                      </a:lnTo>
                      <a:lnTo>
                        <a:pt x="16" y="276"/>
                      </a:lnTo>
                      <a:lnTo>
                        <a:pt x="20" y="276"/>
                      </a:lnTo>
                      <a:lnTo>
                        <a:pt x="24" y="276"/>
                      </a:lnTo>
                      <a:lnTo>
                        <a:pt x="194" y="222"/>
                      </a:lnTo>
                      <a:lnTo>
                        <a:pt x="194" y="222"/>
                      </a:lnTo>
                      <a:lnTo>
                        <a:pt x="200" y="220"/>
                      </a:lnTo>
                      <a:lnTo>
                        <a:pt x="206" y="214"/>
                      </a:lnTo>
                      <a:lnTo>
                        <a:pt x="212" y="208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24" y="14"/>
                      </a:lnTo>
                      <a:lnTo>
                        <a:pt x="220" y="6"/>
                      </a:lnTo>
                      <a:lnTo>
                        <a:pt x="216" y="2"/>
                      </a:lnTo>
                      <a:lnTo>
                        <a:pt x="212" y="0"/>
                      </a:lnTo>
                      <a:lnTo>
                        <a:pt x="208" y="0"/>
                      </a:lnTo>
                      <a:lnTo>
                        <a:pt x="2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32" name="Freeform 21"/>
              <p:cNvSpPr>
                <a:spLocks/>
              </p:cNvSpPr>
              <p:nvPr userDrawn="1"/>
            </p:nvSpPr>
            <p:spPr bwMode="auto">
              <a:xfrm>
                <a:off x="7803228" y="2212975"/>
                <a:ext cx="685800" cy="1816100"/>
              </a:xfrm>
              <a:custGeom>
                <a:avLst/>
                <a:gdLst/>
                <a:ahLst/>
                <a:cxnLst>
                  <a:cxn ang="0">
                    <a:pos x="428" y="30"/>
                  </a:cxn>
                  <a:cxn ang="0">
                    <a:pos x="390" y="0"/>
                  </a:cxn>
                  <a:cxn ang="0">
                    <a:pos x="102" y="22"/>
                  </a:cxn>
                  <a:cxn ang="0">
                    <a:pos x="108" y="34"/>
                  </a:cxn>
                  <a:cxn ang="0">
                    <a:pos x="94" y="50"/>
                  </a:cxn>
                  <a:cxn ang="0">
                    <a:pos x="82" y="78"/>
                  </a:cxn>
                  <a:cxn ang="0">
                    <a:pos x="76" y="94"/>
                  </a:cxn>
                  <a:cxn ang="0">
                    <a:pos x="76" y="104"/>
                  </a:cxn>
                  <a:cxn ang="0">
                    <a:pos x="62" y="124"/>
                  </a:cxn>
                  <a:cxn ang="0">
                    <a:pos x="58" y="144"/>
                  </a:cxn>
                  <a:cxn ang="0">
                    <a:pos x="44" y="158"/>
                  </a:cxn>
                  <a:cxn ang="0">
                    <a:pos x="36" y="182"/>
                  </a:cxn>
                  <a:cxn ang="0">
                    <a:pos x="36" y="208"/>
                  </a:cxn>
                  <a:cxn ang="0">
                    <a:pos x="12" y="250"/>
                  </a:cxn>
                  <a:cxn ang="0">
                    <a:pos x="8" y="272"/>
                  </a:cxn>
                  <a:cxn ang="0">
                    <a:pos x="10" y="312"/>
                  </a:cxn>
                  <a:cxn ang="0">
                    <a:pos x="16" y="316"/>
                  </a:cxn>
                  <a:cxn ang="0">
                    <a:pos x="14" y="328"/>
                  </a:cxn>
                  <a:cxn ang="0">
                    <a:pos x="10" y="354"/>
                  </a:cxn>
                  <a:cxn ang="0">
                    <a:pos x="0" y="404"/>
                  </a:cxn>
                  <a:cxn ang="0">
                    <a:pos x="18" y="486"/>
                  </a:cxn>
                  <a:cxn ang="0">
                    <a:pos x="24" y="524"/>
                  </a:cxn>
                  <a:cxn ang="0">
                    <a:pos x="44" y="556"/>
                  </a:cxn>
                  <a:cxn ang="0">
                    <a:pos x="52" y="604"/>
                  </a:cxn>
                  <a:cxn ang="0">
                    <a:pos x="54" y="606"/>
                  </a:cxn>
                  <a:cxn ang="0">
                    <a:pos x="64" y="612"/>
                  </a:cxn>
                  <a:cxn ang="0">
                    <a:pos x="78" y="630"/>
                  </a:cxn>
                  <a:cxn ang="0">
                    <a:pos x="98" y="634"/>
                  </a:cxn>
                  <a:cxn ang="0">
                    <a:pos x="112" y="632"/>
                  </a:cxn>
                  <a:cxn ang="0">
                    <a:pos x="114" y="636"/>
                  </a:cxn>
                  <a:cxn ang="0">
                    <a:pos x="114" y="642"/>
                  </a:cxn>
                  <a:cxn ang="0">
                    <a:pos x="110" y="640"/>
                  </a:cxn>
                  <a:cxn ang="0">
                    <a:pos x="118" y="650"/>
                  </a:cxn>
                  <a:cxn ang="0">
                    <a:pos x="138" y="654"/>
                  </a:cxn>
                  <a:cxn ang="0">
                    <a:pos x="148" y="662"/>
                  </a:cxn>
                  <a:cxn ang="0">
                    <a:pos x="158" y="704"/>
                  </a:cxn>
                  <a:cxn ang="0">
                    <a:pos x="166" y="712"/>
                  </a:cxn>
                  <a:cxn ang="0">
                    <a:pos x="164" y="722"/>
                  </a:cxn>
                  <a:cxn ang="0">
                    <a:pos x="166" y="732"/>
                  </a:cxn>
                  <a:cxn ang="0">
                    <a:pos x="178" y="748"/>
                  </a:cxn>
                  <a:cxn ang="0">
                    <a:pos x="184" y="754"/>
                  </a:cxn>
                  <a:cxn ang="0">
                    <a:pos x="194" y="760"/>
                  </a:cxn>
                  <a:cxn ang="0">
                    <a:pos x="226" y="792"/>
                  </a:cxn>
                  <a:cxn ang="0">
                    <a:pos x="242" y="822"/>
                  </a:cxn>
                  <a:cxn ang="0">
                    <a:pos x="250" y="846"/>
                  </a:cxn>
                  <a:cxn ang="0">
                    <a:pos x="254" y="858"/>
                  </a:cxn>
                  <a:cxn ang="0">
                    <a:pos x="246" y="850"/>
                  </a:cxn>
                  <a:cxn ang="0">
                    <a:pos x="250" y="868"/>
                  </a:cxn>
                  <a:cxn ang="0">
                    <a:pos x="244" y="896"/>
                  </a:cxn>
                  <a:cxn ang="0">
                    <a:pos x="246" y="912"/>
                  </a:cxn>
                  <a:cxn ang="0">
                    <a:pos x="250" y="942"/>
                  </a:cxn>
                  <a:cxn ang="0">
                    <a:pos x="258" y="960"/>
                  </a:cxn>
                  <a:cxn ang="0">
                    <a:pos x="262" y="988"/>
                  </a:cxn>
                  <a:cxn ang="0">
                    <a:pos x="270" y="1012"/>
                  </a:cxn>
                  <a:cxn ang="0">
                    <a:pos x="274" y="1042"/>
                  </a:cxn>
                  <a:cxn ang="0">
                    <a:pos x="276" y="1044"/>
                  </a:cxn>
                  <a:cxn ang="0">
                    <a:pos x="292" y="1144"/>
                  </a:cxn>
                  <a:cxn ang="0">
                    <a:pos x="400" y="1140"/>
                  </a:cxn>
                  <a:cxn ang="0">
                    <a:pos x="430" y="1106"/>
                  </a:cxn>
                </a:cxnLst>
                <a:rect l="0" t="0" r="r" b="b"/>
                <a:pathLst>
                  <a:path w="432" h="1144">
                    <a:moveTo>
                      <a:pt x="432" y="1098"/>
                    </a:moveTo>
                    <a:lnTo>
                      <a:pt x="432" y="50"/>
                    </a:lnTo>
                    <a:lnTo>
                      <a:pt x="432" y="50"/>
                    </a:lnTo>
                    <a:lnTo>
                      <a:pt x="430" y="40"/>
                    </a:lnTo>
                    <a:lnTo>
                      <a:pt x="428" y="30"/>
                    </a:lnTo>
                    <a:lnTo>
                      <a:pt x="422" y="22"/>
                    </a:lnTo>
                    <a:lnTo>
                      <a:pt x="416" y="14"/>
                    </a:lnTo>
                    <a:lnTo>
                      <a:pt x="408" y="8"/>
                    </a:lnTo>
                    <a:lnTo>
                      <a:pt x="400" y="4"/>
                    </a:lnTo>
                    <a:lnTo>
                      <a:pt x="390" y="0"/>
                    </a:lnTo>
                    <a:lnTo>
                      <a:pt x="38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8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6"/>
                    </a:lnTo>
                    <a:lnTo>
                      <a:pt x="102" y="26"/>
                    </a:lnTo>
                    <a:lnTo>
                      <a:pt x="106" y="30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108" y="38"/>
                    </a:lnTo>
                    <a:lnTo>
                      <a:pt x="108" y="38"/>
                    </a:lnTo>
                    <a:lnTo>
                      <a:pt x="94" y="50"/>
                    </a:lnTo>
                    <a:lnTo>
                      <a:pt x="94" y="50"/>
                    </a:lnTo>
                    <a:lnTo>
                      <a:pt x="88" y="58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2" y="78"/>
                    </a:lnTo>
                    <a:lnTo>
                      <a:pt x="82" y="82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6" y="94"/>
                    </a:lnTo>
                    <a:lnTo>
                      <a:pt x="76" y="94"/>
                    </a:lnTo>
                    <a:lnTo>
                      <a:pt x="74" y="98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8" y="102"/>
                    </a:lnTo>
                    <a:lnTo>
                      <a:pt x="76" y="104"/>
                    </a:lnTo>
                    <a:lnTo>
                      <a:pt x="76" y="104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2" y="124"/>
                    </a:lnTo>
                    <a:lnTo>
                      <a:pt x="62" y="124"/>
                    </a:lnTo>
                    <a:lnTo>
                      <a:pt x="60" y="130"/>
                    </a:lnTo>
                    <a:lnTo>
                      <a:pt x="60" y="130"/>
                    </a:lnTo>
                    <a:lnTo>
                      <a:pt x="58" y="136"/>
                    </a:lnTo>
                    <a:lnTo>
                      <a:pt x="58" y="136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56" y="150"/>
                    </a:lnTo>
                    <a:lnTo>
                      <a:pt x="52" y="154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36" y="176"/>
                    </a:lnTo>
                    <a:lnTo>
                      <a:pt x="36" y="176"/>
                    </a:lnTo>
                    <a:lnTo>
                      <a:pt x="36" y="182"/>
                    </a:lnTo>
                    <a:lnTo>
                      <a:pt x="36" y="182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36" y="208"/>
                    </a:lnTo>
                    <a:lnTo>
                      <a:pt x="36" y="208"/>
                    </a:lnTo>
                    <a:lnTo>
                      <a:pt x="30" y="220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18" y="240"/>
                    </a:lnTo>
                    <a:lnTo>
                      <a:pt x="12" y="250"/>
                    </a:lnTo>
                    <a:lnTo>
                      <a:pt x="12" y="250"/>
                    </a:lnTo>
                    <a:lnTo>
                      <a:pt x="8" y="262"/>
                    </a:lnTo>
                    <a:lnTo>
                      <a:pt x="8" y="262"/>
                    </a:lnTo>
                    <a:lnTo>
                      <a:pt x="8" y="272"/>
                    </a:lnTo>
                    <a:lnTo>
                      <a:pt x="8" y="272"/>
                    </a:lnTo>
                    <a:lnTo>
                      <a:pt x="12" y="288"/>
                    </a:lnTo>
                    <a:lnTo>
                      <a:pt x="12" y="288"/>
                    </a:lnTo>
                    <a:lnTo>
                      <a:pt x="14" y="300"/>
                    </a:lnTo>
                    <a:lnTo>
                      <a:pt x="14" y="300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4" y="314"/>
                    </a:lnTo>
                    <a:lnTo>
                      <a:pt x="16" y="316"/>
                    </a:lnTo>
                    <a:lnTo>
                      <a:pt x="16" y="318"/>
                    </a:lnTo>
                    <a:lnTo>
                      <a:pt x="16" y="318"/>
                    </a:lnTo>
                    <a:lnTo>
                      <a:pt x="14" y="320"/>
                    </a:lnTo>
                    <a:lnTo>
                      <a:pt x="12" y="324"/>
                    </a:lnTo>
                    <a:lnTo>
                      <a:pt x="14" y="328"/>
                    </a:lnTo>
                    <a:lnTo>
                      <a:pt x="16" y="334"/>
                    </a:lnTo>
                    <a:lnTo>
                      <a:pt x="16" y="340"/>
                    </a:lnTo>
                    <a:lnTo>
                      <a:pt x="16" y="340"/>
                    </a:lnTo>
                    <a:lnTo>
                      <a:pt x="14" y="348"/>
                    </a:lnTo>
                    <a:lnTo>
                      <a:pt x="10" y="354"/>
                    </a:lnTo>
                    <a:lnTo>
                      <a:pt x="4" y="358"/>
                    </a:lnTo>
                    <a:lnTo>
                      <a:pt x="2" y="366"/>
                    </a:lnTo>
                    <a:lnTo>
                      <a:pt x="2" y="366"/>
                    </a:lnTo>
                    <a:lnTo>
                      <a:pt x="0" y="384"/>
                    </a:lnTo>
                    <a:lnTo>
                      <a:pt x="0" y="404"/>
                    </a:lnTo>
                    <a:lnTo>
                      <a:pt x="4" y="440"/>
                    </a:lnTo>
                    <a:lnTo>
                      <a:pt x="4" y="440"/>
                    </a:lnTo>
                    <a:lnTo>
                      <a:pt x="6" y="458"/>
                    </a:lnTo>
                    <a:lnTo>
                      <a:pt x="12" y="472"/>
                    </a:lnTo>
                    <a:lnTo>
                      <a:pt x="18" y="486"/>
                    </a:lnTo>
                    <a:lnTo>
                      <a:pt x="24" y="504"/>
                    </a:lnTo>
                    <a:lnTo>
                      <a:pt x="24" y="504"/>
                    </a:lnTo>
                    <a:lnTo>
                      <a:pt x="26" y="510"/>
                    </a:lnTo>
                    <a:lnTo>
                      <a:pt x="26" y="516"/>
                    </a:lnTo>
                    <a:lnTo>
                      <a:pt x="24" y="524"/>
                    </a:lnTo>
                    <a:lnTo>
                      <a:pt x="26" y="534"/>
                    </a:lnTo>
                    <a:lnTo>
                      <a:pt x="26" y="534"/>
                    </a:lnTo>
                    <a:lnTo>
                      <a:pt x="30" y="540"/>
                    </a:lnTo>
                    <a:lnTo>
                      <a:pt x="36" y="548"/>
                    </a:lnTo>
                    <a:lnTo>
                      <a:pt x="44" y="556"/>
                    </a:lnTo>
                    <a:lnTo>
                      <a:pt x="48" y="566"/>
                    </a:lnTo>
                    <a:lnTo>
                      <a:pt x="48" y="566"/>
                    </a:lnTo>
                    <a:lnTo>
                      <a:pt x="50" y="576"/>
                    </a:lnTo>
                    <a:lnTo>
                      <a:pt x="50" y="58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4" y="606"/>
                    </a:lnTo>
                    <a:lnTo>
                      <a:pt x="54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64" y="612"/>
                    </a:lnTo>
                    <a:lnTo>
                      <a:pt x="64" y="612"/>
                    </a:lnTo>
                    <a:lnTo>
                      <a:pt x="72" y="620"/>
                    </a:lnTo>
                    <a:lnTo>
                      <a:pt x="72" y="620"/>
                    </a:lnTo>
                    <a:lnTo>
                      <a:pt x="76" y="626"/>
                    </a:lnTo>
                    <a:lnTo>
                      <a:pt x="78" y="630"/>
                    </a:lnTo>
                    <a:lnTo>
                      <a:pt x="82" y="632"/>
                    </a:lnTo>
                    <a:lnTo>
                      <a:pt x="82" y="632"/>
                    </a:lnTo>
                    <a:lnTo>
                      <a:pt x="86" y="634"/>
                    </a:lnTo>
                    <a:lnTo>
                      <a:pt x="90" y="634"/>
                    </a:lnTo>
                    <a:lnTo>
                      <a:pt x="98" y="634"/>
                    </a:lnTo>
                    <a:lnTo>
                      <a:pt x="98" y="634"/>
                    </a:lnTo>
                    <a:lnTo>
                      <a:pt x="104" y="634"/>
                    </a:lnTo>
                    <a:lnTo>
                      <a:pt x="110" y="636"/>
                    </a:lnTo>
                    <a:lnTo>
                      <a:pt x="110" y="636"/>
                    </a:lnTo>
                    <a:lnTo>
                      <a:pt x="112" y="632"/>
                    </a:lnTo>
                    <a:lnTo>
                      <a:pt x="112" y="632"/>
                    </a:lnTo>
                    <a:lnTo>
                      <a:pt x="114" y="632"/>
                    </a:lnTo>
                    <a:lnTo>
                      <a:pt x="114" y="634"/>
                    </a:lnTo>
                    <a:lnTo>
                      <a:pt x="114" y="636"/>
                    </a:lnTo>
                    <a:lnTo>
                      <a:pt x="114" y="636"/>
                    </a:lnTo>
                    <a:lnTo>
                      <a:pt x="112" y="638"/>
                    </a:lnTo>
                    <a:lnTo>
                      <a:pt x="112" y="638"/>
                    </a:lnTo>
                    <a:lnTo>
                      <a:pt x="114" y="640"/>
                    </a:lnTo>
                    <a:lnTo>
                      <a:pt x="114" y="640"/>
                    </a:lnTo>
                    <a:lnTo>
                      <a:pt x="114" y="642"/>
                    </a:lnTo>
                    <a:lnTo>
                      <a:pt x="114" y="642"/>
                    </a:lnTo>
                    <a:lnTo>
                      <a:pt x="112" y="642"/>
                    </a:lnTo>
                    <a:lnTo>
                      <a:pt x="112" y="642"/>
                    </a:lnTo>
                    <a:lnTo>
                      <a:pt x="110" y="640"/>
                    </a:lnTo>
                    <a:lnTo>
                      <a:pt x="110" y="640"/>
                    </a:lnTo>
                    <a:lnTo>
                      <a:pt x="110" y="644"/>
                    </a:lnTo>
                    <a:lnTo>
                      <a:pt x="110" y="648"/>
                    </a:lnTo>
                    <a:lnTo>
                      <a:pt x="110" y="648"/>
                    </a:lnTo>
                    <a:lnTo>
                      <a:pt x="118" y="650"/>
                    </a:lnTo>
                    <a:lnTo>
                      <a:pt x="118" y="650"/>
                    </a:lnTo>
                    <a:lnTo>
                      <a:pt x="120" y="650"/>
                    </a:lnTo>
                    <a:lnTo>
                      <a:pt x="124" y="648"/>
                    </a:lnTo>
                    <a:lnTo>
                      <a:pt x="124" y="648"/>
                    </a:lnTo>
                    <a:lnTo>
                      <a:pt x="132" y="650"/>
                    </a:lnTo>
                    <a:lnTo>
                      <a:pt x="138" y="654"/>
                    </a:lnTo>
                    <a:lnTo>
                      <a:pt x="138" y="654"/>
                    </a:lnTo>
                    <a:lnTo>
                      <a:pt x="146" y="660"/>
                    </a:lnTo>
                    <a:lnTo>
                      <a:pt x="146" y="660"/>
                    </a:lnTo>
                    <a:lnTo>
                      <a:pt x="148" y="662"/>
                    </a:lnTo>
                    <a:lnTo>
                      <a:pt x="148" y="662"/>
                    </a:lnTo>
                    <a:lnTo>
                      <a:pt x="150" y="664"/>
                    </a:lnTo>
                    <a:lnTo>
                      <a:pt x="150" y="664"/>
                    </a:lnTo>
                    <a:lnTo>
                      <a:pt x="156" y="684"/>
                    </a:lnTo>
                    <a:lnTo>
                      <a:pt x="158" y="69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62" y="706"/>
                    </a:lnTo>
                    <a:lnTo>
                      <a:pt x="166" y="712"/>
                    </a:lnTo>
                    <a:lnTo>
                      <a:pt x="166" y="712"/>
                    </a:lnTo>
                    <a:lnTo>
                      <a:pt x="166" y="716"/>
                    </a:lnTo>
                    <a:lnTo>
                      <a:pt x="166" y="716"/>
                    </a:lnTo>
                    <a:lnTo>
                      <a:pt x="164" y="722"/>
                    </a:lnTo>
                    <a:lnTo>
                      <a:pt x="164" y="722"/>
                    </a:lnTo>
                    <a:lnTo>
                      <a:pt x="164" y="724"/>
                    </a:lnTo>
                    <a:lnTo>
                      <a:pt x="164" y="728"/>
                    </a:lnTo>
                    <a:lnTo>
                      <a:pt x="164" y="728"/>
                    </a:lnTo>
                    <a:lnTo>
                      <a:pt x="166" y="732"/>
                    </a:lnTo>
                    <a:lnTo>
                      <a:pt x="166" y="732"/>
                    </a:lnTo>
                    <a:lnTo>
                      <a:pt x="174" y="738"/>
                    </a:lnTo>
                    <a:lnTo>
                      <a:pt x="174" y="738"/>
                    </a:lnTo>
                    <a:lnTo>
                      <a:pt x="176" y="744"/>
                    </a:lnTo>
                    <a:lnTo>
                      <a:pt x="178" y="748"/>
                    </a:lnTo>
                    <a:lnTo>
                      <a:pt x="178" y="748"/>
                    </a:lnTo>
                    <a:lnTo>
                      <a:pt x="180" y="754"/>
                    </a:lnTo>
                    <a:lnTo>
                      <a:pt x="180" y="754"/>
                    </a:lnTo>
                    <a:lnTo>
                      <a:pt x="182" y="754"/>
                    </a:lnTo>
                    <a:lnTo>
                      <a:pt x="184" y="754"/>
                    </a:lnTo>
                    <a:lnTo>
                      <a:pt x="184" y="754"/>
                    </a:lnTo>
                    <a:lnTo>
                      <a:pt x="188" y="754"/>
                    </a:lnTo>
                    <a:lnTo>
                      <a:pt x="192" y="756"/>
                    </a:lnTo>
                    <a:lnTo>
                      <a:pt x="192" y="756"/>
                    </a:lnTo>
                    <a:lnTo>
                      <a:pt x="194" y="760"/>
                    </a:lnTo>
                    <a:lnTo>
                      <a:pt x="194" y="760"/>
                    </a:lnTo>
                    <a:lnTo>
                      <a:pt x="196" y="764"/>
                    </a:lnTo>
                    <a:lnTo>
                      <a:pt x="196" y="764"/>
                    </a:lnTo>
                    <a:lnTo>
                      <a:pt x="216" y="782"/>
                    </a:lnTo>
                    <a:lnTo>
                      <a:pt x="216" y="782"/>
                    </a:lnTo>
                    <a:lnTo>
                      <a:pt x="226" y="792"/>
                    </a:lnTo>
                    <a:lnTo>
                      <a:pt x="234" y="804"/>
                    </a:lnTo>
                    <a:lnTo>
                      <a:pt x="234" y="804"/>
                    </a:lnTo>
                    <a:lnTo>
                      <a:pt x="236" y="810"/>
                    </a:lnTo>
                    <a:lnTo>
                      <a:pt x="236" y="810"/>
                    </a:lnTo>
                    <a:lnTo>
                      <a:pt x="242" y="822"/>
                    </a:lnTo>
                    <a:lnTo>
                      <a:pt x="246" y="836"/>
                    </a:lnTo>
                    <a:lnTo>
                      <a:pt x="246" y="836"/>
                    </a:lnTo>
                    <a:lnTo>
                      <a:pt x="250" y="848"/>
                    </a:lnTo>
                    <a:lnTo>
                      <a:pt x="250" y="848"/>
                    </a:lnTo>
                    <a:lnTo>
                      <a:pt x="250" y="846"/>
                    </a:lnTo>
                    <a:lnTo>
                      <a:pt x="252" y="848"/>
                    </a:lnTo>
                    <a:lnTo>
                      <a:pt x="252" y="848"/>
                    </a:lnTo>
                    <a:lnTo>
                      <a:pt x="254" y="852"/>
                    </a:lnTo>
                    <a:lnTo>
                      <a:pt x="254" y="858"/>
                    </a:lnTo>
                    <a:lnTo>
                      <a:pt x="254" y="858"/>
                    </a:lnTo>
                    <a:lnTo>
                      <a:pt x="252" y="860"/>
                    </a:lnTo>
                    <a:lnTo>
                      <a:pt x="250" y="858"/>
                    </a:lnTo>
                    <a:lnTo>
                      <a:pt x="250" y="858"/>
                    </a:lnTo>
                    <a:lnTo>
                      <a:pt x="246" y="850"/>
                    </a:lnTo>
                    <a:lnTo>
                      <a:pt x="246" y="850"/>
                    </a:lnTo>
                    <a:lnTo>
                      <a:pt x="246" y="866"/>
                    </a:lnTo>
                    <a:lnTo>
                      <a:pt x="246" y="866"/>
                    </a:lnTo>
                    <a:lnTo>
                      <a:pt x="248" y="866"/>
                    </a:lnTo>
                    <a:lnTo>
                      <a:pt x="250" y="868"/>
                    </a:lnTo>
                    <a:lnTo>
                      <a:pt x="250" y="868"/>
                    </a:lnTo>
                    <a:lnTo>
                      <a:pt x="250" y="878"/>
                    </a:lnTo>
                    <a:lnTo>
                      <a:pt x="250" y="884"/>
                    </a:lnTo>
                    <a:lnTo>
                      <a:pt x="248" y="890"/>
                    </a:lnTo>
                    <a:lnTo>
                      <a:pt x="248" y="890"/>
                    </a:lnTo>
                    <a:lnTo>
                      <a:pt x="244" y="896"/>
                    </a:lnTo>
                    <a:lnTo>
                      <a:pt x="244" y="896"/>
                    </a:lnTo>
                    <a:lnTo>
                      <a:pt x="242" y="908"/>
                    </a:lnTo>
                    <a:lnTo>
                      <a:pt x="242" y="908"/>
                    </a:lnTo>
                    <a:lnTo>
                      <a:pt x="246" y="912"/>
                    </a:lnTo>
                    <a:lnTo>
                      <a:pt x="246" y="912"/>
                    </a:lnTo>
                    <a:lnTo>
                      <a:pt x="248" y="920"/>
                    </a:lnTo>
                    <a:lnTo>
                      <a:pt x="248" y="920"/>
                    </a:lnTo>
                    <a:lnTo>
                      <a:pt x="248" y="932"/>
                    </a:lnTo>
                    <a:lnTo>
                      <a:pt x="248" y="932"/>
                    </a:lnTo>
                    <a:lnTo>
                      <a:pt x="250" y="942"/>
                    </a:lnTo>
                    <a:lnTo>
                      <a:pt x="250" y="942"/>
                    </a:lnTo>
                    <a:lnTo>
                      <a:pt x="254" y="948"/>
                    </a:lnTo>
                    <a:lnTo>
                      <a:pt x="254" y="948"/>
                    </a:lnTo>
                    <a:lnTo>
                      <a:pt x="258" y="954"/>
                    </a:lnTo>
                    <a:lnTo>
                      <a:pt x="258" y="960"/>
                    </a:lnTo>
                    <a:lnTo>
                      <a:pt x="258" y="960"/>
                    </a:lnTo>
                    <a:lnTo>
                      <a:pt x="258" y="976"/>
                    </a:lnTo>
                    <a:lnTo>
                      <a:pt x="258" y="976"/>
                    </a:lnTo>
                    <a:lnTo>
                      <a:pt x="260" y="982"/>
                    </a:lnTo>
                    <a:lnTo>
                      <a:pt x="262" y="988"/>
                    </a:lnTo>
                    <a:lnTo>
                      <a:pt x="262" y="988"/>
                    </a:lnTo>
                    <a:lnTo>
                      <a:pt x="268" y="998"/>
                    </a:lnTo>
                    <a:lnTo>
                      <a:pt x="268" y="998"/>
                    </a:lnTo>
                    <a:lnTo>
                      <a:pt x="268" y="1006"/>
                    </a:lnTo>
                    <a:lnTo>
                      <a:pt x="270" y="1012"/>
                    </a:lnTo>
                    <a:lnTo>
                      <a:pt x="270" y="1012"/>
                    </a:lnTo>
                    <a:lnTo>
                      <a:pt x="272" y="1038"/>
                    </a:lnTo>
                    <a:lnTo>
                      <a:pt x="272" y="1038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6" y="1042"/>
                    </a:lnTo>
                    <a:lnTo>
                      <a:pt x="276" y="1044"/>
                    </a:lnTo>
                    <a:lnTo>
                      <a:pt x="276" y="1044"/>
                    </a:lnTo>
                    <a:lnTo>
                      <a:pt x="276" y="1048"/>
                    </a:lnTo>
                    <a:lnTo>
                      <a:pt x="276" y="1048"/>
                    </a:lnTo>
                    <a:lnTo>
                      <a:pt x="286" y="1096"/>
                    </a:lnTo>
                    <a:lnTo>
                      <a:pt x="290" y="1118"/>
                    </a:lnTo>
                    <a:lnTo>
                      <a:pt x="292" y="1144"/>
                    </a:lnTo>
                    <a:lnTo>
                      <a:pt x="294" y="1144"/>
                    </a:lnTo>
                    <a:lnTo>
                      <a:pt x="380" y="1144"/>
                    </a:lnTo>
                    <a:lnTo>
                      <a:pt x="380" y="1144"/>
                    </a:lnTo>
                    <a:lnTo>
                      <a:pt x="390" y="1144"/>
                    </a:lnTo>
                    <a:lnTo>
                      <a:pt x="400" y="1140"/>
                    </a:lnTo>
                    <a:lnTo>
                      <a:pt x="408" y="1136"/>
                    </a:lnTo>
                    <a:lnTo>
                      <a:pt x="416" y="1130"/>
                    </a:lnTo>
                    <a:lnTo>
                      <a:pt x="422" y="1124"/>
                    </a:lnTo>
                    <a:lnTo>
                      <a:pt x="426" y="1116"/>
                    </a:lnTo>
                    <a:lnTo>
                      <a:pt x="430" y="1106"/>
                    </a:lnTo>
                    <a:lnTo>
                      <a:pt x="432" y="1098"/>
                    </a:lnTo>
                    <a:lnTo>
                      <a:pt x="432" y="1098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50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7" name="모서리가 둥근 직사각형 26"/>
            <p:cNvSpPr/>
            <p:nvPr userDrawn="1"/>
          </p:nvSpPr>
          <p:spPr>
            <a:xfrm>
              <a:off x="5492750" y="1625600"/>
              <a:ext cx="842400" cy="842400"/>
            </a:xfrm>
            <a:prstGeom prst="roundRect">
              <a:avLst>
                <a:gd name="adj" fmla="val 10903"/>
              </a:avLst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8" name="모서리가 둥근 직사각형 27"/>
            <p:cNvSpPr/>
            <p:nvPr userDrawn="1"/>
          </p:nvSpPr>
          <p:spPr>
            <a:xfrm>
              <a:off x="5492750" y="1198725"/>
              <a:ext cx="334800" cy="33480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모서리가 둥근 직사각형 28"/>
            <p:cNvSpPr/>
            <p:nvPr userDrawn="1"/>
          </p:nvSpPr>
          <p:spPr>
            <a:xfrm>
              <a:off x="4718050" y="1434150"/>
              <a:ext cx="680400" cy="680400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 userDrawn="1"/>
        </p:nvGrpSpPr>
        <p:grpSpPr>
          <a:xfrm>
            <a:off x="1619672" y="908720"/>
            <a:ext cx="3255699" cy="2616226"/>
            <a:chOff x="2810625" y="1198725"/>
            <a:chExt cx="3524525" cy="2832250"/>
          </a:xfrm>
        </p:grpSpPr>
        <p:sp>
          <p:nvSpPr>
            <p:cNvPr id="16" name="모서리가 둥근 직사각형 15"/>
            <p:cNvSpPr/>
            <p:nvPr userDrawn="1"/>
          </p:nvSpPr>
          <p:spPr>
            <a:xfrm>
              <a:off x="2810625" y="3104964"/>
              <a:ext cx="666000" cy="666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8" name="모서리가 둥근 직사각형 17"/>
            <p:cNvSpPr/>
            <p:nvPr userDrawn="1"/>
          </p:nvSpPr>
          <p:spPr>
            <a:xfrm>
              <a:off x="3055425" y="2591875"/>
              <a:ext cx="421200" cy="421200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모서리가 둥근 직사각형 23"/>
            <p:cNvSpPr/>
            <p:nvPr userDrawn="1"/>
          </p:nvSpPr>
          <p:spPr>
            <a:xfrm>
              <a:off x="5492750" y="2559050"/>
              <a:ext cx="532800" cy="532800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5" name="그룹 36"/>
            <p:cNvGrpSpPr/>
            <p:nvPr userDrawn="1"/>
          </p:nvGrpSpPr>
          <p:grpSpPr>
            <a:xfrm>
              <a:off x="3548884" y="2212975"/>
              <a:ext cx="1864800" cy="1818000"/>
              <a:chOff x="6624228" y="2212975"/>
              <a:chExt cx="1864800" cy="1818000"/>
            </a:xfrm>
          </p:grpSpPr>
          <p:sp>
            <p:nvSpPr>
              <p:cNvPr id="30" name="모서리가 둥근 직사각형 29"/>
              <p:cNvSpPr/>
              <p:nvPr userDrawn="1"/>
            </p:nvSpPr>
            <p:spPr>
              <a:xfrm>
                <a:off x="6624228" y="2212975"/>
                <a:ext cx="1864800" cy="1818000"/>
              </a:xfrm>
              <a:prstGeom prst="roundRect">
                <a:avLst>
                  <a:gd name="adj" fmla="val 6550"/>
                </a:avLst>
              </a:prstGeom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31" name="그룹 31"/>
              <p:cNvGrpSpPr/>
              <p:nvPr userDrawn="1"/>
            </p:nvGrpSpPr>
            <p:grpSpPr>
              <a:xfrm>
                <a:off x="7092280" y="2212975"/>
                <a:ext cx="863600" cy="1689100"/>
                <a:chOff x="4133850" y="2212975"/>
                <a:chExt cx="863600" cy="1689100"/>
              </a:xfrm>
              <a:solidFill>
                <a:schemeClr val="bg1"/>
              </a:solidFill>
            </p:grpSpPr>
            <p:sp>
              <p:nvSpPr>
                <p:cNvPr id="33" name="Freeform 13"/>
                <p:cNvSpPr>
                  <a:spLocks/>
                </p:cNvSpPr>
                <p:nvPr userDrawn="1"/>
              </p:nvSpPr>
              <p:spPr bwMode="auto">
                <a:xfrm>
                  <a:off x="4502150" y="2806700"/>
                  <a:ext cx="301625" cy="276225"/>
                </a:xfrm>
                <a:custGeom>
                  <a:avLst/>
                  <a:gdLst/>
                  <a:ahLst/>
                  <a:cxnLst>
                    <a:cxn ang="0">
                      <a:pos x="184" y="4"/>
                    </a:cxn>
                    <a:cxn ang="0">
                      <a:pos x="184" y="4"/>
                    </a:cxn>
                    <a:cxn ang="0">
                      <a:pos x="176" y="0"/>
                    </a:cxn>
                    <a:cxn ang="0">
                      <a:pos x="170" y="0"/>
                    </a:cxn>
                    <a:cxn ang="0">
                      <a:pos x="162" y="2"/>
                    </a:cxn>
                    <a:cxn ang="0">
                      <a:pos x="158" y="6"/>
                    </a:cxn>
                    <a:cxn ang="0">
                      <a:pos x="158" y="6"/>
                    </a:cxn>
                    <a:cxn ang="0">
                      <a:pos x="106" y="62"/>
                    </a:cxn>
                    <a:cxn ang="0">
                      <a:pos x="70" y="100"/>
                    </a:cxn>
                    <a:cxn ang="0">
                      <a:pos x="56" y="114"/>
                    </a:cxn>
                    <a:cxn ang="0">
                      <a:pos x="50" y="118"/>
                    </a:cxn>
                    <a:cxn ang="0">
                      <a:pos x="50" y="118"/>
                    </a:cxn>
                    <a:cxn ang="0">
                      <a:pos x="42" y="112"/>
                    </a:cxn>
                    <a:cxn ang="0">
                      <a:pos x="28" y="106"/>
                    </a:cxn>
                    <a:cxn ang="0">
                      <a:pos x="0" y="92"/>
                    </a:cxn>
                    <a:cxn ang="0">
                      <a:pos x="0" y="92"/>
                    </a:cxn>
                    <a:cxn ang="0">
                      <a:pos x="2" y="106"/>
                    </a:cxn>
                    <a:cxn ang="0">
                      <a:pos x="8" y="126"/>
                    </a:cxn>
                    <a:cxn ang="0">
                      <a:pos x="20" y="168"/>
                    </a:cxn>
                    <a:cxn ang="0">
                      <a:pos x="20" y="168"/>
                    </a:cxn>
                    <a:cxn ang="0">
                      <a:pos x="50" y="172"/>
                    </a:cxn>
                    <a:cxn ang="0">
                      <a:pos x="50" y="172"/>
                    </a:cxn>
                    <a:cxn ang="0">
                      <a:pos x="56" y="172"/>
                    </a:cxn>
                    <a:cxn ang="0">
                      <a:pos x="64" y="174"/>
                    </a:cxn>
                    <a:cxn ang="0">
                      <a:pos x="70" y="172"/>
                    </a:cxn>
                    <a:cxn ang="0">
                      <a:pos x="74" y="166"/>
                    </a:cxn>
                    <a:cxn ang="0">
                      <a:pos x="184" y="34"/>
                    </a:cxn>
                    <a:cxn ang="0">
                      <a:pos x="184" y="34"/>
                    </a:cxn>
                    <a:cxn ang="0">
                      <a:pos x="188" y="26"/>
                    </a:cxn>
                    <a:cxn ang="0">
                      <a:pos x="190" y="18"/>
                    </a:cxn>
                    <a:cxn ang="0">
                      <a:pos x="188" y="8"/>
                    </a:cxn>
                    <a:cxn ang="0">
                      <a:pos x="186" y="6"/>
                    </a:cxn>
                    <a:cxn ang="0">
                      <a:pos x="184" y="4"/>
                    </a:cxn>
                    <a:cxn ang="0">
                      <a:pos x="184" y="4"/>
                    </a:cxn>
                  </a:cxnLst>
                  <a:rect l="0" t="0" r="r" b="b"/>
                  <a:pathLst>
                    <a:path w="190" h="174">
                      <a:moveTo>
                        <a:pt x="184" y="4"/>
                      </a:moveTo>
                      <a:lnTo>
                        <a:pt x="184" y="4"/>
                      </a:lnTo>
                      <a:lnTo>
                        <a:pt x="176" y="0"/>
                      </a:lnTo>
                      <a:lnTo>
                        <a:pt x="170" y="0"/>
                      </a:lnTo>
                      <a:lnTo>
                        <a:pt x="162" y="2"/>
                      </a:lnTo>
                      <a:lnTo>
                        <a:pt x="158" y="6"/>
                      </a:lnTo>
                      <a:lnTo>
                        <a:pt x="158" y="6"/>
                      </a:lnTo>
                      <a:lnTo>
                        <a:pt x="106" y="62"/>
                      </a:lnTo>
                      <a:lnTo>
                        <a:pt x="70" y="100"/>
                      </a:lnTo>
                      <a:lnTo>
                        <a:pt x="56" y="114"/>
                      </a:lnTo>
                      <a:lnTo>
                        <a:pt x="50" y="118"/>
                      </a:lnTo>
                      <a:lnTo>
                        <a:pt x="50" y="118"/>
                      </a:lnTo>
                      <a:lnTo>
                        <a:pt x="42" y="112"/>
                      </a:lnTo>
                      <a:lnTo>
                        <a:pt x="28" y="106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2" y="106"/>
                      </a:lnTo>
                      <a:lnTo>
                        <a:pt x="8" y="126"/>
                      </a:lnTo>
                      <a:lnTo>
                        <a:pt x="20" y="168"/>
                      </a:lnTo>
                      <a:lnTo>
                        <a:pt x="20" y="168"/>
                      </a:lnTo>
                      <a:lnTo>
                        <a:pt x="50" y="172"/>
                      </a:lnTo>
                      <a:lnTo>
                        <a:pt x="50" y="172"/>
                      </a:lnTo>
                      <a:lnTo>
                        <a:pt x="56" y="172"/>
                      </a:lnTo>
                      <a:lnTo>
                        <a:pt x="64" y="174"/>
                      </a:lnTo>
                      <a:lnTo>
                        <a:pt x="70" y="172"/>
                      </a:lnTo>
                      <a:lnTo>
                        <a:pt x="74" y="166"/>
                      </a:lnTo>
                      <a:lnTo>
                        <a:pt x="184" y="34"/>
                      </a:lnTo>
                      <a:lnTo>
                        <a:pt x="184" y="34"/>
                      </a:lnTo>
                      <a:lnTo>
                        <a:pt x="188" y="26"/>
                      </a:lnTo>
                      <a:lnTo>
                        <a:pt x="190" y="18"/>
                      </a:lnTo>
                      <a:lnTo>
                        <a:pt x="188" y="8"/>
                      </a:lnTo>
                      <a:lnTo>
                        <a:pt x="186" y="6"/>
                      </a:lnTo>
                      <a:lnTo>
                        <a:pt x="184" y="4"/>
                      </a:lnTo>
                      <a:lnTo>
                        <a:pt x="184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 userDrawn="1"/>
              </p:nvSpPr>
              <p:spPr bwMode="auto">
                <a:xfrm>
                  <a:off x="4133850" y="2651125"/>
                  <a:ext cx="209550" cy="206375"/>
                </a:xfrm>
                <a:custGeom>
                  <a:avLst/>
                  <a:gdLst/>
                  <a:ahLst/>
                  <a:cxnLst>
                    <a:cxn ang="0">
                      <a:pos x="68" y="0"/>
                    </a:cxn>
                    <a:cxn ang="0">
                      <a:pos x="68" y="0"/>
                    </a:cxn>
                    <a:cxn ang="0">
                      <a:pos x="82" y="2"/>
                    </a:cxn>
                    <a:cxn ang="0">
                      <a:pos x="94" y="8"/>
                    </a:cxn>
                    <a:cxn ang="0">
                      <a:pos x="104" y="14"/>
                    </a:cxn>
                    <a:cxn ang="0">
                      <a:pos x="114" y="24"/>
                    </a:cxn>
                    <a:cxn ang="0">
                      <a:pos x="122" y="34"/>
                    </a:cxn>
                    <a:cxn ang="0">
                      <a:pos x="128" y="46"/>
                    </a:cxn>
                    <a:cxn ang="0">
                      <a:pos x="132" y="58"/>
                    </a:cxn>
                    <a:cxn ang="0">
                      <a:pos x="132" y="72"/>
                    </a:cxn>
                    <a:cxn ang="0">
                      <a:pos x="132" y="72"/>
                    </a:cxn>
                    <a:cxn ang="0">
                      <a:pos x="130" y="84"/>
                    </a:cxn>
                    <a:cxn ang="0">
                      <a:pos x="126" y="96"/>
                    </a:cxn>
                    <a:cxn ang="0">
                      <a:pos x="120" y="106"/>
                    </a:cxn>
                    <a:cxn ang="0">
                      <a:pos x="112" y="116"/>
                    </a:cxn>
                    <a:cxn ang="0">
                      <a:pos x="102" y="122"/>
                    </a:cxn>
                    <a:cxn ang="0">
                      <a:pos x="90" y="128"/>
                    </a:cxn>
                    <a:cxn ang="0">
                      <a:pos x="78" y="130"/>
                    </a:cxn>
                    <a:cxn ang="0">
                      <a:pos x="64" y="130"/>
                    </a:cxn>
                    <a:cxn ang="0">
                      <a:pos x="64" y="130"/>
                    </a:cxn>
                    <a:cxn ang="0">
                      <a:pos x="50" y="128"/>
                    </a:cxn>
                    <a:cxn ang="0">
                      <a:pos x="38" y="124"/>
                    </a:cxn>
                    <a:cxn ang="0">
                      <a:pos x="28" y="116"/>
                    </a:cxn>
                    <a:cxn ang="0">
                      <a:pos x="18" y="108"/>
                    </a:cxn>
                    <a:cxn ang="0">
                      <a:pos x="10" y="96"/>
                    </a:cxn>
                    <a:cxn ang="0">
                      <a:pos x="4" y="86"/>
                    </a:cxn>
                    <a:cxn ang="0">
                      <a:pos x="0" y="72"/>
                    </a:cxn>
                    <a:cxn ang="0">
                      <a:pos x="0" y="60"/>
                    </a:cxn>
                    <a:cxn ang="0">
                      <a:pos x="0" y="60"/>
                    </a:cxn>
                    <a:cxn ang="0">
                      <a:pos x="2" y="46"/>
                    </a:cxn>
                    <a:cxn ang="0">
                      <a:pos x="6" y="34"/>
                    </a:cxn>
                    <a:cxn ang="0">
                      <a:pos x="12" y="24"/>
                    </a:cxn>
                    <a:cxn ang="0">
                      <a:pos x="20" y="14"/>
                    </a:cxn>
                    <a:cxn ang="0">
                      <a:pos x="30" y="8"/>
                    </a:cxn>
                    <a:cxn ang="0">
                      <a:pos x="42" y="2"/>
                    </a:cxn>
                    <a:cxn ang="0">
                      <a:pos x="54" y="0"/>
                    </a:cxn>
                    <a:cxn ang="0">
                      <a:pos x="68" y="0"/>
                    </a:cxn>
                    <a:cxn ang="0">
                      <a:pos x="68" y="0"/>
                    </a:cxn>
                  </a:cxnLst>
                  <a:rect l="0" t="0" r="r" b="b"/>
                  <a:pathLst>
                    <a:path w="132" h="130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82" y="2"/>
                      </a:lnTo>
                      <a:lnTo>
                        <a:pt x="94" y="8"/>
                      </a:lnTo>
                      <a:lnTo>
                        <a:pt x="104" y="14"/>
                      </a:lnTo>
                      <a:lnTo>
                        <a:pt x="114" y="24"/>
                      </a:lnTo>
                      <a:lnTo>
                        <a:pt x="122" y="34"/>
                      </a:lnTo>
                      <a:lnTo>
                        <a:pt x="128" y="46"/>
                      </a:lnTo>
                      <a:lnTo>
                        <a:pt x="132" y="58"/>
                      </a:lnTo>
                      <a:lnTo>
                        <a:pt x="132" y="72"/>
                      </a:lnTo>
                      <a:lnTo>
                        <a:pt x="132" y="72"/>
                      </a:lnTo>
                      <a:lnTo>
                        <a:pt x="130" y="84"/>
                      </a:lnTo>
                      <a:lnTo>
                        <a:pt x="126" y="96"/>
                      </a:lnTo>
                      <a:lnTo>
                        <a:pt x="120" y="106"/>
                      </a:lnTo>
                      <a:lnTo>
                        <a:pt x="112" y="116"/>
                      </a:lnTo>
                      <a:lnTo>
                        <a:pt x="102" y="122"/>
                      </a:lnTo>
                      <a:lnTo>
                        <a:pt x="90" y="128"/>
                      </a:lnTo>
                      <a:lnTo>
                        <a:pt x="78" y="130"/>
                      </a:lnTo>
                      <a:lnTo>
                        <a:pt x="64" y="130"/>
                      </a:lnTo>
                      <a:lnTo>
                        <a:pt x="64" y="130"/>
                      </a:lnTo>
                      <a:lnTo>
                        <a:pt x="50" y="128"/>
                      </a:lnTo>
                      <a:lnTo>
                        <a:pt x="38" y="124"/>
                      </a:lnTo>
                      <a:lnTo>
                        <a:pt x="28" y="116"/>
                      </a:lnTo>
                      <a:lnTo>
                        <a:pt x="18" y="108"/>
                      </a:lnTo>
                      <a:lnTo>
                        <a:pt x="10" y="96"/>
                      </a:lnTo>
                      <a:lnTo>
                        <a:pt x="4" y="86"/>
                      </a:lnTo>
                      <a:lnTo>
                        <a:pt x="0" y="72"/>
                      </a:lnTo>
                      <a:lnTo>
                        <a:pt x="0" y="60"/>
                      </a:lnTo>
                      <a:lnTo>
                        <a:pt x="0" y="60"/>
                      </a:lnTo>
                      <a:lnTo>
                        <a:pt x="2" y="46"/>
                      </a:lnTo>
                      <a:lnTo>
                        <a:pt x="6" y="34"/>
                      </a:lnTo>
                      <a:lnTo>
                        <a:pt x="12" y="24"/>
                      </a:lnTo>
                      <a:lnTo>
                        <a:pt x="20" y="14"/>
                      </a:lnTo>
                      <a:lnTo>
                        <a:pt x="30" y="8"/>
                      </a:lnTo>
                      <a:lnTo>
                        <a:pt x="42" y="2"/>
                      </a:lnTo>
                      <a:lnTo>
                        <a:pt x="54" y="0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5" name="Freeform 15"/>
                <p:cNvSpPr>
                  <a:spLocks noEditPoints="1"/>
                </p:cNvSpPr>
                <p:nvPr userDrawn="1"/>
              </p:nvSpPr>
              <p:spPr bwMode="auto">
                <a:xfrm>
                  <a:off x="4537075" y="2212975"/>
                  <a:ext cx="234950" cy="1041400"/>
                </a:xfrm>
                <a:custGeom>
                  <a:avLst/>
                  <a:gdLst/>
                  <a:ahLst/>
                  <a:cxnLst>
                    <a:cxn ang="0">
                      <a:pos x="62" y="590"/>
                    </a:cxn>
                    <a:cxn ang="0">
                      <a:pos x="64" y="586"/>
                    </a:cxn>
                    <a:cxn ang="0">
                      <a:pos x="62" y="576"/>
                    </a:cxn>
                    <a:cxn ang="0">
                      <a:pos x="58" y="568"/>
                    </a:cxn>
                    <a:cxn ang="0">
                      <a:pos x="46" y="560"/>
                    </a:cxn>
                    <a:cxn ang="0">
                      <a:pos x="46" y="554"/>
                    </a:cxn>
                    <a:cxn ang="0">
                      <a:pos x="38" y="522"/>
                    </a:cxn>
                    <a:cxn ang="0">
                      <a:pos x="38" y="522"/>
                    </a:cxn>
                    <a:cxn ang="0">
                      <a:pos x="44" y="476"/>
                    </a:cxn>
                    <a:cxn ang="0">
                      <a:pos x="48" y="430"/>
                    </a:cxn>
                    <a:cxn ang="0">
                      <a:pos x="54" y="332"/>
                    </a:cxn>
                    <a:cxn ang="0">
                      <a:pos x="54" y="300"/>
                    </a:cxn>
                    <a:cxn ang="0">
                      <a:pos x="54" y="300"/>
                    </a:cxn>
                    <a:cxn ang="0">
                      <a:pos x="148" y="2"/>
                    </a:cxn>
                    <a:cxn ang="0">
                      <a:pos x="144" y="2"/>
                    </a:cxn>
                    <a:cxn ang="0">
                      <a:pos x="56" y="274"/>
                    </a:cxn>
                    <a:cxn ang="0">
                      <a:pos x="96" y="0"/>
                    </a:cxn>
                    <a:cxn ang="0">
                      <a:pos x="6" y="558"/>
                    </a:cxn>
                    <a:cxn ang="0">
                      <a:pos x="2" y="562"/>
                    </a:cxn>
                    <a:cxn ang="0">
                      <a:pos x="0" y="564"/>
                    </a:cxn>
                    <a:cxn ang="0">
                      <a:pos x="0" y="566"/>
                    </a:cxn>
                    <a:cxn ang="0">
                      <a:pos x="2" y="576"/>
                    </a:cxn>
                    <a:cxn ang="0">
                      <a:pos x="2" y="580"/>
                    </a:cxn>
                    <a:cxn ang="0">
                      <a:pos x="4" y="582"/>
                    </a:cxn>
                    <a:cxn ang="0">
                      <a:pos x="18" y="584"/>
                    </a:cxn>
                    <a:cxn ang="0">
                      <a:pos x="16" y="590"/>
                    </a:cxn>
                    <a:cxn ang="0">
                      <a:pos x="10" y="598"/>
                    </a:cxn>
                    <a:cxn ang="0">
                      <a:pos x="8" y="602"/>
                    </a:cxn>
                    <a:cxn ang="0">
                      <a:pos x="10" y="604"/>
                    </a:cxn>
                    <a:cxn ang="0">
                      <a:pos x="12" y="604"/>
                    </a:cxn>
                    <a:cxn ang="0">
                      <a:pos x="0" y="648"/>
                    </a:cxn>
                    <a:cxn ang="0">
                      <a:pos x="6" y="648"/>
                    </a:cxn>
                    <a:cxn ang="0">
                      <a:pos x="16" y="604"/>
                    </a:cxn>
                    <a:cxn ang="0">
                      <a:pos x="34" y="598"/>
                    </a:cxn>
                    <a:cxn ang="0">
                      <a:pos x="52" y="592"/>
                    </a:cxn>
                    <a:cxn ang="0">
                      <a:pos x="62" y="626"/>
                    </a:cxn>
                    <a:cxn ang="0">
                      <a:pos x="72" y="656"/>
                    </a:cxn>
                    <a:cxn ang="0">
                      <a:pos x="76" y="656"/>
                    </a:cxn>
                    <a:cxn ang="0">
                      <a:pos x="56" y="592"/>
                    </a:cxn>
                    <a:cxn ang="0">
                      <a:pos x="62" y="590"/>
                    </a:cxn>
                    <a:cxn ang="0">
                      <a:pos x="42" y="558"/>
                    </a:cxn>
                    <a:cxn ang="0">
                      <a:pos x="42" y="560"/>
                    </a:cxn>
                    <a:cxn ang="0">
                      <a:pos x="24" y="580"/>
                    </a:cxn>
                    <a:cxn ang="0">
                      <a:pos x="24" y="574"/>
                    </a:cxn>
                    <a:cxn ang="0">
                      <a:pos x="36" y="526"/>
                    </a:cxn>
                    <a:cxn ang="0">
                      <a:pos x="42" y="558"/>
                    </a:cxn>
                    <a:cxn ang="0">
                      <a:pos x="48" y="380"/>
                    </a:cxn>
                    <a:cxn ang="0">
                      <a:pos x="44" y="432"/>
                    </a:cxn>
                    <a:cxn ang="0">
                      <a:pos x="40" y="486"/>
                    </a:cxn>
                    <a:cxn ang="0">
                      <a:pos x="34" y="522"/>
                    </a:cxn>
                    <a:cxn ang="0">
                      <a:pos x="34" y="522"/>
                    </a:cxn>
                    <a:cxn ang="0">
                      <a:pos x="22" y="566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4" y="554"/>
                    </a:cxn>
                    <a:cxn ang="0">
                      <a:pos x="12" y="554"/>
                    </a:cxn>
                    <a:cxn ang="0">
                      <a:pos x="50" y="314"/>
                    </a:cxn>
                    <a:cxn ang="0">
                      <a:pos x="50" y="336"/>
                    </a:cxn>
                    <a:cxn ang="0">
                      <a:pos x="48" y="380"/>
                    </a:cxn>
                  </a:cxnLst>
                  <a:rect l="0" t="0" r="r" b="b"/>
                  <a:pathLst>
                    <a:path w="148" h="656">
                      <a:moveTo>
                        <a:pt x="62" y="590"/>
                      </a:moveTo>
                      <a:lnTo>
                        <a:pt x="62" y="590"/>
                      </a:lnTo>
                      <a:lnTo>
                        <a:pt x="64" y="588"/>
                      </a:lnTo>
                      <a:lnTo>
                        <a:pt x="64" y="586"/>
                      </a:lnTo>
                      <a:lnTo>
                        <a:pt x="64" y="586"/>
                      </a:lnTo>
                      <a:lnTo>
                        <a:pt x="62" y="576"/>
                      </a:lnTo>
                      <a:lnTo>
                        <a:pt x="58" y="568"/>
                      </a:lnTo>
                      <a:lnTo>
                        <a:pt x="58" y="568"/>
                      </a:lnTo>
                      <a:lnTo>
                        <a:pt x="54" y="564"/>
                      </a:lnTo>
                      <a:lnTo>
                        <a:pt x="46" y="560"/>
                      </a:lnTo>
                      <a:lnTo>
                        <a:pt x="46" y="560"/>
                      </a:lnTo>
                      <a:lnTo>
                        <a:pt x="46" y="554"/>
                      </a:lnTo>
                      <a:lnTo>
                        <a:pt x="46" y="554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44" y="476"/>
                      </a:lnTo>
                      <a:lnTo>
                        <a:pt x="48" y="430"/>
                      </a:lnTo>
                      <a:lnTo>
                        <a:pt x="48" y="430"/>
                      </a:lnTo>
                      <a:lnTo>
                        <a:pt x="52" y="380"/>
                      </a:lnTo>
                      <a:lnTo>
                        <a:pt x="54" y="332"/>
                      </a:lnTo>
                      <a:lnTo>
                        <a:pt x="54" y="332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148" y="2"/>
                      </a:lnTo>
                      <a:lnTo>
                        <a:pt x="144" y="2"/>
                      </a:lnTo>
                      <a:lnTo>
                        <a:pt x="144" y="2"/>
                      </a:lnTo>
                      <a:lnTo>
                        <a:pt x="56" y="274"/>
                      </a:lnTo>
                      <a:lnTo>
                        <a:pt x="56" y="274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6" y="558"/>
                      </a:lnTo>
                      <a:lnTo>
                        <a:pt x="6" y="558"/>
                      </a:lnTo>
                      <a:lnTo>
                        <a:pt x="2" y="562"/>
                      </a:lnTo>
                      <a:lnTo>
                        <a:pt x="2" y="562"/>
                      </a:lnTo>
                      <a:lnTo>
                        <a:pt x="0" y="564"/>
                      </a:lnTo>
                      <a:lnTo>
                        <a:pt x="0" y="566"/>
                      </a:lnTo>
                      <a:lnTo>
                        <a:pt x="0" y="566"/>
                      </a:lnTo>
                      <a:lnTo>
                        <a:pt x="2" y="576"/>
                      </a:lnTo>
                      <a:lnTo>
                        <a:pt x="2" y="576"/>
                      </a:lnTo>
                      <a:lnTo>
                        <a:pt x="2" y="580"/>
                      </a:lnTo>
                      <a:lnTo>
                        <a:pt x="2" y="580"/>
                      </a:lnTo>
                      <a:lnTo>
                        <a:pt x="2" y="582"/>
                      </a:lnTo>
                      <a:lnTo>
                        <a:pt x="4" y="582"/>
                      </a:lnTo>
                      <a:lnTo>
                        <a:pt x="4" y="582"/>
                      </a:lnTo>
                      <a:lnTo>
                        <a:pt x="18" y="584"/>
                      </a:lnTo>
                      <a:lnTo>
                        <a:pt x="18" y="584"/>
                      </a:lnTo>
                      <a:lnTo>
                        <a:pt x="16" y="590"/>
                      </a:lnTo>
                      <a:lnTo>
                        <a:pt x="16" y="590"/>
                      </a:lnTo>
                      <a:lnTo>
                        <a:pt x="10" y="598"/>
                      </a:lnTo>
                      <a:lnTo>
                        <a:pt x="10" y="598"/>
                      </a:lnTo>
                      <a:lnTo>
                        <a:pt x="8" y="602"/>
                      </a:lnTo>
                      <a:lnTo>
                        <a:pt x="10" y="604"/>
                      </a:lnTo>
                      <a:lnTo>
                        <a:pt x="10" y="604"/>
                      </a:lnTo>
                      <a:lnTo>
                        <a:pt x="12" y="604"/>
                      </a:lnTo>
                      <a:lnTo>
                        <a:pt x="12" y="604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4" y="648"/>
                      </a:lnTo>
                      <a:lnTo>
                        <a:pt x="6" y="648"/>
                      </a:lnTo>
                      <a:lnTo>
                        <a:pt x="6" y="648"/>
                      </a:lnTo>
                      <a:lnTo>
                        <a:pt x="16" y="604"/>
                      </a:lnTo>
                      <a:lnTo>
                        <a:pt x="16" y="604"/>
                      </a:lnTo>
                      <a:lnTo>
                        <a:pt x="34" y="598"/>
                      </a:lnTo>
                      <a:lnTo>
                        <a:pt x="52" y="592"/>
                      </a:lnTo>
                      <a:lnTo>
                        <a:pt x="52" y="592"/>
                      </a:lnTo>
                      <a:lnTo>
                        <a:pt x="62" y="626"/>
                      </a:lnTo>
                      <a:lnTo>
                        <a:pt x="62" y="626"/>
                      </a:lnTo>
                      <a:lnTo>
                        <a:pt x="72" y="656"/>
                      </a:lnTo>
                      <a:lnTo>
                        <a:pt x="72" y="656"/>
                      </a:lnTo>
                      <a:lnTo>
                        <a:pt x="74" y="656"/>
                      </a:lnTo>
                      <a:lnTo>
                        <a:pt x="76" y="656"/>
                      </a:lnTo>
                      <a:lnTo>
                        <a:pt x="76" y="656"/>
                      </a:lnTo>
                      <a:lnTo>
                        <a:pt x="56" y="592"/>
                      </a:lnTo>
                      <a:lnTo>
                        <a:pt x="56" y="592"/>
                      </a:lnTo>
                      <a:lnTo>
                        <a:pt x="62" y="590"/>
                      </a:lnTo>
                      <a:lnTo>
                        <a:pt x="62" y="590"/>
                      </a:lnTo>
                      <a:close/>
                      <a:moveTo>
                        <a:pt x="42" y="558"/>
                      </a:moveTo>
                      <a:lnTo>
                        <a:pt x="42" y="558"/>
                      </a:lnTo>
                      <a:lnTo>
                        <a:pt x="42" y="560"/>
                      </a:lnTo>
                      <a:lnTo>
                        <a:pt x="42" y="560"/>
                      </a:lnTo>
                      <a:lnTo>
                        <a:pt x="24" y="580"/>
                      </a:lnTo>
                      <a:lnTo>
                        <a:pt x="24" y="580"/>
                      </a:lnTo>
                      <a:lnTo>
                        <a:pt x="24" y="574"/>
                      </a:lnTo>
                      <a:lnTo>
                        <a:pt x="24" y="574"/>
                      </a:lnTo>
                      <a:lnTo>
                        <a:pt x="36" y="526"/>
                      </a:lnTo>
                      <a:lnTo>
                        <a:pt x="36" y="526"/>
                      </a:lnTo>
                      <a:lnTo>
                        <a:pt x="42" y="558"/>
                      </a:lnTo>
                      <a:lnTo>
                        <a:pt x="42" y="558"/>
                      </a:lnTo>
                      <a:close/>
                      <a:moveTo>
                        <a:pt x="48" y="380"/>
                      </a:moveTo>
                      <a:lnTo>
                        <a:pt x="48" y="380"/>
                      </a:lnTo>
                      <a:lnTo>
                        <a:pt x="44" y="432"/>
                      </a:lnTo>
                      <a:lnTo>
                        <a:pt x="40" y="486"/>
                      </a:lnTo>
                      <a:lnTo>
                        <a:pt x="40" y="486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22" y="566"/>
                      </a:lnTo>
                      <a:lnTo>
                        <a:pt x="22" y="566"/>
                      </a:lnTo>
                      <a:lnTo>
                        <a:pt x="20" y="558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4" y="554"/>
                      </a:lnTo>
                      <a:lnTo>
                        <a:pt x="14" y="554"/>
                      </a:lnTo>
                      <a:lnTo>
                        <a:pt x="12" y="554"/>
                      </a:lnTo>
                      <a:lnTo>
                        <a:pt x="12" y="554"/>
                      </a:lnTo>
                      <a:lnTo>
                        <a:pt x="50" y="314"/>
                      </a:lnTo>
                      <a:lnTo>
                        <a:pt x="50" y="314"/>
                      </a:lnTo>
                      <a:lnTo>
                        <a:pt x="50" y="336"/>
                      </a:lnTo>
                      <a:lnTo>
                        <a:pt x="50" y="336"/>
                      </a:lnTo>
                      <a:lnTo>
                        <a:pt x="48" y="380"/>
                      </a:lnTo>
                      <a:lnTo>
                        <a:pt x="48" y="38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" name="Freeform 16"/>
                <p:cNvSpPr>
                  <a:spLocks/>
                </p:cNvSpPr>
                <p:nvPr userDrawn="1"/>
              </p:nvSpPr>
              <p:spPr bwMode="auto">
                <a:xfrm>
                  <a:off x="4216400" y="2892425"/>
                  <a:ext cx="781050" cy="1009650"/>
                </a:xfrm>
                <a:custGeom>
                  <a:avLst/>
                  <a:gdLst/>
                  <a:ahLst/>
                  <a:cxnLst>
                    <a:cxn ang="0">
                      <a:pos x="370" y="176"/>
                    </a:cxn>
                    <a:cxn ang="0">
                      <a:pos x="366" y="172"/>
                    </a:cxn>
                    <a:cxn ang="0">
                      <a:pos x="352" y="168"/>
                    </a:cxn>
                    <a:cxn ang="0">
                      <a:pos x="328" y="172"/>
                    </a:cxn>
                    <a:cxn ang="0">
                      <a:pos x="322" y="176"/>
                    </a:cxn>
                    <a:cxn ang="0">
                      <a:pos x="224" y="230"/>
                    </a:cxn>
                    <a:cxn ang="0">
                      <a:pos x="174" y="46"/>
                    </a:cxn>
                    <a:cxn ang="0">
                      <a:pos x="76" y="76"/>
                    </a:cxn>
                    <a:cxn ang="0">
                      <a:pos x="70" y="78"/>
                    </a:cxn>
                    <a:cxn ang="0">
                      <a:pos x="60" y="74"/>
                    </a:cxn>
                    <a:cxn ang="0">
                      <a:pos x="44" y="56"/>
                    </a:cxn>
                    <a:cxn ang="0">
                      <a:pos x="40" y="42"/>
                    </a:cxn>
                    <a:cxn ang="0">
                      <a:pos x="42" y="18"/>
                    </a:cxn>
                    <a:cxn ang="0">
                      <a:pos x="50" y="0"/>
                    </a:cxn>
                    <a:cxn ang="0">
                      <a:pos x="34" y="6"/>
                    </a:cxn>
                    <a:cxn ang="0">
                      <a:pos x="18" y="14"/>
                    </a:cxn>
                    <a:cxn ang="0">
                      <a:pos x="6" y="28"/>
                    </a:cxn>
                    <a:cxn ang="0">
                      <a:pos x="0" y="44"/>
                    </a:cxn>
                    <a:cxn ang="0">
                      <a:pos x="2" y="60"/>
                    </a:cxn>
                    <a:cxn ang="0">
                      <a:pos x="96" y="264"/>
                    </a:cxn>
                    <a:cxn ang="0">
                      <a:pos x="106" y="280"/>
                    </a:cxn>
                    <a:cxn ang="0">
                      <a:pos x="120" y="288"/>
                    </a:cxn>
                    <a:cxn ang="0">
                      <a:pos x="122" y="296"/>
                    </a:cxn>
                    <a:cxn ang="0">
                      <a:pos x="126" y="302"/>
                    </a:cxn>
                    <a:cxn ang="0">
                      <a:pos x="176" y="346"/>
                    </a:cxn>
                    <a:cxn ang="0">
                      <a:pos x="244" y="400"/>
                    </a:cxn>
                    <a:cxn ang="0">
                      <a:pos x="266" y="414"/>
                    </a:cxn>
                    <a:cxn ang="0">
                      <a:pos x="302" y="612"/>
                    </a:cxn>
                    <a:cxn ang="0">
                      <a:pos x="302" y="618"/>
                    </a:cxn>
                    <a:cxn ang="0">
                      <a:pos x="312" y="628"/>
                    </a:cxn>
                    <a:cxn ang="0">
                      <a:pos x="334" y="636"/>
                    </a:cxn>
                    <a:cxn ang="0">
                      <a:pos x="344" y="636"/>
                    </a:cxn>
                    <a:cxn ang="0">
                      <a:pos x="354" y="624"/>
                    </a:cxn>
                    <a:cxn ang="0">
                      <a:pos x="342" y="410"/>
                    </a:cxn>
                    <a:cxn ang="0">
                      <a:pos x="342" y="404"/>
                    </a:cxn>
                    <a:cxn ang="0">
                      <a:pos x="342" y="398"/>
                    </a:cxn>
                    <a:cxn ang="0">
                      <a:pos x="340" y="386"/>
                    </a:cxn>
                    <a:cxn ang="0">
                      <a:pos x="244" y="306"/>
                    </a:cxn>
                    <a:cxn ang="0">
                      <a:pos x="292" y="280"/>
                    </a:cxn>
                    <a:cxn ang="0">
                      <a:pos x="334" y="250"/>
                    </a:cxn>
                    <a:cxn ang="0">
                      <a:pos x="440" y="372"/>
                    </a:cxn>
                    <a:cxn ang="0">
                      <a:pos x="448" y="378"/>
                    </a:cxn>
                    <a:cxn ang="0">
                      <a:pos x="470" y="378"/>
                    </a:cxn>
                    <a:cxn ang="0">
                      <a:pos x="480" y="376"/>
                    </a:cxn>
                    <a:cxn ang="0">
                      <a:pos x="492" y="364"/>
                    </a:cxn>
                    <a:cxn ang="0">
                      <a:pos x="488" y="348"/>
                    </a:cxn>
                  </a:cxnLst>
                  <a:rect l="0" t="0" r="r" b="b"/>
                  <a:pathLst>
                    <a:path w="492" h="636">
                      <a:moveTo>
                        <a:pt x="488" y="348"/>
                      </a:moveTo>
                      <a:lnTo>
                        <a:pt x="370" y="176"/>
                      </a:lnTo>
                      <a:lnTo>
                        <a:pt x="370" y="176"/>
                      </a:lnTo>
                      <a:lnTo>
                        <a:pt x="366" y="172"/>
                      </a:lnTo>
                      <a:lnTo>
                        <a:pt x="362" y="170"/>
                      </a:lnTo>
                      <a:lnTo>
                        <a:pt x="352" y="168"/>
                      </a:lnTo>
                      <a:lnTo>
                        <a:pt x="340" y="168"/>
                      </a:lnTo>
                      <a:lnTo>
                        <a:pt x="328" y="172"/>
                      </a:lnTo>
                      <a:lnTo>
                        <a:pt x="328" y="172"/>
                      </a:lnTo>
                      <a:lnTo>
                        <a:pt x="322" y="176"/>
                      </a:lnTo>
                      <a:lnTo>
                        <a:pt x="224" y="230"/>
                      </a:lnTo>
                      <a:lnTo>
                        <a:pt x="224" y="230"/>
                      </a:lnTo>
                      <a:lnTo>
                        <a:pt x="222" y="222"/>
                      </a:lnTo>
                      <a:lnTo>
                        <a:pt x="174" y="46"/>
                      </a:lnTo>
                      <a:lnTo>
                        <a:pt x="76" y="76"/>
                      </a:lnTo>
                      <a:lnTo>
                        <a:pt x="76" y="76"/>
                      </a:lnTo>
                      <a:lnTo>
                        <a:pt x="70" y="78"/>
                      </a:lnTo>
                      <a:lnTo>
                        <a:pt x="70" y="78"/>
                      </a:lnTo>
                      <a:lnTo>
                        <a:pt x="64" y="76"/>
                      </a:lnTo>
                      <a:lnTo>
                        <a:pt x="60" y="74"/>
                      </a:lnTo>
                      <a:lnTo>
                        <a:pt x="50" y="68"/>
                      </a:lnTo>
                      <a:lnTo>
                        <a:pt x="44" y="56"/>
                      </a:lnTo>
                      <a:lnTo>
                        <a:pt x="40" y="42"/>
                      </a:lnTo>
                      <a:lnTo>
                        <a:pt x="40" y="42"/>
                      </a:lnTo>
                      <a:lnTo>
                        <a:pt x="40" y="30"/>
                      </a:lnTo>
                      <a:lnTo>
                        <a:pt x="42" y="18"/>
                      </a:lnTo>
                      <a:lnTo>
                        <a:pt x="46" y="8"/>
                      </a:lnTo>
                      <a:lnTo>
                        <a:pt x="50" y="0"/>
                      </a:lnTo>
                      <a:lnTo>
                        <a:pt x="34" y="6"/>
                      </a:lnTo>
                      <a:lnTo>
                        <a:pt x="34" y="6"/>
                      </a:lnTo>
                      <a:lnTo>
                        <a:pt x="26" y="8"/>
                      </a:lnTo>
                      <a:lnTo>
                        <a:pt x="18" y="14"/>
                      </a:lnTo>
                      <a:lnTo>
                        <a:pt x="10" y="20"/>
                      </a:lnTo>
                      <a:lnTo>
                        <a:pt x="6" y="28"/>
                      </a:lnTo>
                      <a:lnTo>
                        <a:pt x="2" y="36"/>
                      </a:lnTo>
                      <a:lnTo>
                        <a:pt x="0" y="44"/>
                      </a:lnTo>
                      <a:lnTo>
                        <a:pt x="0" y="52"/>
                      </a:lnTo>
                      <a:lnTo>
                        <a:pt x="2" y="60"/>
                      </a:lnTo>
                      <a:lnTo>
                        <a:pt x="96" y="264"/>
                      </a:lnTo>
                      <a:lnTo>
                        <a:pt x="96" y="264"/>
                      </a:lnTo>
                      <a:lnTo>
                        <a:pt x="102" y="272"/>
                      </a:lnTo>
                      <a:lnTo>
                        <a:pt x="106" y="280"/>
                      </a:lnTo>
                      <a:lnTo>
                        <a:pt x="114" y="284"/>
                      </a:lnTo>
                      <a:lnTo>
                        <a:pt x="120" y="288"/>
                      </a:lnTo>
                      <a:lnTo>
                        <a:pt x="120" y="288"/>
                      </a:lnTo>
                      <a:lnTo>
                        <a:pt x="122" y="296"/>
                      </a:lnTo>
                      <a:lnTo>
                        <a:pt x="126" y="302"/>
                      </a:lnTo>
                      <a:lnTo>
                        <a:pt x="126" y="302"/>
                      </a:lnTo>
                      <a:lnTo>
                        <a:pt x="140" y="314"/>
                      </a:lnTo>
                      <a:lnTo>
                        <a:pt x="176" y="346"/>
                      </a:lnTo>
                      <a:lnTo>
                        <a:pt x="222" y="384"/>
                      </a:lnTo>
                      <a:lnTo>
                        <a:pt x="244" y="400"/>
                      </a:lnTo>
                      <a:lnTo>
                        <a:pt x="266" y="414"/>
                      </a:lnTo>
                      <a:lnTo>
                        <a:pt x="266" y="414"/>
                      </a:lnTo>
                      <a:lnTo>
                        <a:pt x="266" y="416"/>
                      </a:lnTo>
                      <a:lnTo>
                        <a:pt x="302" y="612"/>
                      </a:lnTo>
                      <a:lnTo>
                        <a:pt x="302" y="612"/>
                      </a:lnTo>
                      <a:lnTo>
                        <a:pt x="302" y="618"/>
                      </a:lnTo>
                      <a:lnTo>
                        <a:pt x="304" y="622"/>
                      </a:lnTo>
                      <a:lnTo>
                        <a:pt x="312" y="628"/>
                      </a:lnTo>
                      <a:lnTo>
                        <a:pt x="324" y="634"/>
                      </a:lnTo>
                      <a:lnTo>
                        <a:pt x="334" y="636"/>
                      </a:lnTo>
                      <a:lnTo>
                        <a:pt x="334" y="636"/>
                      </a:lnTo>
                      <a:lnTo>
                        <a:pt x="344" y="636"/>
                      </a:lnTo>
                      <a:lnTo>
                        <a:pt x="350" y="632"/>
                      </a:lnTo>
                      <a:lnTo>
                        <a:pt x="354" y="624"/>
                      </a:lnTo>
                      <a:lnTo>
                        <a:pt x="356" y="616"/>
                      </a:lnTo>
                      <a:lnTo>
                        <a:pt x="342" y="410"/>
                      </a:lnTo>
                      <a:lnTo>
                        <a:pt x="342" y="410"/>
                      </a:lnTo>
                      <a:lnTo>
                        <a:pt x="342" y="404"/>
                      </a:lnTo>
                      <a:lnTo>
                        <a:pt x="342" y="404"/>
                      </a:lnTo>
                      <a:lnTo>
                        <a:pt x="342" y="398"/>
                      </a:lnTo>
                      <a:lnTo>
                        <a:pt x="342" y="392"/>
                      </a:lnTo>
                      <a:lnTo>
                        <a:pt x="340" y="386"/>
                      </a:lnTo>
                      <a:lnTo>
                        <a:pt x="336" y="382"/>
                      </a:lnTo>
                      <a:lnTo>
                        <a:pt x="244" y="306"/>
                      </a:lnTo>
                      <a:lnTo>
                        <a:pt x="244" y="306"/>
                      </a:lnTo>
                      <a:lnTo>
                        <a:pt x="292" y="280"/>
                      </a:lnTo>
                      <a:lnTo>
                        <a:pt x="314" y="264"/>
                      </a:lnTo>
                      <a:lnTo>
                        <a:pt x="334" y="250"/>
                      </a:lnTo>
                      <a:lnTo>
                        <a:pt x="440" y="372"/>
                      </a:lnTo>
                      <a:lnTo>
                        <a:pt x="440" y="372"/>
                      </a:lnTo>
                      <a:lnTo>
                        <a:pt x="442" y="374"/>
                      </a:lnTo>
                      <a:lnTo>
                        <a:pt x="448" y="378"/>
                      </a:lnTo>
                      <a:lnTo>
                        <a:pt x="458" y="380"/>
                      </a:lnTo>
                      <a:lnTo>
                        <a:pt x="470" y="378"/>
                      </a:lnTo>
                      <a:lnTo>
                        <a:pt x="480" y="376"/>
                      </a:lnTo>
                      <a:lnTo>
                        <a:pt x="480" y="376"/>
                      </a:lnTo>
                      <a:lnTo>
                        <a:pt x="488" y="370"/>
                      </a:lnTo>
                      <a:lnTo>
                        <a:pt x="492" y="364"/>
                      </a:lnTo>
                      <a:lnTo>
                        <a:pt x="492" y="356"/>
                      </a:lnTo>
                      <a:lnTo>
                        <a:pt x="488" y="348"/>
                      </a:lnTo>
                      <a:lnTo>
                        <a:pt x="488" y="34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" name="Freeform 17"/>
                <p:cNvSpPr>
                  <a:spLocks/>
                </p:cNvSpPr>
                <p:nvPr userDrawn="1"/>
              </p:nvSpPr>
              <p:spPr bwMode="auto">
                <a:xfrm>
                  <a:off x="4295775" y="2559050"/>
                  <a:ext cx="355600" cy="438150"/>
                </a:xfrm>
                <a:custGeom>
                  <a:avLst/>
                  <a:gdLst/>
                  <a:ahLst/>
                  <a:cxnLst>
                    <a:cxn ang="0">
                      <a:pos x="208" y="0"/>
                    </a:cxn>
                    <a:cxn ang="0">
                      <a:pos x="208" y="0"/>
                    </a:cxn>
                    <a:cxn ang="0">
                      <a:pos x="200" y="2"/>
                    </a:cxn>
                    <a:cxn ang="0">
                      <a:pos x="192" y="8"/>
                    </a:cxn>
                    <a:cxn ang="0">
                      <a:pos x="186" y="14"/>
                    </a:cxn>
                    <a:cxn ang="0">
                      <a:pos x="184" y="22"/>
                    </a:cxn>
                    <a:cxn ang="0">
                      <a:pos x="184" y="22"/>
                    </a:cxn>
                    <a:cxn ang="0">
                      <a:pos x="166" y="94"/>
                    </a:cxn>
                    <a:cxn ang="0">
                      <a:pos x="156" y="150"/>
                    </a:cxn>
                    <a:cxn ang="0">
                      <a:pos x="152" y="174"/>
                    </a:cxn>
                    <a:cxn ang="0">
                      <a:pos x="150" y="192"/>
                    </a:cxn>
                    <a:cxn ang="0">
                      <a:pos x="150" y="192"/>
                    </a:cxn>
                    <a:cxn ang="0">
                      <a:pos x="126" y="192"/>
                    </a:cxn>
                    <a:cxn ang="0">
                      <a:pos x="104" y="192"/>
                    </a:cxn>
                    <a:cxn ang="0">
                      <a:pos x="80" y="196"/>
                    </a:cxn>
                    <a:cxn ang="0">
                      <a:pos x="60" y="200"/>
                    </a:cxn>
                    <a:cxn ang="0">
                      <a:pos x="28" y="208"/>
                    </a:cxn>
                    <a:cxn ang="0">
                      <a:pos x="16" y="212"/>
                    </a:cxn>
                    <a:cxn ang="0">
                      <a:pos x="16" y="212"/>
                    </a:cxn>
                    <a:cxn ang="0">
                      <a:pos x="8" y="218"/>
                    </a:cxn>
                    <a:cxn ang="0">
                      <a:pos x="4" y="226"/>
                    </a:cxn>
                    <a:cxn ang="0">
                      <a:pos x="0" y="238"/>
                    </a:cxn>
                    <a:cxn ang="0">
                      <a:pos x="0" y="250"/>
                    </a:cxn>
                    <a:cxn ang="0">
                      <a:pos x="0" y="250"/>
                    </a:cxn>
                    <a:cxn ang="0">
                      <a:pos x="4" y="262"/>
                    </a:cxn>
                    <a:cxn ang="0">
                      <a:pos x="8" y="270"/>
                    </a:cxn>
                    <a:cxn ang="0">
                      <a:pos x="16" y="276"/>
                    </a:cxn>
                    <a:cxn ang="0">
                      <a:pos x="20" y="276"/>
                    </a:cxn>
                    <a:cxn ang="0">
                      <a:pos x="24" y="276"/>
                    </a:cxn>
                    <a:cxn ang="0">
                      <a:pos x="194" y="222"/>
                    </a:cxn>
                    <a:cxn ang="0">
                      <a:pos x="194" y="222"/>
                    </a:cxn>
                    <a:cxn ang="0">
                      <a:pos x="200" y="220"/>
                    </a:cxn>
                    <a:cxn ang="0">
                      <a:pos x="206" y="214"/>
                    </a:cxn>
                    <a:cxn ang="0">
                      <a:pos x="212" y="208"/>
                    </a:cxn>
                    <a:cxn ang="0">
                      <a:pos x="224" y="22"/>
                    </a:cxn>
                    <a:cxn ang="0">
                      <a:pos x="224" y="22"/>
                    </a:cxn>
                    <a:cxn ang="0">
                      <a:pos x="224" y="14"/>
                    </a:cxn>
                    <a:cxn ang="0">
                      <a:pos x="220" y="6"/>
                    </a:cxn>
                    <a:cxn ang="0">
                      <a:pos x="216" y="2"/>
                    </a:cxn>
                    <a:cxn ang="0">
                      <a:pos x="212" y="0"/>
                    </a:cxn>
                    <a:cxn ang="0">
                      <a:pos x="208" y="0"/>
                    </a:cxn>
                    <a:cxn ang="0">
                      <a:pos x="208" y="0"/>
                    </a:cxn>
                  </a:cxnLst>
                  <a:rect l="0" t="0" r="r" b="b"/>
                  <a:pathLst>
                    <a:path w="224" h="276">
                      <a:moveTo>
                        <a:pt x="208" y="0"/>
                      </a:moveTo>
                      <a:lnTo>
                        <a:pt x="208" y="0"/>
                      </a:lnTo>
                      <a:lnTo>
                        <a:pt x="200" y="2"/>
                      </a:lnTo>
                      <a:lnTo>
                        <a:pt x="192" y="8"/>
                      </a:lnTo>
                      <a:lnTo>
                        <a:pt x="186" y="14"/>
                      </a:lnTo>
                      <a:lnTo>
                        <a:pt x="184" y="22"/>
                      </a:lnTo>
                      <a:lnTo>
                        <a:pt x="184" y="22"/>
                      </a:lnTo>
                      <a:lnTo>
                        <a:pt x="166" y="94"/>
                      </a:lnTo>
                      <a:lnTo>
                        <a:pt x="156" y="150"/>
                      </a:lnTo>
                      <a:lnTo>
                        <a:pt x="152" y="174"/>
                      </a:lnTo>
                      <a:lnTo>
                        <a:pt x="150" y="192"/>
                      </a:lnTo>
                      <a:lnTo>
                        <a:pt x="150" y="192"/>
                      </a:lnTo>
                      <a:lnTo>
                        <a:pt x="126" y="192"/>
                      </a:lnTo>
                      <a:lnTo>
                        <a:pt x="104" y="192"/>
                      </a:lnTo>
                      <a:lnTo>
                        <a:pt x="80" y="196"/>
                      </a:lnTo>
                      <a:lnTo>
                        <a:pt x="60" y="200"/>
                      </a:lnTo>
                      <a:lnTo>
                        <a:pt x="28" y="208"/>
                      </a:lnTo>
                      <a:lnTo>
                        <a:pt x="16" y="212"/>
                      </a:lnTo>
                      <a:lnTo>
                        <a:pt x="16" y="212"/>
                      </a:lnTo>
                      <a:lnTo>
                        <a:pt x="8" y="218"/>
                      </a:lnTo>
                      <a:lnTo>
                        <a:pt x="4" y="226"/>
                      </a:lnTo>
                      <a:lnTo>
                        <a:pt x="0" y="238"/>
                      </a:lnTo>
                      <a:lnTo>
                        <a:pt x="0" y="250"/>
                      </a:lnTo>
                      <a:lnTo>
                        <a:pt x="0" y="250"/>
                      </a:lnTo>
                      <a:lnTo>
                        <a:pt x="4" y="262"/>
                      </a:lnTo>
                      <a:lnTo>
                        <a:pt x="8" y="270"/>
                      </a:lnTo>
                      <a:lnTo>
                        <a:pt x="16" y="276"/>
                      </a:lnTo>
                      <a:lnTo>
                        <a:pt x="20" y="276"/>
                      </a:lnTo>
                      <a:lnTo>
                        <a:pt x="24" y="276"/>
                      </a:lnTo>
                      <a:lnTo>
                        <a:pt x="194" y="222"/>
                      </a:lnTo>
                      <a:lnTo>
                        <a:pt x="194" y="222"/>
                      </a:lnTo>
                      <a:lnTo>
                        <a:pt x="200" y="220"/>
                      </a:lnTo>
                      <a:lnTo>
                        <a:pt x="206" y="214"/>
                      </a:lnTo>
                      <a:lnTo>
                        <a:pt x="212" y="208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24" y="14"/>
                      </a:lnTo>
                      <a:lnTo>
                        <a:pt x="220" y="6"/>
                      </a:lnTo>
                      <a:lnTo>
                        <a:pt x="216" y="2"/>
                      </a:lnTo>
                      <a:lnTo>
                        <a:pt x="212" y="0"/>
                      </a:lnTo>
                      <a:lnTo>
                        <a:pt x="208" y="0"/>
                      </a:lnTo>
                      <a:lnTo>
                        <a:pt x="2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32" name="Freeform 21"/>
              <p:cNvSpPr>
                <a:spLocks/>
              </p:cNvSpPr>
              <p:nvPr userDrawn="1"/>
            </p:nvSpPr>
            <p:spPr bwMode="auto">
              <a:xfrm>
                <a:off x="7803228" y="2212975"/>
                <a:ext cx="685800" cy="1816100"/>
              </a:xfrm>
              <a:custGeom>
                <a:avLst/>
                <a:gdLst/>
                <a:ahLst/>
                <a:cxnLst>
                  <a:cxn ang="0">
                    <a:pos x="428" y="30"/>
                  </a:cxn>
                  <a:cxn ang="0">
                    <a:pos x="390" y="0"/>
                  </a:cxn>
                  <a:cxn ang="0">
                    <a:pos x="102" y="22"/>
                  </a:cxn>
                  <a:cxn ang="0">
                    <a:pos x="108" y="34"/>
                  </a:cxn>
                  <a:cxn ang="0">
                    <a:pos x="94" y="50"/>
                  </a:cxn>
                  <a:cxn ang="0">
                    <a:pos x="82" y="78"/>
                  </a:cxn>
                  <a:cxn ang="0">
                    <a:pos x="76" y="94"/>
                  </a:cxn>
                  <a:cxn ang="0">
                    <a:pos x="76" y="104"/>
                  </a:cxn>
                  <a:cxn ang="0">
                    <a:pos x="62" y="124"/>
                  </a:cxn>
                  <a:cxn ang="0">
                    <a:pos x="58" y="144"/>
                  </a:cxn>
                  <a:cxn ang="0">
                    <a:pos x="44" y="158"/>
                  </a:cxn>
                  <a:cxn ang="0">
                    <a:pos x="36" y="182"/>
                  </a:cxn>
                  <a:cxn ang="0">
                    <a:pos x="36" y="208"/>
                  </a:cxn>
                  <a:cxn ang="0">
                    <a:pos x="12" y="250"/>
                  </a:cxn>
                  <a:cxn ang="0">
                    <a:pos x="8" y="272"/>
                  </a:cxn>
                  <a:cxn ang="0">
                    <a:pos x="10" y="312"/>
                  </a:cxn>
                  <a:cxn ang="0">
                    <a:pos x="16" y="316"/>
                  </a:cxn>
                  <a:cxn ang="0">
                    <a:pos x="14" y="328"/>
                  </a:cxn>
                  <a:cxn ang="0">
                    <a:pos x="10" y="354"/>
                  </a:cxn>
                  <a:cxn ang="0">
                    <a:pos x="0" y="404"/>
                  </a:cxn>
                  <a:cxn ang="0">
                    <a:pos x="18" y="486"/>
                  </a:cxn>
                  <a:cxn ang="0">
                    <a:pos x="24" y="524"/>
                  </a:cxn>
                  <a:cxn ang="0">
                    <a:pos x="44" y="556"/>
                  </a:cxn>
                  <a:cxn ang="0">
                    <a:pos x="52" y="604"/>
                  </a:cxn>
                  <a:cxn ang="0">
                    <a:pos x="54" y="606"/>
                  </a:cxn>
                  <a:cxn ang="0">
                    <a:pos x="64" y="612"/>
                  </a:cxn>
                  <a:cxn ang="0">
                    <a:pos x="78" y="630"/>
                  </a:cxn>
                  <a:cxn ang="0">
                    <a:pos x="98" y="634"/>
                  </a:cxn>
                  <a:cxn ang="0">
                    <a:pos x="112" y="632"/>
                  </a:cxn>
                  <a:cxn ang="0">
                    <a:pos x="114" y="636"/>
                  </a:cxn>
                  <a:cxn ang="0">
                    <a:pos x="114" y="642"/>
                  </a:cxn>
                  <a:cxn ang="0">
                    <a:pos x="110" y="640"/>
                  </a:cxn>
                  <a:cxn ang="0">
                    <a:pos x="118" y="650"/>
                  </a:cxn>
                  <a:cxn ang="0">
                    <a:pos x="138" y="654"/>
                  </a:cxn>
                  <a:cxn ang="0">
                    <a:pos x="148" y="662"/>
                  </a:cxn>
                  <a:cxn ang="0">
                    <a:pos x="158" y="704"/>
                  </a:cxn>
                  <a:cxn ang="0">
                    <a:pos x="166" y="712"/>
                  </a:cxn>
                  <a:cxn ang="0">
                    <a:pos x="164" y="722"/>
                  </a:cxn>
                  <a:cxn ang="0">
                    <a:pos x="166" y="732"/>
                  </a:cxn>
                  <a:cxn ang="0">
                    <a:pos x="178" y="748"/>
                  </a:cxn>
                  <a:cxn ang="0">
                    <a:pos x="184" y="754"/>
                  </a:cxn>
                  <a:cxn ang="0">
                    <a:pos x="194" y="760"/>
                  </a:cxn>
                  <a:cxn ang="0">
                    <a:pos x="226" y="792"/>
                  </a:cxn>
                  <a:cxn ang="0">
                    <a:pos x="242" y="822"/>
                  </a:cxn>
                  <a:cxn ang="0">
                    <a:pos x="250" y="846"/>
                  </a:cxn>
                  <a:cxn ang="0">
                    <a:pos x="254" y="858"/>
                  </a:cxn>
                  <a:cxn ang="0">
                    <a:pos x="246" y="850"/>
                  </a:cxn>
                  <a:cxn ang="0">
                    <a:pos x="250" y="868"/>
                  </a:cxn>
                  <a:cxn ang="0">
                    <a:pos x="244" y="896"/>
                  </a:cxn>
                  <a:cxn ang="0">
                    <a:pos x="246" y="912"/>
                  </a:cxn>
                  <a:cxn ang="0">
                    <a:pos x="250" y="942"/>
                  </a:cxn>
                  <a:cxn ang="0">
                    <a:pos x="258" y="960"/>
                  </a:cxn>
                  <a:cxn ang="0">
                    <a:pos x="262" y="988"/>
                  </a:cxn>
                  <a:cxn ang="0">
                    <a:pos x="270" y="1012"/>
                  </a:cxn>
                  <a:cxn ang="0">
                    <a:pos x="274" y="1042"/>
                  </a:cxn>
                  <a:cxn ang="0">
                    <a:pos x="276" y="1044"/>
                  </a:cxn>
                  <a:cxn ang="0">
                    <a:pos x="292" y="1144"/>
                  </a:cxn>
                  <a:cxn ang="0">
                    <a:pos x="400" y="1140"/>
                  </a:cxn>
                  <a:cxn ang="0">
                    <a:pos x="430" y="1106"/>
                  </a:cxn>
                </a:cxnLst>
                <a:rect l="0" t="0" r="r" b="b"/>
                <a:pathLst>
                  <a:path w="432" h="1144">
                    <a:moveTo>
                      <a:pt x="432" y="1098"/>
                    </a:moveTo>
                    <a:lnTo>
                      <a:pt x="432" y="50"/>
                    </a:lnTo>
                    <a:lnTo>
                      <a:pt x="432" y="50"/>
                    </a:lnTo>
                    <a:lnTo>
                      <a:pt x="430" y="40"/>
                    </a:lnTo>
                    <a:lnTo>
                      <a:pt x="428" y="30"/>
                    </a:lnTo>
                    <a:lnTo>
                      <a:pt x="422" y="22"/>
                    </a:lnTo>
                    <a:lnTo>
                      <a:pt x="416" y="14"/>
                    </a:lnTo>
                    <a:lnTo>
                      <a:pt x="408" y="8"/>
                    </a:lnTo>
                    <a:lnTo>
                      <a:pt x="400" y="4"/>
                    </a:lnTo>
                    <a:lnTo>
                      <a:pt x="390" y="0"/>
                    </a:lnTo>
                    <a:lnTo>
                      <a:pt x="38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8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6"/>
                    </a:lnTo>
                    <a:lnTo>
                      <a:pt x="102" y="26"/>
                    </a:lnTo>
                    <a:lnTo>
                      <a:pt x="106" y="30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108" y="38"/>
                    </a:lnTo>
                    <a:lnTo>
                      <a:pt x="108" y="38"/>
                    </a:lnTo>
                    <a:lnTo>
                      <a:pt x="94" y="50"/>
                    </a:lnTo>
                    <a:lnTo>
                      <a:pt x="94" y="50"/>
                    </a:lnTo>
                    <a:lnTo>
                      <a:pt x="88" y="58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2" y="78"/>
                    </a:lnTo>
                    <a:lnTo>
                      <a:pt x="82" y="82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6" y="94"/>
                    </a:lnTo>
                    <a:lnTo>
                      <a:pt x="76" y="94"/>
                    </a:lnTo>
                    <a:lnTo>
                      <a:pt x="74" y="98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8" y="102"/>
                    </a:lnTo>
                    <a:lnTo>
                      <a:pt x="76" y="104"/>
                    </a:lnTo>
                    <a:lnTo>
                      <a:pt x="76" y="104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2" y="124"/>
                    </a:lnTo>
                    <a:lnTo>
                      <a:pt x="62" y="124"/>
                    </a:lnTo>
                    <a:lnTo>
                      <a:pt x="60" y="130"/>
                    </a:lnTo>
                    <a:lnTo>
                      <a:pt x="60" y="130"/>
                    </a:lnTo>
                    <a:lnTo>
                      <a:pt x="58" y="136"/>
                    </a:lnTo>
                    <a:lnTo>
                      <a:pt x="58" y="136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56" y="150"/>
                    </a:lnTo>
                    <a:lnTo>
                      <a:pt x="52" y="154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36" y="176"/>
                    </a:lnTo>
                    <a:lnTo>
                      <a:pt x="36" y="176"/>
                    </a:lnTo>
                    <a:lnTo>
                      <a:pt x="36" y="182"/>
                    </a:lnTo>
                    <a:lnTo>
                      <a:pt x="36" y="182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36" y="208"/>
                    </a:lnTo>
                    <a:lnTo>
                      <a:pt x="36" y="208"/>
                    </a:lnTo>
                    <a:lnTo>
                      <a:pt x="30" y="220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18" y="240"/>
                    </a:lnTo>
                    <a:lnTo>
                      <a:pt x="12" y="250"/>
                    </a:lnTo>
                    <a:lnTo>
                      <a:pt x="12" y="250"/>
                    </a:lnTo>
                    <a:lnTo>
                      <a:pt x="8" y="262"/>
                    </a:lnTo>
                    <a:lnTo>
                      <a:pt x="8" y="262"/>
                    </a:lnTo>
                    <a:lnTo>
                      <a:pt x="8" y="272"/>
                    </a:lnTo>
                    <a:lnTo>
                      <a:pt x="8" y="272"/>
                    </a:lnTo>
                    <a:lnTo>
                      <a:pt x="12" y="288"/>
                    </a:lnTo>
                    <a:lnTo>
                      <a:pt x="12" y="288"/>
                    </a:lnTo>
                    <a:lnTo>
                      <a:pt x="14" y="300"/>
                    </a:lnTo>
                    <a:lnTo>
                      <a:pt x="14" y="300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4" y="314"/>
                    </a:lnTo>
                    <a:lnTo>
                      <a:pt x="16" y="316"/>
                    </a:lnTo>
                    <a:lnTo>
                      <a:pt x="16" y="318"/>
                    </a:lnTo>
                    <a:lnTo>
                      <a:pt x="16" y="318"/>
                    </a:lnTo>
                    <a:lnTo>
                      <a:pt x="14" y="320"/>
                    </a:lnTo>
                    <a:lnTo>
                      <a:pt x="12" y="324"/>
                    </a:lnTo>
                    <a:lnTo>
                      <a:pt x="14" y="328"/>
                    </a:lnTo>
                    <a:lnTo>
                      <a:pt x="16" y="334"/>
                    </a:lnTo>
                    <a:lnTo>
                      <a:pt x="16" y="340"/>
                    </a:lnTo>
                    <a:lnTo>
                      <a:pt x="16" y="340"/>
                    </a:lnTo>
                    <a:lnTo>
                      <a:pt x="14" y="348"/>
                    </a:lnTo>
                    <a:lnTo>
                      <a:pt x="10" y="354"/>
                    </a:lnTo>
                    <a:lnTo>
                      <a:pt x="4" y="358"/>
                    </a:lnTo>
                    <a:lnTo>
                      <a:pt x="2" y="366"/>
                    </a:lnTo>
                    <a:lnTo>
                      <a:pt x="2" y="366"/>
                    </a:lnTo>
                    <a:lnTo>
                      <a:pt x="0" y="384"/>
                    </a:lnTo>
                    <a:lnTo>
                      <a:pt x="0" y="404"/>
                    </a:lnTo>
                    <a:lnTo>
                      <a:pt x="4" y="440"/>
                    </a:lnTo>
                    <a:lnTo>
                      <a:pt x="4" y="440"/>
                    </a:lnTo>
                    <a:lnTo>
                      <a:pt x="6" y="458"/>
                    </a:lnTo>
                    <a:lnTo>
                      <a:pt x="12" y="472"/>
                    </a:lnTo>
                    <a:lnTo>
                      <a:pt x="18" y="486"/>
                    </a:lnTo>
                    <a:lnTo>
                      <a:pt x="24" y="504"/>
                    </a:lnTo>
                    <a:lnTo>
                      <a:pt x="24" y="504"/>
                    </a:lnTo>
                    <a:lnTo>
                      <a:pt x="26" y="510"/>
                    </a:lnTo>
                    <a:lnTo>
                      <a:pt x="26" y="516"/>
                    </a:lnTo>
                    <a:lnTo>
                      <a:pt x="24" y="524"/>
                    </a:lnTo>
                    <a:lnTo>
                      <a:pt x="26" y="534"/>
                    </a:lnTo>
                    <a:lnTo>
                      <a:pt x="26" y="534"/>
                    </a:lnTo>
                    <a:lnTo>
                      <a:pt x="30" y="540"/>
                    </a:lnTo>
                    <a:lnTo>
                      <a:pt x="36" y="548"/>
                    </a:lnTo>
                    <a:lnTo>
                      <a:pt x="44" y="556"/>
                    </a:lnTo>
                    <a:lnTo>
                      <a:pt x="48" y="566"/>
                    </a:lnTo>
                    <a:lnTo>
                      <a:pt x="48" y="566"/>
                    </a:lnTo>
                    <a:lnTo>
                      <a:pt x="50" y="576"/>
                    </a:lnTo>
                    <a:lnTo>
                      <a:pt x="50" y="58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4" y="606"/>
                    </a:lnTo>
                    <a:lnTo>
                      <a:pt x="54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64" y="612"/>
                    </a:lnTo>
                    <a:lnTo>
                      <a:pt x="64" y="612"/>
                    </a:lnTo>
                    <a:lnTo>
                      <a:pt x="72" y="620"/>
                    </a:lnTo>
                    <a:lnTo>
                      <a:pt x="72" y="620"/>
                    </a:lnTo>
                    <a:lnTo>
                      <a:pt x="76" y="626"/>
                    </a:lnTo>
                    <a:lnTo>
                      <a:pt x="78" y="630"/>
                    </a:lnTo>
                    <a:lnTo>
                      <a:pt x="82" y="632"/>
                    </a:lnTo>
                    <a:lnTo>
                      <a:pt x="82" y="632"/>
                    </a:lnTo>
                    <a:lnTo>
                      <a:pt x="86" y="634"/>
                    </a:lnTo>
                    <a:lnTo>
                      <a:pt x="90" y="634"/>
                    </a:lnTo>
                    <a:lnTo>
                      <a:pt x="98" y="634"/>
                    </a:lnTo>
                    <a:lnTo>
                      <a:pt x="98" y="634"/>
                    </a:lnTo>
                    <a:lnTo>
                      <a:pt x="104" y="634"/>
                    </a:lnTo>
                    <a:lnTo>
                      <a:pt x="110" y="636"/>
                    </a:lnTo>
                    <a:lnTo>
                      <a:pt x="110" y="636"/>
                    </a:lnTo>
                    <a:lnTo>
                      <a:pt x="112" y="632"/>
                    </a:lnTo>
                    <a:lnTo>
                      <a:pt x="112" y="632"/>
                    </a:lnTo>
                    <a:lnTo>
                      <a:pt x="114" y="632"/>
                    </a:lnTo>
                    <a:lnTo>
                      <a:pt x="114" y="634"/>
                    </a:lnTo>
                    <a:lnTo>
                      <a:pt x="114" y="636"/>
                    </a:lnTo>
                    <a:lnTo>
                      <a:pt x="114" y="636"/>
                    </a:lnTo>
                    <a:lnTo>
                      <a:pt x="112" y="638"/>
                    </a:lnTo>
                    <a:lnTo>
                      <a:pt x="112" y="638"/>
                    </a:lnTo>
                    <a:lnTo>
                      <a:pt x="114" y="640"/>
                    </a:lnTo>
                    <a:lnTo>
                      <a:pt x="114" y="640"/>
                    </a:lnTo>
                    <a:lnTo>
                      <a:pt x="114" y="642"/>
                    </a:lnTo>
                    <a:lnTo>
                      <a:pt x="114" y="642"/>
                    </a:lnTo>
                    <a:lnTo>
                      <a:pt x="112" y="642"/>
                    </a:lnTo>
                    <a:lnTo>
                      <a:pt x="112" y="642"/>
                    </a:lnTo>
                    <a:lnTo>
                      <a:pt x="110" y="640"/>
                    </a:lnTo>
                    <a:lnTo>
                      <a:pt x="110" y="640"/>
                    </a:lnTo>
                    <a:lnTo>
                      <a:pt x="110" y="644"/>
                    </a:lnTo>
                    <a:lnTo>
                      <a:pt x="110" y="648"/>
                    </a:lnTo>
                    <a:lnTo>
                      <a:pt x="110" y="648"/>
                    </a:lnTo>
                    <a:lnTo>
                      <a:pt x="118" y="650"/>
                    </a:lnTo>
                    <a:lnTo>
                      <a:pt x="118" y="650"/>
                    </a:lnTo>
                    <a:lnTo>
                      <a:pt x="120" y="650"/>
                    </a:lnTo>
                    <a:lnTo>
                      <a:pt x="124" y="648"/>
                    </a:lnTo>
                    <a:lnTo>
                      <a:pt x="124" y="648"/>
                    </a:lnTo>
                    <a:lnTo>
                      <a:pt x="132" y="650"/>
                    </a:lnTo>
                    <a:lnTo>
                      <a:pt x="138" y="654"/>
                    </a:lnTo>
                    <a:lnTo>
                      <a:pt x="138" y="654"/>
                    </a:lnTo>
                    <a:lnTo>
                      <a:pt x="146" y="660"/>
                    </a:lnTo>
                    <a:lnTo>
                      <a:pt x="146" y="660"/>
                    </a:lnTo>
                    <a:lnTo>
                      <a:pt x="148" y="662"/>
                    </a:lnTo>
                    <a:lnTo>
                      <a:pt x="148" y="662"/>
                    </a:lnTo>
                    <a:lnTo>
                      <a:pt x="150" y="664"/>
                    </a:lnTo>
                    <a:lnTo>
                      <a:pt x="150" y="664"/>
                    </a:lnTo>
                    <a:lnTo>
                      <a:pt x="156" y="684"/>
                    </a:lnTo>
                    <a:lnTo>
                      <a:pt x="158" y="69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62" y="706"/>
                    </a:lnTo>
                    <a:lnTo>
                      <a:pt x="166" y="712"/>
                    </a:lnTo>
                    <a:lnTo>
                      <a:pt x="166" y="712"/>
                    </a:lnTo>
                    <a:lnTo>
                      <a:pt x="166" y="716"/>
                    </a:lnTo>
                    <a:lnTo>
                      <a:pt x="166" y="716"/>
                    </a:lnTo>
                    <a:lnTo>
                      <a:pt x="164" y="722"/>
                    </a:lnTo>
                    <a:lnTo>
                      <a:pt x="164" y="722"/>
                    </a:lnTo>
                    <a:lnTo>
                      <a:pt x="164" y="724"/>
                    </a:lnTo>
                    <a:lnTo>
                      <a:pt x="164" y="728"/>
                    </a:lnTo>
                    <a:lnTo>
                      <a:pt x="164" y="728"/>
                    </a:lnTo>
                    <a:lnTo>
                      <a:pt x="166" y="732"/>
                    </a:lnTo>
                    <a:lnTo>
                      <a:pt x="166" y="732"/>
                    </a:lnTo>
                    <a:lnTo>
                      <a:pt x="174" y="738"/>
                    </a:lnTo>
                    <a:lnTo>
                      <a:pt x="174" y="738"/>
                    </a:lnTo>
                    <a:lnTo>
                      <a:pt x="176" y="744"/>
                    </a:lnTo>
                    <a:lnTo>
                      <a:pt x="178" y="748"/>
                    </a:lnTo>
                    <a:lnTo>
                      <a:pt x="178" y="748"/>
                    </a:lnTo>
                    <a:lnTo>
                      <a:pt x="180" y="754"/>
                    </a:lnTo>
                    <a:lnTo>
                      <a:pt x="180" y="754"/>
                    </a:lnTo>
                    <a:lnTo>
                      <a:pt x="182" y="754"/>
                    </a:lnTo>
                    <a:lnTo>
                      <a:pt x="184" y="754"/>
                    </a:lnTo>
                    <a:lnTo>
                      <a:pt x="184" y="754"/>
                    </a:lnTo>
                    <a:lnTo>
                      <a:pt x="188" y="754"/>
                    </a:lnTo>
                    <a:lnTo>
                      <a:pt x="192" y="756"/>
                    </a:lnTo>
                    <a:lnTo>
                      <a:pt x="192" y="756"/>
                    </a:lnTo>
                    <a:lnTo>
                      <a:pt x="194" y="760"/>
                    </a:lnTo>
                    <a:lnTo>
                      <a:pt x="194" y="760"/>
                    </a:lnTo>
                    <a:lnTo>
                      <a:pt x="196" y="764"/>
                    </a:lnTo>
                    <a:lnTo>
                      <a:pt x="196" y="764"/>
                    </a:lnTo>
                    <a:lnTo>
                      <a:pt x="216" y="782"/>
                    </a:lnTo>
                    <a:lnTo>
                      <a:pt x="216" y="782"/>
                    </a:lnTo>
                    <a:lnTo>
                      <a:pt x="226" y="792"/>
                    </a:lnTo>
                    <a:lnTo>
                      <a:pt x="234" y="804"/>
                    </a:lnTo>
                    <a:lnTo>
                      <a:pt x="234" y="804"/>
                    </a:lnTo>
                    <a:lnTo>
                      <a:pt x="236" y="810"/>
                    </a:lnTo>
                    <a:lnTo>
                      <a:pt x="236" y="810"/>
                    </a:lnTo>
                    <a:lnTo>
                      <a:pt x="242" y="822"/>
                    </a:lnTo>
                    <a:lnTo>
                      <a:pt x="246" y="836"/>
                    </a:lnTo>
                    <a:lnTo>
                      <a:pt x="246" y="836"/>
                    </a:lnTo>
                    <a:lnTo>
                      <a:pt x="250" y="848"/>
                    </a:lnTo>
                    <a:lnTo>
                      <a:pt x="250" y="848"/>
                    </a:lnTo>
                    <a:lnTo>
                      <a:pt x="250" y="846"/>
                    </a:lnTo>
                    <a:lnTo>
                      <a:pt x="252" y="848"/>
                    </a:lnTo>
                    <a:lnTo>
                      <a:pt x="252" y="848"/>
                    </a:lnTo>
                    <a:lnTo>
                      <a:pt x="254" y="852"/>
                    </a:lnTo>
                    <a:lnTo>
                      <a:pt x="254" y="858"/>
                    </a:lnTo>
                    <a:lnTo>
                      <a:pt x="254" y="858"/>
                    </a:lnTo>
                    <a:lnTo>
                      <a:pt x="252" y="860"/>
                    </a:lnTo>
                    <a:lnTo>
                      <a:pt x="250" y="858"/>
                    </a:lnTo>
                    <a:lnTo>
                      <a:pt x="250" y="858"/>
                    </a:lnTo>
                    <a:lnTo>
                      <a:pt x="246" y="850"/>
                    </a:lnTo>
                    <a:lnTo>
                      <a:pt x="246" y="850"/>
                    </a:lnTo>
                    <a:lnTo>
                      <a:pt x="246" y="866"/>
                    </a:lnTo>
                    <a:lnTo>
                      <a:pt x="246" y="866"/>
                    </a:lnTo>
                    <a:lnTo>
                      <a:pt x="248" y="866"/>
                    </a:lnTo>
                    <a:lnTo>
                      <a:pt x="250" y="868"/>
                    </a:lnTo>
                    <a:lnTo>
                      <a:pt x="250" y="868"/>
                    </a:lnTo>
                    <a:lnTo>
                      <a:pt x="250" y="878"/>
                    </a:lnTo>
                    <a:lnTo>
                      <a:pt x="250" y="884"/>
                    </a:lnTo>
                    <a:lnTo>
                      <a:pt x="248" y="890"/>
                    </a:lnTo>
                    <a:lnTo>
                      <a:pt x="248" y="890"/>
                    </a:lnTo>
                    <a:lnTo>
                      <a:pt x="244" y="896"/>
                    </a:lnTo>
                    <a:lnTo>
                      <a:pt x="244" y="896"/>
                    </a:lnTo>
                    <a:lnTo>
                      <a:pt x="242" y="908"/>
                    </a:lnTo>
                    <a:lnTo>
                      <a:pt x="242" y="908"/>
                    </a:lnTo>
                    <a:lnTo>
                      <a:pt x="246" y="912"/>
                    </a:lnTo>
                    <a:lnTo>
                      <a:pt x="246" y="912"/>
                    </a:lnTo>
                    <a:lnTo>
                      <a:pt x="248" y="920"/>
                    </a:lnTo>
                    <a:lnTo>
                      <a:pt x="248" y="920"/>
                    </a:lnTo>
                    <a:lnTo>
                      <a:pt x="248" y="932"/>
                    </a:lnTo>
                    <a:lnTo>
                      <a:pt x="248" y="932"/>
                    </a:lnTo>
                    <a:lnTo>
                      <a:pt x="250" y="942"/>
                    </a:lnTo>
                    <a:lnTo>
                      <a:pt x="250" y="942"/>
                    </a:lnTo>
                    <a:lnTo>
                      <a:pt x="254" y="948"/>
                    </a:lnTo>
                    <a:lnTo>
                      <a:pt x="254" y="948"/>
                    </a:lnTo>
                    <a:lnTo>
                      <a:pt x="258" y="954"/>
                    </a:lnTo>
                    <a:lnTo>
                      <a:pt x="258" y="960"/>
                    </a:lnTo>
                    <a:lnTo>
                      <a:pt x="258" y="960"/>
                    </a:lnTo>
                    <a:lnTo>
                      <a:pt x="258" y="976"/>
                    </a:lnTo>
                    <a:lnTo>
                      <a:pt x="258" y="976"/>
                    </a:lnTo>
                    <a:lnTo>
                      <a:pt x="260" y="982"/>
                    </a:lnTo>
                    <a:lnTo>
                      <a:pt x="262" y="988"/>
                    </a:lnTo>
                    <a:lnTo>
                      <a:pt x="262" y="988"/>
                    </a:lnTo>
                    <a:lnTo>
                      <a:pt x="268" y="998"/>
                    </a:lnTo>
                    <a:lnTo>
                      <a:pt x="268" y="998"/>
                    </a:lnTo>
                    <a:lnTo>
                      <a:pt x="268" y="1006"/>
                    </a:lnTo>
                    <a:lnTo>
                      <a:pt x="270" y="1012"/>
                    </a:lnTo>
                    <a:lnTo>
                      <a:pt x="270" y="1012"/>
                    </a:lnTo>
                    <a:lnTo>
                      <a:pt x="272" y="1038"/>
                    </a:lnTo>
                    <a:lnTo>
                      <a:pt x="272" y="1038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6" y="1042"/>
                    </a:lnTo>
                    <a:lnTo>
                      <a:pt x="276" y="1044"/>
                    </a:lnTo>
                    <a:lnTo>
                      <a:pt x="276" y="1044"/>
                    </a:lnTo>
                    <a:lnTo>
                      <a:pt x="276" y="1048"/>
                    </a:lnTo>
                    <a:lnTo>
                      <a:pt x="276" y="1048"/>
                    </a:lnTo>
                    <a:lnTo>
                      <a:pt x="286" y="1096"/>
                    </a:lnTo>
                    <a:lnTo>
                      <a:pt x="290" y="1118"/>
                    </a:lnTo>
                    <a:lnTo>
                      <a:pt x="292" y="1144"/>
                    </a:lnTo>
                    <a:lnTo>
                      <a:pt x="294" y="1144"/>
                    </a:lnTo>
                    <a:lnTo>
                      <a:pt x="380" y="1144"/>
                    </a:lnTo>
                    <a:lnTo>
                      <a:pt x="380" y="1144"/>
                    </a:lnTo>
                    <a:lnTo>
                      <a:pt x="390" y="1144"/>
                    </a:lnTo>
                    <a:lnTo>
                      <a:pt x="400" y="1140"/>
                    </a:lnTo>
                    <a:lnTo>
                      <a:pt x="408" y="1136"/>
                    </a:lnTo>
                    <a:lnTo>
                      <a:pt x="416" y="1130"/>
                    </a:lnTo>
                    <a:lnTo>
                      <a:pt x="422" y="1124"/>
                    </a:lnTo>
                    <a:lnTo>
                      <a:pt x="426" y="1116"/>
                    </a:lnTo>
                    <a:lnTo>
                      <a:pt x="430" y="1106"/>
                    </a:lnTo>
                    <a:lnTo>
                      <a:pt x="432" y="1098"/>
                    </a:lnTo>
                    <a:lnTo>
                      <a:pt x="432" y="1098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50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6" name="모서리가 둥근 직사각형 25"/>
            <p:cNvSpPr/>
            <p:nvPr userDrawn="1"/>
          </p:nvSpPr>
          <p:spPr>
            <a:xfrm>
              <a:off x="5492750" y="1625600"/>
              <a:ext cx="842400" cy="842400"/>
            </a:xfrm>
            <a:prstGeom prst="roundRect">
              <a:avLst>
                <a:gd name="adj" fmla="val 10903"/>
              </a:avLst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모서리가 둥근 직사각형 26"/>
            <p:cNvSpPr/>
            <p:nvPr userDrawn="1"/>
          </p:nvSpPr>
          <p:spPr>
            <a:xfrm>
              <a:off x="5492750" y="1198725"/>
              <a:ext cx="334800" cy="33480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모서리가 둥근 직사각형 28"/>
            <p:cNvSpPr/>
            <p:nvPr userDrawn="1"/>
          </p:nvSpPr>
          <p:spPr>
            <a:xfrm>
              <a:off x="4718050" y="1434150"/>
              <a:ext cx="680400" cy="680400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500412" y="3068960"/>
            <a:ext cx="3780000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498118" y="3573016"/>
            <a:ext cx="378000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17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4506453" y="2204864"/>
            <a:ext cx="1109663" cy="1081496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6000" b="1" i="1" u="none" strike="noStrike" kern="1200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sp>
        <p:nvSpPr>
          <p:cNvPr id="23" name="텍스트 개체 틀 67"/>
          <p:cNvSpPr>
            <a:spLocks noGrp="1"/>
          </p:cNvSpPr>
          <p:nvPr>
            <p:ph type="body" sz="quarter" idx="21" hasCustomPrompt="1"/>
          </p:nvPr>
        </p:nvSpPr>
        <p:spPr>
          <a:xfrm>
            <a:off x="4103948" y="2384884"/>
            <a:ext cx="1109663" cy="324036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1200" b="1" i="0" u="none" strike="noStrike" kern="1200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Part</a:t>
            </a:r>
            <a:endParaRPr lang="ko-KR" altLang="en-US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>
            <a:off x="1588" y="4806950"/>
            <a:ext cx="9140825" cy="2051050"/>
          </a:xfrm>
          <a:custGeom>
            <a:avLst/>
            <a:gdLst/>
            <a:ahLst/>
            <a:cxnLst>
              <a:cxn ang="0">
                <a:pos x="0" y="514"/>
              </a:cxn>
              <a:cxn ang="0">
                <a:pos x="876" y="82"/>
              </a:cxn>
              <a:cxn ang="0">
                <a:pos x="936" y="80"/>
              </a:cxn>
              <a:cxn ang="0">
                <a:pos x="1254" y="194"/>
              </a:cxn>
              <a:cxn ang="0">
                <a:pos x="1364" y="666"/>
              </a:cxn>
              <a:cxn ang="0">
                <a:pos x="1842" y="298"/>
              </a:cxn>
              <a:cxn ang="0">
                <a:pos x="2458" y="510"/>
              </a:cxn>
              <a:cxn ang="0">
                <a:pos x="2972" y="342"/>
              </a:cxn>
              <a:cxn ang="0">
                <a:pos x="3454" y="408"/>
              </a:cxn>
              <a:cxn ang="0">
                <a:pos x="3598" y="134"/>
              </a:cxn>
              <a:cxn ang="0">
                <a:pos x="3722" y="122"/>
              </a:cxn>
              <a:cxn ang="0">
                <a:pos x="4150" y="362"/>
              </a:cxn>
              <a:cxn ang="0">
                <a:pos x="4538" y="238"/>
              </a:cxn>
              <a:cxn ang="0">
                <a:pos x="5070" y="286"/>
              </a:cxn>
              <a:cxn ang="0">
                <a:pos x="5464" y="0"/>
              </a:cxn>
              <a:cxn ang="0">
                <a:pos x="5758" y="196"/>
              </a:cxn>
              <a:cxn ang="0">
                <a:pos x="5758" y="514"/>
              </a:cxn>
              <a:cxn ang="0">
                <a:pos x="5758" y="1292"/>
              </a:cxn>
              <a:cxn ang="0">
                <a:pos x="0" y="1292"/>
              </a:cxn>
              <a:cxn ang="0">
                <a:pos x="0" y="514"/>
              </a:cxn>
            </a:cxnLst>
            <a:rect l="0" t="0" r="r" b="b"/>
            <a:pathLst>
              <a:path w="5758" h="1292">
                <a:moveTo>
                  <a:pt x="0" y="514"/>
                </a:moveTo>
                <a:lnTo>
                  <a:pt x="876" y="82"/>
                </a:lnTo>
                <a:lnTo>
                  <a:pt x="936" y="80"/>
                </a:lnTo>
                <a:lnTo>
                  <a:pt x="1254" y="194"/>
                </a:lnTo>
                <a:lnTo>
                  <a:pt x="1364" y="666"/>
                </a:lnTo>
                <a:lnTo>
                  <a:pt x="1842" y="298"/>
                </a:lnTo>
                <a:lnTo>
                  <a:pt x="2458" y="510"/>
                </a:lnTo>
                <a:lnTo>
                  <a:pt x="2972" y="342"/>
                </a:lnTo>
                <a:lnTo>
                  <a:pt x="3454" y="408"/>
                </a:lnTo>
                <a:lnTo>
                  <a:pt x="3598" y="134"/>
                </a:lnTo>
                <a:lnTo>
                  <a:pt x="3722" y="122"/>
                </a:lnTo>
                <a:lnTo>
                  <a:pt x="4150" y="362"/>
                </a:lnTo>
                <a:lnTo>
                  <a:pt x="4538" y="238"/>
                </a:lnTo>
                <a:lnTo>
                  <a:pt x="5070" y="286"/>
                </a:lnTo>
                <a:lnTo>
                  <a:pt x="5464" y="0"/>
                </a:lnTo>
                <a:lnTo>
                  <a:pt x="5758" y="196"/>
                </a:lnTo>
                <a:lnTo>
                  <a:pt x="5758" y="514"/>
                </a:lnTo>
                <a:lnTo>
                  <a:pt x="5758" y="1292"/>
                </a:lnTo>
                <a:lnTo>
                  <a:pt x="0" y="1292"/>
                </a:lnTo>
                <a:lnTo>
                  <a:pt x="0" y="51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" name="Freeform 6"/>
          <p:cNvSpPr>
            <a:spLocks/>
          </p:cNvSpPr>
          <p:nvPr userDrawn="1"/>
        </p:nvSpPr>
        <p:spPr bwMode="auto">
          <a:xfrm>
            <a:off x="1588" y="4238625"/>
            <a:ext cx="9140825" cy="2619375"/>
          </a:xfrm>
          <a:custGeom>
            <a:avLst/>
            <a:gdLst/>
            <a:ahLst/>
            <a:cxnLst>
              <a:cxn ang="0">
                <a:pos x="5758" y="872"/>
              </a:cxn>
              <a:cxn ang="0">
                <a:pos x="4822" y="438"/>
              </a:cxn>
              <a:cxn ang="0">
                <a:pos x="4560" y="556"/>
              </a:cxn>
              <a:cxn ang="0">
                <a:pos x="4394" y="1024"/>
              </a:cxn>
              <a:cxn ang="0">
                <a:pos x="3916" y="656"/>
              </a:cxn>
              <a:cxn ang="0">
                <a:pos x="3300" y="868"/>
              </a:cxn>
              <a:cxn ang="0">
                <a:pos x="2816" y="1184"/>
              </a:cxn>
              <a:cxn ang="0">
                <a:pos x="2310" y="422"/>
              </a:cxn>
              <a:cxn ang="0">
                <a:pos x="2062" y="312"/>
              </a:cxn>
              <a:cxn ang="0">
                <a:pos x="1782" y="0"/>
              </a:cxn>
              <a:cxn ang="0">
                <a:pos x="1646" y="50"/>
              </a:cxn>
              <a:cxn ang="0">
                <a:pos x="1220" y="596"/>
              </a:cxn>
              <a:cxn ang="0">
                <a:pos x="688" y="644"/>
              </a:cxn>
              <a:cxn ang="0">
                <a:pos x="294" y="358"/>
              </a:cxn>
              <a:cxn ang="0">
                <a:pos x="0" y="312"/>
              </a:cxn>
              <a:cxn ang="0">
                <a:pos x="0" y="872"/>
              </a:cxn>
              <a:cxn ang="0">
                <a:pos x="0" y="1650"/>
              </a:cxn>
              <a:cxn ang="0">
                <a:pos x="5758" y="1650"/>
              </a:cxn>
              <a:cxn ang="0">
                <a:pos x="5758" y="872"/>
              </a:cxn>
            </a:cxnLst>
            <a:rect l="0" t="0" r="r" b="b"/>
            <a:pathLst>
              <a:path w="5758" h="1650">
                <a:moveTo>
                  <a:pt x="5758" y="872"/>
                </a:moveTo>
                <a:lnTo>
                  <a:pt x="4822" y="438"/>
                </a:lnTo>
                <a:lnTo>
                  <a:pt x="4560" y="556"/>
                </a:lnTo>
                <a:lnTo>
                  <a:pt x="4394" y="1024"/>
                </a:lnTo>
                <a:lnTo>
                  <a:pt x="3916" y="656"/>
                </a:lnTo>
                <a:lnTo>
                  <a:pt x="3300" y="868"/>
                </a:lnTo>
                <a:lnTo>
                  <a:pt x="2816" y="1184"/>
                </a:lnTo>
                <a:lnTo>
                  <a:pt x="2310" y="422"/>
                </a:lnTo>
                <a:lnTo>
                  <a:pt x="2062" y="312"/>
                </a:lnTo>
                <a:lnTo>
                  <a:pt x="1782" y="0"/>
                </a:lnTo>
                <a:lnTo>
                  <a:pt x="1646" y="50"/>
                </a:lnTo>
                <a:lnTo>
                  <a:pt x="1220" y="596"/>
                </a:lnTo>
                <a:lnTo>
                  <a:pt x="688" y="644"/>
                </a:lnTo>
                <a:lnTo>
                  <a:pt x="294" y="358"/>
                </a:lnTo>
                <a:lnTo>
                  <a:pt x="0" y="312"/>
                </a:lnTo>
                <a:lnTo>
                  <a:pt x="0" y="872"/>
                </a:lnTo>
                <a:lnTo>
                  <a:pt x="0" y="1650"/>
                </a:lnTo>
                <a:lnTo>
                  <a:pt x="5758" y="1650"/>
                </a:lnTo>
                <a:lnTo>
                  <a:pt x="5758" y="8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 userDrawn="1"/>
        </p:nvSpPr>
        <p:spPr bwMode="auto">
          <a:xfrm flipH="1">
            <a:off x="-240" y="5257465"/>
            <a:ext cx="9144481" cy="1600434"/>
          </a:xfrm>
          <a:custGeom>
            <a:avLst/>
            <a:gdLst>
              <a:gd name="connsiteX0" fmla="*/ 2 w 10002"/>
              <a:gd name="connsiteY0" fmla="*/ 3978 h 10000"/>
              <a:gd name="connsiteX1" fmla="*/ 1523 w 10002"/>
              <a:gd name="connsiteY1" fmla="*/ 635 h 10000"/>
              <a:gd name="connsiteX2" fmla="*/ 1628 w 10002"/>
              <a:gd name="connsiteY2" fmla="*/ 619 h 10000"/>
              <a:gd name="connsiteX3" fmla="*/ 2180 w 10002"/>
              <a:gd name="connsiteY3" fmla="*/ 1502 h 10000"/>
              <a:gd name="connsiteX4" fmla="*/ 2371 w 10002"/>
              <a:gd name="connsiteY4" fmla="*/ 5155 h 10000"/>
              <a:gd name="connsiteX5" fmla="*/ 3201 w 10002"/>
              <a:gd name="connsiteY5" fmla="*/ 2307 h 10000"/>
              <a:gd name="connsiteX6" fmla="*/ 4271 w 10002"/>
              <a:gd name="connsiteY6" fmla="*/ 3947 h 10000"/>
              <a:gd name="connsiteX7" fmla="*/ 5164 w 10002"/>
              <a:gd name="connsiteY7" fmla="*/ 2647 h 10000"/>
              <a:gd name="connsiteX8" fmla="*/ 6001 w 10002"/>
              <a:gd name="connsiteY8" fmla="*/ 3158 h 10000"/>
              <a:gd name="connsiteX9" fmla="*/ 6251 w 10002"/>
              <a:gd name="connsiteY9" fmla="*/ 1037 h 10000"/>
              <a:gd name="connsiteX10" fmla="*/ 6466 w 10002"/>
              <a:gd name="connsiteY10" fmla="*/ 944 h 10000"/>
              <a:gd name="connsiteX11" fmla="*/ 7209 w 10002"/>
              <a:gd name="connsiteY11" fmla="*/ 2802 h 10000"/>
              <a:gd name="connsiteX12" fmla="*/ 7883 w 10002"/>
              <a:gd name="connsiteY12" fmla="*/ 1842 h 10000"/>
              <a:gd name="connsiteX13" fmla="*/ 8807 w 10002"/>
              <a:gd name="connsiteY13" fmla="*/ 2214 h 10000"/>
              <a:gd name="connsiteX14" fmla="*/ 9491 w 10002"/>
              <a:gd name="connsiteY14" fmla="*/ 0 h 10000"/>
              <a:gd name="connsiteX15" fmla="*/ 10002 w 10002"/>
              <a:gd name="connsiteY15" fmla="*/ 1517 h 10000"/>
              <a:gd name="connsiteX16" fmla="*/ 10002 w 10002"/>
              <a:gd name="connsiteY16" fmla="*/ 3978 h 10000"/>
              <a:gd name="connsiteX17" fmla="*/ 10002 w 10002"/>
              <a:gd name="connsiteY17" fmla="*/ 10000 h 10000"/>
              <a:gd name="connsiteX18" fmla="*/ 0 w 10002"/>
              <a:gd name="connsiteY18" fmla="*/ 7803 h 10000"/>
              <a:gd name="connsiteX19" fmla="*/ 2 w 10002"/>
              <a:gd name="connsiteY19" fmla="*/ 3978 h 10000"/>
              <a:gd name="connsiteX0" fmla="*/ 2 w 10004"/>
              <a:gd name="connsiteY0" fmla="*/ 3978 h 7803"/>
              <a:gd name="connsiteX1" fmla="*/ 1523 w 10004"/>
              <a:gd name="connsiteY1" fmla="*/ 635 h 7803"/>
              <a:gd name="connsiteX2" fmla="*/ 1628 w 10004"/>
              <a:gd name="connsiteY2" fmla="*/ 619 h 7803"/>
              <a:gd name="connsiteX3" fmla="*/ 2180 w 10004"/>
              <a:gd name="connsiteY3" fmla="*/ 1502 h 7803"/>
              <a:gd name="connsiteX4" fmla="*/ 2371 w 10004"/>
              <a:gd name="connsiteY4" fmla="*/ 5155 h 7803"/>
              <a:gd name="connsiteX5" fmla="*/ 3201 w 10004"/>
              <a:gd name="connsiteY5" fmla="*/ 2307 h 7803"/>
              <a:gd name="connsiteX6" fmla="*/ 4271 w 10004"/>
              <a:gd name="connsiteY6" fmla="*/ 3947 h 7803"/>
              <a:gd name="connsiteX7" fmla="*/ 5164 w 10004"/>
              <a:gd name="connsiteY7" fmla="*/ 2647 h 7803"/>
              <a:gd name="connsiteX8" fmla="*/ 6001 w 10004"/>
              <a:gd name="connsiteY8" fmla="*/ 3158 h 7803"/>
              <a:gd name="connsiteX9" fmla="*/ 6251 w 10004"/>
              <a:gd name="connsiteY9" fmla="*/ 1037 h 7803"/>
              <a:gd name="connsiteX10" fmla="*/ 6466 w 10004"/>
              <a:gd name="connsiteY10" fmla="*/ 944 h 7803"/>
              <a:gd name="connsiteX11" fmla="*/ 7209 w 10004"/>
              <a:gd name="connsiteY11" fmla="*/ 2802 h 7803"/>
              <a:gd name="connsiteX12" fmla="*/ 7883 w 10004"/>
              <a:gd name="connsiteY12" fmla="*/ 1842 h 7803"/>
              <a:gd name="connsiteX13" fmla="*/ 8807 w 10004"/>
              <a:gd name="connsiteY13" fmla="*/ 2214 h 7803"/>
              <a:gd name="connsiteX14" fmla="*/ 9491 w 10004"/>
              <a:gd name="connsiteY14" fmla="*/ 0 h 7803"/>
              <a:gd name="connsiteX15" fmla="*/ 10002 w 10004"/>
              <a:gd name="connsiteY15" fmla="*/ 1517 h 7803"/>
              <a:gd name="connsiteX16" fmla="*/ 10002 w 10004"/>
              <a:gd name="connsiteY16" fmla="*/ 3978 h 7803"/>
              <a:gd name="connsiteX17" fmla="*/ 10004 w 10004"/>
              <a:gd name="connsiteY17" fmla="*/ 7803 h 7803"/>
              <a:gd name="connsiteX18" fmla="*/ 0 w 10004"/>
              <a:gd name="connsiteY18" fmla="*/ 7803 h 7803"/>
              <a:gd name="connsiteX19" fmla="*/ 2 w 10004"/>
              <a:gd name="connsiteY19" fmla="*/ 3978 h 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004" h="7803">
                <a:moveTo>
                  <a:pt x="2" y="3978"/>
                </a:moveTo>
                <a:lnTo>
                  <a:pt x="1523" y="635"/>
                </a:lnTo>
                <a:lnTo>
                  <a:pt x="1628" y="619"/>
                </a:lnTo>
                <a:lnTo>
                  <a:pt x="2180" y="1502"/>
                </a:lnTo>
                <a:cubicBezTo>
                  <a:pt x="2244" y="2720"/>
                  <a:pt x="2307" y="3937"/>
                  <a:pt x="2371" y="5155"/>
                </a:cubicBezTo>
                <a:lnTo>
                  <a:pt x="3201" y="2307"/>
                </a:lnTo>
                <a:lnTo>
                  <a:pt x="4271" y="3947"/>
                </a:lnTo>
                <a:lnTo>
                  <a:pt x="5164" y="2647"/>
                </a:lnTo>
                <a:lnTo>
                  <a:pt x="6001" y="3158"/>
                </a:lnTo>
                <a:cubicBezTo>
                  <a:pt x="6084" y="2451"/>
                  <a:pt x="6168" y="1744"/>
                  <a:pt x="6251" y="1037"/>
                </a:cubicBezTo>
                <a:lnTo>
                  <a:pt x="6466" y="944"/>
                </a:lnTo>
                <a:lnTo>
                  <a:pt x="7209" y="2802"/>
                </a:lnTo>
                <a:lnTo>
                  <a:pt x="7883" y="1842"/>
                </a:lnTo>
                <a:lnTo>
                  <a:pt x="8807" y="2214"/>
                </a:lnTo>
                <a:lnTo>
                  <a:pt x="9491" y="0"/>
                </a:lnTo>
                <a:lnTo>
                  <a:pt x="10002" y="1517"/>
                </a:lnTo>
                <a:lnTo>
                  <a:pt x="10002" y="3978"/>
                </a:lnTo>
                <a:cubicBezTo>
                  <a:pt x="10003" y="5253"/>
                  <a:pt x="10003" y="6528"/>
                  <a:pt x="10004" y="7803"/>
                </a:cubicBezTo>
                <a:lnTo>
                  <a:pt x="0" y="7803"/>
                </a:lnTo>
                <a:cubicBezTo>
                  <a:pt x="1" y="6528"/>
                  <a:pt x="1" y="5253"/>
                  <a:pt x="2" y="3978"/>
                </a:cubicBez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" name="Freeform 6"/>
          <p:cNvSpPr>
            <a:spLocks/>
          </p:cNvSpPr>
          <p:nvPr userDrawn="1"/>
        </p:nvSpPr>
        <p:spPr bwMode="auto">
          <a:xfrm flipH="1">
            <a:off x="-240" y="4689140"/>
            <a:ext cx="9144481" cy="2168843"/>
          </a:xfrm>
          <a:custGeom>
            <a:avLst/>
            <a:gdLst>
              <a:gd name="connsiteX0" fmla="*/ 10000 w 10002"/>
              <a:gd name="connsiteY0" fmla="*/ 5285 h 10000"/>
              <a:gd name="connsiteX1" fmla="*/ 8374 w 10002"/>
              <a:gd name="connsiteY1" fmla="*/ 2655 h 10000"/>
              <a:gd name="connsiteX2" fmla="*/ 7919 w 10002"/>
              <a:gd name="connsiteY2" fmla="*/ 3370 h 10000"/>
              <a:gd name="connsiteX3" fmla="*/ 7631 w 10002"/>
              <a:gd name="connsiteY3" fmla="*/ 6206 h 10000"/>
              <a:gd name="connsiteX4" fmla="*/ 6801 w 10002"/>
              <a:gd name="connsiteY4" fmla="*/ 3976 h 10000"/>
              <a:gd name="connsiteX5" fmla="*/ 5731 w 10002"/>
              <a:gd name="connsiteY5" fmla="*/ 5261 h 10000"/>
              <a:gd name="connsiteX6" fmla="*/ 4891 w 10002"/>
              <a:gd name="connsiteY6" fmla="*/ 7176 h 10000"/>
              <a:gd name="connsiteX7" fmla="*/ 4012 w 10002"/>
              <a:gd name="connsiteY7" fmla="*/ 2558 h 10000"/>
              <a:gd name="connsiteX8" fmla="*/ 3581 w 10002"/>
              <a:gd name="connsiteY8" fmla="*/ 1891 h 10000"/>
              <a:gd name="connsiteX9" fmla="*/ 3095 w 10002"/>
              <a:gd name="connsiteY9" fmla="*/ 0 h 10000"/>
              <a:gd name="connsiteX10" fmla="*/ 2859 w 10002"/>
              <a:gd name="connsiteY10" fmla="*/ 303 h 10000"/>
              <a:gd name="connsiteX11" fmla="*/ 2119 w 10002"/>
              <a:gd name="connsiteY11" fmla="*/ 3612 h 10000"/>
              <a:gd name="connsiteX12" fmla="*/ 1195 w 10002"/>
              <a:gd name="connsiteY12" fmla="*/ 3903 h 10000"/>
              <a:gd name="connsiteX13" fmla="*/ 511 w 10002"/>
              <a:gd name="connsiteY13" fmla="*/ 2170 h 10000"/>
              <a:gd name="connsiteX14" fmla="*/ 0 w 10002"/>
              <a:gd name="connsiteY14" fmla="*/ 1891 h 10000"/>
              <a:gd name="connsiteX15" fmla="*/ 0 w 10002"/>
              <a:gd name="connsiteY15" fmla="*/ 5285 h 10000"/>
              <a:gd name="connsiteX16" fmla="*/ 0 w 10002"/>
              <a:gd name="connsiteY16" fmla="*/ 10000 h 10000"/>
              <a:gd name="connsiteX17" fmla="*/ 10002 w 10002"/>
              <a:gd name="connsiteY17" fmla="*/ 8280 h 10000"/>
              <a:gd name="connsiteX18" fmla="*/ 10000 w 10002"/>
              <a:gd name="connsiteY18" fmla="*/ 5285 h 10000"/>
              <a:gd name="connsiteX0" fmla="*/ 10002 w 10004"/>
              <a:gd name="connsiteY0" fmla="*/ 5285 h 8280"/>
              <a:gd name="connsiteX1" fmla="*/ 8376 w 10004"/>
              <a:gd name="connsiteY1" fmla="*/ 2655 h 8280"/>
              <a:gd name="connsiteX2" fmla="*/ 7921 w 10004"/>
              <a:gd name="connsiteY2" fmla="*/ 3370 h 8280"/>
              <a:gd name="connsiteX3" fmla="*/ 7633 w 10004"/>
              <a:gd name="connsiteY3" fmla="*/ 6206 h 8280"/>
              <a:gd name="connsiteX4" fmla="*/ 6803 w 10004"/>
              <a:gd name="connsiteY4" fmla="*/ 3976 h 8280"/>
              <a:gd name="connsiteX5" fmla="*/ 5733 w 10004"/>
              <a:gd name="connsiteY5" fmla="*/ 5261 h 8280"/>
              <a:gd name="connsiteX6" fmla="*/ 4893 w 10004"/>
              <a:gd name="connsiteY6" fmla="*/ 7176 h 8280"/>
              <a:gd name="connsiteX7" fmla="*/ 4014 w 10004"/>
              <a:gd name="connsiteY7" fmla="*/ 2558 h 8280"/>
              <a:gd name="connsiteX8" fmla="*/ 3583 w 10004"/>
              <a:gd name="connsiteY8" fmla="*/ 1891 h 8280"/>
              <a:gd name="connsiteX9" fmla="*/ 3097 w 10004"/>
              <a:gd name="connsiteY9" fmla="*/ 0 h 8280"/>
              <a:gd name="connsiteX10" fmla="*/ 2861 w 10004"/>
              <a:gd name="connsiteY10" fmla="*/ 303 h 8280"/>
              <a:gd name="connsiteX11" fmla="*/ 2121 w 10004"/>
              <a:gd name="connsiteY11" fmla="*/ 3612 h 8280"/>
              <a:gd name="connsiteX12" fmla="*/ 1197 w 10004"/>
              <a:gd name="connsiteY12" fmla="*/ 3903 h 8280"/>
              <a:gd name="connsiteX13" fmla="*/ 513 w 10004"/>
              <a:gd name="connsiteY13" fmla="*/ 2170 h 8280"/>
              <a:gd name="connsiteX14" fmla="*/ 2 w 10004"/>
              <a:gd name="connsiteY14" fmla="*/ 1891 h 8280"/>
              <a:gd name="connsiteX15" fmla="*/ 2 w 10004"/>
              <a:gd name="connsiteY15" fmla="*/ 5285 h 8280"/>
              <a:gd name="connsiteX16" fmla="*/ 0 w 10004"/>
              <a:gd name="connsiteY16" fmla="*/ 7835 h 8280"/>
              <a:gd name="connsiteX17" fmla="*/ 10004 w 10004"/>
              <a:gd name="connsiteY17" fmla="*/ 8280 h 8280"/>
              <a:gd name="connsiteX18" fmla="*/ 10002 w 10004"/>
              <a:gd name="connsiteY18" fmla="*/ 5285 h 8280"/>
              <a:gd name="connsiteX0" fmla="*/ 9998 w 10000"/>
              <a:gd name="connsiteY0" fmla="*/ 6383 h 10000"/>
              <a:gd name="connsiteX1" fmla="*/ 8373 w 10000"/>
              <a:gd name="connsiteY1" fmla="*/ 3207 h 10000"/>
              <a:gd name="connsiteX2" fmla="*/ 7918 w 10000"/>
              <a:gd name="connsiteY2" fmla="*/ 4070 h 10000"/>
              <a:gd name="connsiteX3" fmla="*/ 7630 w 10000"/>
              <a:gd name="connsiteY3" fmla="*/ 7495 h 10000"/>
              <a:gd name="connsiteX4" fmla="*/ 6800 w 10000"/>
              <a:gd name="connsiteY4" fmla="*/ 4802 h 10000"/>
              <a:gd name="connsiteX5" fmla="*/ 5731 w 10000"/>
              <a:gd name="connsiteY5" fmla="*/ 6354 h 10000"/>
              <a:gd name="connsiteX6" fmla="*/ 4891 w 10000"/>
              <a:gd name="connsiteY6" fmla="*/ 8667 h 10000"/>
              <a:gd name="connsiteX7" fmla="*/ 4012 w 10000"/>
              <a:gd name="connsiteY7" fmla="*/ 3089 h 10000"/>
              <a:gd name="connsiteX8" fmla="*/ 3582 w 10000"/>
              <a:gd name="connsiteY8" fmla="*/ 2284 h 10000"/>
              <a:gd name="connsiteX9" fmla="*/ 3096 w 10000"/>
              <a:gd name="connsiteY9" fmla="*/ 0 h 10000"/>
              <a:gd name="connsiteX10" fmla="*/ 2860 w 10000"/>
              <a:gd name="connsiteY10" fmla="*/ 366 h 10000"/>
              <a:gd name="connsiteX11" fmla="*/ 2120 w 10000"/>
              <a:gd name="connsiteY11" fmla="*/ 4362 h 10000"/>
              <a:gd name="connsiteX12" fmla="*/ 1197 w 10000"/>
              <a:gd name="connsiteY12" fmla="*/ 4714 h 10000"/>
              <a:gd name="connsiteX13" fmla="*/ 513 w 10000"/>
              <a:gd name="connsiteY13" fmla="*/ 2621 h 10000"/>
              <a:gd name="connsiteX14" fmla="*/ 2 w 10000"/>
              <a:gd name="connsiteY14" fmla="*/ 2284 h 10000"/>
              <a:gd name="connsiteX15" fmla="*/ 2 w 10000"/>
              <a:gd name="connsiteY15" fmla="*/ 6383 h 10000"/>
              <a:gd name="connsiteX16" fmla="*/ 0 w 10000"/>
              <a:gd name="connsiteY16" fmla="*/ 10000 h 10000"/>
              <a:gd name="connsiteX17" fmla="*/ 10000 w 10000"/>
              <a:gd name="connsiteY17" fmla="*/ 10000 h 10000"/>
              <a:gd name="connsiteX18" fmla="*/ 9998 w 10000"/>
              <a:gd name="connsiteY18" fmla="*/ 638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0000" h="10000">
                <a:moveTo>
                  <a:pt x="9998" y="6383"/>
                </a:moveTo>
                <a:lnTo>
                  <a:pt x="8373" y="3207"/>
                </a:lnTo>
                <a:lnTo>
                  <a:pt x="7918" y="4070"/>
                </a:lnTo>
                <a:lnTo>
                  <a:pt x="7630" y="7495"/>
                </a:lnTo>
                <a:lnTo>
                  <a:pt x="6800" y="4802"/>
                </a:lnTo>
                <a:lnTo>
                  <a:pt x="5731" y="6354"/>
                </a:lnTo>
                <a:lnTo>
                  <a:pt x="4891" y="8667"/>
                </a:lnTo>
                <a:lnTo>
                  <a:pt x="4012" y="3089"/>
                </a:lnTo>
                <a:lnTo>
                  <a:pt x="3582" y="2284"/>
                </a:lnTo>
                <a:lnTo>
                  <a:pt x="3096" y="0"/>
                </a:lnTo>
                <a:lnTo>
                  <a:pt x="2860" y="366"/>
                </a:lnTo>
                <a:lnTo>
                  <a:pt x="2120" y="4362"/>
                </a:lnTo>
                <a:lnTo>
                  <a:pt x="1197" y="4714"/>
                </a:lnTo>
                <a:lnTo>
                  <a:pt x="513" y="2621"/>
                </a:lnTo>
                <a:lnTo>
                  <a:pt x="2" y="2284"/>
                </a:lnTo>
                <a:lnTo>
                  <a:pt x="2" y="6383"/>
                </a:lnTo>
                <a:cubicBezTo>
                  <a:pt x="1" y="7409"/>
                  <a:pt x="1" y="8973"/>
                  <a:pt x="0" y="10000"/>
                </a:cubicBezTo>
                <a:lnTo>
                  <a:pt x="10000" y="10000"/>
                </a:lnTo>
                <a:cubicBezTo>
                  <a:pt x="9999" y="8795"/>
                  <a:pt x="9999" y="7588"/>
                  <a:pt x="9998" y="6383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47041" y="171686"/>
            <a:ext cx="7753351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47041" y="620688"/>
            <a:ext cx="775335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7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972824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3864812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72078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3335717" y="1556792"/>
            <a:ext cx="2474342" cy="1988340"/>
            <a:chOff x="2810625" y="1198725"/>
            <a:chExt cx="3524525" cy="2832250"/>
          </a:xfrm>
        </p:grpSpPr>
        <p:sp>
          <p:nvSpPr>
            <p:cNvPr id="14" name="모서리가 둥근 직사각형 13"/>
            <p:cNvSpPr/>
            <p:nvPr userDrawn="1"/>
          </p:nvSpPr>
          <p:spPr>
            <a:xfrm>
              <a:off x="2810625" y="3104964"/>
              <a:ext cx="666000" cy="666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" name="모서리가 둥근 직사각형 14"/>
            <p:cNvSpPr/>
            <p:nvPr userDrawn="1"/>
          </p:nvSpPr>
          <p:spPr>
            <a:xfrm>
              <a:off x="3055425" y="2591875"/>
              <a:ext cx="421200" cy="421200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모서리가 둥근 직사각형 15"/>
            <p:cNvSpPr/>
            <p:nvPr userDrawn="1"/>
          </p:nvSpPr>
          <p:spPr>
            <a:xfrm>
              <a:off x="5492750" y="2559050"/>
              <a:ext cx="532800" cy="532800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7" name="그룹 36"/>
            <p:cNvGrpSpPr/>
            <p:nvPr userDrawn="1"/>
          </p:nvGrpSpPr>
          <p:grpSpPr>
            <a:xfrm>
              <a:off x="3548884" y="2212975"/>
              <a:ext cx="1864800" cy="1818000"/>
              <a:chOff x="6624228" y="2212975"/>
              <a:chExt cx="1864800" cy="1818000"/>
            </a:xfrm>
          </p:grpSpPr>
          <p:sp>
            <p:nvSpPr>
              <p:cNvPr id="21" name="모서리가 둥근 직사각형 20"/>
              <p:cNvSpPr/>
              <p:nvPr userDrawn="1"/>
            </p:nvSpPr>
            <p:spPr>
              <a:xfrm>
                <a:off x="6624228" y="2212975"/>
                <a:ext cx="1864800" cy="1818000"/>
              </a:xfrm>
              <a:prstGeom prst="roundRect">
                <a:avLst>
                  <a:gd name="adj" fmla="val 6550"/>
                </a:avLst>
              </a:prstGeom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22" name="그룹 31"/>
              <p:cNvGrpSpPr/>
              <p:nvPr userDrawn="1"/>
            </p:nvGrpSpPr>
            <p:grpSpPr>
              <a:xfrm>
                <a:off x="7092280" y="2212975"/>
                <a:ext cx="863600" cy="1689100"/>
                <a:chOff x="4133850" y="2212975"/>
                <a:chExt cx="863600" cy="1689100"/>
              </a:xfrm>
              <a:solidFill>
                <a:schemeClr val="bg1"/>
              </a:solidFill>
            </p:grpSpPr>
            <p:sp>
              <p:nvSpPr>
                <p:cNvPr id="24" name="Freeform 13"/>
                <p:cNvSpPr>
                  <a:spLocks/>
                </p:cNvSpPr>
                <p:nvPr userDrawn="1"/>
              </p:nvSpPr>
              <p:spPr bwMode="auto">
                <a:xfrm>
                  <a:off x="4502150" y="2806700"/>
                  <a:ext cx="301625" cy="276225"/>
                </a:xfrm>
                <a:custGeom>
                  <a:avLst/>
                  <a:gdLst/>
                  <a:ahLst/>
                  <a:cxnLst>
                    <a:cxn ang="0">
                      <a:pos x="184" y="4"/>
                    </a:cxn>
                    <a:cxn ang="0">
                      <a:pos x="184" y="4"/>
                    </a:cxn>
                    <a:cxn ang="0">
                      <a:pos x="176" y="0"/>
                    </a:cxn>
                    <a:cxn ang="0">
                      <a:pos x="170" y="0"/>
                    </a:cxn>
                    <a:cxn ang="0">
                      <a:pos x="162" y="2"/>
                    </a:cxn>
                    <a:cxn ang="0">
                      <a:pos x="158" y="6"/>
                    </a:cxn>
                    <a:cxn ang="0">
                      <a:pos x="158" y="6"/>
                    </a:cxn>
                    <a:cxn ang="0">
                      <a:pos x="106" y="62"/>
                    </a:cxn>
                    <a:cxn ang="0">
                      <a:pos x="70" y="100"/>
                    </a:cxn>
                    <a:cxn ang="0">
                      <a:pos x="56" y="114"/>
                    </a:cxn>
                    <a:cxn ang="0">
                      <a:pos x="50" y="118"/>
                    </a:cxn>
                    <a:cxn ang="0">
                      <a:pos x="50" y="118"/>
                    </a:cxn>
                    <a:cxn ang="0">
                      <a:pos x="42" y="112"/>
                    </a:cxn>
                    <a:cxn ang="0">
                      <a:pos x="28" y="106"/>
                    </a:cxn>
                    <a:cxn ang="0">
                      <a:pos x="0" y="92"/>
                    </a:cxn>
                    <a:cxn ang="0">
                      <a:pos x="0" y="92"/>
                    </a:cxn>
                    <a:cxn ang="0">
                      <a:pos x="2" y="106"/>
                    </a:cxn>
                    <a:cxn ang="0">
                      <a:pos x="8" y="126"/>
                    </a:cxn>
                    <a:cxn ang="0">
                      <a:pos x="20" y="168"/>
                    </a:cxn>
                    <a:cxn ang="0">
                      <a:pos x="20" y="168"/>
                    </a:cxn>
                    <a:cxn ang="0">
                      <a:pos x="50" y="172"/>
                    </a:cxn>
                    <a:cxn ang="0">
                      <a:pos x="50" y="172"/>
                    </a:cxn>
                    <a:cxn ang="0">
                      <a:pos x="56" y="172"/>
                    </a:cxn>
                    <a:cxn ang="0">
                      <a:pos x="64" y="174"/>
                    </a:cxn>
                    <a:cxn ang="0">
                      <a:pos x="70" y="172"/>
                    </a:cxn>
                    <a:cxn ang="0">
                      <a:pos x="74" y="166"/>
                    </a:cxn>
                    <a:cxn ang="0">
                      <a:pos x="184" y="34"/>
                    </a:cxn>
                    <a:cxn ang="0">
                      <a:pos x="184" y="34"/>
                    </a:cxn>
                    <a:cxn ang="0">
                      <a:pos x="188" y="26"/>
                    </a:cxn>
                    <a:cxn ang="0">
                      <a:pos x="190" y="18"/>
                    </a:cxn>
                    <a:cxn ang="0">
                      <a:pos x="188" y="8"/>
                    </a:cxn>
                    <a:cxn ang="0">
                      <a:pos x="186" y="6"/>
                    </a:cxn>
                    <a:cxn ang="0">
                      <a:pos x="184" y="4"/>
                    </a:cxn>
                    <a:cxn ang="0">
                      <a:pos x="184" y="4"/>
                    </a:cxn>
                  </a:cxnLst>
                  <a:rect l="0" t="0" r="r" b="b"/>
                  <a:pathLst>
                    <a:path w="190" h="174">
                      <a:moveTo>
                        <a:pt x="184" y="4"/>
                      </a:moveTo>
                      <a:lnTo>
                        <a:pt x="184" y="4"/>
                      </a:lnTo>
                      <a:lnTo>
                        <a:pt x="176" y="0"/>
                      </a:lnTo>
                      <a:lnTo>
                        <a:pt x="170" y="0"/>
                      </a:lnTo>
                      <a:lnTo>
                        <a:pt x="162" y="2"/>
                      </a:lnTo>
                      <a:lnTo>
                        <a:pt x="158" y="6"/>
                      </a:lnTo>
                      <a:lnTo>
                        <a:pt x="158" y="6"/>
                      </a:lnTo>
                      <a:lnTo>
                        <a:pt x="106" y="62"/>
                      </a:lnTo>
                      <a:lnTo>
                        <a:pt x="70" y="100"/>
                      </a:lnTo>
                      <a:lnTo>
                        <a:pt x="56" y="114"/>
                      </a:lnTo>
                      <a:lnTo>
                        <a:pt x="50" y="118"/>
                      </a:lnTo>
                      <a:lnTo>
                        <a:pt x="50" y="118"/>
                      </a:lnTo>
                      <a:lnTo>
                        <a:pt x="42" y="112"/>
                      </a:lnTo>
                      <a:lnTo>
                        <a:pt x="28" y="106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2" y="106"/>
                      </a:lnTo>
                      <a:lnTo>
                        <a:pt x="8" y="126"/>
                      </a:lnTo>
                      <a:lnTo>
                        <a:pt x="20" y="168"/>
                      </a:lnTo>
                      <a:lnTo>
                        <a:pt x="20" y="168"/>
                      </a:lnTo>
                      <a:lnTo>
                        <a:pt x="50" y="172"/>
                      </a:lnTo>
                      <a:lnTo>
                        <a:pt x="50" y="172"/>
                      </a:lnTo>
                      <a:lnTo>
                        <a:pt x="56" y="172"/>
                      </a:lnTo>
                      <a:lnTo>
                        <a:pt x="64" y="174"/>
                      </a:lnTo>
                      <a:lnTo>
                        <a:pt x="70" y="172"/>
                      </a:lnTo>
                      <a:lnTo>
                        <a:pt x="74" y="166"/>
                      </a:lnTo>
                      <a:lnTo>
                        <a:pt x="184" y="34"/>
                      </a:lnTo>
                      <a:lnTo>
                        <a:pt x="184" y="34"/>
                      </a:lnTo>
                      <a:lnTo>
                        <a:pt x="188" y="26"/>
                      </a:lnTo>
                      <a:lnTo>
                        <a:pt x="190" y="18"/>
                      </a:lnTo>
                      <a:lnTo>
                        <a:pt x="188" y="8"/>
                      </a:lnTo>
                      <a:lnTo>
                        <a:pt x="186" y="6"/>
                      </a:lnTo>
                      <a:lnTo>
                        <a:pt x="184" y="4"/>
                      </a:lnTo>
                      <a:lnTo>
                        <a:pt x="184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5" name="Freeform 14"/>
                <p:cNvSpPr>
                  <a:spLocks/>
                </p:cNvSpPr>
                <p:nvPr userDrawn="1"/>
              </p:nvSpPr>
              <p:spPr bwMode="auto">
                <a:xfrm>
                  <a:off x="4133850" y="2651125"/>
                  <a:ext cx="209550" cy="206375"/>
                </a:xfrm>
                <a:custGeom>
                  <a:avLst/>
                  <a:gdLst/>
                  <a:ahLst/>
                  <a:cxnLst>
                    <a:cxn ang="0">
                      <a:pos x="68" y="0"/>
                    </a:cxn>
                    <a:cxn ang="0">
                      <a:pos x="68" y="0"/>
                    </a:cxn>
                    <a:cxn ang="0">
                      <a:pos x="82" y="2"/>
                    </a:cxn>
                    <a:cxn ang="0">
                      <a:pos x="94" y="8"/>
                    </a:cxn>
                    <a:cxn ang="0">
                      <a:pos x="104" y="14"/>
                    </a:cxn>
                    <a:cxn ang="0">
                      <a:pos x="114" y="24"/>
                    </a:cxn>
                    <a:cxn ang="0">
                      <a:pos x="122" y="34"/>
                    </a:cxn>
                    <a:cxn ang="0">
                      <a:pos x="128" y="46"/>
                    </a:cxn>
                    <a:cxn ang="0">
                      <a:pos x="132" y="58"/>
                    </a:cxn>
                    <a:cxn ang="0">
                      <a:pos x="132" y="72"/>
                    </a:cxn>
                    <a:cxn ang="0">
                      <a:pos x="132" y="72"/>
                    </a:cxn>
                    <a:cxn ang="0">
                      <a:pos x="130" y="84"/>
                    </a:cxn>
                    <a:cxn ang="0">
                      <a:pos x="126" y="96"/>
                    </a:cxn>
                    <a:cxn ang="0">
                      <a:pos x="120" y="106"/>
                    </a:cxn>
                    <a:cxn ang="0">
                      <a:pos x="112" y="116"/>
                    </a:cxn>
                    <a:cxn ang="0">
                      <a:pos x="102" y="122"/>
                    </a:cxn>
                    <a:cxn ang="0">
                      <a:pos x="90" y="128"/>
                    </a:cxn>
                    <a:cxn ang="0">
                      <a:pos x="78" y="130"/>
                    </a:cxn>
                    <a:cxn ang="0">
                      <a:pos x="64" y="130"/>
                    </a:cxn>
                    <a:cxn ang="0">
                      <a:pos x="64" y="130"/>
                    </a:cxn>
                    <a:cxn ang="0">
                      <a:pos x="50" y="128"/>
                    </a:cxn>
                    <a:cxn ang="0">
                      <a:pos x="38" y="124"/>
                    </a:cxn>
                    <a:cxn ang="0">
                      <a:pos x="28" y="116"/>
                    </a:cxn>
                    <a:cxn ang="0">
                      <a:pos x="18" y="108"/>
                    </a:cxn>
                    <a:cxn ang="0">
                      <a:pos x="10" y="96"/>
                    </a:cxn>
                    <a:cxn ang="0">
                      <a:pos x="4" y="86"/>
                    </a:cxn>
                    <a:cxn ang="0">
                      <a:pos x="0" y="72"/>
                    </a:cxn>
                    <a:cxn ang="0">
                      <a:pos x="0" y="60"/>
                    </a:cxn>
                    <a:cxn ang="0">
                      <a:pos x="0" y="60"/>
                    </a:cxn>
                    <a:cxn ang="0">
                      <a:pos x="2" y="46"/>
                    </a:cxn>
                    <a:cxn ang="0">
                      <a:pos x="6" y="34"/>
                    </a:cxn>
                    <a:cxn ang="0">
                      <a:pos x="12" y="24"/>
                    </a:cxn>
                    <a:cxn ang="0">
                      <a:pos x="20" y="14"/>
                    </a:cxn>
                    <a:cxn ang="0">
                      <a:pos x="30" y="8"/>
                    </a:cxn>
                    <a:cxn ang="0">
                      <a:pos x="42" y="2"/>
                    </a:cxn>
                    <a:cxn ang="0">
                      <a:pos x="54" y="0"/>
                    </a:cxn>
                    <a:cxn ang="0">
                      <a:pos x="68" y="0"/>
                    </a:cxn>
                    <a:cxn ang="0">
                      <a:pos x="68" y="0"/>
                    </a:cxn>
                  </a:cxnLst>
                  <a:rect l="0" t="0" r="r" b="b"/>
                  <a:pathLst>
                    <a:path w="132" h="130">
                      <a:moveTo>
                        <a:pt x="68" y="0"/>
                      </a:moveTo>
                      <a:lnTo>
                        <a:pt x="68" y="0"/>
                      </a:lnTo>
                      <a:lnTo>
                        <a:pt x="82" y="2"/>
                      </a:lnTo>
                      <a:lnTo>
                        <a:pt x="94" y="8"/>
                      </a:lnTo>
                      <a:lnTo>
                        <a:pt x="104" y="14"/>
                      </a:lnTo>
                      <a:lnTo>
                        <a:pt x="114" y="24"/>
                      </a:lnTo>
                      <a:lnTo>
                        <a:pt x="122" y="34"/>
                      </a:lnTo>
                      <a:lnTo>
                        <a:pt x="128" y="46"/>
                      </a:lnTo>
                      <a:lnTo>
                        <a:pt x="132" y="58"/>
                      </a:lnTo>
                      <a:lnTo>
                        <a:pt x="132" y="72"/>
                      </a:lnTo>
                      <a:lnTo>
                        <a:pt x="132" y="72"/>
                      </a:lnTo>
                      <a:lnTo>
                        <a:pt x="130" y="84"/>
                      </a:lnTo>
                      <a:lnTo>
                        <a:pt x="126" y="96"/>
                      </a:lnTo>
                      <a:lnTo>
                        <a:pt x="120" y="106"/>
                      </a:lnTo>
                      <a:lnTo>
                        <a:pt x="112" y="116"/>
                      </a:lnTo>
                      <a:lnTo>
                        <a:pt x="102" y="122"/>
                      </a:lnTo>
                      <a:lnTo>
                        <a:pt x="90" y="128"/>
                      </a:lnTo>
                      <a:lnTo>
                        <a:pt x="78" y="130"/>
                      </a:lnTo>
                      <a:lnTo>
                        <a:pt x="64" y="130"/>
                      </a:lnTo>
                      <a:lnTo>
                        <a:pt x="64" y="130"/>
                      </a:lnTo>
                      <a:lnTo>
                        <a:pt x="50" y="128"/>
                      </a:lnTo>
                      <a:lnTo>
                        <a:pt x="38" y="124"/>
                      </a:lnTo>
                      <a:lnTo>
                        <a:pt x="28" y="116"/>
                      </a:lnTo>
                      <a:lnTo>
                        <a:pt x="18" y="108"/>
                      </a:lnTo>
                      <a:lnTo>
                        <a:pt x="10" y="96"/>
                      </a:lnTo>
                      <a:lnTo>
                        <a:pt x="4" y="86"/>
                      </a:lnTo>
                      <a:lnTo>
                        <a:pt x="0" y="72"/>
                      </a:lnTo>
                      <a:lnTo>
                        <a:pt x="0" y="60"/>
                      </a:lnTo>
                      <a:lnTo>
                        <a:pt x="0" y="60"/>
                      </a:lnTo>
                      <a:lnTo>
                        <a:pt x="2" y="46"/>
                      </a:lnTo>
                      <a:lnTo>
                        <a:pt x="6" y="34"/>
                      </a:lnTo>
                      <a:lnTo>
                        <a:pt x="12" y="24"/>
                      </a:lnTo>
                      <a:lnTo>
                        <a:pt x="20" y="14"/>
                      </a:lnTo>
                      <a:lnTo>
                        <a:pt x="30" y="8"/>
                      </a:lnTo>
                      <a:lnTo>
                        <a:pt x="42" y="2"/>
                      </a:lnTo>
                      <a:lnTo>
                        <a:pt x="54" y="0"/>
                      </a:lnTo>
                      <a:lnTo>
                        <a:pt x="68" y="0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6" name="Freeform 15"/>
                <p:cNvSpPr>
                  <a:spLocks noEditPoints="1"/>
                </p:cNvSpPr>
                <p:nvPr userDrawn="1"/>
              </p:nvSpPr>
              <p:spPr bwMode="auto">
                <a:xfrm>
                  <a:off x="4537075" y="2212975"/>
                  <a:ext cx="234950" cy="1041400"/>
                </a:xfrm>
                <a:custGeom>
                  <a:avLst/>
                  <a:gdLst/>
                  <a:ahLst/>
                  <a:cxnLst>
                    <a:cxn ang="0">
                      <a:pos x="62" y="590"/>
                    </a:cxn>
                    <a:cxn ang="0">
                      <a:pos x="64" y="586"/>
                    </a:cxn>
                    <a:cxn ang="0">
                      <a:pos x="62" y="576"/>
                    </a:cxn>
                    <a:cxn ang="0">
                      <a:pos x="58" y="568"/>
                    </a:cxn>
                    <a:cxn ang="0">
                      <a:pos x="46" y="560"/>
                    </a:cxn>
                    <a:cxn ang="0">
                      <a:pos x="46" y="554"/>
                    </a:cxn>
                    <a:cxn ang="0">
                      <a:pos x="38" y="522"/>
                    </a:cxn>
                    <a:cxn ang="0">
                      <a:pos x="38" y="522"/>
                    </a:cxn>
                    <a:cxn ang="0">
                      <a:pos x="44" y="476"/>
                    </a:cxn>
                    <a:cxn ang="0">
                      <a:pos x="48" y="430"/>
                    </a:cxn>
                    <a:cxn ang="0">
                      <a:pos x="54" y="332"/>
                    </a:cxn>
                    <a:cxn ang="0">
                      <a:pos x="54" y="300"/>
                    </a:cxn>
                    <a:cxn ang="0">
                      <a:pos x="54" y="300"/>
                    </a:cxn>
                    <a:cxn ang="0">
                      <a:pos x="148" y="2"/>
                    </a:cxn>
                    <a:cxn ang="0">
                      <a:pos x="144" y="2"/>
                    </a:cxn>
                    <a:cxn ang="0">
                      <a:pos x="56" y="274"/>
                    </a:cxn>
                    <a:cxn ang="0">
                      <a:pos x="96" y="0"/>
                    </a:cxn>
                    <a:cxn ang="0">
                      <a:pos x="6" y="558"/>
                    </a:cxn>
                    <a:cxn ang="0">
                      <a:pos x="2" y="562"/>
                    </a:cxn>
                    <a:cxn ang="0">
                      <a:pos x="0" y="564"/>
                    </a:cxn>
                    <a:cxn ang="0">
                      <a:pos x="0" y="566"/>
                    </a:cxn>
                    <a:cxn ang="0">
                      <a:pos x="2" y="576"/>
                    </a:cxn>
                    <a:cxn ang="0">
                      <a:pos x="2" y="580"/>
                    </a:cxn>
                    <a:cxn ang="0">
                      <a:pos x="4" y="582"/>
                    </a:cxn>
                    <a:cxn ang="0">
                      <a:pos x="18" y="584"/>
                    </a:cxn>
                    <a:cxn ang="0">
                      <a:pos x="16" y="590"/>
                    </a:cxn>
                    <a:cxn ang="0">
                      <a:pos x="10" y="598"/>
                    </a:cxn>
                    <a:cxn ang="0">
                      <a:pos x="8" y="602"/>
                    </a:cxn>
                    <a:cxn ang="0">
                      <a:pos x="10" y="604"/>
                    </a:cxn>
                    <a:cxn ang="0">
                      <a:pos x="12" y="604"/>
                    </a:cxn>
                    <a:cxn ang="0">
                      <a:pos x="0" y="648"/>
                    </a:cxn>
                    <a:cxn ang="0">
                      <a:pos x="6" y="648"/>
                    </a:cxn>
                    <a:cxn ang="0">
                      <a:pos x="16" y="604"/>
                    </a:cxn>
                    <a:cxn ang="0">
                      <a:pos x="34" y="598"/>
                    </a:cxn>
                    <a:cxn ang="0">
                      <a:pos x="52" y="592"/>
                    </a:cxn>
                    <a:cxn ang="0">
                      <a:pos x="62" y="626"/>
                    </a:cxn>
                    <a:cxn ang="0">
                      <a:pos x="72" y="656"/>
                    </a:cxn>
                    <a:cxn ang="0">
                      <a:pos x="76" y="656"/>
                    </a:cxn>
                    <a:cxn ang="0">
                      <a:pos x="56" y="592"/>
                    </a:cxn>
                    <a:cxn ang="0">
                      <a:pos x="62" y="590"/>
                    </a:cxn>
                    <a:cxn ang="0">
                      <a:pos x="42" y="558"/>
                    </a:cxn>
                    <a:cxn ang="0">
                      <a:pos x="42" y="560"/>
                    </a:cxn>
                    <a:cxn ang="0">
                      <a:pos x="24" y="580"/>
                    </a:cxn>
                    <a:cxn ang="0">
                      <a:pos x="24" y="574"/>
                    </a:cxn>
                    <a:cxn ang="0">
                      <a:pos x="36" y="526"/>
                    </a:cxn>
                    <a:cxn ang="0">
                      <a:pos x="42" y="558"/>
                    </a:cxn>
                    <a:cxn ang="0">
                      <a:pos x="48" y="380"/>
                    </a:cxn>
                    <a:cxn ang="0">
                      <a:pos x="44" y="432"/>
                    </a:cxn>
                    <a:cxn ang="0">
                      <a:pos x="40" y="486"/>
                    </a:cxn>
                    <a:cxn ang="0">
                      <a:pos x="34" y="522"/>
                    </a:cxn>
                    <a:cxn ang="0">
                      <a:pos x="34" y="522"/>
                    </a:cxn>
                    <a:cxn ang="0">
                      <a:pos x="22" y="566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6" y="552"/>
                    </a:cxn>
                    <a:cxn ang="0">
                      <a:pos x="14" y="554"/>
                    </a:cxn>
                    <a:cxn ang="0">
                      <a:pos x="12" y="554"/>
                    </a:cxn>
                    <a:cxn ang="0">
                      <a:pos x="50" y="314"/>
                    </a:cxn>
                    <a:cxn ang="0">
                      <a:pos x="50" y="336"/>
                    </a:cxn>
                    <a:cxn ang="0">
                      <a:pos x="48" y="380"/>
                    </a:cxn>
                  </a:cxnLst>
                  <a:rect l="0" t="0" r="r" b="b"/>
                  <a:pathLst>
                    <a:path w="148" h="656">
                      <a:moveTo>
                        <a:pt x="62" y="590"/>
                      </a:moveTo>
                      <a:lnTo>
                        <a:pt x="62" y="590"/>
                      </a:lnTo>
                      <a:lnTo>
                        <a:pt x="64" y="588"/>
                      </a:lnTo>
                      <a:lnTo>
                        <a:pt x="64" y="586"/>
                      </a:lnTo>
                      <a:lnTo>
                        <a:pt x="64" y="586"/>
                      </a:lnTo>
                      <a:lnTo>
                        <a:pt x="62" y="576"/>
                      </a:lnTo>
                      <a:lnTo>
                        <a:pt x="58" y="568"/>
                      </a:lnTo>
                      <a:lnTo>
                        <a:pt x="58" y="568"/>
                      </a:lnTo>
                      <a:lnTo>
                        <a:pt x="54" y="564"/>
                      </a:lnTo>
                      <a:lnTo>
                        <a:pt x="46" y="560"/>
                      </a:lnTo>
                      <a:lnTo>
                        <a:pt x="46" y="560"/>
                      </a:lnTo>
                      <a:lnTo>
                        <a:pt x="46" y="554"/>
                      </a:lnTo>
                      <a:lnTo>
                        <a:pt x="46" y="554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38" y="522"/>
                      </a:lnTo>
                      <a:lnTo>
                        <a:pt x="44" y="476"/>
                      </a:lnTo>
                      <a:lnTo>
                        <a:pt x="48" y="430"/>
                      </a:lnTo>
                      <a:lnTo>
                        <a:pt x="48" y="430"/>
                      </a:lnTo>
                      <a:lnTo>
                        <a:pt x="52" y="380"/>
                      </a:lnTo>
                      <a:lnTo>
                        <a:pt x="54" y="332"/>
                      </a:lnTo>
                      <a:lnTo>
                        <a:pt x="54" y="332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54" y="300"/>
                      </a:lnTo>
                      <a:lnTo>
                        <a:pt x="148" y="2"/>
                      </a:lnTo>
                      <a:lnTo>
                        <a:pt x="144" y="2"/>
                      </a:lnTo>
                      <a:lnTo>
                        <a:pt x="144" y="2"/>
                      </a:lnTo>
                      <a:lnTo>
                        <a:pt x="56" y="274"/>
                      </a:lnTo>
                      <a:lnTo>
                        <a:pt x="56" y="274"/>
                      </a:lnTo>
                      <a:lnTo>
                        <a:pt x="100" y="0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6" y="558"/>
                      </a:lnTo>
                      <a:lnTo>
                        <a:pt x="6" y="558"/>
                      </a:lnTo>
                      <a:lnTo>
                        <a:pt x="2" y="562"/>
                      </a:lnTo>
                      <a:lnTo>
                        <a:pt x="2" y="562"/>
                      </a:lnTo>
                      <a:lnTo>
                        <a:pt x="0" y="564"/>
                      </a:lnTo>
                      <a:lnTo>
                        <a:pt x="0" y="566"/>
                      </a:lnTo>
                      <a:lnTo>
                        <a:pt x="0" y="566"/>
                      </a:lnTo>
                      <a:lnTo>
                        <a:pt x="2" y="576"/>
                      </a:lnTo>
                      <a:lnTo>
                        <a:pt x="2" y="576"/>
                      </a:lnTo>
                      <a:lnTo>
                        <a:pt x="2" y="580"/>
                      </a:lnTo>
                      <a:lnTo>
                        <a:pt x="2" y="580"/>
                      </a:lnTo>
                      <a:lnTo>
                        <a:pt x="2" y="582"/>
                      </a:lnTo>
                      <a:lnTo>
                        <a:pt x="4" y="582"/>
                      </a:lnTo>
                      <a:lnTo>
                        <a:pt x="4" y="582"/>
                      </a:lnTo>
                      <a:lnTo>
                        <a:pt x="18" y="584"/>
                      </a:lnTo>
                      <a:lnTo>
                        <a:pt x="18" y="584"/>
                      </a:lnTo>
                      <a:lnTo>
                        <a:pt x="16" y="590"/>
                      </a:lnTo>
                      <a:lnTo>
                        <a:pt x="16" y="590"/>
                      </a:lnTo>
                      <a:lnTo>
                        <a:pt x="10" y="598"/>
                      </a:lnTo>
                      <a:lnTo>
                        <a:pt x="10" y="598"/>
                      </a:lnTo>
                      <a:lnTo>
                        <a:pt x="8" y="602"/>
                      </a:lnTo>
                      <a:lnTo>
                        <a:pt x="10" y="604"/>
                      </a:lnTo>
                      <a:lnTo>
                        <a:pt x="10" y="604"/>
                      </a:lnTo>
                      <a:lnTo>
                        <a:pt x="12" y="604"/>
                      </a:lnTo>
                      <a:lnTo>
                        <a:pt x="12" y="604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4" y="648"/>
                      </a:lnTo>
                      <a:lnTo>
                        <a:pt x="6" y="648"/>
                      </a:lnTo>
                      <a:lnTo>
                        <a:pt x="6" y="648"/>
                      </a:lnTo>
                      <a:lnTo>
                        <a:pt x="16" y="604"/>
                      </a:lnTo>
                      <a:lnTo>
                        <a:pt x="16" y="604"/>
                      </a:lnTo>
                      <a:lnTo>
                        <a:pt x="34" y="598"/>
                      </a:lnTo>
                      <a:lnTo>
                        <a:pt x="52" y="592"/>
                      </a:lnTo>
                      <a:lnTo>
                        <a:pt x="52" y="592"/>
                      </a:lnTo>
                      <a:lnTo>
                        <a:pt x="62" y="626"/>
                      </a:lnTo>
                      <a:lnTo>
                        <a:pt x="62" y="626"/>
                      </a:lnTo>
                      <a:lnTo>
                        <a:pt x="72" y="656"/>
                      </a:lnTo>
                      <a:lnTo>
                        <a:pt x="72" y="656"/>
                      </a:lnTo>
                      <a:lnTo>
                        <a:pt x="74" y="656"/>
                      </a:lnTo>
                      <a:lnTo>
                        <a:pt x="76" y="656"/>
                      </a:lnTo>
                      <a:lnTo>
                        <a:pt x="76" y="656"/>
                      </a:lnTo>
                      <a:lnTo>
                        <a:pt x="56" y="592"/>
                      </a:lnTo>
                      <a:lnTo>
                        <a:pt x="56" y="592"/>
                      </a:lnTo>
                      <a:lnTo>
                        <a:pt x="62" y="590"/>
                      </a:lnTo>
                      <a:lnTo>
                        <a:pt x="62" y="590"/>
                      </a:lnTo>
                      <a:close/>
                      <a:moveTo>
                        <a:pt x="42" y="558"/>
                      </a:moveTo>
                      <a:lnTo>
                        <a:pt x="42" y="558"/>
                      </a:lnTo>
                      <a:lnTo>
                        <a:pt x="42" y="560"/>
                      </a:lnTo>
                      <a:lnTo>
                        <a:pt x="42" y="560"/>
                      </a:lnTo>
                      <a:lnTo>
                        <a:pt x="24" y="580"/>
                      </a:lnTo>
                      <a:lnTo>
                        <a:pt x="24" y="580"/>
                      </a:lnTo>
                      <a:lnTo>
                        <a:pt x="24" y="574"/>
                      </a:lnTo>
                      <a:lnTo>
                        <a:pt x="24" y="574"/>
                      </a:lnTo>
                      <a:lnTo>
                        <a:pt x="36" y="526"/>
                      </a:lnTo>
                      <a:lnTo>
                        <a:pt x="36" y="526"/>
                      </a:lnTo>
                      <a:lnTo>
                        <a:pt x="42" y="558"/>
                      </a:lnTo>
                      <a:lnTo>
                        <a:pt x="42" y="558"/>
                      </a:lnTo>
                      <a:close/>
                      <a:moveTo>
                        <a:pt x="48" y="380"/>
                      </a:moveTo>
                      <a:lnTo>
                        <a:pt x="48" y="380"/>
                      </a:lnTo>
                      <a:lnTo>
                        <a:pt x="44" y="432"/>
                      </a:lnTo>
                      <a:lnTo>
                        <a:pt x="40" y="486"/>
                      </a:lnTo>
                      <a:lnTo>
                        <a:pt x="40" y="486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34" y="522"/>
                      </a:lnTo>
                      <a:lnTo>
                        <a:pt x="22" y="566"/>
                      </a:lnTo>
                      <a:lnTo>
                        <a:pt x="22" y="566"/>
                      </a:lnTo>
                      <a:lnTo>
                        <a:pt x="20" y="558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6" y="552"/>
                      </a:lnTo>
                      <a:lnTo>
                        <a:pt x="14" y="554"/>
                      </a:lnTo>
                      <a:lnTo>
                        <a:pt x="14" y="554"/>
                      </a:lnTo>
                      <a:lnTo>
                        <a:pt x="12" y="554"/>
                      </a:lnTo>
                      <a:lnTo>
                        <a:pt x="12" y="554"/>
                      </a:lnTo>
                      <a:lnTo>
                        <a:pt x="50" y="314"/>
                      </a:lnTo>
                      <a:lnTo>
                        <a:pt x="50" y="314"/>
                      </a:lnTo>
                      <a:lnTo>
                        <a:pt x="50" y="336"/>
                      </a:lnTo>
                      <a:lnTo>
                        <a:pt x="50" y="336"/>
                      </a:lnTo>
                      <a:lnTo>
                        <a:pt x="48" y="380"/>
                      </a:lnTo>
                      <a:lnTo>
                        <a:pt x="48" y="38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7" name="Freeform 16"/>
                <p:cNvSpPr>
                  <a:spLocks/>
                </p:cNvSpPr>
                <p:nvPr userDrawn="1"/>
              </p:nvSpPr>
              <p:spPr bwMode="auto">
                <a:xfrm>
                  <a:off x="4216400" y="2892425"/>
                  <a:ext cx="781050" cy="1009650"/>
                </a:xfrm>
                <a:custGeom>
                  <a:avLst/>
                  <a:gdLst/>
                  <a:ahLst/>
                  <a:cxnLst>
                    <a:cxn ang="0">
                      <a:pos x="370" y="176"/>
                    </a:cxn>
                    <a:cxn ang="0">
                      <a:pos x="366" y="172"/>
                    </a:cxn>
                    <a:cxn ang="0">
                      <a:pos x="352" y="168"/>
                    </a:cxn>
                    <a:cxn ang="0">
                      <a:pos x="328" y="172"/>
                    </a:cxn>
                    <a:cxn ang="0">
                      <a:pos x="322" y="176"/>
                    </a:cxn>
                    <a:cxn ang="0">
                      <a:pos x="224" y="230"/>
                    </a:cxn>
                    <a:cxn ang="0">
                      <a:pos x="174" y="46"/>
                    </a:cxn>
                    <a:cxn ang="0">
                      <a:pos x="76" y="76"/>
                    </a:cxn>
                    <a:cxn ang="0">
                      <a:pos x="70" y="78"/>
                    </a:cxn>
                    <a:cxn ang="0">
                      <a:pos x="60" y="74"/>
                    </a:cxn>
                    <a:cxn ang="0">
                      <a:pos x="44" y="56"/>
                    </a:cxn>
                    <a:cxn ang="0">
                      <a:pos x="40" y="42"/>
                    </a:cxn>
                    <a:cxn ang="0">
                      <a:pos x="42" y="18"/>
                    </a:cxn>
                    <a:cxn ang="0">
                      <a:pos x="50" y="0"/>
                    </a:cxn>
                    <a:cxn ang="0">
                      <a:pos x="34" y="6"/>
                    </a:cxn>
                    <a:cxn ang="0">
                      <a:pos x="18" y="14"/>
                    </a:cxn>
                    <a:cxn ang="0">
                      <a:pos x="6" y="28"/>
                    </a:cxn>
                    <a:cxn ang="0">
                      <a:pos x="0" y="44"/>
                    </a:cxn>
                    <a:cxn ang="0">
                      <a:pos x="2" y="60"/>
                    </a:cxn>
                    <a:cxn ang="0">
                      <a:pos x="96" y="264"/>
                    </a:cxn>
                    <a:cxn ang="0">
                      <a:pos x="106" y="280"/>
                    </a:cxn>
                    <a:cxn ang="0">
                      <a:pos x="120" y="288"/>
                    </a:cxn>
                    <a:cxn ang="0">
                      <a:pos x="122" y="296"/>
                    </a:cxn>
                    <a:cxn ang="0">
                      <a:pos x="126" y="302"/>
                    </a:cxn>
                    <a:cxn ang="0">
                      <a:pos x="176" y="346"/>
                    </a:cxn>
                    <a:cxn ang="0">
                      <a:pos x="244" y="400"/>
                    </a:cxn>
                    <a:cxn ang="0">
                      <a:pos x="266" y="414"/>
                    </a:cxn>
                    <a:cxn ang="0">
                      <a:pos x="302" y="612"/>
                    </a:cxn>
                    <a:cxn ang="0">
                      <a:pos x="302" y="618"/>
                    </a:cxn>
                    <a:cxn ang="0">
                      <a:pos x="312" y="628"/>
                    </a:cxn>
                    <a:cxn ang="0">
                      <a:pos x="334" y="636"/>
                    </a:cxn>
                    <a:cxn ang="0">
                      <a:pos x="344" y="636"/>
                    </a:cxn>
                    <a:cxn ang="0">
                      <a:pos x="354" y="624"/>
                    </a:cxn>
                    <a:cxn ang="0">
                      <a:pos x="342" y="410"/>
                    </a:cxn>
                    <a:cxn ang="0">
                      <a:pos x="342" y="404"/>
                    </a:cxn>
                    <a:cxn ang="0">
                      <a:pos x="342" y="398"/>
                    </a:cxn>
                    <a:cxn ang="0">
                      <a:pos x="340" y="386"/>
                    </a:cxn>
                    <a:cxn ang="0">
                      <a:pos x="244" y="306"/>
                    </a:cxn>
                    <a:cxn ang="0">
                      <a:pos x="292" y="280"/>
                    </a:cxn>
                    <a:cxn ang="0">
                      <a:pos x="334" y="250"/>
                    </a:cxn>
                    <a:cxn ang="0">
                      <a:pos x="440" y="372"/>
                    </a:cxn>
                    <a:cxn ang="0">
                      <a:pos x="448" y="378"/>
                    </a:cxn>
                    <a:cxn ang="0">
                      <a:pos x="470" y="378"/>
                    </a:cxn>
                    <a:cxn ang="0">
                      <a:pos x="480" y="376"/>
                    </a:cxn>
                    <a:cxn ang="0">
                      <a:pos x="492" y="364"/>
                    </a:cxn>
                    <a:cxn ang="0">
                      <a:pos x="488" y="348"/>
                    </a:cxn>
                  </a:cxnLst>
                  <a:rect l="0" t="0" r="r" b="b"/>
                  <a:pathLst>
                    <a:path w="492" h="636">
                      <a:moveTo>
                        <a:pt x="488" y="348"/>
                      </a:moveTo>
                      <a:lnTo>
                        <a:pt x="370" y="176"/>
                      </a:lnTo>
                      <a:lnTo>
                        <a:pt x="370" y="176"/>
                      </a:lnTo>
                      <a:lnTo>
                        <a:pt x="366" y="172"/>
                      </a:lnTo>
                      <a:lnTo>
                        <a:pt x="362" y="170"/>
                      </a:lnTo>
                      <a:lnTo>
                        <a:pt x="352" y="168"/>
                      </a:lnTo>
                      <a:lnTo>
                        <a:pt x="340" y="168"/>
                      </a:lnTo>
                      <a:lnTo>
                        <a:pt x="328" y="172"/>
                      </a:lnTo>
                      <a:lnTo>
                        <a:pt x="328" y="172"/>
                      </a:lnTo>
                      <a:lnTo>
                        <a:pt x="322" y="176"/>
                      </a:lnTo>
                      <a:lnTo>
                        <a:pt x="224" y="230"/>
                      </a:lnTo>
                      <a:lnTo>
                        <a:pt x="224" y="230"/>
                      </a:lnTo>
                      <a:lnTo>
                        <a:pt x="222" y="222"/>
                      </a:lnTo>
                      <a:lnTo>
                        <a:pt x="174" y="46"/>
                      </a:lnTo>
                      <a:lnTo>
                        <a:pt x="76" y="76"/>
                      </a:lnTo>
                      <a:lnTo>
                        <a:pt x="76" y="76"/>
                      </a:lnTo>
                      <a:lnTo>
                        <a:pt x="70" y="78"/>
                      </a:lnTo>
                      <a:lnTo>
                        <a:pt x="70" y="78"/>
                      </a:lnTo>
                      <a:lnTo>
                        <a:pt x="64" y="76"/>
                      </a:lnTo>
                      <a:lnTo>
                        <a:pt x="60" y="74"/>
                      </a:lnTo>
                      <a:lnTo>
                        <a:pt x="50" y="68"/>
                      </a:lnTo>
                      <a:lnTo>
                        <a:pt x="44" y="56"/>
                      </a:lnTo>
                      <a:lnTo>
                        <a:pt x="40" y="42"/>
                      </a:lnTo>
                      <a:lnTo>
                        <a:pt x="40" y="42"/>
                      </a:lnTo>
                      <a:lnTo>
                        <a:pt x="40" y="30"/>
                      </a:lnTo>
                      <a:lnTo>
                        <a:pt x="42" y="18"/>
                      </a:lnTo>
                      <a:lnTo>
                        <a:pt x="46" y="8"/>
                      </a:lnTo>
                      <a:lnTo>
                        <a:pt x="50" y="0"/>
                      </a:lnTo>
                      <a:lnTo>
                        <a:pt x="34" y="6"/>
                      </a:lnTo>
                      <a:lnTo>
                        <a:pt x="34" y="6"/>
                      </a:lnTo>
                      <a:lnTo>
                        <a:pt x="26" y="8"/>
                      </a:lnTo>
                      <a:lnTo>
                        <a:pt x="18" y="14"/>
                      </a:lnTo>
                      <a:lnTo>
                        <a:pt x="10" y="20"/>
                      </a:lnTo>
                      <a:lnTo>
                        <a:pt x="6" y="28"/>
                      </a:lnTo>
                      <a:lnTo>
                        <a:pt x="2" y="36"/>
                      </a:lnTo>
                      <a:lnTo>
                        <a:pt x="0" y="44"/>
                      </a:lnTo>
                      <a:lnTo>
                        <a:pt x="0" y="52"/>
                      </a:lnTo>
                      <a:lnTo>
                        <a:pt x="2" y="60"/>
                      </a:lnTo>
                      <a:lnTo>
                        <a:pt x="96" y="264"/>
                      </a:lnTo>
                      <a:lnTo>
                        <a:pt x="96" y="264"/>
                      </a:lnTo>
                      <a:lnTo>
                        <a:pt x="102" y="272"/>
                      </a:lnTo>
                      <a:lnTo>
                        <a:pt x="106" y="280"/>
                      </a:lnTo>
                      <a:lnTo>
                        <a:pt x="114" y="284"/>
                      </a:lnTo>
                      <a:lnTo>
                        <a:pt x="120" y="288"/>
                      </a:lnTo>
                      <a:lnTo>
                        <a:pt x="120" y="288"/>
                      </a:lnTo>
                      <a:lnTo>
                        <a:pt x="122" y="296"/>
                      </a:lnTo>
                      <a:lnTo>
                        <a:pt x="126" y="302"/>
                      </a:lnTo>
                      <a:lnTo>
                        <a:pt x="126" y="302"/>
                      </a:lnTo>
                      <a:lnTo>
                        <a:pt x="140" y="314"/>
                      </a:lnTo>
                      <a:lnTo>
                        <a:pt x="176" y="346"/>
                      </a:lnTo>
                      <a:lnTo>
                        <a:pt x="222" y="384"/>
                      </a:lnTo>
                      <a:lnTo>
                        <a:pt x="244" y="400"/>
                      </a:lnTo>
                      <a:lnTo>
                        <a:pt x="266" y="414"/>
                      </a:lnTo>
                      <a:lnTo>
                        <a:pt x="266" y="414"/>
                      </a:lnTo>
                      <a:lnTo>
                        <a:pt x="266" y="416"/>
                      </a:lnTo>
                      <a:lnTo>
                        <a:pt x="302" y="612"/>
                      </a:lnTo>
                      <a:lnTo>
                        <a:pt x="302" y="612"/>
                      </a:lnTo>
                      <a:lnTo>
                        <a:pt x="302" y="618"/>
                      </a:lnTo>
                      <a:lnTo>
                        <a:pt x="304" y="622"/>
                      </a:lnTo>
                      <a:lnTo>
                        <a:pt x="312" y="628"/>
                      </a:lnTo>
                      <a:lnTo>
                        <a:pt x="324" y="634"/>
                      </a:lnTo>
                      <a:lnTo>
                        <a:pt x="334" y="636"/>
                      </a:lnTo>
                      <a:lnTo>
                        <a:pt x="334" y="636"/>
                      </a:lnTo>
                      <a:lnTo>
                        <a:pt x="344" y="636"/>
                      </a:lnTo>
                      <a:lnTo>
                        <a:pt x="350" y="632"/>
                      </a:lnTo>
                      <a:lnTo>
                        <a:pt x="354" y="624"/>
                      </a:lnTo>
                      <a:lnTo>
                        <a:pt x="356" y="616"/>
                      </a:lnTo>
                      <a:lnTo>
                        <a:pt x="342" y="410"/>
                      </a:lnTo>
                      <a:lnTo>
                        <a:pt x="342" y="410"/>
                      </a:lnTo>
                      <a:lnTo>
                        <a:pt x="342" y="404"/>
                      </a:lnTo>
                      <a:lnTo>
                        <a:pt x="342" y="404"/>
                      </a:lnTo>
                      <a:lnTo>
                        <a:pt x="342" y="398"/>
                      </a:lnTo>
                      <a:lnTo>
                        <a:pt x="342" y="392"/>
                      </a:lnTo>
                      <a:lnTo>
                        <a:pt x="340" y="386"/>
                      </a:lnTo>
                      <a:lnTo>
                        <a:pt x="336" y="382"/>
                      </a:lnTo>
                      <a:lnTo>
                        <a:pt x="244" y="306"/>
                      </a:lnTo>
                      <a:lnTo>
                        <a:pt x="244" y="306"/>
                      </a:lnTo>
                      <a:lnTo>
                        <a:pt x="292" y="280"/>
                      </a:lnTo>
                      <a:lnTo>
                        <a:pt x="314" y="264"/>
                      </a:lnTo>
                      <a:lnTo>
                        <a:pt x="334" y="250"/>
                      </a:lnTo>
                      <a:lnTo>
                        <a:pt x="440" y="372"/>
                      </a:lnTo>
                      <a:lnTo>
                        <a:pt x="440" y="372"/>
                      </a:lnTo>
                      <a:lnTo>
                        <a:pt x="442" y="374"/>
                      </a:lnTo>
                      <a:lnTo>
                        <a:pt x="448" y="378"/>
                      </a:lnTo>
                      <a:lnTo>
                        <a:pt x="458" y="380"/>
                      </a:lnTo>
                      <a:lnTo>
                        <a:pt x="470" y="378"/>
                      </a:lnTo>
                      <a:lnTo>
                        <a:pt x="480" y="376"/>
                      </a:lnTo>
                      <a:lnTo>
                        <a:pt x="480" y="376"/>
                      </a:lnTo>
                      <a:lnTo>
                        <a:pt x="488" y="370"/>
                      </a:lnTo>
                      <a:lnTo>
                        <a:pt x="492" y="364"/>
                      </a:lnTo>
                      <a:lnTo>
                        <a:pt x="492" y="356"/>
                      </a:lnTo>
                      <a:lnTo>
                        <a:pt x="488" y="348"/>
                      </a:lnTo>
                      <a:lnTo>
                        <a:pt x="488" y="34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8" name="Freeform 17"/>
                <p:cNvSpPr>
                  <a:spLocks/>
                </p:cNvSpPr>
                <p:nvPr userDrawn="1"/>
              </p:nvSpPr>
              <p:spPr bwMode="auto">
                <a:xfrm>
                  <a:off x="4295775" y="2559050"/>
                  <a:ext cx="355600" cy="438150"/>
                </a:xfrm>
                <a:custGeom>
                  <a:avLst/>
                  <a:gdLst/>
                  <a:ahLst/>
                  <a:cxnLst>
                    <a:cxn ang="0">
                      <a:pos x="208" y="0"/>
                    </a:cxn>
                    <a:cxn ang="0">
                      <a:pos x="208" y="0"/>
                    </a:cxn>
                    <a:cxn ang="0">
                      <a:pos x="200" y="2"/>
                    </a:cxn>
                    <a:cxn ang="0">
                      <a:pos x="192" y="8"/>
                    </a:cxn>
                    <a:cxn ang="0">
                      <a:pos x="186" y="14"/>
                    </a:cxn>
                    <a:cxn ang="0">
                      <a:pos x="184" y="22"/>
                    </a:cxn>
                    <a:cxn ang="0">
                      <a:pos x="184" y="22"/>
                    </a:cxn>
                    <a:cxn ang="0">
                      <a:pos x="166" y="94"/>
                    </a:cxn>
                    <a:cxn ang="0">
                      <a:pos x="156" y="150"/>
                    </a:cxn>
                    <a:cxn ang="0">
                      <a:pos x="152" y="174"/>
                    </a:cxn>
                    <a:cxn ang="0">
                      <a:pos x="150" y="192"/>
                    </a:cxn>
                    <a:cxn ang="0">
                      <a:pos x="150" y="192"/>
                    </a:cxn>
                    <a:cxn ang="0">
                      <a:pos x="126" y="192"/>
                    </a:cxn>
                    <a:cxn ang="0">
                      <a:pos x="104" y="192"/>
                    </a:cxn>
                    <a:cxn ang="0">
                      <a:pos x="80" y="196"/>
                    </a:cxn>
                    <a:cxn ang="0">
                      <a:pos x="60" y="200"/>
                    </a:cxn>
                    <a:cxn ang="0">
                      <a:pos x="28" y="208"/>
                    </a:cxn>
                    <a:cxn ang="0">
                      <a:pos x="16" y="212"/>
                    </a:cxn>
                    <a:cxn ang="0">
                      <a:pos x="16" y="212"/>
                    </a:cxn>
                    <a:cxn ang="0">
                      <a:pos x="8" y="218"/>
                    </a:cxn>
                    <a:cxn ang="0">
                      <a:pos x="4" y="226"/>
                    </a:cxn>
                    <a:cxn ang="0">
                      <a:pos x="0" y="238"/>
                    </a:cxn>
                    <a:cxn ang="0">
                      <a:pos x="0" y="250"/>
                    </a:cxn>
                    <a:cxn ang="0">
                      <a:pos x="0" y="250"/>
                    </a:cxn>
                    <a:cxn ang="0">
                      <a:pos x="4" y="262"/>
                    </a:cxn>
                    <a:cxn ang="0">
                      <a:pos x="8" y="270"/>
                    </a:cxn>
                    <a:cxn ang="0">
                      <a:pos x="16" y="276"/>
                    </a:cxn>
                    <a:cxn ang="0">
                      <a:pos x="20" y="276"/>
                    </a:cxn>
                    <a:cxn ang="0">
                      <a:pos x="24" y="276"/>
                    </a:cxn>
                    <a:cxn ang="0">
                      <a:pos x="194" y="222"/>
                    </a:cxn>
                    <a:cxn ang="0">
                      <a:pos x="194" y="222"/>
                    </a:cxn>
                    <a:cxn ang="0">
                      <a:pos x="200" y="220"/>
                    </a:cxn>
                    <a:cxn ang="0">
                      <a:pos x="206" y="214"/>
                    </a:cxn>
                    <a:cxn ang="0">
                      <a:pos x="212" y="208"/>
                    </a:cxn>
                    <a:cxn ang="0">
                      <a:pos x="224" y="22"/>
                    </a:cxn>
                    <a:cxn ang="0">
                      <a:pos x="224" y="22"/>
                    </a:cxn>
                    <a:cxn ang="0">
                      <a:pos x="224" y="14"/>
                    </a:cxn>
                    <a:cxn ang="0">
                      <a:pos x="220" y="6"/>
                    </a:cxn>
                    <a:cxn ang="0">
                      <a:pos x="216" y="2"/>
                    </a:cxn>
                    <a:cxn ang="0">
                      <a:pos x="212" y="0"/>
                    </a:cxn>
                    <a:cxn ang="0">
                      <a:pos x="208" y="0"/>
                    </a:cxn>
                    <a:cxn ang="0">
                      <a:pos x="208" y="0"/>
                    </a:cxn>
                  </a:cxnLst>
                  <a:rect l="0" t="0" r="r" b="b"/>
                  <a:pathLst>
                    <a:path w="224" h="276">
                      <a:moveTo>
                        <a:pt x="208" y="0"/>
                      </a:moveTo>
                      <a:lnTo>
                        <a:pt x="208" y="0"/>
                      </a:lnTo>
                      <a:lnTo>
                        <a:pt x="200" y="2"/>
                      </a:lnTo>
                      <a:lnTo>
                        <a:pt x="192" y="8"/>
                      </a:lnTo>
                      <a:lnTo>
                        <a:pt x="186" y="14"/>
                      </a:lnTo>
                      <a:lnTo>
                        <a:pt x="184" y="22"/>
                      </a:lnTo>
                      <a:lnTo>
                        <a:pt x="184" y="22"/>
                      </a:lnTo>
                      <a:lnTo>
                        <a:pt x="166" y="94"/>
                      </a:lnTo>
                      <a:lnTo>
                        <a:pt x="156" y="150"/>
                      </a:lnTo>
                      <a:lnTo>
                        <a:pt x="152" y="174"/>
                      </a:lnTo>
                      <a:lnTo>
                        <a:pt x="150" y="192"/>
                      </a:lnTo>
                      <a:lnTo>
                        <a:pt x="150" y="192"/>
                      </a:lnTo>
                      <a:lnTo>
                        <a:pt x="126" y="192"/>
                      </a:lnTo>
                      <a:lnTo>
                        <a:pt x="104" y="192"/>
                      </a:lnTo>
                      <a:lnTo>
                        <a:pt x="80" y="196"/>
                      </a:lnTo>
                      <a:lnTo>
                        <a:pt x="60" y="200"/>
                      </a:lnTo>
                      <a:lnTo>
                        <a:pt x="28" y="208"/>
                      </a:lnTo>
                      <a:lnTo>
                        <a:pt x="16" y="212"/>
                      </a:lnTo>
                      <a:lnTo>
                        <a:pt x="16" y="212"/>
                      </a:lnTo>
                      <a:lnTo>
                        <a:pt x="8" y="218"/>
                      </a:lnTo>
                      <a:lnTo>
                        <a:pt x="4" y="226"/>
                      </a:lnTo>
                      <a:lnTo>
                        <a:pt x="0" y="238"/>
                      </a:lnTo>
                      <a:lnTo>
                        <a:pt x="0" y="250"/>
                      </a:lnTo>
                      <a:lnTo>
                        <a:pt x="0" y="250"/>
                      </a:lnTo>
                      <a:lnTo>
                        <a:pt x="4" y="262"/>
                      </a:lnTo>
                      <a:lnTo>
                        <a:pt x="8" y="270"/>
                      </a:lnTo>
                      <a:lnTo>
                        <a:pt x="16" y="276"/>
                      </a:lnTo>
                      <a:lnTo>
                        <a:pt x="20" y="276"/>
                      </a:lnTo>
                      <a:lnTo>
                        <a:pt x="24" y="276"/>
                      </a:lnTo>
                      <a:lnTo>
                        <a:pt x="194" y="222"/>
                      </a:lnTo>
                      <a:lnTo>
                        <a:pt x="194" y="222"/>
                      </a:lnTo>
                      <a:lnTo>
                        <a:pt x="200" y="220"/>
                      </a:lnTo>
                      <a:lnTo>
                        <a:pt x="206" y="214"/>
                      </a:lnTo>
                      <a:lnTo>
                        <a:pt x="212" y="208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24" y="14"/>
                      </a:lnTo>
                      <a:lnTo>
                        <a:pt x="220" y="6"/>
                      </a:lnTo>
                      <a:lnTo>
                        <a:pt x="216" y="2"/>
                      </a:lnTo>
                      <a:lnTo>
                        <a:pt x="212" y="0"/>
                      </a:lnTo>
                      <a:lnTo>
                        <a:pt x="208" y="0"/>
                      </a:lnTo>
                      <a:lnTo>
                        <a:pt x="2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23" name="Freeform 21"/>
              <p:cNvSpPr>
                <a:spLocks/>
              </p:cNvSpPr>
              <p:nvPr userDrawn="1"/>
            </p:nvSpPr>
            <p:spPr bwMode="auto">
              <a:xfrm>
                <a:off x="7803228" y="2212975"/>
                <a:ext cx="685800" cy="1816100"/>
              </a:xfrm>
              <a:custGeom>
                <a:avLst/>
                <a:gdLst/>
                <a:ahLst/>
                <a:cxnLst>
                  <a:cxn ang="0">
                    <a:pos x="428" y="30"/>
                  </a:cxn>
                  <a:cxn ang="0">
                    <a:pos x="390" y="0"/>
                  </a:cxn>
                  <a:cxn ang="0">
                    <a:pos x="102" y="22"/>
                  </a:cxn>
                  <a:cxn ang="0">
                    <a:pos x="108" y="34"/>
                  </a:cxn>
                  <a:cxn ang="0">
                    <a:pos x="94" y="50"/>
                  </a:cxn>
                  <a:cxn ang="0">
                    <a:pos x="82" y="78"/>
                  </a:cxn>
                  <a:cxn ang="0">
                    <a:pos x="76" y="94"/>
                  </a:cxn>
                  <a:cxn ang="0">
                    <a:pos x="76" y="104"/>
                  </a:cxn>
                  <a:cxn ang="0">
                    <a:pos x="62" y="124"/>
                  </a:cxn>
                  <a:cxn ang="0">
                    <a:pos x="58" y="144"/>
                  </a:cxn>
                  <a:cxn ang="0">
                    <a:pos x="44" y="158"/>
                  </a:cxn>
                  <a:cxn ang="0">
                    <a:pos x="36" y="182"/>
                  </a:cxn>
                  <a:cxn ang="0">
                    <a:pos x="36" y="208"/>
                  </a:cxn>
                  <a:cxn ang="0">
                    <a:pos x="12" y="250"/>
                  </a:cxn>
                  <a:cxn ang="0">
                    <a:pos x="8" y="272"/>
                  </a:cxn>
                  <a:cxn ang="0">
                    <a:pos x="10" y="312"/>
                  </a:cxn>
                  <a:cxn ang="0">
                    <a:pos x="16" y="316"/>
                  </a:cxn>
                  <a:cxn ang="0">
                    <a:pos x="14" y="328"/>
                  </a:cxn>
                  <a:cxn ang="0">
                    <a:pos x="10" y="354"/>
                  </a:cxn>
                  <a:cxn ang="0">
                    <a:pos x="0" y="404"/>
                  </a:cxn>
                  <a:cxn ang="0">
                    <a:pos x="18" y="486"/>
                  </a:cxn>
                  <a:cxn ang="0">
                    <a:pos x="24" y="524"/>
                  </a:cxn>
                  <a:cxn ang="0">
                    <a:pos x="44" y="556"/>
                  </a:cxn>
                  <a:cxn ang="0">
                    <a:pos x="52" y="604"/>
                  </a:cxn>
                  <a:cxn ang="0">
                    <a:pos x="54" y="606"/>
                  </a:cxn>
                  <a:cxn ang="0">
                    <a:pos x="64" y="612"/>
                  </a:cxn>
                  <a:cxn ang="0">
                    <a:pos x="78" y="630"/>
                  </a:cxn>
                  <a:cxn ang="0">
                    <a:pos x="98" y="634"/>
                  </a:cxn>
                  <a:cxn ang="0">
                    <a:pos x="112" y="632"/>
                  </a:cxn>
                  <a:cxn ang="0">
                    <a:pos x="114" y="636"/>
                  </a:cxn>
                  <a:cxn ang="0">
                    <a:pos x="114" y="642"/>
                  </a:cxn>
                  <a:cxn ang="0">
                    <a:pos x="110" y="640"/>
                  </a:cxn>
                  <a:cxn ang="0">
                    <a:pos x="118" y="650"/>
                  </a:cxn>
                  <a:cxn ang="0">
                    <a:pos x="138" y="654"/>
                  </a:cxn>
                  <a:cxn ang="0">
                    <a:pos x="148" y="662"/>
                  </a:cxn>
                  <a:cxn ang="0">
                    <a:pos x="158" y="704"/>
                  </a:cxn>
                  <a:cxn ang="0">
                    <a:pos x="166" y="712"/>
                  </a:cxn>
                  <a:cxn ang="0">
                    <a:pos x="164" y="722"/>
                  </a:cxn>
                  <a:cxn ang="0">
                    <a:pos x="166" y="732"/>
                  </a:cxn>
                  <a:cxn ang="0">
                    <a:pos x="178" y="748"/>
                  </a:cxn>
                  <a:cxn ang="0">
                    <a:pos x="184" y="754"/>
                  </a:cxn>
                  <a:cxn ang="0">
                    <a:pos x="194" y="760"/>
                  </a:cxn>
                  <a:cxn ang="0">
                    <a:pos x="226" y="792"/>
                  </a:cxn>
                  <a:cxn ang="0">
                    <a:pos x="242" y="822"/>
                  </a:cxn>
                  <a:cxn ang="0">
                    <a:pos x="250" y="846"/>
                  </a:cxn>
                  <a:cxn ang="0">
                    <a:pos x="254" y="858"/>
                  </a:cxn>
                  <a:cxn ang="0">
                    <a:pos x="246" y="850"/>
                  </a:cxn>
                  <a:cxn ang="0">
                    <a:pos x="250" y="868"/>
                  </a:cxn>
                  <a:cxn ang="0">
                    <a:pos x="244" y="896"/>
                  </a:cxn>
                  <a:cxn ang="0">
                    <a:pos x="246" y="912"/>
                  </a:cxn>
                  <a:cxn ang="0">
                    <a:pos x="250" y="942"/>
                  </a:cxn>
                  <a:cxn ang="0">
                    <a:pos x="258" y="960"/>
                  </a:cxn>
                  <a:cxn ang="0">
                    <a:pos x="262" y="988"/>
                  </a:cxn>
                  <a:cxn ang="0">
                    <a:pos x="270" y="1012"/>
                  </a:cxn>
                  <a:cxn ang="0">
                    <a:pos x="274" y="1042"/>
                  </a:cxn>
                  <a:cxn ang="0">
                    <a:pos x="276" y="1044"/>
                  </a:cxn>
                  <a:cxn ang="0">
                    <a:pos x="292" y="1144"/>
                  </a:cxn>
                  <a:cxn ang="0">
                    <a:pos x="400" y="1140"/>
                  </a:cxn>
                  <a:cxn ang="0">
                    <a:pos x="430" y="1106"/>
                  </a:cxn>
                </a:cxnLst>
                <a:rect l="0" t="0" r="r" b="b"/>
                <a:pathLst>
                  <a:path w="432" h="1144">
                    <a:moveTo>
                      <a:pt x="432" y="1098"/>
                    </a:moveTo>
                    <a:lnTo>
                      <a:pt x="432" y="50"/>
                    </a:lnTo>
                    <a:lnTo>
                      <a:pt x="432" y="50"/>
                    </a:lnTo>
                    <a:lnTo>
                      <a:pt x="430" y="40"/>
                    </a:lnTo>
                    <a:lnTo>
                      <a:pt x="428" y="30"/>
                    </a:lnTo>
                    <a:lnTo>
                      <a:pt x="422" y="22"/>
                    </a:lnTo>
                    <a:lnTo>
                      <a:pt x="416" y="14"/>
                    </a:lnTo>
                    <a:lnTo>
                      <a:pt x="408" y="8"/>
                    </a:lnTo>
                    <a:lnTo>
                      <a:pt x="400" y="4"/>
                    </a:lnTo>
                    <a:lnTo>
                      <a:pt x="390" y="0"/>
                    </a:lnTo>
                    <a:lnTo>
                      <a:pt x="380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8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6"/>
                    </a:lnTo>
                    <a:lnTo>
                      <a:pt x="102" y="26"/>
                    </a:lnTo>
                    <a:lnTo>
                      <a:pt x="106" y="30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108" y="38"/>
                    </a:lnTo>
                    <a:lnTo>
                      <a:pt x="108" y="38"/>
                    </a:lnTo>
                    <a:lnTo>
                      <a:pt x="94" y="50"/>
                    </a:lnTo>
                    <a:lnTo>
                      <a:pt x="94" y="50"/>
                    </a:lnTo>
                    <a:lnTo>
                      <a:pt x="88" y="58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2" y="78"/>
                    </a:lnTo>
                    <a:lnTo>
                      <a:pt x="82" y="82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6" y="94"/>
                    </a:lnTo>
                    <a:lnTo>
                      <a:pt x="76" y="94"/>
                    </a:lnTo>
                    <a:lnTo>
                      <a:pt x="74" y="98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8" y="102"/>
                    </a:lnTo>
                    <a:lnTo>
                      <a:pt x="76" y="104"/>
                    </a:lnTo>
                    <a:lnTo>
                      <a:pt x="76" y="104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2" y="124"/>
                    </a:lnTo>
                    <a:lnTo>
                      <a:pt x="62" y="124"/>
                    </a:lnTo>
                    <a:lnTo>
                      <a:pt x="60" y="130"/>
                    </a:lnTo>
                    <a:lnTo>
                      <a:pt x="60" y="130"/>
                    </a:lnTo>
                    <a:lnTo>
                      <a:pt x="58" y="136"/>
                    </a:lnTo>
                    <a:lnTo>
                      <a:pt x="58" y="136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56" y="150"/>
                    </a:lnTo>
                    <a:lnTo>
                      <a:pt x="52" y="154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36" y="176"/>
                    </a:lnTo>
                    <a:lnTo>
                      <a:pt x="36" y="176"/>
                    </a:lnTo>
                    <a:lnTo>
                      <a:pt x="36" y="182"/>
                    </a:lnTo>
                    <a:lnTo>
                      <a:pt x="36" y="182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36" y="208"/>
                    </a:lnTo>
                    <a:lnTo>
                      <a:pt x="36" y="208"/>
                    </a:lnTo>
                    <a:lnTo>
                      <a:pt x="30" y="220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18" y="240"/>
                    </a:lnTo>
                    <a:lnTo>
                      <a:pt x="12" y="250"/>
                    </a:lnTo>
                    <a:lnTo>
                      <a:pt x="12" y="250"/>
                    </a:lnTo>
                    <a:lnTo>
                      <a:pt x="8" y="262"/>
                    </a:lnTo>
                    <a:lnTo>
                      <a:pt x="8" y="262"/>
                    </a:lnTo>
                    <a:lnTo>
                      <a:pt x="8" y="272"/>
                    </a:lnTo>
                    <a:lnTo>
                      <a:pt x="8" y="272"/>
                    </a:lnTo>
                    <a:lnTo>
                      <a:pt x="12" y="288"/>
                    </a:lnTo>
                    <a:lnTo>
                      <a:pt x="12" y="288"/>
                    </a:lnTo>
                    <a:lnTo>
                      <a:pt x="14" y="300"/>
                    </a:lnTo>
                    <a:lnTo>
                      <a:pt x="14" y="300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0" y="312"/>
                    </a:lnTo>
                    <a:lnTo>
                      <a:pt x="14" y="314"/>
                    </a:lnTo>
                    <a:lnTo>
                      <a:pt x="16" y="316"/>
                    </a:lnTo>
                    <a:lnTo>
                      <a:pt x="16" y="318"/>
                    </a:lnTo>
                    <a:lnTo>
                      <a:pt x="16" y="318"/>
                    </a:lnTo>
                    <a:lnTo>
                      <a:pt x="14" y="320"/>
                    </a:lnTo>
                    <a:lnTo>
                      <a:pt x="12" y="324"/>
                    </a:lnTo>
                    <a:lnTo>
                      <a:pt x="14" y="328"/>
                    </a:lnTo>
                    <a:lnTo>
                      <a:pt x="16" y="334"/>
                    </a:lnTo>
                    <a:lnTo>
                      <a:pt x="16" y="340"/>
                    </a:lnTo>
                    <a:lnTo>
                      <a:pt x="16" y="340"/>
                    </a:lnTo>
                    <a:lnTo>
                      <a:pt x="14" y="348"/>
                    </a:lnTo>
                    <a:lnTo>
                      <a:pt x="10" y="354"/>
                    </a:lnTo>
                    <a:lnTo>
                      <a:pt x="4" y="358"/>
                    </a:lnTo>
                    <a:lnTo>
                      <a:pt x="2" y="366"/>
                    </a:lnTo>
                    <a:lnTo>
                      <a:pt x="2" y="366"/>
                    </a:lnTo>
                    <a:lnTo>
                      <a:pt x="0" y="384"/>
                    </a:lnTo>
                    <a:lnTo>
                      <a:pt x="0" y="404"/>
                    </a:lnTo>
                    <a:lnTo>
                      <a:pt x="4" y="440"/>
                    </a:lnTo>
                    <a:lnTo>
                      <a:pt x="4" y="440"/>
                    </a:lnTo>
                    <a:lnTo>
                      <a:pt x="6" y="458"/>
                    </a:lnTo>
                    <a:lnTo>
                      <a:pt x="12" y="472"/>
                    </a:lnTo>
                    <a:lnTo>
                      <a:pt x="18" y="486"/>
                    </a:lnTo>
                    <a:lnTo>
                      <a:pt x="24" y="504"/>
                    </a:lnTo>
                    <a:lnTo>
                      <a:pt x="24" y="504"/>
                    </a:lnTo>
                    <a:lnTo>
                      <a:pt x="26" y="510"/>
                    </a:lnTo>
                    <a:lnTo>
                      <a:pt x="26" y="516"/>
                    </a:lnTo>
                    <a:lnTo>
                      <a:pt x="24" y="524"/>
                    </a:lnTo>
                    <a:lnTo>
                      <a:pt x="26" y="534"/>
                    </a:lnTo>
                    <a:lnTo>
                      <a:pt x="26" y="534"/>
                    </a:lnTo>
                    <a:lnTo>
                      <a:pt x="30" y="540"/>
                    </a:lnTo>
                    <a:lnTo>
                      <a:pt x="36" y="548"/>
                    </a:lnTo>
                    <a:lnTo>
                      <a:pt x="44" y="556"/>
                    </a:lnTo>
                    <a:lnTo>
                      <a:pt x="48" y="566"/>
                    </a:lnTo>
                    <a:lnTo>
                      <a:pt x="48" y="566"/>
                    </a:lnTo>
                    <a:lnTo>
                      <a:pt x="50" y="576"/>
                    </a:lnTo>
                    <a:lnTo>
                      <a:pt x="50" y="58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2" y="604"/>
                    </a:lnTo>
                    <a:lnTo>
                      <a:pt x="54" y="606"/>
                    </a:lnTo>
                    <a:lnTo>
                      <a:pt x="54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56" y="606"/>
                    </a:lnTo>
                    <a:lnTo>
                      <a:pt x="64" y="612"/>
                    </a:lnTo>
                    <a:lnTo>
                      <a:pt x="64" y="612"/>
                    </a:lnTo>
                    <a:lnTo>
                      <a:pt x="72" y="620"/>
                    </a:lnTo>
                    <a:lnTo>
                      <a:pt x="72" y="620"/>
                    </a:lnTo>
                    <a:lnTo>
                      <a:pt x="76" y="626"/>
                    </a:lnTo>
                    <a:lnTo>
                      <a:pt x="78" y="630"/>
                    </a:lnTo>
                    <a:lnTo>
                      <a:pt x="82" y="632"/>
                    </a:lnTo>
                    <a:lnTo>
                      <a:pt x="82" y="632"/>
                    </a:lnTo>
                    <a:lnTo>
                      <a:pt x="86" y="634"/>
                    </a:lnTo>
                    <a:lnTo>
                      <a:pt x="90" y="634"/>
                    </a:lnTo>
                    <a:lnTo>
                      <a:pt x="98" y="634"/>
                    </a:lnTo>
                    <a:lnTo>
                      <a:pt x="98" y="634"/>
                    </a:lnTo>
                    <a:lnTo>
                      <a:pt x="104" y="634"/>
                    </a:lnTo>
                    <a:lnTo>
                      <a:pt x="110" y="636"/>
                    </a:lnTo>
                    <a:lnTo>
                      <a:pt x="110" y="636"/>
                    </a:lnTo>
                    <a:lnTo>
                      <a:pt x="112" y="632"/>
                    </a:lnTo>
                    <a:lnTo>
                      <a:pt x="112" y="632"/>
                    </a:lnTo>
                    <a:lnTo>
                      <a:pt x="114" y="632"/>
                    </a:lnTo>
                    <a:lnTo>
                      <a:pt x="114" y="634"/>
                    </a:lnTo>
                    <a:lnTo>
                      <a:pt x="114" y="636"/>
                    </a:lnTo>
                    <a:lnTo>
                      <a:pt x="114" y="636"/>
                    </a:lnTo>
                    <a:lnTo>
                      <a:pt x="112" y="638"/>
                    </a:lnTo>
                    <a:lnTo>
                      <a:pt x="112" y="638"/>
                    </a:lnTo>
                    <a:lnTo>
                      <a:pt x="114" y="640"/>
                    </a:lnTo>
                    <a:lnTo>
                      <a:pt x="114" y="640"/>
                    </a:lnTo>
                    <a:lnTo>
                      <a:pt x="114" y="642"/>
                    </a:lnTo>
                    <a:lnTo>
                      <a:pt x="114" y="642"/>
                    </a:lnTo>
                    <a:lnTo>
                      <a:pt x="112" y="642"/>
                    </a:lnTo>
                    <a:lnTo>
                      <a:pt x="112" y="642"/>
                    </a:lnTo>
                    <a:lnTo>
                      <a:pt x="110" y="640"/>
                    </a:lnTo>
                    <a:lnTo>
                      <a:pt x="110" y="640"/>
                    </a:lnTo>
                    <a:lnTo>
                      <a:pt x="110" y="644"/>
                    </a:lnTo>
                    <a:lnTo>
                      <a:pt x="110" y="648"/>
                    </a:lnTo>
                    <a:lnTo>
                      <a:pt x="110" y="648"/>
                    </a:lnTo>
                    <a:lnTo>
                      <a:pt x="118" y="650"/>
                    </a:lnTo>
                    <a:lnTo>
                      <a:pt x="118" y="650"/>
                    </a:lnTo>
                    <a:lnTo>
                      <a:pt x="120" y="650"/>
                    </a:lnTo>
                    <a:lnTo>
                      <a:pt x="124" y="648"/>
                    </a:lnTo>
                    <a:lnTo>
                      <a:pt x="124" y="648"/>
                    </a:lnTo>
                    <a:lnTo>
                      <a:pt x="132" y="650"/>
                    </a:lnTo>
                    <a:lnTo>
                      <a:pt x="138" y="654"/>
                    </a:lnTo>
                    <a:lnTo>
                      <a:pt x="138" y="654"/>
                    </a:lnTo>
                    <a:lnTo>
                      <a:pt x="146" y="660"/>
                    </a:lnTo>
                    <a:lnTo>
                      <a:pt x="146" y="660"/>
                    </a:lnTo>
                    <a:lnTo>
                      <a:pt x="148" y="662"/>
                    </a:lnTo>
                    <a:lnTo>
                      <a:pt x="148" y="662"/>
                    </a:lnTo>
                    <a:lnTo>
                      <a:pt x="150" y="664"/>
                    </a:lnTo>
                    <a:lnTo>
                      <a:pt x="150" y="664"/>
                    </a:lnTo>
                    <a:lnTo>
                      <a:pt x="156" y="684"/>
                    </a:lnTo>
                    <a:lnTo>
                      <a:pt x="158" y="69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58" y="704"/>
                    </a:lnTo>
                    <a:lnTo>
                      <a:pt x="162" y="706"/>
                    </a:lnTo>
                    <a:lnTo>
                      <a:pt x="166" y="712"/>
                    </a:lnTo>
                    <a:lnTo>
                      <a:pt x="166" y="712"/>
                    </a:lnTo>
                    <a:lnTo>
                      <a:pt x="166" y="716"/>
                    </a:lnTo>
                    <a:lnTo>
                      <a:pt x="166" y="716"/>
                    </a:lnTo>
                    <a:lnTo>
                      <a:pt x="164" y="722"/>
                    </a:lnTo>
                    <a:lnTo>
                      <a:pt x="164" y="722"/>
                    </a:lnTo>
                    <a:lnTo>
                      <a:pt x="164" y="724"/>
                    </a:lnTo>
                    <a:lnTo>
                      <a:pt x="164" y="728"/>
                    </a:lnTo>
                    <a:lnTo>
                      <a:pt x="164" y="728"/>
                    </a:lnTo>
                    <a:lnTo>
                      <a:pt x="166" y="732"/>
                    </a:lnTo>
                    <a:lnTo>
                      <a:pt x="166" y="732"/>
                    </a:lnTo>
                    <a:lnTo>
                      <a:pt x="174" y="738"/>
                    </a:lnTo>
                    <a:lnTo>
                      <a:pt x="174" y="738"/>
                    </a:lnTo>
                    <a:lnTo>
                      <a:pt x="176" y="744"/>
                    </a:lnTo>
                    <a:lnTo>
                      <a:pt x="178" y="748"/>
                    </a:lnTo>
                    <a:lnTo>
                      <a:pt x="178" y="748"/>
                    </a:lnTo>
                    <a:lnTo>
                      <a:pt x="180" y="754"/>
                    </a:lnTo>
                    <a:lnTo>
                      <a:pt x="180" y="754"/>
                    </a:lnTo>
                    <a:lnTo>
                      <a:pt x="182" y="754"/>
                    </a:lnTo>
                    <a:lnTo>
                      <a:pt x="184" y="754"/>
                    </a:lnTo>
                    <a:lnTo>
                      <a:pt x="184" y="754"/>
                    </a:lnTo>
                    <a:lnTo>
                      <a:pt x="188" y="754"/>
                    </a:lnTo>
                    <a:lnTo>
                      <a:pt x="192" y="756"/>
                    </a:lnTo>
                    <a:lnTo>
                      <a:pt x="192" y="756"/>
                    </a:lnTo>
                    <a:lnTo>
                      <a:pt x="194" y="760"/>
                    </a:lnTo>
                    <a:lnTo>
                      <a:pt x="194" y="760"/>
                    </a:lnTo>
                    <a:lnTo>
                      <a:pt x="196" y="764"/>
                    </a:lnTo>
                    <a:lnTo>
                      <a:pt x="196" y="764"/>
                    </a:lnTo>
                    <a:lnTo>
                      <a:pt x="216" y="782"/>
                    </a:lnTo>
                    <a:lnTo>
                      <a:pt x="216" y="782"/>
                    </a:lnTo>
                    <a:lnTo>
                      <a:pt x="226" y="792"/>
                    </a:lnTo>
                    <a:lnTo>
                      <a:pt x="234" y="804"/>
                    </a:lnTo>
                    <a:lnTo>
                      <a:pt x="234" y="804"/>
                    </a:lnTo>
                    <a:lnTo>
                      <a:pt x="236" y="810"/>
                    </a:lnTo>
                    <a:lnTo>
                      <a:pt x="236" y="810"/>
                    </a:lnTo>
                    <a:lnTo>
                      <a:pt x="242" y="822"/>
                    </a:lnTo>
                    <a:lnTo>
                      <a:pt x="246" y="836"/>
                    </a:lnTo>
                    <a:lnTo>
                      <a:pt x="246" y="836"/>
                    </a:lnTo>
                    <a:lnTo>
                      <a:pt x="250" y="848"/>
                    </a:lnTo>
                    <a:lnTo>
                      <a:pt x="250" y="848"/>
                    </a:lnTo>
                    <a:lnTo>
                      <a:pt x="250" y="846"/>
                    </a:lnTo>
                    <a:lnTo>
                      <a:pt x="252" y="848"/>
                    </a:lnTo>
                    <a:lnTo>
                      <a:pt x="252" y="848"/>
                    </a:lnTo>
                    <a:lnTo>
                      <a:pt x="254" y="852"/>
                    </a:lnTo>
                    <a:lnTo>
                      <a:pt x="254" y="858"/>
                    </a:lnTo>
                    <a:lnTo>
                      <a:pt x="254" y="858"/>
                    </a:lnTo>
                    <a:lnTo>
                      <a:pt x="252" y="860"/>
                    </a:lnTo>
                    <a:lnTo>
                      <a:pt x="250" y="858"/>
                    </a:lnTo>
                    <a:lnTo>
                      <a:pt x="250" y="858"/>
                    </a:lnTo>
                    <a:lnTo>
                      <a:pt x="246" y="850"/>
                    </a:lnTo>
                    <a:lnTo>
                      <a:pt x="246" y="850"/>
                    </a:lnTo>
                    <a:lnTo>
                      <a:pt x="246" y="866"/>
                    </a:lnTo>
                    <a:lnTo>
                      <a:pt x="246" y="866"/>
                    </a:lnTo>
                    <a:lnTo>
                      <a:pt x="248" y="866"/>
                    </a:lnTo>
                    <a:lnTo>
                      <a:pt x="250" y="868"/>
                    </a:lnTo>
                    <a:lnTo>
                      <a:pt x="250" y="868"/>
                    </a:lnTo>
                    <a:lnTo>
                      <a:pt x="250" y="878"/>
                    </a:lnTo>
                    <a:lnTo>
                      <a:pt x="250" y="884"/>
                    </a:lnTo>
                    <a:lnTo>
                      <a:pt x="248" y="890"/>
                    </a:lnTo>
                    <a:lnTo>
                      <a:pt x="248" y="890"/>
                    </a:lnTo>
                    <a:lnTo>
                      <a:pt x="244" y="896"/>
                    </a:lnTo>
                    <a:lnTo>
                      <a:pt x="244" y="896"/>
                    </a:lnTo>
                    <a:lnTo>
                      <a:pt x="242" y="908"/>
                    </a:lnTo>
                    <a:lnTo>
                      <a:pt x="242" y="908"/>
                    </a:lnTo>
                    <a:lnTo>
                      <a:pt x="246" y="912"/>
                    </a:lnTo>
                    <a:lnTo>
                      <a:pt x="246" y="912"/>
                    </a:lnTo>
                    <a:lnTo>
                      <a:pt x="248" y="920"/>
                    </a:lnTo>
                    <a:lnTo>
                      <a:pt x="248" y="920"/>
                    </a:lnTo>
                    <a:lnTo>
                      <a:pt x="248" y="932"/>
                    </a:lnTo>
                    <a:lnTo>
                      <a:pt x="248" y="932"/>
                    </a:lnTo>
                    <a:lnTo>
                      <a:pt x="250" y="942"/>
                    </a:lnTo>
                    <a:lnTo>
                      <a:pt x="250" y="942"/>
                    </a:lnTo>
                    <a:lnTo>
                      <a:pt x="254" y="948"/>
                    </a:lnTo>
                    <a:lnTo>
                      <a:pt x="254" y="948"/>
                    </a:lnTo>
                    <a:lnTo>
                      <a:pt x="258" y="954"/>
                    </a:lnTo>
                    <a:lnTo>
                      <a:pt x="258" y="960"/>
                    </a:lnTo>
                    <a:lnTo>
                      <a:pt x="258" y="960"/>
                    </a:lnTo>
                    <a:lnTo>
                      <a:pt x="258" y="976"/>
                    </a:lnTo>
                    <a:lnTo>
                      <a:pt x="258" y="976"/>
                    </a:lnTo>
                    <a:lnTo>
                      <a:pt x="260" y="982"/>
                    </a:lnTo>
                    <a:lnTo>
                      <a:pt x="262" y="988"/>
                    </a:lnTo>
                    <a:lnTo>
                      <a:pt x="262" y="988"/>
                    </a:lnTo>
                    <a:lnTo>
                      <a:pt x="268" y="998"/>
                    </a:lnTo>
                    <a:lnTo>
                      <a:pt x="268" y="998"/>
                    </a:lnTo>
                    <a:lnTo>
                      <a:pt x="268" y="1006"/>
                    </a:lnTo>
                    <a:lnTo>
                      <a:pt x="270" y="1012"/>
                    </a:lnTo>
                    <a:lnTo>
                      <a:pt x="270" y="1012"/>
                    </a:lnTo>
                    <a:lnTo>
                      <a:pt x="272" y="1038"/>
                    </a:lnTo>
                    <a:lnTo>
                      <a:pt x="272" y="1038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4" y="1042"/>
                    </a:lnTo>
                    <a:lnTo>
                      <a:pt x="276" y="1042"/>
                    </a:lnTo>
                    <a:lnTo>
                      <a:pt x="276" y="1044"/>
                    </a:lnTo>
                    <a:lnTo>
                      <a:pt x="276" y="1044"/>
                    </a:lnTo>
                    <a:lnTo>
                      <a:pt x="276" y="1048"/>
                    </a:lnTo>
                    <a:lnTo>
                      <a:pt x="276" y="1048"/>
                    </a:lnTo>
                    <a:lnTo>
                      <a:pt x="286" y="1096"/>
                    </a:lnTo>
                    <a:lnTo>
                      <a:pt x="290" y="1118"/>
                    </a:lnTo>
                    <a:lnTo>
                      <a:pt x="292" y="1144"/>
                    </a:lnTo>
                    <a:lnTo>
                      <a:pt x="294" y="1144"/>
                    </a:lnTo>
                    <a:lnTo>
                      <a:pt x="380" y="1144"/>
                    </a:lnTo>
                    <a:lnTo>
                      <a:pt x="380" y="1144"/>
                    </a:lnTo>
                    <a:lnTo>
                      <a:pt x="390" y="1144"/>
                    </a:lnTo>
                    <a:lnTo>
                      <a:pt x="400" y="1140"/>
                    </a:lnTo>
                    <a:lnTo>
                      <a:pt x="408" y="1136"/>
                    </a:lnTo>
                    <a:lnTo>
                      <a:pt x="416" y="1130"/>
                    </a:lnTo>
                    <a:lnTo>
                      <a:pt x="422" y="1124"/>
                    </a:lnTo>
                    <a:lnTo>
                      <a:pt x="426" y="1116"/>
                    </a:lnTo>
                    <a:lnTo>
                      <a:pt x="430" y="1106"/>
                    </a:lnTo>
                    <a:lnTo>
                      <a:pt x="432" y="1098"/>
                    </a:lnTo>
                    <a:lnTo>
                      <a:pt x="432" y="1098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50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8" name="모서리가 둥근 직사각형 17"/>
            <p:cNvSpPr/>
            <p:nvPr userDrawn="1"/>
          </p:nvSpPr>
          <p:spPr>
            <a:xfrm>
              <a:off x="5492750" y="1625600"/>
              <a:ext cx="842400" cy="842400"/>
            </a:xfrm>
            <a:prstGeom prst="roundRect">
              <a:avLst>
                <a:gd name="adj" fmla="val 10903"/>
              </a:avLst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9" name="모서리가 둥근 직사각형 18"/>
            <p:cNvSpPr/>
            <p:nvPr userDrawn="1"/>
          </p:nvSpPr>
          <p:spPr>
            <a:xfrm>
              <a:off x="5492750" y="1198725"/>
              <a:ext cx="334800" cy="33480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모서리가 둥근 직사각형 19"/>
            <p:cNvSpPr/>
            <p:nvPr userDrawn="1"/>
          </p:nvSpPr>
          <p:spPr>
            <a:xfrm>
              <a:off x="4718050" y="1434150"/>
              <a:ext cx="680400" cy="680400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3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0D9F8BA-E2A3-4C10-8F46-E49EFF6FB86D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70EE628D-9C7C-4EED-B5AA-C184E602B5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F92A5CA9-9389-4D74-9C24-E8A9CFFF81C6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015D9C35-3970-4E23-8DDA-8A34C77926C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0A8405D-CD71-4B0E-BE8E-51330D98427E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64C1E09-A005-4C45-B5C6-A874F8FAA809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스포츠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FD237EC-0578-49D3-8BA6-77EA76172790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B93B33F3-99E0-4F3B-B2A5-07D998A019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337" y="944724"/>
            <a:ext cx="3913971" cy="510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51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2-4 </a:t>
            </a:r>
            <a:r>
              <a:rPr lang="ko-KR" altLang="en-US" dirty="0"/>
              <a:t>사업장 및 설비현황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사업장 및 설비현황을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및 설비현황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현재의 사업장과 향후 사업장 확보계획 및 설비현황과 설비 도입계획 등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6" name="그룹 45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47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0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1" name="그룹 50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52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5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6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7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62" name="표 61"/>
          <p:cNvGraphicFramePr>
            <a:graphicFrameLocks noGrp="1"/>
          </p:cNvGraphicFramePr>
          <p:nvPr/>
        </p:nvGraphicFramePr>
        <p:xfrm>
          <a:off x="957212" y="1700808"/>
          <a:ext cx="7251191" cy="2167438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1749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1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1" name="그룹 40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42" name="TextBox 41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국내외 기술동향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국내외 기술동향을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국내외 기술동향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 또는 서비스와 관련된 국내외의 동향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뉴스나 인터넷의 기사를 인용하여 작성할 경우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출처를 반드시 기재</a:t>
              </a:r>
              <a:r>
                <a:rPr kumimoji="1" lang="ko-KR" altLang="en-US" sz="1050" spc="30" dirty="0">
                  <a:latin typeface="+mn-ea"/>
                </a:rPr>
                <a:t>하여 신뢰성을 높이는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1180" name="직사각형 1179"/>
          <p:cNvSpPr/>
          <p:nvPr/>
        </p:nvSpPr>
        <p:spPr>
          <a:xfrm>
            <a:off x="1115616" y="1736159"/>
            <a:ext cx="1980220" cy="15038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81" name="직사각형 1180"/>
          <p:cNvSpPr/>
          <p:nvPr/>
        </p:nvSpPr>
        <p:spPr>
          <a:xfrm>
            <a:off x="1115616" y="3240054"/>
            <a:ext cx="1980220" cy="119705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82" name="직사각형 1181"/>
          <p:cNvSpPr/>
          <p:nvPr/>
        </p:nvSpPr>
        <p:spPr>
          <a:xfrm>
            <a:off x="1115616" y="4437111"/>
            <a:ext cx="1980220" cy="181073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94" name="Rectangle 222"/>
          <p:cNvSpPr>
            <a:spLocks noChangeArrowheads="1"/>
          </p:cNvSpPr>
          <p:nvPr/>
        </p:nvSpPr>
        <p:spPr bwMode="auto">
          <a:xfrm>
            <a:off x="5177728" y="2252095"/>
            <a:ext cx="2868516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195" name="Rectangle 292"/>
          <p:cNvSpPr>
            <a:spLocks noChangeArrowheads="1"/>
          </p:cNvSpPr>
          <p:nvPr/>
        </p:nvSpPr>
        <p:spPr bwMode="auto">
          <a:xfrm>
            <a:off x="3311860" y="222193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96" name="Rectangle 70"/>
          <p:cNvSpPr>
            <a:spLocks noChangeArrowheads="1"/>
          </p:cNvSpPr>
          <p:nvPr/>
        </p:nvSpPr>
        <p:spPr bwMode="auto">
          <a:xfrm>
            <a:off x="3324110" y="2384884"/>
            <a:ext cx="1059629" cy="72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6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75</a:t>
            </a:r>
            <a:r>
              <a:rPr kumimoji="1" lang="en-US" altLang="ko-KR" sz="2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sz="2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97" name="Rectangle 222"/>
          <p:cNvSpPr>
            <a:spLocks noChangeArrowheads="1"/>
          </p:cNvSpPr>
          <p:nvPr/>
        </p:nvSpPr>
        <p:spPr bwMode="auto">
          <a:xfrm>
            <a:off x="5177728" y="3531171"/>
            <a:ext cx="2868516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198" name="Rectangle 292"/>
          <p:cNvSpPr>
            <a:spLocks noChangeArrowheads="1"/>
          </p:cNvSpPr>
          <p:nvPr/>
        </p:nvSpPr>
        <p:spPr bwMode="auto">
          <a:xfrm>
            <a:off x="3311860" y="3501008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99" name="Rectangle 70"/>
          <p:cNvSpPr>
            <a:spLocks noChangeArrowheads="1"/>
          </p:cNvSpPr>
          <p:nvPr/>
        </p:nvSpPr>
        <p:spPr bwMode="auto">
          <a:xfrm>
            <a:off x="3324110" y="3663960"/>
            <a:ext cx="1059629" cy="72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600" b="1" dirty="0">
                <a:solidFill>
                  <a:schemeClr val="accent4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75</a:t>
            </a:r>
            <a:r>
              <a:rPr kumimoji="1" lang="en-US" altLang="ko-KR" sz="2000" b="1" dirty="0">
                <a:solidFill>
                  <a:schemeClr val="accent4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sz="2000" b="0" i="0" u="none" strike="noStrike" cap="none" normalizeH="0" baseline="0" dirty="0">
              <a:ln>
                <a:noFill/>
              </a:ln>
              <a:solidFill>
                <a:schemeClr val="accent4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00" name="Rectangle 222"/>
          <p:cNvSpPr>
            <a:spLocks noChangeArrowheads="1"/>
          </p:cNvSpPr>
          <p:nvPr/>
        </p:nvSpPr>
        <p:spPr bwMode="auto">
          <a:xfrm>
            <a:off x="5177728" y="4796430"/>
            <a:ext cx="2868516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201" name="Rectangle 292"/>
          <p:cNvSpPr>
            <a:spLocks noChangeArrowheads="1"/>
          </p:cNvSpPr>
          <p:nvPr/>
        </p:nvSpPr>
        <p:spPr bwMode="auto">
          <a:xfrm>
            <a:off x="3311860" y="47662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02" name="Rectangle 70"/>
          <p:cNvSpPr>
            <a:spLocks noChangeArrowheads="1"/>
          </p:cNvSpPr>
          <p:nvPr/>
        </p:nvSpPr>
        <p:spPr bwMode="auto">
          <a:xfrm>
            <a:off x="3324110" y="4929219"/>
            <a:ext cx="1059629" cy="72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600" b="1" dirty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75</a:t>
            </a:r>
            <a:r>
              <a:rPr kumimoji="1" lang="en-US" altLang="ko-KR" sz="2000" b="1" dirty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sz="20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56" name="TextBox 55"/>
            <p:cNvSpPr txBox="1"/>
            <p:nvPr/>
          </p:nvSpPr>
          <p:spPr>
            <a:xfrm>
              <a:off x="6984468" y="6021288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8" name="Freeform 5"/>
          <p:cNvSpPr>
            <a:spLocks noEditPoints="1"/>
          </p:cNvSpPr>
          <p:nvPr/>
        </p:nvSpPr>
        <p:spPr bwMode="auto">
          <a:xfrm>
            <a:off x="1668363" y="2132856"/>
            <a:ext cx="857250" cy="644525"/>
          </a:xfrm>
          <a:custGeom>
            <a:avLst/>
            <a:gdLst/>
            <a:ahLst/>
            <a:cxnLst>
              <a:cxn ang="0">
                <a:pos x="536" y="372"/>
              </a:cxn>
              <a:cxn ang="0">
                <a:pos x="292" y="12"/>
              </a:cxn>
              <a:cxn ang="0">
                <a:pos x="292" y="12"/>
              </a:cxn>
              <a:cxn ang="0">
                <a:pos x="288" y="8"/>
              </a:cxn>
              <a:cxn ang="0">
                <a:pos x="282" y="2"/>
              </a:cxn>
              <a:cxn ang="0">
                <a:pos x="276" y="0"/>
              </a:cxn>
              <a:cxn ang="0">
                <a:pos x="270" y="0"/>
              </a:cxn>
              <a:cxn ang="0">
                <a:pos x="264" y="0"/>
              </a:cxn>
              <a:cxn ang="0">
                <a:pos x="258" y="2"/>
              </a:cxn>
              <a:cxn ang="0">
                <a:pos x="252" y="8"/>
              </a:cxn>
              <a:cxn ang="0">
                <a:pos x="248" y="12"/>
              </a:cxn>
              <a:cxn ang="0">
                <a:pos x="6" y="372"/>
              </a:cxn>
              <a:cxn ang="0">
                <a:pos x="6" y="372"/>
              </a:cxn>
              <a:cxn ang="0">
                <a:pos x="2" y="380"/>
              </a:cxn>
              <a:cxn ang="0">
                <a:pos x="0" y="386"/>
              </a:cxn>
              <a:cxn ang="0">
                <a:pos x="0" y="392"/>
              </a:cxn>
              <a:cxn ang="0">
                <a:pos x="2" y="396"/>
              </a:cxn>
              <a:cxn ang="0">
                <a:pos x="4" y="400"/>
              </a:cxn>
              <a:cxn ang="0">
                <a:pos x="8" y="404"/>
              </a:cxn>
              <a:cxn ang="0">
                <a:pos x="16" y="404"/>
              </a:cxn>
              <a:cxn ang="0">
                <a:pos x="22" y="406"/>
              </a:cxn>
              <a:cxn ang="0">
                <a:pos x="518" y="406"/>
              </a:cxn>
              <a:cxn ang="0">
                <a:pos x="518" y="406"/>
              </a:cxn>
              <a:cxn ang="0">
                <a:pos x="526" y="404"/>
              </a:cxn>
              <a:cxn ang="0">
                <a:pos x="532" y="404"/>
              </a:cxn>
              <a:cxn ang="0">
                <a:pos x="536" y="400"/>
              </a:cxn>
              <a:cxn ang="0">
                <a:pos x="540" y="396"/>
              </a:cxn>
              <a:cxn ang="0">
                <a:pos x="540" y="392"/>
              </a:cxn>
              <a:cxn ang="0">
                <a:pos x="540" y="386"/>
              </a:cxn>
              <a:cxn ang="0">
                <a:pos x="538" y="380"/>
              </a:cxn>
              <a:cxn ang="0">
                <a:pos x="536" y="372"/>
              </a:cxn>
              <a:cxn ang="0">
                <a:pos x="536" y="372"/>
              </a:cxn>
              <a:cxn ang="0">
                <a:pos x="292" y="208"/>
              </a:cxn>
              <a:cxn ang="0">
                <a:pos x="226" y="274"/>
              </a:cxn>
              <a:cxn ang="0">
                <a:pos x="178" y="206"/>
              </a:cxn>
              <a:cxn ang="0">
                <a:pos x="264" y="80"/>
              </a:cxn>
              <a:cxn ang="0">
                <a:pos x="264" y="80"/>
              </a:cxn>
              <a:cxn ang="0">
                <a:pos x="268" y="76"/>
              </a:cxn>
              <a:cxn ang="0">
                <a:pos x="272" y="74"/>
              </a:cxn>
              <a:cxn ang="0">
                <a:pos x="276" y="76"/>
              </a:cxn>
              <a:cxn ang="0">
                <a:pos x="280" y="80"/>
              </a:cxn>
              <a:cxn ang="0">
                <a:pos x="386" y="236"/>
              </a:cxn>
              <a:cxn ang="0">
                <a:pos x="292" y="208"/>
              </a:cxn>
            </a:cxnLst>
            <a:rect l="0" t="0" r="r" b="b"/>
            <a:pathLst>
              <a:path w="540" h="406">
                <a:moveTo>
                  <a:pt x="536" y="372"/>
                </a:moveTo>
                <a:lnTo>
                  <a:pt x="292" y="12"/>
                </a:lnTo>
                <a:lnTo>
                  <a:pt x="292" y="12"/>
                </a:lnTo>
                <a:lnTo>
                  <a:pt x="288" y="8"/>
                </a:lnTo>
                <a:lnTo>
                  <a:pt x="282" y="2"/>
                </a:lnTo>
                <a:lnTo>
                  <a:pt x="276" y="0"/>
                </a:lnTo>
                <a:lnTo>
                  <a:pt x="270" y="0"/>
                </a:lnTo>
                <a:lnTo>
                  <a:pt x="264" y="0"/>
                </a:lnTo>
                <a:lnTo>
                  <a:pt x="258" y="2"/>
                </a:lnTo>
                <a:lnTo>
                  <a:pt x="252" y="8"/>
                </a:lnTo>
                <a:lnTo>
                  <a:pt x="248" y="12"/>
                </a:lnTo>
                <a:lnTo>
                  <a:pt x="6" y="372"/>
                </a:lnTo>
                <a:lnTo>
                  <a:pt x="6" y="372"/>
                </a:lnTo>
                <a:lnTo>
                  <a:pt x="2" y="380"/>
                </a:lnTo>
                <a:lnTo>
                  <a:pt x="0" y="386"/>
                </a:lnTo>
                <a:lnTo>
                  <a:pt x="0" y="392"/>
                </a:lnTo>
                <a:lnTo>
                  <a:pt x="2" y="396"/>
                </a:lnTo>
                <a:lnTo>
                  <a:pt x="4" y="400"/>
                </a:lnTo>
                <a:lnTo>
                  <a:pt x="8" y="404"/>
                </a:lnTo>
                <a:lnTo>
                  <a:pt x="16" y="404"/>
                </a:lnTo>
                <a:lnTo>
                  <a:pt x="22" y="406"/>
                </a:lnTo>
                <a:lnTo>
                  <a:pt x="518" y="406"/>
                </a:lnTo>
                <a:lnTo>
                  <a:pt x="518" y="406"/>
                </a:lnTo>
                <a:lnTo>
                  <a:pt x="526" y="404"/>
                </a:lnTo>
                <a:lnTo>
                  <a:pt x="532" y="404"/>
                </a:lnTo>
                <a:lnTo>
                  <a:pt x="536" y="400"/>
                </a:lnTo>
                <a:lnTo>
                  <a:pt x="540" y="396"/>
                </a:lnTo>
                <a:lnTo>
                  <a:pt x="540" y="392"/>
                </a:lnTo>
                <a:lnTo>
                  <a:pt x="540" y="386"/>
                </a:lnTo>
                <a:lnTo>
                  <a:pt x="538" y="380"/>
                </a:lnTo>
                <a:lnTo>
                  <a:pt x="536" y="372"/>
                </a:lnTo>
                <a:lnTo>
                  <a:pt x="536" y="372"/>
                </a:lnTo>
                <a:close/>
                <a:moveTo>
                  <a:pt x="292" y="208"/>
                </a:moveTo>
                <a:lnTo>
                  <a:pt x="226" y="274"/>
                </a:lnTo>
                <a:lnTo>
                  <a:pt x="178" y="206"/>
                </a:lnTo>
                <a:lnTo>
                  <a:pt x="264" y="80"/>
                </a:lnTo>
                <a:lnTo>
                  <a:pt x="264" y="80"/>
                </a:lnTo>
                <a:lnTo>
                  <a:pt x="268" y="76"/>
                </a:lnTo>
                <a:lnTo>
                  <a:pt x="272" y="74"/>
                </a:lnTo>
                <a:lnTo>
                  <a:pt x="276" y="76"/>
                </a:lnTo>
                <a:lnTo>
                  <a:pt x="280" y="80"/>
                </a:lnTo>
                <a:lnTo>
                  <a:pt x="386" y="236"/>
                </a:lnTo>
                <a:lnTo>
                  <a:pt x="292" y="20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9" name="그룹 58"/>
          <p:cNvGrpSpPr/>
          <p:nvPr/>
        </p:nvGrpSpPr>
        <p:grpSpPr>
          <a:xfrm>
            <a:off x="1668363" y="4761148"/>
            <a:ext cx="857250" cy="857250"/>
            <a:chOff x="2452688" y="3000375"/>
            <a:chExt cx="857250" cy="85725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2452688" y="3000375"/>
              <a:ext cx="857250" cy="857250"/>
            </a:xfrm>
            <a:custGeom>
              <a:avLst/>
              <a:gdLst/>
              <a:ahLst/>
              <a:cxnLst>
                <a:cxn ang="0">
                  <a:pos x="54" y="248"/>
                </a:cxn>
                <a:cxn ang="0">
                  <a:pos x="70" y="186"/>
                </a:cxn>
                <a:cxn ang="0">
                  <a:pos x="102" y="132"/>
                </a:cxn>
                <a:cxn ang="0">
                  <a:pos x="148" y="90"/>
                </a:cxn>
                <a:cxn ang="0">
                  <a:pos x="206" y="62"/>
                </a:cxn>
                <a:cxn ang="0">
                  <a:pos x="270" y="52"/>
                </a:cxn>
                <a:cxn ang="0">
                  <a:pos x="314" y="56"/>
                </a:cxn>
                <a:cxn ang="0">
                  <a:pos x="374" y="78"/>
                </a:cxn>
                <a:cxn ang="0">
                  <a:pos x="424" y="116"/>
                </a:cxn>
                <a:cxn ang="0">
                  <a:pos x="462" y="166"/>
                </a:cxn>
                <a:cxn ang="0">
                  <a:pos x="484" y="226"/>
                </a:cxn>
                <a:cxn ang="0">
                  <a:pos x="488" y="270"/>
                </a:cxn>
                <a:cxn ang="0">
                  <a:pos x="478" y="334"/>
                </a:cxn>
                <a:cxn ang="0">
                  <a:pos x="450" y="392"/>
                </a:cxn>
                <a:cxn ang="0">
                  <a:pos x="408" y="438"/>
                </a:cxn>
                <a:cxn ang="0">
                  <a:pos x="354" y="470"/>
                </a:cxn>
                <a:cxn ang="0">
                  <a:pos x="292" y="486"/>
                </a:cxn>
                <a:cxn ang="0">
                  <a:pos x="248" y="486"/>
                </a:cxn>
                <a:cxn ang="0">
                  <a:pos x="186" y="470"/>
                </a:cxn>
                <a:cxn ang="0">
                  <a:pos x="132" y="438"/>
                </a:cxn>
                <a:cxn ang="0">
                  <a:pos x="90" y="392"/>
                </a:cxn>
                <a:cxn ang="0">
                  <a:pos x="62" y="334"/>
                </a:cxn>
                <a:cxn ang="0">
                  <a:pos x="52" y="270"/>
                </a:cxn>
                <a:cxn ang="0">
                  <a:pos x="0" y="270"/>
                </a:cxn>
                <a:cxn ang="0">
                  <a:pos x="12" y="350"/>
                </a:cxn>
                <a:cxn ang="0">
                  <a:pos x="46" y="420"/>
                </a:cxn>
                <a:cxn ang="0">
                  <a:pos x="98" y="478"/>
                </a:cxn>
                <a:cxn ang="0">
                  <a:pos x="164" y="518"/>
                </a:cxn>
                <a:cxn ang="0">
                  <a:pos x="242" y="538"/>
                </a:cxn>
                <a:cxn ang="0">
                  <a:pos x="298" y="538"/>
                </a:cxn>
                <a:cxn ang="0">
                  <a:pos x="374" y="518"/>
                </a:cxn>
                <a:cxn ang="0">
                  <a:pos x="442" y="478"/>
                </a:cxn>
                <a:cxn ang="0">
                  <a:pos x="494" y="420"/>
                </a:cxn>
                <a:cxn ang="0">
                  <a:pos x="528" y="350"/>
                </a:cxn>
                <a:cxn ang="0">
                  <a:pos x="540" y="270"/>
                </a:cxn>
                <a:cxn ang="0">
                  <a:pos x="534" y="216"/>
                </a:cxn>
                <a:cxn ang="0">
                  <a:pos x="508" y="142"/>
                </a:cxn>
                <a:cxn ang="0">
                  <a:pos x="460" y="80"/>
                </a:cxn>
                <a:cxn ang="0">
                  <a:pos x="398" y="32"/>
                </a:cxn>
                <a:cxn ang="0">
                  <a:pos x="324" y="6"/>
                </a:cxn>
                <a:cxn ang="0">
                  <a:pos x="270" y="0"/>
                </a:cxn>
                <a:cxn ang="0">
                  <a:pos x="190" y="12"/>
                </a:cxn>
                <a:cxn ang="0">
                  <a:pos x="118" y="46"/>
                </a:cxn>
                <a:cxn ang="0">
                  <a:pos x="62" y="98"/>
                </a:cxn>
                <a:cxn ang="0">
                  <a:pos x="22" y="164"/>
                </a:cxn>
                <a:cxn ang="0">
                  <a:pos x="2" y="242"/>
                </a:cxn>
              </a:cxnLst>
              <a:rect l="0" t="0" r="r" b="b"/>
              <a:pathLst>
                <a:path w="540" h="540">
                  <a:moveTo>
                    <a:pt x="52" y="270"/>
                  </a:moveTo>
                  <a:lnTo>
                    <a:pt x="52" y="270"/>
                  </a:lnTo>
                  <a:lnTo>
                    <a:pt x="54" y="248"/>
                  </a:lnTo>
                  <a:lnTo>
                    <a:pt x="56" y="226"/>
                  </a:lnTo>
                  <a:lnTo>
                    <a:pt x="62" y="206"/>
                  </a:lnTo>
                  <a:lnTo>
                    <a:pt x="70" y="186"/>
                  </a:lnTo>
                  <a:lnTo>
                    <a:pt x="78" y="166"/>
                  </a:lnTo>
                  <a:lnTo>
                    <a:pt x="90" y="148"/>
                  </a:lnTo>
                  <a:lnTo>
                    <a:pt x="102" y="132"/>
                  </a:lnTo>
                  <a:lnTo>
                    <a:pt x="116" y="116"/>
                  </a:lnTo>
                  <a:lnTo>
                    <a:pt x="132" y="102"/>
                  </a:lnTo>
                  <a:lnTo>
                    <a:pt x="148" y="90"/>
                  </a:lnTo>
                  <a:lnTo>
                    <a:pt x="166" y="78"/>
                  </a:lnTo>
                  <a:lnTo>
                    <a:pt x="186" y="70"/>
                  </a:lnTo>
                  <a:lnTo>
                    <a:pt x="206" y="62"/>
                  </a:lnTo>
                  <a:lnTo>
                    <a:pt x="226" y="56"/>
                  </a:lnTo>
                  <a:lnTo>
                    <a:pt x="248" y="54"/>
                  </a:lnTo>
                  <a:lnTo>
                    <a:pt x="270" y="52"/>
                  </a:lnTo>
                  <a:lnTo>
                    <a:pt x="270" y="52"/>
                  </a:lnTo>
                  <a:lnTo>
                    <a:pt x="292" y="54"/>
                  </a:lnTo>
                  <a:lnTo>
                    <a:pt x="314" y="56"/>
                  </a:lnTo>
                  <a:lnTo>
                    <a:pt x="334" y="62"/>
                  </a:lnTo>
                  <a:lnTo>
                    <a:pt x="354" y="70"/>
                  </a:lnTo>
                  <a:lnTo>
                    <a:pt x="374" y="78"/>
                  </a:lnTo>
                  <a:lnTo>
                    <a:pt x="392" y="90"/>
                  </a:lnTo>
                  <a:lnTo>
                    <a:pt x="408" y="102"/>
                  </a:lnTo>
                  <a:lnTo>
                    <a:pt x="424" y="116"/>
                  </a:lnTo>
                  <a:lnTo>
                    <a:pt x="438" y="132"/>
                  </a:lnTo>
                  <a:lnTo>
                    <a:pt x="450" y="148"/>
                  </a:lnTo>
                  <a:lnTo>
                    <a:pt x="462" y="166"/>
                  </a:lnTo>
                  <a:lnTo>
                    <a:pt x="470" y="186"/>
                  </a:lnTo>
                  <a:lnTo>
                    <a:pt x="478" y="206"/>
                  </a:lnTo>
                  <a:lnTo>
                    <a:pt x="484" y="226"/>
                  </a:lnTo>
                  <a:lnTo>
                    <a:pt x="486" y="248"/>
                  </a:lnTo>
                  <a:lnTo>
                    <a:pt x="488" y="270"/>
                  </a:lnTo>
                  <a:lnTo>
                    <a:pt x="488" y="270"/>
                  </a:lnTo>
                  <a:lnTo>
                    <a:pt x="486" y="292"/>
                  </a:lnTo>
                  <a:lnTo>
                    <a:pt x="484" y="314"/>
                  </a:lnTo>
                  <a:lnTo>
                    <a:pt x="478" y="334"/>
                  </a:lnTo>
                  <a:lnTo>
                    <a:pt x="470" y="354"/>
                  </a:lnTo>
                  <a:lnTo>
                    <a:pt x="462" y="374"/>
                  </a:lnTo>
                  <a:lnTo>
                    <a:pt x="450" y="392"/>
                  </a:lnTo>
                  <a:lnTo>
                    <a:pt x="438" y="408"/>
                  </a:lnTo>
                  <a:lnTo>
                    <a:pt x="424" y="424"/>
                  </a:lnTo>
                  <a:lnTo>
                    <a:pt x="408" y="438"/>
                  </a:lnTo>
                  <a:lnTo>
                    <a:pt x="392" y="450"/>
                  </a:lnTo>
                  <a:lnTo>
                    <a:pt x="374" y="462"/>
                  </a:lnTo>
                  <a:lnTo>
                    <a:pt x="354" y="470"/>
                  </a:lnTo>
                  <a:lnTo>
                    <a:pt x="334" y="478"/>
                  </a:lnTo>
                  <a:lnTo>
                    <a:pt x="314" y="484"/>
                  </a:lnTo>
                  <a:lnTo>
                    <a:pt x="292" y="486"/>
                  </a:lnTo>
                  <a:lnTo>
                    <a:pt x="270" y="488"/>
                  </a:lnTo>
                  <a:lnTo>
                    <a:pt x="270" y="488"/>
                  </a:lnTo>
                  <a:lnTo>
                    <a:pt x="248" y="486"/>
                  </a:lnTo>
                  <a:lnTo>
                    <a:pt x="226" y="484"/>
                  </a:lnTo>
                  <a:lnTo>
                    <a:pt x="206" y="478"/>
                  </a:lnTo>
                  <a:lnTo>
                    <a:pt x="186" y="470"/>
                  </a:lnTo>
                  <a:lnTo>
                    <a:pt x="166" y="462"/>
                  </a:lnTo>
                  <a:lnTo>
                    <a:pt x="148" y="450"/>
                  </a:lnTo>
                  <a:lnTo>
                    <a:pt x="132" y="438"/>
                  </a:lnTo>
                  <a:lnTo>
                    <a:pt x="116" y="424"/>
                  </a:lnTo>
                  <a:lnTo>
                    <a:pt x="102" y="408"/>
                  </a:lnTo>
                  <a:lnTo>
                    <a:pt x="90" y="392"/>
                  </a:lnTo>
                  <a:lnTo>
                    <a:pt x="78" y="374"/>
                  </a:lnTo>
                  <a:lnTo>
                    <a:pt x="70" y="354"/>
                  </a:lnTo>
                  <a:lnTo>
                    <a:pt x="62" y="334"/>
                  </a:lnTo>
                  <a:lnTo>
                    <a:pt x="56" y="314"/>
                  </a:lnTo>
                  <a:lnTo>
                    <a:pt x="54" y="292"/>
                  </a:lnTo>
                  <a:lnTo>
                    <a:pt x="52" y="270"/>
                  </a:lnTo>
                  <a:lnTo>
                    <a:pt x="52" y="270"/>
                  </a:lnTo>
                  <a:close/>
                  <a:moveTo>
                    <a:pt x="0" y="270"/>
                  </a:moveTo>
                  <a:lnTo>
                    <a:pt x="0" y="270"/>
                  </a:lnTo>
                  <a:lnTo>
                    <a:pt x="2" y="298"/>
                  </a:lnTo>
                  <a:lnTo>
                    <a:pt x="6" y="324"/>
                  </a:lnTo>
                  <a:lnTo>
                    <a:pt x="12" y="350"/>
                  </a:lnTo>
                  <a:lnTo>
                    <a:pt x="22" y="374"/>
                  </a:lnTo>
                  <a:lnTo>
                    <a:pt x="32" y="398"/>
                  </a:lnTo>
                  <a:lnTo>
                    <a:pt x="46" y="420"/>
                  </a:lnTo>
                  <a:lnTo>
                    <a:pt x="62" y="442"/>
                  </a:lnTo>
                  <a:lnTo>
                    <a:pt x="78" y="460"/>
                  </a:lnTo>
                  <a:lnTo>
                    <a:pt x="98" y="478"/>
                  </a:lnTo>
                  <a:lnTo>
                    <a:pt x="118" y="494"/>
                  </a:lnTo>
                  <a:lnTo>
                    <a:pt x="142" y="508"/>
                  </a:lnTo>
                  <a:lnTo>
                    <a:pt x="164" y="518"/>
                  </a:lnTo>
                  <a:lnTo>
                    <a:pt x="190" y="528"/>
                  </a:lnTo>
                  <a:lnTo>
                    <a:pt x="216" y="534"/>
                  </a:lnTo>
                  <a:lnTo>
                    <a:pt x="242" y="538"/>
                  </a:lnTo>
                  <a:lnTo>
                    <a:pt x="270" y="540"/>
                  </a:lnTo>
                  <a:lnTo>
                    <a:pt x="270" y="540"/>
                  </a:lnTo>
                  <a:lnTo>
                    <a:pt x="298" y="538"/>
                  </a:lnTo>
                  <a:lnTo>
                    <a:pt x="324" y="534"/>
                  </a:lnTo>
                  <a:lnTo>
                    <a:pt x="350" y="528"/>
                  </a:lnTo>
                  <a:lnTo>
                    <a:pt x="374" y="518"/>
                  </a:lnTo>
                  <a:lnTo>
                    <a:pt x="398" y="508"/>
                  </a:lnTo>
                  <a:lnTo>
                    <a:pt x="420" y="494"/>
                  </a:lnTo>
                  <a:lnTo>
                    <a:pt x="442" y="478"/>
                  </a:lnTo>
                  <a:lnTo>
                    <a:pt x="460" y="460"/>
                  </a:lnTo>
                  <a:lnTo>
                    <a:pt x="478" y="442"/>
                  </a:lnTo>
                  <a:lnTo>
                    <a:pt x="494" y="420"/>
                  </a:lnTo>
                  <a:lnTo>
                    <a:pt x="508" y="398"/>
                  </a:lnTo>
                  <a:lnTo>
                    <a:pt x="518" y="374"/>
                  </a:lnTo>
                  <a:lnTo>
                    <a:pt x="528" y="350"/>
                  </a:lnTo>
                  <a:lnTo>
                    <a:pt x="534" y="324"/>
                  </a:lnTo>
                  <a:lnTo>
                    <a:pt x="538" y="298"/>
                  </a:lnTo>
                  <a:lnTo>
                    <a:pt x="540" y="270"/>
                  </a:lnTo>
                  <a:lnTo>
                    <a:pt x="540" y="270"/>
                  </a:lnTo>
                  <a:lnTo>
                    <a:pt x="538" y="242"/>
                  </a:lnTo>
                  <a:lnTo>
                    <a:pt x="534" y="216"/>
                  </a:lnTo>
                  <a:lnTo>
                    <a:pt x="528" y="190"/>
                  </a:lnTo>
                  <a:lnTo>
                    <a:pt x="518" y="164"/>
                  </a:lnTo>
                  <a:lnTo>
                    <a:pt x="508" y="142"/>
                  </a:lnTo>
                  <a:lnTo>
                    <a:pt x="494" y="118"/>
                  </a:lnTo>
                  <a:lnTo>
                    <a:pt x="478" y="98"/>
                  </a:lnTo>
                  <a:lnTo>
                    <a:pt x="460" y="80"/>
                  </a:lnTo>
                  <a:lnTo>
                    <a:pt x="442" y="62"/>
                  </a:lnTo>
                  <a:lnTo>
                    <a:pt x="420" y="46"/>
                  </a:lnTo>
                  <a:lnTo>
                    <a:pt x="398" y="32"/>
                  </a:lnTo>
                  <a:lnTo>
                    <a:pt x="374" y="22"/>
                  </a:lnTo>
                  <a:lnTo>
                    <a:pt x="350" y="12"/>
                  </a:lnTo>
                  <a:lnTo>
                    <a:pt x="324" y="6"/>
                  </a:lnTo>
                  <a:lnTo>
                    <a:pt x="298" y="2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42" y="2"/>
                  </a:lnTo>
                  <a:lnTo>
                    <a:pt x="216" y="6"/>
                  </a:lnTo>
                  <a:lnTo>
                    <a:pt x="190" y="12"/>
                  </a:lnTo>
                  <a:lnTo>
                    <a:pt x="164" y="22"/>
                  </a:lnTo>
                  <a:lnTo>
                    <a:pt x="142" y="32"/>
                  </a:lnTo>
                  <a:lnTo>
                    <a:pt x="118" y="46"/>
                  </a:lnTo>
                  <a:lnTo>
                    <a:pt x="98" y="62"/>
                  </a:lnTo>
                  <a:lnTo>
                    <a:pt x="78" y="80"/>
                  </a:lnTo>
                  <a:lnTo>
                    <a:pt x="62" y="98"/>
                  </a:lnTo>
                  <a:lnTo>
                    <a:pt x="46" y="118"/>
                  </a:lnTo>
                  <a:lnTo>
                    <a:pt x="32" y="142"/>
                  </a:lnTo>
                  <a:lnTo>
                    <a:pt x="22" y="164"/>
                  </a:lnTo>
                  <a:lnTo>
                    <a:pt x="12" y="190"/>
                  </a:lnTo>
                  <a:lnTo>
                    <a:pt x="6" y="216"/>
                  </a:lnTo>
                  <a:lnTo>
                    <a:pt x="2" y="242"/>
                  </a:lnTo>
                  <a:lnTo>
                    <a:pt x="0" y="270"/>
                  </a:lnTo>
                  <a:lnTo>
                    <a:pt x="0" y="2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7"/>
            <p:cNvSpPr>
              <a:spLocks noEditPoints="1"/>
            </p:cNvSpPr>
            <p:nvPr/>
          </p:nvSpPr>
          <p:spPr bwMode="auto">
            <a:xfrm>
              <a:off x="2662238" y="3209925"/>
              <a:ext cx="438150" cy="438150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6"/>
                </a:cxn>
                <a:cxn ang="0">
                  <a:pos x="86" y="172"/>
                </a:cxn>
                <a:cxn ang="0">
                  <a:pos x="86" y="172"/>
                </a:cxn>
                <a:cxn ang="0">
                  <a:pos x="94" y="184"/>
                </a:cxn>
                <a:cxn ang="0">
                  <a:pos x="104" y="188"/>
                </a:cxn>
                <a:cxn ang="0">
                  <a:pos x="260" y="272"/>
                </a:cxn>
                <a:cxn ang="0">
                  <a:pos x="260" y="272"/>
                </a:cxn>
                <a:cxn ang="0">
                  <a:pos x="270" y="276"/>
                </a:cxn>
                <a:cxn ang="0">
                  <a:pos x="272" y="276"/>
                </a:cxn>
                <a:cxn ang="0">
                  <a:pos x="274" y="274"/>
                </a:cxn>
                <a:cxn ang="0">
                  <a:pos x="274" y="274"/>
                </a:cxn>
                <a:cxn ang="0">
                  <a:pos x="276" y="272"/>
                </a:cxn>
                <a:cxn ang="0">
                  <a:pos x="276" y="270"/>
                </a:cxn>
                <a:cxn ang="0">
                  <a:pos x="272" y="260"/>
                </a:cxn>
                <a:cxn ang="0">
                  <a:pos x="188" y="104"/>
                </a:cxn>
                <a:cxn ang="0">
                  <a:pos x="188" y="104"/>
                </a:cxn>
                <a:cxn ang="0">
                  <a:pos x="182" y="94"/>
                </a:cxn>
                <a:cxn ang="0">
                  <a:pos x="172" y="86"/>
                </a:cxn>
                <a:cxn ang="0">
                  <a:pos x="172" y="86"/>
                </a:cxn>
                <a:cxn ang="0">
                  <a:pos x="112" y="146"/>
                </a:cxn>
                <a:cxn ang="0">
                  <a:pos x="60" y="60"/>
                </a:cxn>
                <a:cxn ang="0">
                  <a:pos x="146" y="112"/>
                </a:cxn>
                <a:cxn ang="0">
                  <a:pos x="112" y="146"/>
                </a:cxn>
              </a:cxnLst>
              <a:rect l="0" t="0" r="r" b="b"/>
              <a:pathLst>
                <a:path w="276" h="276">
                  <a:moveTo>
                    <a:pt x="172" y="86"/>
                  </a:moveTo>
                  <a:lnTo>
                    <a:pt x="16" y="4"/>
                  </a:lnTo>
                  <a:lnTo>
                    <a:pt x="16" y="4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6"/>
                  </a:lnTo>
                  <a:lnTo>
                    <a:pt x="86" y="172"/>
                  </a:lnTo>
                  <a:lnTo>
                    <a:pt x="86" y="172"/>
                  </a:lnTo>
                  <a:lnTo>
                    <a:pt x="94" y="184"/>
                  </a:lnTo>
                  <a:lnTo>
                    <a:pt x="104" y="188"/>
                  </a:lnTo>
                  <a:lnTo>
                    <a:pt x="260" y="272"/>
                  </a:lnTo>
                  <a:lnTo>
                    <a:pt x="260" y="272"/>
                  </a:lnTo>
                  <a:lnTo>
                    <a:pt x="270" y="276"/>
                  </a:lnTo>
                  <a:lnTo>
                    <a:pt x="272" y="276"/>
                  </a:lnTo>
                  <a:lnTo>
                    <a:pt x="274" y="274"/>
                  </a:lnTo>
                  <a:lnTo>
                    <a:pt x="274" y="274"/>
                  </a:lnTo>
                  <a:lnTo>
                    <a:pt x="276" y="272"/>
                  </a:lnTo>
                  <a:lnTo>
                    <a:pt x="276" y="270"/>
                  </a:lnTo>
                  <a:lnTo>
                    <a:pt x="272" y="260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2" y="94"/>
                  </a:lnTo>
                  <a:lnTo>
                    <a:pt x="172" y="86"/>
                  </a:lnTo>
                  <a:lnTo>
                    <a:pt x="172" y="86"/>
                  </a:lnTo>
                  <a:close/>
                  <a:moveTo>
                    <a:pt x="112" y="146"/>
                  </a:moveTo>
                  <a:lnTo>
                    <a:pt x="60" y="60"/>
                  </a:lnTo>
                  <a:lnTo>
                    <a:pt x="146" y="112"/>
                  </a:lnTo>
                  <a:lnTo>
                    <a:pt x="112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2" name="Freeform 8"/>
          <p:cNvSpPr>
            <a:spLocks noEditPoints="1"/>
          </p:cNvSpPr>
          <p:nvPr/>
        </p:nvSpPr>
        <p:spPr bwMode="auto">
          <a:xfrm>
            <a:off x="1638201" y="3573016"/>
            <a:ext cx="917575" cy="600075"/>
          </a:xfrm>
          <a:custGeom>
            <a:avLst/>
            <a:gdLst/>
            <a:ahLst/>
            <a:cxnLst>
              <a:cxn ang="0">
                <a:pos x="542" y="348"/>
              </a:cxn>
              <a:cxn ang="0">
                <a:pos x="512" y="248"/>
              </a:cxn>
              <a:cxn ang="0">
                <a:pos x="298" y="60"/>
              </a:cxn>
              <a:cxn ang="0">
                <a:pos x="298" y="10"/>
              </a:cxn>
              <a:cxn ang="0">
                <a:pos x="298" y="10"/>
              </a:cxn>
              <a:cxn ang="0">
                <a:pos x="298" y="6"/>
              </a:cxn>
              <a:cxn ang="0">
                <a:pos x="296" y="2"/>
              </a:cxn>
              <a:cxn ang="0">
                <a:pos x="292" y="0"/>
              </a:cxn>
              <a:cxn ang="0">
                <a:pos x="288" y="0"/>
              </a:cxn>
              <a:cxn ang="0">
                <a:pos x="288" y="0"/>
              </a:cxn>
              <a:cxn ang="0">
                <a:pos x="284" y="0"/>
              </a:cxn>
              <a:cxn ang="0">
                <a:pos x="282" y="2"/>
              </a:cxn>
              <a:cxn ang="0">
                <a:pos x="280" y="6"/>
              </a:cxn>
              <a:cxn ang="0">
                <a:pos x="278" y="10"/>
              </a:cxn>
              <a:cxn ang="0">
                <a:pos x="278" y="60"/>
              </a:cxn>
              <a:cxn ang="0">
                <a:pos x="66" y="248"/>
              </a:cxn>
              <a:cxn ang="0">
                <a:pos x="36" y="348"/>
              </a:cxn>
              <a:cxn ang="0">
                <a:pos x="0" y="348"/>
              </a:cxn>
              <a:cxn ang="0">
                <a:pos x="0" y="378"/>
              </a:cxn>
              <a:cxn ang="0">
                <a:pos x="578" y="378"/>
              </a:cxn>
              <a:cxn ang="0">
                <a:pos x="578" y="348"/>
              </a:cxn>
              <a:cxn ang="0">
                <a:pos x="542" y="348"/>
              </a:cxn>
              <a:cxn ang="0">
                <a:pos x="278" y="348"/>
              </a:cxn>
              <a:cxn ang="0">
                <a:pos x="148" y="348"/>
              </a:cxn>
              <a:cxn ang="0">
                <a:pos x="278" y="120"/>
              </a:cxn>
              <a:cxn ang="0">
                <a:pos x="278" y="348"/>
              </a:cxn>
              <a:cxn ang="0">
                <a:pos x="298" y="348"/>
              </a:cxn>
              <a:cxn ang="0">
                <a:pos x="298" y="120"/>
              </a:cxn>
              <a:cxn ang="0">
                <a:pos x="428" y="348"/>
              </a:cxn>
              <a:cxn ang="0">
                <a:pos x="298" y="348"/>
              </a:cxn>
            </a:cxnLst>
            <a:rect l="0" t="0" r="r" b="b"/>
            <a:pathLst>
              <a:path w="578" h="378">
                <a:moveTo>
                  <a:pt x="542" y="348"/>
                </a:moveTo>
                <a:lnTo>
                  <a:pt x="512" y="248"/>
                </a:lnTo>
                <a:lnTo>
                  <a:pt x="298" y="60"/>
                </a:lnTo>
                <a:lnTo>
                  <a:pt x="298" y="10"/>
                </a:lnTo>
                <a:lnTo>
                  <a:pt x="298" y="10"/>
                </a:lnTo>
                <a:lnTo>
                  <a:pt x="298" y="6"/>
                </a:lnTo>
                <a:lnTo>
                  <a:pt x="296" y="2"/>
                </a:lnTo>
                <a:lnTo>
                  <a:pt x="292" y="0"/>
                </a:lnTo>
                <a:lnTo>
                  <a:pt x="288" y="0"/>
                </a:lnTo>
                <a:lnTo>
                  <a:pt x="288" y="0"/>
                </a:lnTo>
                <a:lnTo>
                  <a:pt x="284" y="0"/>
                </a:lnTo>
                <a:lnTo>
                  <a:pt x="282" y="2"/>
                </a:lnTo>
                <a:lnTo>
                  <a:pt x="280" y="6"/>
                </a:lnTo>
                <a:lnTo>
                  <a:pt x="278" y="10"/>
                </a:lnTo>
                <a:lnTo>
                  <a:pt x="278" y="60"/>
                </a:lnTo>
                <a:lnTo>
                  <a:pt x="66" y="248"/>
                </a:lnTo>
                <a:lnTo>
                  <a:pt x="36" y="348"/>
                </a:lnTo>
                <a:lnTo>
                  <a:pt x="0" y="348"/>
                </a:lnTo>
                <a:lnTo>
                  <a:pt x="0" y="378"/>
                </a:lnTo>
                <a:lnTo>
                  <a:pt x="578" y="378"/>
                </a:lnTo>
                <a:lnTo>
                  <a:pt x="578" y="348"/>
                </a:lnTo>
                <a:lnTo>
                  <a:pt x="542" y="348"/>
                </a:lnTo>
                <a:close/>
                <a:moveTo>
                  <a:pt x="278" y="348"/>
                </a:moveTo>
                <a:lnTo>
                  <a:pt x="148" y="348"/>
                </a:lnTo>
                <a:lnTo>
                  <a:pt x="278" y="120"/>
                </a:lnTo>
                <a:lnTo>
                  <a:pt x="278" y="348"/>
                </a:lnTo>
                <a:close/>
                <a:moveTo>
                  <a:pt x="298" y="348"/>
                </a:moveTo>
                <a:lnTo>
                  <a:pt x="298" y="120"/>
                </a:lnTo>
                <a:lnTo>
                  <a:pt x="428" y="348"/>
                </a:lnTo>
                <a:lnTo>
                  <a:pt x="298" y="3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2027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0306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6834054-7423-4D4B-A686-1EBB40598DC7}"/>
              </a:ext>
            </a:extLst>
          </p:cNvPr>
          <p:cNvSpPr/>
          <p:nvPr/>
        </p:nvSpPr>
        <p:spPr>
          <a:xfrm>
            <a:off x="107504" y="5648537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8437311-B122-4DED-9CD9-76FA528D2B0D}"/>
              </a:ext>
            </a:extLst>
          </p:cNvPr>
          <p:cNvSpPr/>
          <p:nvPr/>
        </p:nvSpPr>
        <p:spPr>
          <a:xfrm>
            <a:off x="107504" y="6260381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5A67AA0-17A4-42A7-A00C-24E344272056}"/>
              </a:ext>
            </a:extLst>
          </p:cNvPr>
          <p:cNvSpPr/>
          <p:nvPr/>
        </p:nvSpPr>
        <p:spPr>
          <a:xfrm>
            <a:off x="1139597" y="5502676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7A73720E-A2CE-48AA-8C11-A8AB5CD01850}"/>
              </a:ext>
            </a:extLst>
          </p:cNvPr>
          <p:cNvSpPr/>
          <p:nvPr/>
        </p:nvSpPr>
        <p:spPr>
          <a:xfrm>
            <a:off x="1009194" y="5828908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487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15D2259-D2AF-4A92-993B-E6992C429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6868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70F9FA8-A595-4726-B118-2B8D2255B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019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6D12769A-8B5D-4C4F-8E71-2F1A92C91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1878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0D4F836-1B7B-42AB-843D-1286CE6AE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5608" y="4262702"/>
            <a:ext cx="1674024" cy="125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5426E88-51A3-44FC-B012-3FE5BE1D7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60" y="4262702"/>
            <a:ext cx="1674024" cy="125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37ECE42-CBB8-474C-9FEF-E2953654F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9965" y="2298485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C50F6BE-8C85-4291-BC13-A1B6CA3E5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1389" y="4268482"/>
            <a:ext cx="1671505" cy="125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03737C0-A035-4B5D-BC02-0B136BF01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2271" y="4281670"/>
            <a:ext cx="1666892" cy="125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BCBB3FE-FF8D-4302-A598-7EABE7C4BDEA}"/>
              </a:ext>
            </a:extLst>
          </p:cNvPr>
          <p:cNvSpPr/>
          <p:nvPr/>
        </p:nvSpPr>
        <p:spPr>
          <a:xfrm>
            <a:off x="757823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8A38097-9FF5-451A-8951-FCEDAA0CF240}"/>
              </a:ext>
            </a:extLst>
          </p:cNvPr>
          <p:cNvSpPr/>
          <p:nvPr/>
        </p:nvSpPr>
        <p:spPr>
          <a:xfrm>
            <a:off x="2786671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B0A58E13-1006-4CF9-84FF-DF8A092DE219}"/>
              </a:ext>
            </a:extLst>
          </p:cNvPr>
          <p:cNvSpPr/>
          <p:nvPr/>
        </p:nvSpPr>
        <p:spPr>
          <a:xfrm>
            <a:off x="4821682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59F8692-39BC-4824-A682-2A2BE102E7EA}"/>
              </a:ext>
            </a:extLst>
          </p:cNvPr>
          <p:cNvSpPr/>
          <p:nvPr/>
        </p:nvSpPr>
        <p:spPr>
          <a:xfrm>
            <a:off x="6849769" y="3652494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B9C0D7B-6225-41AC-93A4-5269F690CF4F}"/>
              </a:ext>
            </a:extLst>
          </p:cNvPr>
          <p:cNvSpPr/>
          <p:nvPr/>
        </p:nvSpPr>
        <p:spPr>
          <a:xfrm>
            <a:off x="757823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CDEA201-9DA4-4E38-8EB3-86EE3E82CB07}"/>
              </a:ext>
            </a:extLst>
          </p:cNvPr>
          <p:cNvSpPr/>
          <p:nvPr/>
        </p:nvSpPr>
        <p:spPr>
          <a:xfrm>
            <a:off x="2786671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32B50B4B-488A-4542-BC7D-C57140BE7246}"/>
              </a:ext>
            </a:extLst>
          </p:cNvPr>
          <p:cNvSpPr/>
          <p:nvPr/>
        </p:nvSpPr>
        <p:spPr>
          <a:xfrm>
            <a:off x="4821682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3736180-D4F7-4570-83E3-070052B578A9}"/>
              </a:ext>
            </a:extLst>
          </p:cNvPr>
          <p:cNvSpPr/>
          <p:nvPr/>
        </p:nvSpPr>
        <p:spPr>
          <a:xfrm>
            <a:off x="6849769" y="5625171"/>
            <a:ext cx="1791898" cy="291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F5A6F72-0DED-4F4C-AEFD-DF7E3A663BC6}"/>
              </a:ext>
            </a:extLst>
          </p:cNvPr>
          <p:cNvSpPr/>
          <p:nvPr/>
        </p:nvSpPr>
        <p:spPr>
          <a:xfrm>
            <a:off x="672841" y="1262305"/>
            <a:ext cx="3835251" cy="39403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98E466F-77C6-45BA-8B97-6C1FD776258E}"/>
              </a:ext>
            </a:extLst>
          </p:cNvPr>
          <p:cNvSpPr/>
          <p:nvPr/>
        </p:nvSpPr>
        <p:spPr>
          <a:xfrm>
            <a:off x="672841" y="1037318"/>
            <a:ext cx="1580837" cy="262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BE2117A-DE3B-4D81-BA76-639AE636C2AD}"/>
              </a:ext>
            </a:extLst>
          </p:cNvPr>
          <p:cNvSpPr/>
          <p:nvPr/>
        </p:nvSpPr>
        <p:spPr>
          <a:xfrm>
            <a:off x="6738855" y="1412487"/>
            <a:ext cx="1937601" cy="21015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7945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400B64E4-2163-49DF-A978-6F66ED89F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5294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1A489F6C-051E-4BD6-A57E-61749D16F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72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27C9F61-F2B7-4A48-9D53-22B9029AA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947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59F58E5-0E7F-4379-A5AE-7A69DE959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082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CAD0F00-575D-4348-BDDE-3AB74D86F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59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B1193BC6-4D3F-4D90-AF3E-C0FBFBFD0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5935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4A4B098-010B-44EA-9ED2-469BB8B87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3836" y="4147242"/>
            <a:ext cx="1586565" cy="120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C03B06B-FCDF-47C8-896C-3D4E9ADD7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9235" y="4159935"/>
            <a:ext cx="1582187" cy="120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23A134B-3FC0-4D9D-92C2-7A9E3C5AD0FA}"/>
              </a:ext>
            </a:extLst>
          </p:cNvPr>
          <p:cNvSpPr/>
          <p:nvPr/>
        </p:nvSpPr>
        <p:spPr>
          <a:xfrm>
            <a:off x="754634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465F23A7-3F49-4DB8-956D-73372F3C4A7C}"/>
              </a:ext>
            </a:extLst>
          </p:cNvPr>
          <p:cNvSpPr/>
          <p:nvPr/>
        </p:nvSpPr>
        <p:spPr>
          <a:xfrm>
            <a:off x="2707356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52D46C8-D47C-4A52-B478-3DA2A800E94B}"/>
              </a:ext>
            </a:extLst>
          </p:cNvPr>
          <p:cNvSpPr/>
          <p:nvPr/>
        </p:nvSpPr>
        <p:spPr>
          <a:xfrm>
            <a:off x="4666009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6D765B31-A545-4D73-8772-5A8AD65B141D}"/>
              </a:ext>
            </a:extLst>
          </p:cNvPr>
          <p:cNvSpPr/>
          <p:nvPr/>
        </p:nvSpPr>
        <p:spPr>
          <a:xfrm>
            <a:off x="6617998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47B726D-A9DF-474C-97D7-289F66883612}"/>
              </a:ext>
            </a:extLst>
          </p:cNvPr>
          <p:cNvSpPr/>
          <p:nvPr/>
        </p:nvSpPr>
        <p:spPr>
          <a:xfrm>
            <a:off x="754634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FAAD0F86-7E34-43D7-A51B-A8765D18A016}"/>
              </a:ext>
            </a:extLst>
          </p:cNvPr>
          <p:cNvSpPr/>
          <p:nvPr/>
        </p:nvSpPr>
        <p:spPr>
          <a:xfrm>
            <a:off x="2707356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92560C5-263D-458E-9E75-DC1E9B8AE225}"/>
              </a:ext>
            </a:extLst>
          </p:cNvPr>
          <p:cNvSpPr/>
          <p:nvPr/>
        </p:nvSpPr>
        <p:spPr>
          <a:xfrm>
            <a:off x="4666009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B42135B-C7DF-447C-8D00-692A5632B188}"/>
              </a:ext>
            </a:extLst>
          </p:cNvPr>
          <p:cNvSpPr/>
          <p:nvPr/>
        </p:nvSpPr>
        <p:spPr>
          <a:xfrm>
            <a:off x="6617998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58F3DB0-6511-4F6E-93E9-B5701E2C22A1}"/>
              </a:ext>
            </a:extLst>
          </p:cNvPr>
          <p:cNvSpPr/>
          <p:nvPr/>
        </p:nvSpPr>
        <p:spPr>
          <a:xfrm>
            <a:off x="672841" y="1253863"/>
            <a:ext cx="3217285" cy="37924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92BF1A2-91E1-4B84-99E0-38238DC1FDD3}"/>
              </a:ext>
            </a:extLst>
          </p:cNvPr>
          <p:cNvSpPr/>
          <p:nvPr/>
        </p:nvSpPr>
        <p:spPr>
          <a:xfrm>
            <a:off x="672841" y="1037318"/>
            <a:ext cx="1521521" cy="252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B384C2-DD92-466C-8E00-1BD6309317EA}"/>
              </a:ext>
            </a:extLst>
          </p:cNvPr>
          <p:cNvSpPr/>
          <p:nvPr/>
        </p:nvSpPr>
        <p:spPr>
          <a:xfrm>
            <a:off x="6511246" y="1398410"/>
            <a:ext cx="1864898" cy="2022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3857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표준_스포츠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33ADD8"/>
      </a:accent1>
      <a:accent2>
        <a:srgbClr val="EA9E22"/>
      </a:accent2>
      <a:accent3>
        <a:srgbClr val="D1202E"/>
      </a:accent3>
      <a:accent4>
        <a:srgbClr val="96C93D"/>
      </a:accent4>
      <a:accent5>
        <a:srgbClr val="42C0BC"/>
      </a:accent5>
      <a:accent6>
        <a:srgbClr val="DC228F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2414</TotalTime>
  <Words>442</Words>
  <Application>Microsoft Office PowerPoint</Application>
  <PresentationFormat>화면 슬라이드 쇼(4:3)</PresentationFormat>
  <Paragraphs>84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표준작성법_사업계획서_표준(스포츠)</dc:title>
  <dc:creator>㈜ 인비닷컴</dc:creator>
  <dc:description>무단 복제 배포시 법적 불이익을 받을 수 있습니다.</dc:description>
  <cp:lastModifiedBy>pro</cp:lastModifiedBy>
  <cp:revision>516</cp:revision>
  <dcterms:created xsi:type="dcterms:W3CDTF">2013-09-25T11:58:39Z</dcterms:created>
  <dcterms:modified xsi:type="dcterms:W3CDTF">2019-05-02T09:39:33Z</dcterms:modified>
  <cp:category>본 문서의 저작권은 비즈폼에 있습니다.</cp:category>
</cp:coreProperties>
</file>