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96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40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58-4583-8911-B679BF65120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내용2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058-4583-8911-B679BF65120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3436928"/>
        <c:axId val="133438464"/>
      </c:barChart>
      <c:catAx>
        <c:axId val="133436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133438464"/>
        <c:crosses val="autoZero"/>
        <c:auto val="1"/>
        <c:lblAlgn val="ctr"/>
        <c:lblOffset val="100"/>
        <c:noMultiLvlLbl val="0"/>
      </c:catAx>
      <c:valAx>
        <c:axId val="1334384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133436928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그룹 157"/>
          <p:cNvGrpSpPr/>
          <p:nvPr userDrawn="1"/>
        </p:nvGrpSpPr>
        <p:grpSpPr>
          <a:xfrm>
            <a:off x="0" y="1588"/>
            <a:ext cx="9144000" cy="6854825"/>
            <a:chOff x="0" y="1588"/>
            <a:chExt cx="9144000" cy="6854825"/>
          </a:xfrm>
        </p:grpSpPr>
        <p:sp>
          <p:nvSpPr>
            <p:cNvPr id="25" name="Rectangle 5"/>
            <p:cNvSpPr>
              <a:spLocks noChangeArrowheads="1"/>
            </p:cNvSpPr>
            <p:nvPr userDrawn="1"/>
          </p:nvSpPr>
          <p:spPr bwMode="auto">
            <a:xfrm>
              <a:off x="0" y="5713413"/>
              <a:ext cx="9144000" cy="1143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6"/>
            <p:cNvSpPr>
              <a:spLocks noChangeArrowheads="1"/>
            </p:cNvSpPr>
            <p:nvPr userDrawn="1"/>
          </p:nvSpPr>
          <p:spPr bwMode="auto">
            <a:xfrm>
              <a:off x="0" y="5637213"/>
              <a:ext cx="9144000" cy="152400"/>
            </a:xfrm>
            <a:prstGeom prst="rect">
              <a:avLst/>
            </a:prstGeom>
            <a:solidFill>
              <a:srgbClr val="616F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7"/>
            <p:cNvSpPr>
              <a:spLocks/>
            </p:cNvSpPr>
            <p:nvPr userDrawn="1"/>
          </p:nvSpPr>
          <p:spPr bwMode="auto">
            <a:xfrm>
              <a:off x="1492250" y="5164138"/>
              <a:ext cx="790575" cy="879475"/>
            </a:xfrm>
            <a:custGeom>
              <a:avLst/>
              <a:gdLst>
                <a:gd name="T0" fmla="*/ 2 w 498"/>
                <a:gd name="T1" fmla="*/ 352 h 554"/>
                <a:gd name="T2" fmla="*/ 2 w 498"/>
                <a:gd name="T3" fmla="*/ 352 h 554"/>
                <a:gd name="T4" fmla="*/ 0 w 498"/>
                <a:gd name="T5" fmla="*/ 366 h 554"/>
                <a:gd name="T6" fmla="*/ 0 w 498"/>
                <a:gd name="T7" fmla="*/ 384 h 554"/>
                <a:gd name="T8" fmla="*/ 4 w 498"/>
                <a:gd name="T9" fmla="*/ 406 h 554"/>
                <a:gd name="T10" fmla="*/ 8 w 498"/>
                <a:gd name="T11" fmla="*/ 418 h 554"/>
                <a:gd name="T12" fmla="*/ 12 w 498"/>
                <a:gd name="T13" fmla="*/ 430 h 554"/>
                <a:gd name="T14" fmla="*/ 20 w 498"/>
                <a:gd name="T15" fmla="*/ 444 h 554"/>
                <a:gd name="T16" fmla="*/ 28 w 498"/>
                <a:gd name="T17" fmla="*/ 456 h 554"/>
                <a:gd name="T18" fmla="*/ 38 w 498"/>
                <a:gd name="T19" fmla="*/ 468 h 554"/>
                <a:gd name="T20" fmla="*/ 52 w 498"/>
                <a:gd name="T21" fmla="*/ 482 h 554"/>
                <a:gd name="T22" fmla="*/ 66 w 498"/>
                <a:gd name="T23" fmla="*/ 492 h 554"/>
                <a:gd name="T24" fmla="*/ 86 w 498"/>
                <a:gd name="T25" fmla="*/ 504 h 554"/>
                <a:gd name="T26" fmla="*/ 86 w 498"/>
                <a:gd name="T27" fmla="*/ 504 h 554"/>
                <a:gd name="T28" fmla="*/ 112 w 498"/>
                <a:gd name="T29" fmla="*/ 518 h 554"/>
                <a:gd name="T30" fmla="*/ 136 w 498"/>
                <a:gd name="T31" fmla="*/ 530 h 554"/>
                <a:gd name="T32" fmla="*/ 158 w 498"/>
                <a:gd name="T33" fmla="*/ 538 h 554"/>
                <a:gd name="T34" fmla="*/ 180 w 498"/>
                <a:gd name="T35" fmla="*/ 546 h 554"/>
                <a:gd name="T36" fmla="*/ 200 w 498"/>
                <a:gd name="T37" fmla="*/ 550 h 554"/>
                <a:gd name="T38" fmla="*/ 216 w 498"/>
                <a:gd name="T39" fmla="*/ 554 h 554"/>
                <a:gd name="T40" fmla="*/ 234 w 498"/>
                <a:gd name="T41" fmla="*/ 554 h 554"/>
                <a:gd name="T42" fmla="*/ 248 w 498"/>
                <a:gd name="T43" fmla="*/ 554 h 554"/>
                <a:gd name="T44" fmla="*/ 262 w 498"/>
                <a:gd name="T45" fmla="*/ 552 h 554"/>
                <a:gd name="T46" fmla="*/ 276 w 498"/>
                <a:gd name="T47" fmla="*/ 550 h 554"/>
                <a:gd name="T48" fmla="*/ 286 w 498"/>
                <a:gd name="T49" fmla="*/ 546 h 554"/>
                <a:gd name="T50" fmla="*/ 298 w 498"/>
                <a:gd name="T51" fmla="*/ 542 h 554"/>
                <a:gd name="T52" fmla="*/ 318 w 498"/>
                <a:gd name="T53" fmla="*/ 530 h 554"/>
                <a:gd name="T54" fmla="*/ 334 w 498"/>
                <a:gd name="T55" fmla="*/ 516 h 554"/>
                <a:gd name="T56" fmla="*/ 334 w 498"/>
                <a:gd name="T57" fmla="*/ 516 h 554"/>
                <a:gd name="T58" fmla="*/ 344 w 498"/>
                <a:gd name="T59" fmla="*/ 506 h 554"/>
                <a:gd name="T60" fmla="*/ 356 w 498"/>
                <a:gd name="T61" fmla="*/ 492 h 554"/>
                <a:gd name="T62" fmla="*/ 382 w 498"/>
                <a:gd name="T63" fmla="*/ 458 h 554"/>
                <a:gd name="T64" fmla="*/ 410 w 498"/>
                <a:gd name="T65" fmla="*/ 418 h 554"/>
                <a:gd name="T66" fmla="*/ 436 w 498"/>
                <a:gd name="T67" fmla="*/ 376 h 554"/>
                <a:gd name="T68" fmla="*/ 480 w 498"/>
                <a:gd name="T69" fmla="*/ 302 h 554"/>
                <a:gd name="T70" fmla="*/ 498 w 498"/>
                <a:gd name="T71" fmla="*/ 270 h 554"/>
                <a:gd name="T72" fmla="*/ 408 w 498"/>
                <a:gd name="T73" fmla="*/ 86 h 554"/>
                <a:gd name="T74" fmla="*/ 282 w 498"/>
                <a:gd name="T75" fmla="*/ 0 h 554"/>
                <a:gd name="T76" fmla="*/ 2 w 498"/>
                <a:gd name="T77" fmla="*/ 352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8" h="554">
                  <a:moveTo>
                    <a:pt x="2" y="352"/>
                  </a:moveTo>
                  <a:lnTo>
                    <a:pt x="2" y="352"/>
                  </a:lnTo>
                  <a:lnTo>
                    <a:pt x="0" y="366"/>
                  </a:lnTo>
                  <a:lnTo>
                    <a:pt x="0" y="384"/>
                  </a:lnTo>
                  <a:lnTo>
                    <a:pt x="4" y="406"/>
                  </a:lnTo>
                  <a:lnTo>
                    <a:pt x="8" y="418"/>
                  </a:lnTo>
                  <a:lnTo>
                    <a:pt x="12" y="430"/>
                  </a:lnTo>
                  <a:lnTo>
                    <a:pt x="20" y="444"/>
                  </a:lnTo>
                  <a:lnTo>
                    <a:pt x="28" y="456"/>
                  </a:lnTo>
                  <a:lnTo>
                    <a:pt x="38" y="468"/>
                  </a:lnTo>
                  <a:lnTo>
                    <a:pt x="52" y="482"/>
                  </a:lnTo>
                  <a:lnTo>
                    <a:pt x="66" y="492"/>
                  </a:lnTo>
                  <a:lnTo>
                    <a:pt x="86" y="504"/>
                  </a:lnTo>
                  <a:lnTo>
                    <a:pt x="86" y="504"/>
                  </a:lnTo>
                  <a:lnTo>
                    <a:pt x="112" y="518"/>
                  </a:lnTo>
                  <a:lnTo>
                    <a:pt x="136" y="530"/>
                  </a:lnTo>
                  <a:lnTo>
                    <a:pt x="158" y="538"/>
                  </a:lnTo>
                  <a:lnTo>
                    <a:pt x="180" y="546"/>
                  </a:lnTo>
                  <a:lnTo>
                    <a:pt x="200" y="550"/>
                  </a:lnTo>
                  <a:lnTo>
                    <a:pt x="216" y="554"/>
                  </a:lnTo>
                  <a:lnTo>
                    <a:pt x="234" y="554"/>
                  </a:lnTo>
                  <a:lnTo>
                    <a:pt x="248" y="554"/>
                  </a:lnTo>
                  <a:lnTo>
                    <a:pt x="262" y="552"/>
                  </a:lnTo>
                  <a:lnTo>
                    <a:pt x="276" y="550"/>
                  </a:lnTo>
                  <a:lnTo>
                    <a:pt x="286" y="546"/>
                  </a:lnTo>
                  <a:lnTo>
                    <a:pt x="298" y="542"/>
                  </a:lnTo>
                  <a:lnTo>
                    <a:pt x="318" y="530"/>
                  </a:lnTo>
                  <a:lnTo>
                    <a:pt x="334" y="516"/>
                  </a:lnTo>
                  <a:lnTo>
                    <a:pt x="334" y="516"/>
                  </a:lnTo>
                  <a:lnTo>
                    <a:pt x="344" y="506"/>
                  </a:lnTo>
                  <a:lnTo>
                    <a:pt x="356" y="492"/>
                  </a:lnTo>
                  <a:lnTo>
                    <a:pt x="382" y="458"/>
                  </a:lnTo>
                  <a:lnTo>
                    <a:pt x="410" y="418"/>
                  </a:lnTo>
                  <a:lnTo>
                    <a:pt x="436" y="376"/>
                  </a:lnTo>
                  <a:lnTo>
                    <a:pt x="480" y="302"/>
                  </a:lnTo>
                  <a:lnTo>
                    <a:pt x="498" y="270"/>
                  </a:lnTo>
                  <a:lnTo>
                    <a:pt x="408" y="86"/>
                  </a:lnTo>
                  <a:lnTo>
                    <a:pt x="282" y="0"/>
                  </a:lnTo>
                  <a:lnTo>
                    <a:pt x="2" y="352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8"/>
            <p:cNvSpPr>
              <a:spLocks/>
            </p:cNvSpPr>
            <p:nvPr userDrawn="1"/>
          </p:nvSpPr>
          <p:spPr bwMode="auto">
            <a:xfrm>
              <a:off x="1495425" y="4656138"/>
              <a:ext cx="962025" cy="1203325"/>
            </a:xfrm>
            <a:custGeom>
              <a:avLst/>
              <a:gdLst>
                <a:gd name="T0" fmla="*/ 112 w 606"/>
                <a:gd name="T1" fmla="*/ 758 h 758"/>
                <a:gd name="T2" fmla="*/ 112 w 606"/>
                <a:gd name="T3" fmla="*/ 758 h 758"/>
                <a:gd name="T4" fmla="*/ 102 w 606"/>
                <a:gd name="T5" fmla="*/ 756 h 758"/>
                <a:gd name="T6" fmla="*/ 94 w 606"/>
                <a:gd name="T7" fmla="*/ 754 h 758"/>
                <a:gd name="T8" fmla="*/ 74 w 606"/>
                <a:gd name="T9" fmla="*/ 742 h 758"/>
                <a:gd name="T10" fmla="*/ 56 w 606"/>
                <a:gd name="T11" fmla="*/ 728 h 758"/>
                <a:gd name="T12" fmla="*/ 38 w 606"/>
                <a:gd name="T13" fmla="*/ 714 h 758"/>
                <a:gd name="T14" fmla="*/ 10 w 606"/>
                <a:gd name="T15" fmla="*/ 684 h 758"/>
                <a:gd name="T16" fmla="*/ 0 w 606"/>
                <a:gd name="T17" fmla="*/ 672 h 758"/>
                <a:gd name="T18" fmla="*/ 224 w 606"/>
                <a:gd name="T19" fmla="*/ 50 h 758"/>
                <a:gd name="T20" fmla="*/ 600 w 606"/>
                <a:gd name="T21" fmla="*/ 0 h 758"/>
                <a:gd name="T22" fmla="*/ 600 w 606"/>
                <a:gd name="T23" fmla="*/ 0 h 758"/>
                <a:gd name="T24" fmla="*/ 604 w 606"/>
                <a:gd name="T25" fmla="*/ 8 h 758"/>
                <a:gd name="T26" fmla="*/ 606 w 606"/>
                <a:gd name="T27" fmla="*/ 18 h 758"/>
                <a:gd name="T28" fmla="*/ 606 w 606"/>
                <a:gd name="T29" fmla="*/ 32 h 758"/>
                <a:gd name="T30" fmla="*/ 602 w 606"/>
                <a:gd name="T31" fmla="*/ 46 h 758"/>
                <a:gd name="T32" fmla="*/ 600 w 606"/>
                <a:gd name="T33" fmla="*/ 54 h 758"/>
                <a:gd name="T34" fmla="*/ 596 w 606"/>
                <a:gd name="T35" fmla="*/ 62 h 758"/>
                <a:gd name="T36" fmla="*/ 588 w 606"/>
                <a:gd name="T37" fmla="*/ 70 h 758"/>
                <a:gd name="T38" fmla="*/ 580 w 606"/>
                <a:gd name="T39" fmla="*/ 78 h 758"/>
                <a:gd name="T40" fmla="*/ 572 w 606"/>
                <a:gd name="T41" fmla="*/ 86 h 758"/>
                <a:gd name="T42" fmla="*/ 558 w 606"/>
                <a:gd name="T43" fmla="*/ 94 h 758"/>
                <a:gd name="T44" fmla="*/ 558 w 606"/>
                <a:gd name="T45" fmla="*/ 94 h 758"/>
                <a:gd name="T46" fmla="*/ 490 w 606"/>
                <a:gd name="T47" fmla="*/ 130 h 758"/>
                <a:gd name="T48" fmla="*/ 406 w 606"/>
                <a:gd name="T49" fmla="*/ 172 h 758"/>
                <a:gd name="T50" fmla="*/ 336 w 606"/>
                <a:gd name="T51" fmla="*/ 210 h 758"/>
                <a:gd name="T52" fmla="*/ 314 w 606"/>
                <a:gd name="T53" fmla="*/ 222 h 758"/>
                <a:gd name="T54" fmla="*/ 308 w 606"/>
                <a:gd name="T55" fmla="*/ 228 h 758"/>
                <a:gd name="T56" fmla="*/ 304 w 606"/>
                <a:gd name="T57" fmla="*/ 230 h 758"/>
                <a:gd name="T58" fmla="*/ 304 w 606"/>
                <a:gd name="T59" fmla="*/ 230 h 758"/>
                <a:gd name="T60" fmla="*/ 154 w 606"/>
                <a:gd name="T61" fmla="*/ 734 h 758"/>
                <a:gd name="T62" fmla="*/ 112 w 606"/>
                <a:gd name="T63" fmla="*/ 758 h 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06" h="758">
                  <a:moveTo>
                    <a:pt x="112" y="758"/>
                  </a:moveTo>
                  <a:lnTo>
                    <a:pt x="112" y="758"/>
                  </a:lnTo>
                  <a:lnTo>
                    <a:pt x="102" y="756"/>
                  </a:lnTo>
                  <a:lnTo>
                    <a:pt x="94" y="754"/>
                  </a:lnTo>
                  <a:lnTo>
                    <a:pt x="74" y="742"/>
                  </a:lnTo>
                  <a:lnTo>
                    <a:pt x="56" y="728"/>
                  </a:lnTo>
                  <a:lnTo>
                    <a:pt x="38" y="714"/>
                  </a:lnTo>
                  <a:lnTo>
                    <a:pt x="10" y="684"/>
                  </a:lnTo>
                  <a:lnTo>
                    <a:pt x="0" y="672"/>
                  </a:lnTo>
                  <a:lnTo>
                    <a:pt x="224" y="50"/>
                  </a:lnTo>
                  <a:lnTo>
                    <a:pt x="600" y="0"/>
                  </a:lnTo>
                  <a:lnTo>
                    <a:pt x="600" y="0"/>
                  </a:lnTo>
                  <a:lnTo>
                    <a:pt x="604" y="8"/>
                  </a:lnTo>
                  <a:lnTo>
                    <a:pt x="606" y="18"/>
                  </a:lnTo>
                  <a:lnTo>
                    <a:pt x="606" y="32"/>
                  </a:lnTo>
                  <a:lnTo>
                    <a:pt x="602" y="46"/>
                  </a:lnTo>
                  <a:lnTo>
                    <a:pt x="600" y="54"/>
                  </a:lnTo>
                  <a:lnTo>
                    <a:pt x="596" y="62"/>
                  </a:lnTo>
                  <a:lnTo>
                    <a:pt x="588" y="70"/>
                  </a:lnTo>
                  <a:lnTo>
                    <a:pt x="580" y="78"/>
                  </a:lnTo>
                  <a:lnTo>
                    <a:pt x="572" y="8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490" y="130"/>
                  </a:lnTo>
                  <a:lnTo>
                    <a:pt x="406" y="172"/>
                  </a:lnTo>
                  <a:lnTo>
                    <a:pt x="336" y="210"/>
                  </a:lnTo>
                  <a:lnTo>
                    <a:pt x="314" y="222"/>
                  </a:lnTo>
                  <a:lnTo>
                    <a:pt x="308" y="228"/>
                  </a:lnTo>
                  <a:lnTo>
                    <a:pt x="304" y="230"/>
                  </a:lnTo>
                  <a:lnTo>
                    <a:pt x="304" y="230"/>
                  </a:lnTo>
                  <a:lnTo>
                    <a:pt x="154" y="734"/>
                  </a:lnTo>
                  <a:lnTo>
                    <a:pt x="112" y="758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9"/>
            <p:cNvSpPr>
              <a:spLocks/>
            </p:cNvSpPr>
            <p:nvPr userDrawn="1"/>
          </p:nvSpPr>
          <p:spPr bwMode="auto">
            <a:xfrm>
              <a:off x="1009650" y="5789613"/>
              <a:ext cx="1012825" cy="1066800"/>
            </a:xfrm>
            <a:custGeom>
              <a:avLst/>
              <a:gdLst>
                <a:gd name="T0" fmla="*/ 638 w 638"/>
                <a:gd name="T1" fmla="*/ 130 h 672"/>
                <a:gd name="T2" fmla="*/ 512 w 638"/>
                <a:gd name="T3" fmla="*/ 672 h 672"/>
                <a:gd name="T4" fmla="*/ 0 w 638"/>
                <a:gd name="T5" fmla="*/ 672 h 672"/>
                <a:gd name="T6" fmla="*/ 308 w 638"/>
                <a:gd name="T7" fmla="*/ 0 h 672"/>
                <a:gd name="T8" fmla="*/ 308 w 638"/>
                <a:gd name="T9" fmla="*/ 0 h 672"/>
                <a:gd name="T10" fmla="*/ 342 w 638"/>
                <a:gd name="T11" fmla="*/ 22 h 672"/>
                <a:gd name="T12" fmla="*/ 384 w 638"/>
                <a:gd name="T13" fmla="*/ 44 h 672"/>
                <a:gd name="T14" fmla="*/ 432 w 638"/>
                <a:gd name="T15" fmla="*/ 66 h 672"/>
                <a:gd name="T16" fmla="*/ 482 w 638"/>
                <a:gd name="T17" fmla="*/ 86 h 672"/>
                <a:gd name="T18" fmla="*/ 532 w 638"/>
                <a:gd name="T19" fmla="*/ 104 h 672"/>
                <a:gd name="T20" fmla="*/ 576 w 638"/>
                <a:gd name="T21" fmla="*/ 118 h 672"/>
                <a:gd name="T22" fmla="*/ 612 w 638"/>
                <a:gd name="T23" fmla="*/ 128 h 672"/>
                <a:gd name="T24" fmla="*/ 626 w 638"/>
                <a:gd name="T25" fmla="*/ 130 h 672"/>
                <a:gd name="T26" fmla="*/ 638 w 638"/>
                <a:gd name="T27" fmla="*/ 130 h 672"/>
                <a:gd name="T28" fmla="*/ 638 w 638"/>
                <a:gd name="T29" fmla="*/ 13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8" h="672">
                  <a:moveTo>
                    <a:pt x="638" y="130"/>
                  </a:moveTo>
                  <a:lnTo>
                    <a:pt x="512" y="672"/>
                  </a:lnTo>
                  <a:lnTo>
                    <a:pt x="0" y="67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342" y="22"/>
                  </a:lnTo>
                  <a:lnTo>
                    <a:pt x="384" y="44"/>
                  </a:lnTo>
                  <a:lnTo>
                    <a:pt x="432" y="66"/>
                  </a:lnTo>
                  <a:lnTo>
                    <a:pt x="482" y="86"/>
                  </a:lnTo>
                  <a:lnTo>
                    <a:pt x="532" y="104"/>
                  </a:lnTo>
                  <a:lnTo>
                    <a:pt x="576" y="118"/>
                  </a:lnTo>
                  <a:lnTo>
                    <a:pt x="612" y="128"/>
                  </a:lnTo>
                  <a:lnTo>
                    <a:pt x="626" y="130"/>
                  </a:lnTo>
                  <a:lnTo>
                    <a:pt x="638" y="130"/>
                  </a:lnTo>
                  <a:lnTo>
                    <a:pt x="638" y="13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0"/>
            <p:cNvSpPr>
              <a:spLocks/>
            </p:cNvSpPr>
            <p:nvPr userDrawn="1"/>
          </p:nvSpPr>
          <p:spPr bwMode="auto">
            <a:xfrm>
              <a:off x="5200650" y="852488"/>
              <a:ext cx="139700" cy="139700"/>
            </a:xfrm>
            <a:custGeom>
              <a:avLst/>
              <a:gdLst>
                <a:gd name="T0" fmla="*/ 44 w 88"/>
                <a:gd name="T1" fmla="*/ 0 h 88"/>
                <a:gd name="T2" fmla="*/ 44 w 88"/>
                <a:gd name="T3" fmla="*/ 0 h 88"/>
                <a:gd name="T4" fmla="*/ 36 w 88"/>
                <a:gd name="T5" fmla="*/ 0 h 88"/>
                <a:gd name="T6" fmla="*/ 28 w 88"/>
                <a:gd name="T7" fmla="*/ 4 h 88"/>
                <a:gd name="T8" fmla="*/ 20 w 88"/>
                <a:gd name="T9" fmla="*/ 8 h 88"/>
                <a:gd name="T10" fmla="*/ 14 w 88"/>
                <a:gd name="T11" fmla="*/ 12 h 88"/>
                <a:gd name="T12" fmla="*/ 8 w 88"/>
                <a:gd name="T13" fmla="*/ 20 h 88"/>
                <a:gd name="T14" fmla="*/ 4 w 88"/>
                <a:gd name="T15" fmla="*/ 26 h 88"/>
                <a:gd name="T16" fmla="*/ 2 w 88"/>
                <a:gd name="T17" fmla="*/ 34 h 88"/>
                <a:gd name="T18" fmla="*/ 0 w 88"/>
                <a:gd name="T19" fmla="*/ 44 h 88"/>
                <a:gd name="T20" fmla="*/ 0 w 88"/>
                <a:gd name="T21" fmla="*/ 44 h 88"/>
                <a:gd name="T22" fmla="*/ 2 w 88"/>
                <a:gd name="T23" fmla="*/ 52 h 88"/>
                <a:gd name="T24" fmla="*/ 4 w 88"/>
                <a:gd name="T25" fmla="*/ 60 h 88"/>
                <a:gd name="T26" fmla="*/ 8 w 88"/>
                <a:gd name="T27" fmla="*/ 68 h 88"/>
                <a:gd name="T28" fmla="*/ 14 w 88"/>
                <a:gd name="T29" fmla="*/ 74 h 88"/>
                <a:gd name="T30" fmla="*/ 20 w 88"/>
                <a:gd name="T31" fmla="*/ 80 h 88"/>
                <a:gd name="T32" fmla="*/ 28 w 88"/>
                <a:gd name="T33" fmla="*/ 84 h 88"/>
                <a:gd name="T34" fmla="*/ 36 w 88"/>
                <a:gd name="T35" fmla="*/ 86 h 88"/>
                <a:gd name="T36" fmla="*/ 44 w 88"/>
                <a:gd name="T37" fmla="*/ 88 h 88"/>
                <a:gd name="T38" fmla="*/ 44 w 88"/>
                <a:gd name="T39" fmla="*/ 88 h 88"/>
                <a:gd name="T40" fmla="*/ 54 w 88"/>
                <a:gd name="T41" fmla="*/ 86 h 88"/>
                <a:gd name="T42" fmla="*/ 62 w 88"/>
                <a:gd name="T43" fmla="*/ 84 h 88"/>
                <a:gd name="T44" fmla="*/ 68 w 88"/>
                <a:gd name="T45" fmla="*/ 80 h 88"/>
                <a:gd name="T46" fmla="*/ 76 w 88"/>
                <a:gd name="T47" fmla="*/ 74 h 88"/>
                <a:gd name="T48" fmla="*/ 80 w 88"/>
                <a:gd name="T49" fmla="*/ 68 h 88"/>
                <a:gd name="T50" fmla="*/ 84 w 88"/>
                <a:gd name="T51" fmla="*/ 60 h 88"/>
                <a:gd name="T52" fmla="*/ 88 w 88"/>
                <a:gd name="T53" fmla="*/ 52 h 88"/>
                <a:gd name="T54" fmla="*/ 88 w 88"/>
                <a:gd name="T55" fmla="*/ 44 h 88"/>
                <a:gd name="T56" fmla="*/ 88 w 88"/>
                <a:gd name="T57" fmla="*/ 44 h 88"/>
                <a:gd name="T58" fmla="*/ 88 w 88"/>
                <a:gd name="T59" fmla="*/ 34 h 88"/>
                <a:gd name="T60" fmla="*/ 84 w 88"/>
                <a:gd name="T61" fmla="*/ 26 h 88"/>
                <a:gd name="T62" fmla="*/ 80 w 88"/>
                <a:gd name="T63" fmla="*/ 20 h 88"/>
                <a:gd name="T64" fmla="*/ 76 w 88"/>
                <a:gd name="T65" fmla="*/ 12 h 88"/>
                <a:gd name="T66" fmla="*/ 68 w 88"/>
                <a:gd name="T67" fmla="*/ 8 h 88"/>
                <a:gd name="T68" fmla="*/ 62 w 88"/>
                <a:gd name="T69" fmla="*/ 4 h 88"/>
                <a:gd name="T70" fmla="*/ 54 w 88"/>
                <a:gd name="T71" fmla="*/ 0 h 88"/>
                <a:gd name="T72" fmla="*/ 44 w 88"/>
                <a:gd name="T73" fmla="*/ 0 h 88"/>
                <a:gd name="T74" fmla="*/ 44 w 88"/>
                <a:gd name="T7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lnTo>
                    <a:pt x="44" y="0"/>
                  </a:lnTo>
                  <a:lnTo>
                    <a:pt x="36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2"/>
                  </a:lnTo>
                  <a:lnTo>
                    <a:pt x="4" y="60"/>
                  </a:lnTo>
                  <a:lnTo>
                    <a:pt x="8" y="68"/>
                  </a:lnTo>
                  <a:lnTo>
                    <a:pt x="14" y="74"/>
                  </a:lnTo>
                  <a:lnTo>
                    <a:pt x="20" y="80"/>
                  </a:lnTo>
                  <a:lnTo>
                    <a:pt x="28" y="84"/>
                  </a:lnTo>
                  <a:lnTo>
                    <a:pt x="36" y="86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54" y="86"/>
                  </a:lnTo>
                  <a:lnTo>
                    <a:pt x="62" y="84"/>
                  </a:lnTo>
                  <a:lnTo>
                    <a:pt x="68" y="80"/>
                  </a:lnTo>
                  <a:lnTo>
                    <a:pt x="76" y="74"/>
                  </a:lnTo>
                  <a:lnTo>
                    <a:pt x="80" y="68"/>
                  </a:lnTo>
                  <a:lnTo>
                    <a:pt x="84" y="60"/>
                  </a:lnTo>
                  <a:lnTo>
                    <a:pt x="88" y="52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8" y="34"/>
                  </a:lnTo>
                  <a:lnTo>
                    <a:pt x="84" y="26"/>
                  </a:lnTo>
                  <a:lnTo>
                    <a:pt x="80" y="20"/>
                  </a:lnTo>
                  <a:lnTo>
                    <a:pt x="76" y="12"/>
                  </a:lnTo>
                  <a:lnTo>
                    <a:pt x="68" y="8"/>
                  </a:lnTo>
                  <a:lnTo>
                    <a:pt x="62" y="4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1"/>
            <p:cNvSpPr>
              <a:spLocks/>
            </p:cNvSpPr>
            <p:nvPr userDrawn="1"/>
          </p:nvSpPr>
          <p:spPr bwMode="auto">
            <a:xfrm>
              <a:off x="473075" y="960438"/>
              <a:ext cx="139700" cy="136525"/>
            </a:xfrm>
            <a:custGeom>
              <a:avLst/>
              <a:gdLst>
                <a:gd name="T0" fmla="*/ 88 w 88"/>
                <a:gd name="T1" fmla="*/ 44 h 86"/>
                <a:gd name="T2" fmla="*/ 88 w 88"/>
                <a:gd name="T3" fmla="*/ 44 h 86"/>
                <a:gd name="T4" fmla="*/ 86 w 88"/>
                <a:gd name="T5" fmla="*/ 34 h 86"/>
                <a:gd name="T6" fmla="*/ 84 w 88"/>
                <a:gd name="T7" fmla="*/ 26 h 86"/>
                <a:gd name="T8" fmla="*/ 80 w 88"/>
                <a:gd name="T9" fmla="*/ 18 h 86"/>
                <a:gd name="T10" fmla="*/ 74 w 88"/>
                <a:gd name="T11" fmla="*/ 12 h 86"/>
                <a:gd name="T12" fmla="*/ 68 w 88"/>
                <a:gd name="T13" fmla="*/ 6 h 86"/>
                <a:gd name="T14" fmla="*/ 60 w 88"/>
                <a:gd name="T15" fmla="*/ 2 h 86"/>
                <a:gd name="T16" fmla="*/ 52 w 88"/>
                <a:gd name="T17" fmla="*/ 0 h 86"/>
                <a:gd name="T18" fmla="*/ 44 w 88"/>
                <a:gd name="T19" fmla="*/ 0 h 86"/>
                <a:gd name="T20" fmla="*/ 44 w 88"/>
                <a:gd name="T21" fmla="*/ 0 h 86"/>
                <a:gd name="T22" fmla="*/ 34 w 88"/>
                <a:gd name="T23" fmla="*/ 0 h 86"/>
                <a:gd name="T24" fmla="*/ 26 w 88"/>
                <a:gd name="T25" fmla="*/ 2 h 86"/>
                <a:gd name="T26" fmla="*/ 20 w 88"/>
                <a:gd name="T27" fmla="*/ 6 h 86"/>
                <a:gd name="T28" fmla="*/ 12 w 88"/>
                <a:gd name="T29" fmla="*/ 12 h 86"/>
                <a:gd name="T30" fmla="*/ 8 w 88"/>
                <a:gd name="T31" fmla="*/ 18 h 86"/>
                <a:gd name="T32" fmla="*/ 4 w 88"/>
                <a:gd name="T33" fmla="*/ 26 h 86"/>
                <a:gd name="T34" fmla="*/ 0 w 88"/>
                <a:gd name="T35" fmla="*/ 34 h 86"/>
                <a:gd name="T36" fmla="*/ 0 w 88"/>
                <a:gd name="T37" fmla="*/ 44 h 86"/>
                <a:gd name="T38" fmla="*/ 0 w 88"/>
                <a:gd name="T39" fmla="*/ 44 h 86"/>
                <a:gd name="T40" fmla="*/ 0 w 88"/>
                <a:gd name="T41" fmla="*/ 52 h 86"/>
                <a:gd name="T42" fmla="*/ 4 w 88"/>
                <a:gd name="T43" fmla="*/ 60 h 86"/>
                <a:gd name="T44" fmla="*/ 8 w 88"/>
                <a:gd name="T45" fmla="*/ 68 h 86"/>
                <a:gd name="T46" fmla="*/ 12 w 88"/>
                <a:gd name="T47" fmla="*/ 74 h 86"/>
                <a:gd name="T48" fmla="*/ 20 w 88"/>
                <a:gd name="T49" fmla="*/ 80 h 86"/>
                <a:gd name="T50" fmla="*/ 26 w 88"/>
                <a:gd name="T51" fmla="*/ 84 h 86"/>
                <a:gd name="T52" fmla="*/ 34 w 88"/>
                <a:gd name="T53" fmla="*/ 86 h 86"/>
                <a:gd name="T54" fmla="*/ 44 w 88"/>
                <a:gd name="T55" fmla="*/ 86 h 86"/>
                <a:gd name="T56" fmla="*/ 44 w 88"/>
                <a:gd name="T57" fmla="*/ 86 h 86"/>
                <a:gd name="T58" fmla="*/ 52 w 88"/>
                <a:gd name="T59" fmla="*/ 86 h 86"/>
                <a:gd name="T60" fmla="*/ 60 w 88"/>
                <a:gd name="T61" fmla="*/ 84 h 86"/>
                <a:gd name="T62" fmla="*/ 68 w 88"/>
                <a:gd name="T63" fmla="*/ 80 h 86"/>
                <a:gd name="T64" fmla="*/ 74 w 88"/>
                <a:gd name="T65" fmla="*/ 74 h 86"/>
                <a:gd name="T66" fmla="*/ 80 w 88"/>
                <a:gd name="T67" fmla="*/ 68 h 86"/>
                <a:gd name="T68" fmla="*/ 84 w 88"/>
                <a:gd name="T69" fmla="*/ 60 h 86"/>
                <a:gd name="T70" fmla="*/ 86 w 88"/>
                <a:gd name="T71" fmla="*/ 52 h 86"/>
                <a:gd name="T72" fmla="*/ 88 w 88"/>
                <a:gd name="T73" fmla="*/ 44 h 86"/>
                <a:gd name="T74" fmla="*/ 88 w 88"/>
                <a:gd name="T75" fmla="*/ 4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6">
                  <a:moveTo>
                    <a:pt x="88" y="44"/>
                  </a:moveTo>
                  <a:lnTo>
                    <a:pt x="88" y="44"/>
                  </a:lnTo>
                  <a:lnTo>
                    <a:pt x="86" y="34"/>
                  </a:lnTo>
                  <a:lnTo>
                    <a:pt x="84" y="26"/>
                  </a:lnTo>
                  <a:lnTo>
                    <a:pt x="80" y="18"/>
                  </a:lnTo>
                  <a:lnTo>
                    <a:pt x="74" y="12"/>
                  </a:lnTo>
                  <a:lnTo>
                    <a:pt x="68" y="6"/>
                  </a:lnTo>
                  <a:lnTo>
                    <a:pt x="60" y="2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20" y="6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6"/>
                  </a:lnTo>
                  <a:lnTo>
                    <a:pt x="0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4" y="60"/>
                  </a:lnTo>
                  <a:lnTo>
                    <a:pt x="8" y="68"/>
                  </a:lnTo>
                  <a:lnTo>
                    <a:pt x="12" y="74"/>
                  </a:lnTo>
                  <a:lnTo>
                    <a:pt x="20" y="80"/>
                  </a:lnTo>
                  <a:lnTo>
                    <a:pt x="26" y="84"/>
                  </a:lnTo>
                  <a:lnTo>
                    <a:pt x="34" y="86"/>
                  </a:lnTo>
                  <a:lnTo>
                    <a:pt x="44" y="86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60" y="84"/>
                  </a:lnTo>
                  <a:lnTo>
                    <a:pt x="68" y="80"/>
                  </a:lnTo>
                  <a:lnTo>
                    <a:pt x="74" y="74"/>
                  </a:lnTo>
                  <a:lnTo>
                    <a:pt x="80" y="68"/>
                  </a:lnTo>
                  <a:lnTo>
                    <a:pt x="84" y="60"/>
                  </a:lnTo>
                  <a:lnTo>
                    <a:pt x="86" y="52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2"/>
            <p:cNvSpPr>
              <a:spLocks/>
            </p:cNvSpPr>
            <p:nvPr userDrawn="1"/>
          </p:nvSpPr>
          <p:spPr bwMode="auto">
            <a:xfrm>
              <a:off x="723900" y="782638"/>
              <a:ext cx="139700" cy="139700"/>
            </a:xfrm>
            <a:custGeom>
              <a:avLst/>
              <a:gdLst>
                <a:gd name="T0" fmla="*/ 44 w 88"/>
                <a:gd name="T1" fmla="*/ 0 h 88"/>
                <a:gd name="T2" fmla="*/ 44 w 88"/>
                <a:gd name="T3" fmla="*/ 0 h 88"/>
                <a:gd name="T4" fmla="*/ 36 w 88"/>
                <a:gd name="T5" fmla="*/ 2 h 88"/>
                <a:gd name="T6" fmla="*/ 28 w 88"/>
                <a:gd name="T7" fmla="*/ 4 h 88"/>
                <a:gd name="T8" fmla="*/ 20 w 88"/>
                <a:gd name="T9" fmla="*/ 8 h 88"/>
                <a:gd name="T10" fmla="*/ 14 w 88"/>
                <a:gd name="T11" fmla="*/ 14 h 88"/>
                <a:gd name="T12" fmla="*/ 8 w 88"/>
                <a:gd name="T13" fmla="*/ 20 h 88"/>
                <a:gd name="T14" fmla="*/ 4 w 88"/>
                <a:gd name="T15" fmla="*/ 28 h 88"/>
                <a:gd name="T16" fmla="*/ 2 w 88"/>
                <a:gd name="T17" fmla="*/ 36 h 88"/>
                <a:gd name="T18" fmla="*/ 0 w 88"/>
                <a:gd name="T19" fmla="*/ 44 h 88"/>
                <a:gd name="T20" fmla="*/ 0 w 88"/>
                <a:gd name="T21" fmla="*/ 44 h 88"/>
                <a:gd name="T22" fmla="*/ 2 w 88"/>
                <a:gd name="T23" fmla="*/ 54 h 88"/>
                <a:gd name="T24" fmla="*/ 4 w 88"/>
                <a:gd name="T25" fmla="*/ 62 h 88"/>
                <a:gd name="T26" fmla="*/ 8 w 88"/>
                <a:gd name="T27" fmla="*/ 70 h 88"/>
                <a:gd name="T28" fmla="*/ 14 w 88"/>
                <a:gd name="T29" fmla="*/ 76 h 88"/>
                <a:gd name="T30" fmla="*/ 20 w 88"/>
                <a:gd name="T31" fmla="*/ 80 h 88"/>
                <a:gd name="T32" fmla="*/ 28 w 88"/>
                <a:gd name="T33" fmla="*/ 84 h 88"/>
                <a:gd name="T34" fmla="*/ 36 w 88"/>
                <a:gd name="T35" fmla="*/ 88 h 88"/>
                <a:gd name="T36" fmla="*/ 44 w 88"/>
                <a:gd name="T37" fmla="*/ 88 h 88"/>
                <a:gd name="T38" fmla="*/ 44 w 88"/>
                <a:gd name="T39" fmla="*/ 88 h 88"/>
                <a:gd name="T40" fmla="*/ 54 w 88"/>
                <a:gd name="T41" fmla="*/ 88 h 88"/>
                <a:gd name="T42" fmla="*/ 62 w 88"/>
                <a:gd name="T43" fmla="*/ 84 h 88"/>
                <a:gd name="T44" fmla="*/ 68 w 88"/>
                <a:gd name="T45" fmla="*/ 80 h 88"/>
                <a:gd name="T46" fmla="*/ 76 w 88"/>
                <a:gd name="T47" fmla="*/ 76 h 88"/>
                <a:gd name="T48" fmla="*/ 80 w 88"/>
                <a:gd name="T49" fmla="*/ 70 h 88"/>
                <a:gd name="T50" fmla="*/ 84 w 88"/>
                <a:gd name="T51" fmla="*/ 62 h 88"/>
                <a:gd name="T52" fmla="*/ 88 w 88"/>
                <a:gd name="T53" fmla="*/ 54 h 88"/>
                <a:gd name="T54" fmla="*/ 88 w 88"/>
                <a:gd name="T55" fmla="*/ 44 h 88"/>
                <a:gd name="T56" fmla="*/ 88 w 88"/>
                <a:gd name="T57" fmla="*/ 44 h 88"/>
                <a:gd name="T58" fmla="*/ 88 w 88"/>
                <a:gd name="T59" fmla="*/ 36 h 88"/>
                <a:gd name="T60" fmla="*/ 84 w 88"/>
                <a:gd name="T61" fmla="*/ 28 h 88"/>
                <a:gd name="T62" fmla="*/ 80 w 88"/>
                <a:gd name="T63" fmla="*/ 20 h 88"/>
                <a:gd name="T64" fmla="*/ 76 w 88"/>
                <a:gd name="T65" fmla="*/ 14 h 88"/>
                <a:gd name="T66" fmla="*/ 68 w 88"/>
                <a:gd name="T67" fmla="*/ 8 h 88"/>
                <a:gd name="T68" fmla="*/ 62 w 88"/>
                <a:gd name="T69" fmla="*/ 4 h 88"/>
                <a:gd name="T70" fmla="*/ 54 w 88"/>
                <a:gd name="T71" fmla="*/ 2 h 88"/>
                <a:gd name="T72" fmla="*/ 44 w 88"/>
                <a:gd name="T73" fmla="*/ 0 h 88"/>
                <a:gd name="T74" fmla="*/ 44 w 88"/>
                <a:gd name="T7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4"/>
                  </a:lnTo>
                  <a:lnTo>
                    <a:pt x="4" y="62"/>
                  </a:lnTo>
                  <a:lnTo>
                    <a:pt x="8" y="70"/>
                  </a:lnTo>
                  <a:lnTo>
                    <a:pt x="14" y="76"/>
                  </a:lnTo>
                  <a:lnTo>
                    <a:pt x="20" y="80"/>
                  </a:lnTo>
                  <a:lnTo>
                    <a:pt x="28" y="84"/>
                  </a:lnTo>
                  <a:lnTo>
                    <a:pt x="36" y="88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54" y="88"/>
                  </a:lnTo>
                  <a:lnTo>
                    <a:pt x="62" y="84"/>
                  </a:lnTo>
                  <a:lnTo>
                    <a:pt x="68" y="80"/>
                  </a:lnTo>
                  <a:lnTo>
                    <a:pt x="76" y="76"/>
                  </a:lnTo>
                  <a:lnTo>
                    <a:pt x="80" y="70"/>
                  </a:lnTo>
                  <a:lnTo>
                    <a:pt x="84" y="62"/>
                  </a:lnTo>
                  <a:lnTo>
                    <a:pt x="88" y="54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8" y="36"/>
                  </a:lnTo>
                  <a:lnTo>
                    <a:pt x="84" y="28"/>
                  </a:lnTo>
                  <a:lnTo>
                    <a:pt x="80" y="20"/>
                  </a:lnTo>
                  <a:lnTo>
                    <a:pt x="76" y="14"/>
                  </a:lnTo>
                  <a:lnTo>
                    <a:pt x="68" y="8"/>
                  </a:lnTo>
                  <a:lnTo>
                    <a:pt x="62" y="4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3"/>
            <p:cNvSpPr>
              <a:spLocks/>
            </p:cNvSpPr>
            <p:nvPr userDrawn="1"/>
          </p:nvSpPr>
          <p:spPr bwMode="auto">
            <a:xfrm>
              <a:off x="1708150" y="2528888"/>
              <a:ext cx="101600" cy="101600"/>
            </a:xfrm>
            <a:custGeom>
              <a:avLst/>
              <a:gdLst>
                <a:gd name="T0" fmla="*/ 32 w 64"/>
                <a:gd name="T1" fmla="*/ 0 h 64"/>
                <a:gd name="T2" fmla="*/ 32 w 64"/>
                <a:gd name="T3" fmla="*/ 0 h 64"/>
                <a:gd name="T4" fmla="*/ 26 w 64"/>
                <a:gd name="T5" fmla="*/ 2 h 64"/>
                <a:gd name="T6" fmla="*/ 20 w 64"/>
                <a:gd name="T7" fmla="*/ 4 h 64"/>
                <a:gd name="T8" fmla="*/ 10 w 64"/>
                <a:gd name="T9" fmla="*/ 10 h 64"/>
                <a:gd name="T10" fmla="*/ 2 w 64"/>
                <a:gd name="T11" fmla="*/ 20 h 64"/>
                <a:gd name="T12" fmla="*/ 0 w 64"/>
                <a:gd name="T13" fmla="*/ 26 h 64"/>
                <a:gd name="T14" fmla="*/ 0 w 64"/>
                <a:gd name="T15" fmla="*/ 32 h 64"/>
                <a:gd name="T16" fmla="*/ 0 w 64"/>
                <a:gd name="T17" fmla="*/ 32 h 64"/>
                <a:gd name="T18" fmla="*/ 0 w 64"/>
                <a:gd name="T19" fmla="*/ 40 h 64"/>
                <a:gd name="T20" fmla="*/ 2 w 64"/>
                <a:gd name="T21" fmla="*/ 46 h 64"/>
                <a:gd name="T22" fmla="*/ 10 w 64"/>
                <a:gd name="T23" fmla="*/ 56 h 64"/>
                <a:gd name="T24" fmla="*/ 20 w 64"/>
                <a:gd name="T25" fmla="*/ 62 h 64"/>
                <a:gd name="T26" fmla="*/ 26 w 64"/>
                <a:gd name="T27" fmla="*/ 64 h 64"/>
                <a:gd name="T28" fmla="*/ 32 w 64"/>
                <a:gd name="T29" fmla="*/ 64 h 64"/>
                <a:gd name="T30" fmla="*/ 32 w 64"/>
                <a:gd name="T31" fmla="*/ 64 h 64"/>
                <a:gd name="T32" fmla="*/ 38 w 64"/>
                <a:gd name="T33" fmla="*/ 64 h 64"/>
                <a:gd name="T34" fmla="*/ 44 w 64"/>
                <a:gd name="T35" fmla="*/ 62 h 64"/>
                <a:gd name="T36" fmla="*/ 54 w 64"/>
                <a:gd name="T37" fmla="*/ 56 h 64"/>
                <a:gd name="T38" fmla="*/ 62 w 64"/>
                <a:gd name="T39" fmla="*/ 46 h 64"/>
                <a:gd name="T40" fmla="*/ 64 w 64"/>
                <a:gd name="T41" fmla="*/ 40 h 64"/>
                <a:gd name="T42" fmla="*/ 64 w 64"/>
                <a:gd name="T43" fmla="*/ 32 h 64"/>
                <a:gd name="T44" fmla="*/ 64 w 64"/>
                <a:gd name="T45" fmla="*/ 32 h 64"/>
                <a:gd name="T46" fmla="*/ 64 w 64"/>
                <a:gd name="T47" fmla="*/ 26 h 64"/>
                <a:gd name="T48" fmla="*/ 62 w 64"/>
                <a:gd name="T49" fmla="*/ 20 h 64"/>
                <a:gd name="T50" fmla="*/ 54 w 64"/>
                <a:gd name="T51" fmla="*/ 10 h 64"/>
                <a:gd name="T52" fmla="*/ 44 w 64"/>
                <a:gd name="T53" fmla="*/ 4 h 64"/>
                <a:gd name="T54" fmla="*/ 38 w 64"/>
                <a:gd name="T55" fmla="*/ 2 h 64"/>
                <a:gd name="T56" fmla="*/ 32 w 64"/>
                <a:gd name="T57" fmla="*/ 0 h 64"/>
                <a:gd name="T58" fmla="*/ 32 w 64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10" y="56"/>
                  </a:lnTo>
                  <a:lnTo>
                    <a:pt x="20" y="62"/>
                  </a:lnTo>
                  <a:lnTo>
                    <a:pt x="26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4"/>
                  </a:lnTo>
                  <a:lnTo>
                    <a:pt x="44" y="62"/>
                  </a:lnTo>
                  <a:lnTo>
                    <a:pt x="54" y="56"/>
                  </a:lnTo>
                  <a:lnTo>
                    <a:pt x="62" y="46"/>
                  </a:lnTo>
                  <a:lnTo>
                    <a:pt x="64" y="40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26"/>
                  </a:lnTo>
                  <a:lnTo>
                    <a:pt x="62" y="20"/>
                  </a:lnTo>
                  <a:lnTo>
                    <a:pt x="54" y="10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4"/>
            <p:cNvSpPr>
              <a:spLocks/>
            </p:cNvSpPr>
            <p:nvPr userDrawn="1"/>
          </p:nvSpPr>
          <p:spPr bwMode="auto">
            <a:xfrm>
              <a:off x="901700" y="1865313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12 w 42"/>
                <a:gd name="T5" fmla="*/ 0 h 40"/>
                <a:gd name="T6" fmla="*/ 6 w 42"/>
                <a:gd name="T7" fmla="*/ 6 h 40"/>
                <a:gd name="T8" fmla="*/ 2 w 42"/>
                <a:gd name="T9" fmla="*/ 12 h 40"/>
                <a:gd name="T10" fmla="*/ 0 w 42"/>
                <a:gd name="T11" fmla="*/ 20 h 40"/>
                <a:gd name="T12" fmla="*/ 0 w 42"/>
                <a:gd name="T13" fmla="*/ 20 h 40"/>
                <a:gd name="T14" fmla="*/ 2 w 42"/>
                <a:gd name="T15" fmla="*/ 28 h 40"/>
                <a:gd name="T16" fmla="*/ 6 w 42"/>
                <a:gd name="T17" fmla="*/ 34 h 40"/>
                <a:gd name="T18" fmla="*/ 12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30 w 42"/>
                <a:gd name="T25" fmla="*/ 38 h 40"/>
                <a:gd name="T26" fmla="*/ 36 w 42"/>
                <a:gd name="T27" fmla="*/ 34 h 40"/>
                <a:gd name="T28" fmla="*/ 40 w 42"/>
                <a:gd name="T29" fmla="*/ 28 h 40"/>
                <a:gd name="T30" fmla="*/ 42 w 42"/>
                <a:gd name="T31" fmla="*/ 20 h 40"/>
                <a:gd name="T32" fmla="*/ 42 w 42"/>
                <a:gd name="T33" fmla="*/ 20 h 40"/>
                <a:gd name="T34" fmla="*/ 40 w 42"/>
                <a:gd name="T35" fmla="*/ 12 h 40"/>
                <a:gd name="T36" fmla="*/ 36 w 42"/>
                <a:gd name="T37" fmla="*/ 6 h 40"/>
                <a:gd name="T38" fmla="*/ 30 w 42"/>
                <a:gd name="T39" fmla="*/ 0 h 40"/>
                <a:gd name="T40" fmla="*/ 22 w 42"/>
                <a:gd name="T41" fmla="*/ 0 h 40"/>
                <a:gd name="T42" fmla="*/ 22 w 42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30" y="38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5"/>
            <p:cNvSpPr>
              <a:spLocks/>
            </p:cNvSpPr>
            <p:nvPr userDrawn="1"/>
          </p:nvSpPr>
          <p:spPr bwMode="auto">
            <a:xfrm>
              <a:off x="1498600" y="1588"/>
              <a:ext cx="63500" cy="19050"/>
            </a:xfrm>
            <a:custGeom>
              <a:avLst/>
              <a:gdLst>
                <a:gd name="T0" fmla="*/ 20 w 40"/>
                <a:gd name="T1" fmla="*/ 12 h 12"/>
                <a:gd name="T2" fmla="*/ 20 w 40"/>
                <a:gd name="T3" fmla="*/ 12 h 12"/>
                <a:gd name="T4" fmla="*/ 26 w 40"/>
                <a:gd name="T5" fmla="*/ 10 h 12"/>
                <a:gd name="T6" fmla="*/ 32 w 40"/>
                <a:gd name="T7" fmla="*/ 8 h 12"/>
                <a:gd name="T8" fmla="*/ 36 w 40"/>
                <a:gd name="T9" fmla="*/ 4 h 12"/>
                <a:gd name="T10" fmla="*/ 40 w 40"/>
                <a:gd name="T11" fmla="*/ 0 h 12"/>
                <a:gd name="T12" fmla="*/ 0 w 40"/>
                <a:gd name="T13" fmla="*/ 0 h 12"/>
                <a:gd name="T14" fmla="*/ 0 w 40"/>
                <a:gd name="T15" fmla="*/ 0 h 12"/>
                <a:gd name="T16" fmla="*/ 4 w 40"/>
                <a:gd name="T17" fmla="*/ 4 h 12"/>
                <a:gd name="T18" fmla="*/ 8 w 40"/>
                <a:gd name="T19" fmla="*/ 8 h 12"/>
                <a:gd name="T20" fmla="*/ 14 w 40"/>
                <a:gd name="T21" fmla="*/ 10 h 12"/>
                <a:gd name="T22" fmla="*/ 20 w 40"/>
                <a:gd name="T23" fmla="*/ 12 h 12"/>
                <a:gd name="T24" fmla="*/ 20 w 40"/>
                <a:gd name="T2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12">
                  <a:moveTo>
                    <a:pt x="20" y="12"/>
                  </a:moveTo>
                  <a:lnTo>
                    <a:pt x="20" y="12"/>
                  </a:lnTo>
                  <a:lnTo>
                    <a:pt x="26" y="10"/>
                  </a:lnTo>
                  <a:lnTo>
                    <a:pt x="32" y="8"/>
                  </a:lnTo>
                  <a:lnTo>
                    <a:pt x="36" y="4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14" y="10"/>
                  </a:lnTo>
                  <a:lnTo>
                    <a:pt x="20" y="12"/>
                  </a:lnTo>
                  <a:lnTo>
                    <a:pt x="20" y="12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6"/>
            <p:cNvSpPr>
              <a:spLocks/>
            </p:cNvSpPr>
            <p:nvPr userDrawn="1"/>
          </p:nvSpPr>
          <p:spPr bwMode="auto">
            <a:xfrm>
              <a:off x="1854200" y="1417638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12 w 40"/>
                <a:gd name="T5" fmla="*/ 2 h 42"/>
                <a:gd name="T6" fmla="*/ 6 w 40"/>
                <a:gd name="T7" fmla="*/ 6 h 42"/>
                <a:gd name="T8" fmla="*/ 0 w 40"/>
                <a:gd name="T9" fmla="*/ 12 h 42"/>
                <a:gd name="T10" fmla="*/ 0 w 40"/>
                <a:gd name="T11" fmla="*/ 20 h 42"/>
                <a:gd name="T12" fmla="*/ 0 w 40"/>
                <a:gd name="T13" fmla="*/ 20 h 42"/>
                <a:gd name="T14" fmla="*/ 0 w 40"/>
                <a:gd name="T15" fmla="*/ 28 h 42"/>
                <a:gd name="T16" fmla="*/ 6 w 40"/>
                <a:gd name="T17" fmla="*/ 36 h 42"/>
                <a:gd name="T18" fmla="*/ 12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28 w 40"/>
                <a:gd name="T25" fmla="*/ 40 h 42"/>
                <a:gd name="T26" fmla="*/ 34 w 40"/>
                <a:gd name="T27" fmla="*/ 36 h 42"/>
                <a:gd name="T28" fmla="*/ 38 w 40"/>
                <a:gd name="T29" fmla="*/ 28 h 42"/>
                <a:gd name="T30" fmla="*/ 40 w 40"/>
                <a:gd name="T31" fmla="*/ 20 h 42"/>
                <a:gd name="T32" fmla="*/ 40 w 40"/>
                <a:gd name="T33" fmla="*/ 20 h 42"/>
                <a:gd name="T34" fmla="*/ 38 w 40"/>
                <a:gd name="T35" fmla="*/ 12 h 42"/>
                <a:gd name="T36" fmla="*/ 34 w 40"/>
                <a:gd name="T37" fmla="*/ 6 h 42"/>
                <a:gd name="T38" fmla="*/ 28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7"/>
            <p:cNvSpPr>
              <a:spLocks/>
            </p:cNvSpPr>
            <p:nvPr userDrawn="1"/>
          </p:nvSpPr>
          <p:spPr bwMode="auto">
            <a:xfrm>
              <a:off x="2009775" y="1573213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12 w 42"/>
                <a:gd name="T5" fmla="*/ 2 h 42"/>
                <a:gd name="T6" fmla="*/ 6 w 42"/>
                <a:gd name="T7" fmla="*/ 6 h 42"/>
                <a:gd name="T8" fmla="*/ 2 w 42"/>
                <a:gd name="T9" fmla="*/ 14 h 42"/>
                <a:gd name="T10" fmla="*/ 0 w 42"/>
                <a:gd name="T11" fmla="*/ 22 h 42"/>
                <a:gd name="T12" fmla="*/ 0 w 42"/>
                <a:gd name="T13" fmla="*/ 22 h 42"/>
                <a:gd name="T14" fmla="*/ 2 w 42"/>
                <a:gd name="T15" fmla="*/ 30 h 42"/>
                <a:gd name="T16" fmla="*/ 6 w 42"/>
                <a:gd name="T17" fmla="*/ 36 h 42"/>
                <a:gd name="T18" fmla="*/ 12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28 w 42"/>
                <a:gd name="T25" fmla="*/ 40 h 42"/>
                <a:gd name="T26" fmla="*/ 36 w 42"/>
                <a:gd name="T27" fmla="*/ 36 h 42"/>
                <a:gd name="T28" fmla="*/ 40 w 42"/>
                <a:gd name="T29" fmla="*/ 30 h 42"/>
                <a:gd name="T30" fmla="*/ 42 w 42"/>
                <a:gd name="T31" fmla="*/ 22 h 42"/>
                <a:gd name="T32" fmla="*/ 42 w 42"/>
                <a:gd name="T33" fmla="*/ 22 h 42"/>
                <a:gd name="T34" fmla="*/ 40 w 42"/>
                <a:gd name="T35" fmla="*/ 14 h 42"/>
                <a:gd name="T36" fmla="*/ 36 w 42"/>
                <a:gd name="T37" fmla="*/ 6 h 42"/>
                <a:gd name="T38" fmla="*/ 28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6" y="36"/>
                  </a:lnTo>
                  <a:lnTo>
                    <a:pt x="40" y="3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14"/>
                  </a:lnTo>
                  <a:lnTo>
                    <a:pt x="36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8"/>
            <p:cNvSpPr>
              <a:spLocks/>
            </p:cNvSpPr>
            <p:nvPr userDrawn="1"/>
          </p:nvSpPr>
          <p:spPr bwMode="auto">
            <a:xfrm>
              <a:off x="2540000" y="855663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12 w 40"/>
                <a:gd name="T5" fmla="*/ 2 h 42"/>
                <a:gd name="T6" fmla="*/ 6 w 40"/>
                <a:gd name="T7" fmla="*/ 6 h 42"/>
                <a:gd name="T8" fmla="*/ 0 w 40"/>
                <a:gd name="T9" fmla="*/ 12 h 42"/>
                <a:gd name="T10" fmla="*/ 0 w 40"/>
                <a:gd name="T11" fmla="*/ 20 h 42"/>
                <a:gd name="T12" fmla="*/ 0 w 40"/>
                <a:gd name="T13" fmla="*/ 20 h 42"/>
                <a:gd name="T14" fmla="*/ 0 w 40"/>
                <a:gd name="T15" fmla="*/ 28 h 42"/>
                <a:gd name="T16" fmla="*/ 6 w 40"/>
                <a:gd name="T17" fmla="*/ 36 h 42"/>
                <a:gd name="T18" fmla="*/ 12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28 w 40"/>
                <a:gd name="T25" fmla="*/ 40 h 42"/>
                <a:gd name="T26" fmla="*/ 34 w 40"/>
                <a:gd name="T27" fmla="*/ 36 h 42"/>
                <a:gd name="T28" fmla="*/ 40 w 40"/>
                <a:gd name="T29" fmla="*/ 28 h 42"/>
                <a:gd name="T30" fmla="*/ 40 w 40"/>
                <a:gd name="T31" fmla="*/ 20 h 42"/>
                <a:gd name="T32" fmla="*/ 40 w 40"/>
                <a:gd name="T33" fmla="*/ 20 h 42"/>
                <a:gd name="T34" fmla="*/ 40 w 40"/>
                <a:gd name="T35" fmla="*/ 12 h 42"/>
                <a:gd name="T36" fmla="*/ 34 w 40"/>
                <a:gd name="T37" fmla="*/ 6 h 42"/>
                <a:gd name="T38" fmla="*/ 28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40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"/>
            <p:cNvSpPr>
              <a:spLocks/>
            </p:cNvSpPr>
            <p:nvPr userDrawn="1"/>
          </p:nvSpPr>
          <p:spPr bwMode="auto">
            <a:xfrm>
              <a:off x="3101975" y="1303338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12 w 40"/>
                <a:gd name="T5" fmla="*/ 0 h 40"/>
                <a:gd name="T6" fmla="*/ 6 w 40"/>
                <a:gd name="T7" fmla="*/ 6 h 40"/>
                <a:gd name="T8" fmla="*/ 0 w 40"/>
                <a:gd name="T9" fmla="*/ 12 h 40"/>
                <a:gd name="T10" fmla="*/ 0 w 40"/>
                <a:gd name="T11" fmla="*/ 20 h 40"/>
                <a:gd name="T12" fmla="*/ 0 w 40"/>
                <a:gd name="T13" fmla="*/ 20 h 40"/>
                <a:gd name="T14" fmla="*/ 0 w 40"/>
                <a:gd name="T15" fmla="*/ 28 h 40"/>
                <a:gd name="T16" fmla="*/ 6 w 40"/>
                <a:gd name="T17" fmla="*/ 34 h 40"/>
                <a:gd name="T18" fmla="*/ 12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28 w 40"/>
                <a:gd name="T25" fmla="*/ 38 h 40"/>
                <a:gd name="T26" fmla="*/ 34 w 40"/>
                <a:gd name="T27" fmla="*/ 34 h 40"/>
                <a:gd name="T28" fmla="*/ 40 w 40"/>
                <a:gd name="T29" fmla="*/ 28 h 40"/>
                <a:gd name="T30" fmla="*/ 40 w 40"/>
                <a:gd name="T31" fmla="*/ 20 h 40"/>
                <a:gd name="T32" fmla="*/ 40 w 40"/>
                <a:gd name="T33" fmla="*/ 20 h 40"/>
                <a:gd name="T34" fmla="*/ 40 w 40"/>
                <a:gd name="T35" fmla="*/ 12 h 40"/>
                <a:gd name="T36" fmla="*/ 34 w 40"/>
                <a:gd name="T37" fmla="*/ 6 h 40"/>
                <a:gd name="T38" fmla="*/ 28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40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20"/>
            <p:cNvSpPr>
              <a:spLocks/>
            </p:cNvSpPr>
            <p:nvPr userDrawn="1"/>
          </p:nvSpPr>
          <p:spPr bwMode="auto">
            <a:xfrm>
              <a:off x="4308475" y="665163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12 w 40"/>
                <a:gd name="T5" fmla="*/ 2 h 42"/>
                <a:gd name="T6" fmla="*/ 6 w 40"/>
                <a:gd name="T7" fmla="*/ 6 h 42"/>
                <a:gd name="T8" fmla="*/ 0 w 40"/>
                <a:gd name="T9" fmla="*/ 12 h 42"/>
                <a:gd name="T10" fmla="*/ 0 w 40"/>
                <a:gd name="T11" fmla="*/ 20 h 42"/>
                <a:gd name="T12" fmla="*/ 0 w 40"/>
                <a:gd name="T13" fmla="*/ 20 h 42"/>
                <a:gd name="T14" fmla="*/ 0 w 40"/>
                <a:gd name="T15" fmla="*/ 28 h 42"/>
                <a:gd name="T16" fmla="*/ 6 w 40"/>
                <a:gd name="T17" fmla="*/ 36 h 42"/>
                <a:gd name="T18" fmla="*/ 12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28 w 40"/>
                <a:gd name="T25" fmla="*/ 40 h 42"/>
                <a:gd name="T26" fmla="*/ 34 w 40"/>
                <a:gd name="T27" fmla="*/ 36 h 42"/>
                <a:gd name="T28" fmla="*/ 40 w 40"/>
                <a:gd name="T29" fmla="*/ 28 h 42"/>
                <a:gd name="T30" fmla="*/ 40 w 40"/>
                <a:gd name="T31" fmla="*/ 20 h 42"/>
                <a:gd name="T32" fmla="*/ 40 w 40"/>
                <a:gd name="T33" fmla="*/ 20 h 42"/>
                <a:gd name="T34" fmla="*/ 40 w 40"/>
                <a:gd name="T35" fmla="*/ 12 h 42"/>
                <a:gd name="T36" fmla="*/ 34 w 40"/>
                <a:gd name="T37" fmla="*/ 6 h 42"/>
                <a:gd name="T38" fmla="*/ 28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40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21"/>
            <p:cNvSpPr>
              <a:spLocks/>
            </p:cNvSpPr>
            <p:nvPr userDrawn="1"/>
          </p:nvSpPr>
          <p:spPr bwMode="auto">
            <a:xfrm>
              <a:off x="4289425" y="2376488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14 w 42"/>
                <a:gd name="T5" fmla="*/ 2 h 42"/>
                <a:gd name="T6" fmla="*/ 6 w 42"/>
                <a:gd name="T7" fmla="*/ 6 h 42"/>
                <a:gd name="T8" fmla="*/ 2 w 42"/>
                <a:gd name="T9" fmla="*/ 12 h 42"/>
                <a:gd name="T10" fmla="*/ 0 w 42"/>
                <a:gd name="T11" fmla="*/ 20 h 42"/>
                <a:gd name="T12" fmla="*/ 0 w 42"/>
                <a:gd name="T13" fmla="*/ 20 h 42"/>
                <a:gd name="T14" fmla="*/ 2 w 42"/>
                <a:gd name="T15" fmla="*/ 28 h 42"/>
                <a:gd name="T16" fmla="*/ 6 w 42"/>
                <a:gd name="T17" fmla="*/ 36 h 42"/>
                <a:gd name="T18" fmla="*/ 14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30 w 42"/>
                <a:gd name="T25" fmla="*/ 40 h 42"/>
                <a:gd name="T26" fmla="*/ 36 w 42"/>
                <a:gd name="T27" fmla="*/ 36 h 42"/>
                <a:gd name="T28" fmla="*/ 40 w 42"/>
                <a:gd name="T29" fmla="*/ 28 h 42"/>
                <a:gd name="T30" fmla="*/ 42 w 42"/>
                <a:gd name="T31" fmla="*/ 20 h 42"/>
                <a:gd name="T32" fmla="*/ 42 w 42"/>
                <a:gd name="T33" fmla="*/ 20 h 42"/>
                <a:gd name="T34" fmla="*/ 40 w 42"/>
                <a:gd name="T35" fmla="*/ 12 h 42"/>
                <a:gd name="T36" fmla="*/ 36 w 42"/>
                <a:gd name="T37" fmla="*/ 6 h 42"/>
                <a:gd name="T38" fmla="*/ 30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6"/>
                  </a:lnTo>
                  <a:lnTo>
                    <a:pt x="14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22"/>
            <p:cNvSpPr>
              <a:spLocks/>
            </p:cNvSpPr>
            <p:nvPr userDrawn="1"/>
          </p:nvSpPr>
          <p:spPr bwMode="auto">
            <a:xfrm>
              <a:off x="4216400" y="2236788"/>
              <a:ext cx="66675" cy="63500"/>
            </a:xfrm>
            <a:custGeom>
              <a:avLst/>
              <a:gdLst>
                <a:gd name="T0" fmla="*/ 20 w 42"/>
                <a:gd name="T1" fmla="*/ 0 h 40"/>
                <a:gd name="T2" fmla="*/ 20 w 42"/>
                <a:gd name="T3" fmla="*/ 0 h 40"/>
                <a:gd name="T4" fmla="*/ 12 w 42"/>
                <a:gd name="T5" fmla="*/ 0 h 40"/>
                <a:gd name="T6" fmla="*/ 6 w 42"/>
                <a:gd name="T7" fmla="*/ 6 h 40"/>
                <a:gd name="T8" fmla="*/ 2 w 42"/>
                <a:gd name="T9" fmla="*/ 12 h 40"/>
                <a:gd name="T10" fmla="*/ 0 w 42"/>
                <a:gd name="T11" fmla="*/ 20 h 40"/>
                <a:gd name="T12" fmla="*/ 0 w 42"/>
                <a:gd name="T13" fmla="*/ 20 h 40"/>
                <a:gd name="T14" fmla="*/ 2 w 42"/>
                <a:gd name="T15" fmla="*/ 28 h 40"/>
                <a:gd name="T16" fmla="*/ 6 w 42"/>
                <a:gd name="T17" fmla="*/ 34 h 40"/>
                <a:gd name="T18" fmla="*/ 12 w 42"/>
                <a:gd name="T19" fmla="*/ 40 h 40"/>
                <a:gd name="T20" fmla="*/ 20 w 42"/>
                <a:gd name="T21" fmla="*/ 40 h 40"/>
                <a:gd name="T22" fmla="*/ 20 w 42"/>
                <a:gd name="T23" fmla="*/ 40 h 40"/>
                <a:gd name="T24" fmla="*/ 28 w 42"/>
                <a:gd name="T25" fmla="*/ 40 h 40"/>
                <a:gd name="T26" fmla="*/ 36 w 42"/>
                <a:gd name="T27" fmla="*/ 34 h 40"/>
                <a:gd name="T28" fmla="*/ 40 w 42"/>
                <a:gd name="T29" fmla="*/ 28 h 40"/>
                <a:gd name="T30" fmla="*/ 42 w 42"/>
                <a:gd name="T31" fmla="*/ 20 h 40"/>
                <a:gd name="T32" fmla="*/ 42 w 42"/>
                <a:gd name="T33" fmla="*/ 20 h 40"/>
                <a:gd name="T34" fmla="*/ 40 w 42"/>
                <a:gd name="T35" fmla="*/ 12 h 40"/>
                <a:gd name="T36" fmla="*/ 36 w 42"/>
                <a:gd name="T37" fmla="*/ 6 h 40"/>
                <a:gd name="T38" fmla="*/ 28 w 42"/>
                <a:gd name="T39" fmla="*/ 0 h 40"/>
                <a:gd name="T40" fmla="*/ 20 w 42"/>
                <a:gd name="T41" fmla="*/ 0 h 40"/>
                <a:gd name="T42" fmla="*/ 20 w 42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0">
                  <a:moveTo>
                    <a:pt x="20" y="0"/>
                  </a:move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23"/>
            <p:cNvSpPr>
              <a:spLocks/>
            </p:cNvSpPr>
            <p:nvPr userDrawn="1"/>
          </p:nvSpPr>
          <p:spPr bwMode="auto">
            <a:xfrm>
              <a:off x="4994275" y="1598613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12 w 40"/>
                <a:gd name="T5" fmla="*/ 2 h 42"/>
                <a:gd name="T6" fmla="*/ 6 w 40"/>
                <a:gd name="T7" fmla="*/ 6 h 42"/>
                <a:gd name="T8" fmla="*/ 0 w 40"/>
                <a:gd name="T9" fmla="*/ 14 h 42"/>
                <a:gd name="T10" fmla="*/ 0 w 40"/>
                <a:gd name="T11" fmla="*/ 22 h 42"/>
                <a:gd name="T12" fmla="*/ 0 w 40"/>
                <a:gd name="T13" fmla="*/ 22 h 42"/>
                <a:gd name="T14" fmla="*/ 0 w 40"/>
                <a:gd name="T15" fmla="*/ 30 h 42"/>
                <a:gd name="T16" fmla="*/ 6 w 40"/>
                <a:gd name="T17" fmla="*/ 36 h 42"/>
                <a:gd name="T18" fmla="*/ 12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28 w 40"/>
                <a:gd name="T25" fmla="*/ 40 h 42"/>
                <a:gd name="T26" fmla="*/ 34 w 40"/>
                <a:gd name="T27" fmla="*/ 36 h 42"/>
                <a:gd name="T28" fmla="*/ 40 w 40"/>
                <a:gd name="T29" fmla="*/ 30 h 42"/>
                <a:gd name="T30" fmla="*/ 40 w 40"/>
                <a:gd name="T31" fmla="*/ 22 h 42"/>
                <a:gd name="T32" fmla="*/ 40 w 40"/>
                <a:gd name="T33" fmla="*/ 22 h 42"/>
                <a:gd name="T34" fmla="*/ 40 w 40"/>
                <a:gd name="T35" fmla="*/ 14 h 42"/>
                <a:gd name="T36" fmla="*/ 34 w 40"/>
                <a:gd name="T37" fmla="*/ 6 h 42"/>
                <a:gd name="T38" fmla="*/ 28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40" y="30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24"/>
            <p:cNvSpPr>
              <a:spLocks/>
            </p:cNvSpPr>
            <p:nvPr userDrawn="1"/>
          </p:nvSpPr>
          <p:spPr bwMode="auto">
            <a:xfrm>
              <a:off x="5149850" y="1103313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12 w 42"/>
                <a:gd name="T5" fmla="*/ 2 h 42"/>
                <a:gd name="T6" fmla="*/ 6 w 42"/>
                <a:gd name="T7" fmla="*/ 6 h 42"/>
                <a:gd name="T8" fmla="*/ 2 w 42"/>
                <a:gd name="T9" fmla="*/ 12 h 42"/>
                <a:gd name="T10" fmla="*/ 0 w 42"/>
                <a:gd name="T11" fmla="*/ 20 h 42"/>
                <a:gd name="T12" fmla="*/ 0 w 42"/>
                <a:gd name="T13" fmla="*/ 20 h 42"/>
                <a:gd name="T14" fmla="*/ 2 w 42"/>
                <a:gd name="T15" fmla="*/ 28 h 42"/>
                <a:gd name="T16" fmla="*/ 6 w 42"/>
                <a:gd name="T17" fmla="*/ 36 h 42"/>
                <a:gd name="T18" fmla="*/ 12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30 w 42"/>
                <a:gd name="T25" fmla="*/ 40 h 42"/>
                <a:gd name="T26" fmla="*/ 36 w 42"/>
                <a:gd name="T27" fmla="*/ 36 h 42"/>
                <a:gd name="T28" fmla="*/ 40 w 42"/>
                <a:gd name="T29" fmla="*/ 28 h 42"/>
                <a:gd name="T30" fmla="*/ 42 w 42"/>
                <a:gd name="T31" fmla="*/ 20 h 42"/>
                <a:gd name="T32" fmla="*/ 42 w 42"/>
                <a:gd name="T33" fmla="*/ 20 h 42"/>
                <a:gd name="T34" fmla="*/ 40 w 42"/>
                <a:gd name="T35" fmla="*/ 12 h 42"/>
                <a:gd name="T36" fmla="*/ 36 w 42"/>
                <a:gd name="T37" fmla="*/ 6 h 42"/>
                <a:gd name="T38" fmla="*/ 30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25"/>
            <p:cNvSpPr>
              <a:spLocks/>
            </p:cNvSpPr>
            <p:nvPr userDrawn="1"/>
          </p:nvSpPr>
          <p:spPr bwMode="auto">
            <a:xfrm>
              <a:off x="3917950" y="1071563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14 w 42"/>
                <a:gd name="T5" fmla="*/ 0 h 40"/>
                <a:gd name="T6" fmla="*/ 6 w 42"/>
                <a:gd name="T7" fmla="*/ 6 h 40"/>
                <a:gd name="T8" fmla="*/ 2 w 42"/>
                <a:gd name="T9" fmla="*/ 12 h 40"/>
                <a:gd name="T10" fmla="*/ 0 w 42"/>
                <a:gd name="T11" fmla="*/ 20 h 40"/>
                <a:gd name="T12" fmla="*/ 0 w 42"/>
                <a:gd name="T13" fmla="*/ 20 h 40"/>
                <a:gd name="T14" fmla="*/ 2 w 42"/>
                <a:gd name="T15" fmla="*/ 28 h 40"/>
                <a:gd name="T16" fmla="*/ 6 w 42"/>
                <a:gd name="T17" fmla="*/ 34 h 40"/>
                <a:gd name="T18" fmla="*/ 14 w 42"/>
                <a:gd name="T19" fmla="*/ 40 h 40"/>
                <a:gd name="T20" fmla="*/ 22 w 42"/>
                <a:gd name="T21" fmla="*/ 40 h 40"/>
                <a:gd name="T22" fmla="*/ 22 w 42"/>
                <a:gd name="T23" fmla="*/ 40 h 40"/>
                <a:gd name="T24" fmla="*/ 30 w 42"/>
                <a:gd name="T25" fmla="*/ 40 h 40"/>
                <a:gd name="T26" fmla="*/ 36 w 42"/>
                <a:gd name="T27" fmla="*/ 34 h 40"/>
                <a:gd name="T28" fmla="*/ 40 w 42"/>
                <a:gd name="T29" fmla="*/ 28 h 40"/>
                <a:gd name="T30" fmla="*/ 42 w 42"/>
                <a:gd name="T31" fmla="*/ 20 h 40"/>
                <a:gd name="T32" fmla="*/ 42 w 42"/>
                <a:gd name="T33" fmla="*/ 20 h 40"/>
                <a:gd name="T34" fmla="*/ 40 w 42"/>
                <a:gd name="T35" fmla="*/ 12 h 40"/>
                <a:gd name="T36" fmla="*/ 36 w 42"/>
                <a:gd name="T37" fmla="*/ 6 h 40"/>
                <a:gd name="T38" fmla="*/ 30 w 42"/>
                <a:gd name="T39" fmla="*/ 0 h 40"/>
                <a:gd name="T40" fmla="*/ 22 w 42"/>
                <a:gd name="T41" fmla="*/ 0 h 40"/>
                <a:gd name="T42" fmla="*/ 22 w 42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14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4" y="40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30" y="40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26"/>
            <p:cNvSpPr>
              <a:spLocks/>
            </p:cNvSpPr>
            <p:nvPr userDrawn="1"/>
          </p:nvSpPr>
          <p:spPr bwMode="auto">
            <a:xfrm>
              <a:off x="2117725" y="1360488"/>
              <a:ext cx="66675" cy="63500"/>
            </a:xfrm>
            <a:custGeom>
              <a:avLst/>
              <a:gdLst>
                <a:gd name="T0" fmla="*/ 20 w 42"/>
                <a:gd name="T1" fmla="*/ 0 h 40"/>
                <a:gd name="T2" fmla="*/ 20 w 42"/>
                <a:gd name="T3" fmla="*/ 0 h 40"/>
                <a:gd name="T4" fmla="*/ 12 w 42"/>
                <a:gd name="T5" fmla="*/ 2 h 40"/>
                <a:gd name="T6" fmla="*/ 6 w 42"/>
                <a:gd name="T7" fmla="*/ 6 h 40"/>
                <a:gd name="T8" fmla="*/ 2 w 42"/>
                <a:gd name="T9" fmla="*/ 12 h 40"/>
                <a:gd name="T10" fmla="*/ 0 w 42"/>
                <a:gd name="T11" fmla="*/ 20 h 40"/>
                <a:gd name="T12" fmla="*/ 0 w 42"/>
                <a:gd name="T13" fmla="*/ 20 h 40"/>
                <a:gd name="T14" fmla="*/ 2 w 42"/>
                <a:gd name="T15" fmla="*/ 28 h 40"/>
                <a:gd name="T16" fmla="*/ 6 w 42"/>
                <a:gd name="T17" fmla="*/ 34 h 40"/>
                <a:gd name="T18" fmla="*/ 12 w 42"/>
                <a:gd name="T19" fmla="*/ 40 h 40"/>
                <a:gd name="T20" fmla="*/ 20 w 42"/>
                <a:gd name="T21" fmla="*/ 40 h 40"/>
                <a:gd name="T22" fmla="*/ 20 w 42"/>
                <a:gd name="T23" fmla="*/ 40 h 40"/>
                <a:gd name="T24" fmla="*/ 28 w 42"/>
                <a:gd name="T25" fmla="*/ 40 h 40"/>
                <a:gd name="T26" fmla="*/ 34 w 42"/>
                <a:gd name="T27" fmla="*/ 34 h 40"/>
                <a:gd name="T28" fmla="*/ 40 w 42"/>
                <a:gd name="T29" fmla="*/ 28 h 40"/>
                <a:gd name="T30" fmla="*/ 42 w 42"/>
                <a:gd name="T31" fmla="*/ 20 h 40"/>
                <a:gd name="T32" fmla="*/ 42 w 42"/>
                <a:gd name="T33" fmla="*/ 20 h 40"/>
                <a:gd name="T34" fmla="*/ 40 w 42"/>
                <a:gd name="T35" fmla="*/ 12 h 40"/>
                <a:gd name="T36" fmla="*/ 34 w 42"/>
                <a:gd name="T37" fmla="*/ 6 h 40"/>
                <a:gd name="T38" fmla="*/ 28 w 42"/>
                <a:gd name="T39" fmla="*/ 2 h 40"/>
                <a:gd name="T40" fmla="*/ 20 w 42"/>
                <a:gd name="T41" fmla="*/ 0 h 40"/>
                <a:gd name="T42" fmla="*/ 20 w 42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34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27"/>
            <p:cNvSpPr>
              <a:spLocks/>
            </p:cNvSpPr>
            <p:nvPr userDrawn="1"/>
          </p:nvSpPr>
          <p:spPr bwMode="auto">
            <a:xfrm>
              <a:off x="565150" y="1249363"/>
              <a:ext cx="111125" cy="114300"/>
            </a:xfrm>
            <a:custGeom>
              <a:avLst/>
              <a:gdLst>
                <a:gd name="T0" fmla="*/ 34 w 70"/>
                <a:gd name="T1" fmla="*/ 0 h 72"/>
                <a:gd name="T2" fmla="*/ 34 w 70"/>
                <a:gd name="T3" fmla="*/ 0 h 72"/>
                <a:gd name="T4" fmla="*/ 28 w 70"/>
                <a:gd name="T5" fmla="*/ 2 h 72"/>
                <a:gd name="T6" fmla="*/ 22 w 70"/>
                <a:gd name="T7" fmla="*/ 4 h 72"/>
                <a:gd name="T8" fmla="*/ 14 w 70"/>
                <a:gd name="T9" fmla="*/ 6 h 72"/>
                <a:gd name="T10" fmla="*/ 10 w 70"/>
                <a:gd name="T11" fmla="*/ 12 h 72"/>
                <a:gd name="T12" fmla="*/ 6 w 70"/>
                <a:gd name="T13" fmla="*/ 16 h 72"/>
                <a:gd name="T14" fmla="*/ 2 w 70"/>
                <a:gd name="T15" fmla="*/ 22 h 72"/>
                <a:gd name="T16" fmla="*/ 0 w 70"/>
                <a:gd name="T17" fmla="*/ 30 h 72"/>
                <a:gd name="T18" fmla="*/ 0 w 70"/>
                <a:gd name="T19" fmla="*/ 36 h 72"/>
                <a:gd name="T20" fmla="*/ 0 w 70"/>
                <a:gd name="T21" fmla="*/ 36 h 72"/>
                <a:gd name="T22" fmla="*/ 0 w 70"/>
                <a:gd name="T23" fmla="*/ 44 h 72"/>
                <a:gd name="T24" fmla="*/ 2 w 70"/>
                <a:gd name="T25" fmla="*/ 50 h 72"/>
                <a:gd name="T26" fmla="*/ 6 w 70"/>
                <a:gd name="T27" fmla="*/ 56 h 72"/>
                <a:gd name="T28" fmla="*/ 10 w 70"/>
                <a:gd name="T29" fmla="*/ 62 h 72"/>
                <a:gd name="T30" fmla="*/ 14 w 70"/>
                <a:gd name="T31" fmla="*/ 66 h 72"/>
                <a:gd name="T32" fmla="*/ 22 w 70"/>
                <a:gd name="T33" fmla="*/ 70 h 72"/>
                <a:gd name="T34" fmla="*/ 28 w 70"/>
                <a:gd name="T35" fmla="*/ 72 h 72"/>
                <a:gd name="T36" fmla="*/ 34 w 70"/>
                <a:gd name="T37" fmla="*/ 72 h 72"/>
                <a:gd name="T38" fmla="*/ 34 w 70"/>
                <a:gd name="T39" fmla="*/ 72 h 72"/>
                <a:gd name="T40" fmla="*/ 42 w 70"/>
                <a:gd name="T41" fmla="*/ 72 h 72"/>
                <a:gd name="T42" fmla="*/ 48 w 70"/>
                <a:gd name="T43" fmla="*/ 70 h 72"/>
                <a:gd name="T44" fmla="*/ 54 w 70"/>
                <a:gd name="T45" fmla="*/ 66 h 72"/>
                <a:gd name="T46" fmla="*/ 60 w 70"/>
                <a:gd name="T47" fmla="*/ 62 h 72"/>
                <a:gd name="T48" fmla="*/ 64 w 70"/>
                <a:gd name="T49" fmla="*/ 56 h 72"/>
                <a:gd name="T50" fmla="*/ 68 w 70"/>
                <a:gd name="T51" fmla="*/ 50 h 72"/>
                <a:gd name="T52" fmla="*/ 70 w 70"/>
                <a:gd name="T53" fmla="*/ 44 h 72"/>
                <a:gd name="T54" fmla="*/ 70 w 70"/>
                <a:gd name="T55" fmla="*/ 36 h 72"/>
                <a:gd name="T56" fmla="*/ 70 w 70"/>
                <a:gd name="T57" fmla="*/ 36 h 72"/>
                <a:gd name="T58" fmla="*/ 70 w 70"/>
                <a:gd name="T59" fmla="*/ 30 h 72"/>
                <a:gd name="T60" fmla="*/ 68 w 70"/>
                <a:gd name="T61" fmla="*/ 22 h 72"/>
                <a:gd name="T62" fmla="*/ 64 w 70"/>
                <a:gd name="T63" fmla="*/ 16 h 72"/>
                <a:gd name="T64" fmla="*/ 60 w 70"/>
                <a:gd name="T65" fmla="*/ 12 h 72"/>
                <a:gd name="T66" fmla="*/ 54 w 70"/>
                <a:gd name="T67" fmla="*/ 6 h 72"/>
                <a:gd name="T68" fmla="*/ 48 w 70"/>
                <a:gd name="T69" fmla="*/ 4 h 72"/>
                <a:gd name="T70" fmla="*/ 42 w 70"/>
                <a:gd name="T71" fmla="*/ 2 h 72"/>
                <a:gd name="T72" fmla="*/ 34 w 70"/>
                <a:gd name="T73" fmla="*/ 0 h 72"/>
                <a:gd name="T74" fmla="*/ 34 w 70"/>
                <a:gd name="T7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0" h="72">
                  <a:moveTo>
                    <a:pt x="34" y="0"/>
                  </a:moveTo>
                  <a:lnTo>
                    <a:pt x="34" y="0"/>
                  </a:lnTo>
                  <a:lnTo>
                    <a:pt x="28" y="2"/>
                  </a:lnTo>
                  <a:lnTo>
                    <a:pt x="22" y="4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6"/>
                  </a:lnTo>
                  <a:lnTo>
                    <a:pt x="10" y="62"/>
                  </a:lnTo>
                  <a:lnTo>
                    <a:pt x="14" y="66"/>
                  </a:lnTo>
                  <a:lnTo>
                    <a:pt x="22" y="70"/>
                  </a:lnTo>
                  <a:lnTo>
                    <a:pt x="28" y="72"/>
                  </a:lnTo>
                  <a:lnTo>
                    <a:pt x="34" y="72"/>
                  </a:lnTo>
                  <a:lnTo>
                    <a:pt x="34" y="72"/>
                  </a:lnTo>
                  <a:lnTo>
                    <a:pt x="42" y="72"/>
                  </a:lnTo>
                  <a:lnTo>
                    <a:pt x="48" y="70"/>
                  </a:lnTo>
                  <a:lnTo>
                    <a:pt x="54" y="66"/>
                  </a:lnTo>
                  <a:lnTo>
                    <a:pt x="60" y="62"/>
                  </a:lnTo>
                  <a:lnTo>
                    <a:pt x="64" y="56"/>
                  </a:lnTo>
                  <a:lnTo>
                    <a:pt x="68" y="50"/>
                  </a:lnTo>
                  <a:lnTo>
                    <a:pt x="70" y="44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0" y="30"/>
                  </a:lnTo>
                  <a:lnTo>
                    <a:pt x="68" y="22"/>
                  </a:lnTo>
                  <a:lnTo>
                    <a:pt x="64" y="16"/>
                  </a:lnTo>
                  <a:lnTo>
                    <a:pt x="60" y="12"/>
                  </a:lnTo>
                  <a:lnTo>
                    <a:pt x="54" y="6"/>
                  </a:lnTo>
                  <a:lnTo>
                    <a:pt x="48" y="4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28"/>
            <p:cNvSpPr>
              <a:spLocks/>
            </p:cNvSpPr>
            <p:nvPr userDrawn="1"/>
          </p:nvSpPr>
          <p:spPr bwMode="auto">
            <a:xfrm>
              <a:off x="901700" y="188913"/>
              <a:ext cx="66675" cy="66675"/>
            </a:xfrm>
            <a:custGeom>
              <a:avLst/>
              <a:gdLst>
                <a:gd name="T0" fmla="*/ 22 w 42"/>
                <a:gd name="T1" fmla="*/ 42 h 42"/>
                <a:gd name="T2" fmla="*/ 22 w 42"/>
                <a:gd name="T3" fmla="*/ 42 h 42"/>
                <a:gd name="T4" fmla="*/ 30 w 42"/>
                <a:gd name="T5" fmla="*/ 40 h 42"/>
                <a:gd name="T6" fmla="*/ 36 w 42"/>
                <a:gd name="T7" fmla="*/ 36 h 42"/>
                <a:gd name="T8" fmla="*/ 40 w 42"/>
                <a:gd name="T9" fmla="*/ 30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14 h 42"/>
                <a:gd name="T16" fmla="*/ 36 w 42"/>
                <a:gd name="T17" fmla="*/ 6 h 42"/>
                <a:gd name="T18" fmla="*/ 30 w 42"/>
                <a:gd name="T19" fmla="*/ 2 h 42"/>
                <a:gd name="T20" fmla="*/ 22 w 42"/>
                <a:gd name="T21" fmla="*/ 0 h 42"/>
                <a:gd name="T22" fmla="*/ 22 w 42"/>
                <a:gd name="T23" fmla="*/ 0 h 42"/>
                <a:gd name="T24" fmla="*/ 12 w 42"/>
                <a:gd name="T25" fmla="*/ 2 h 42"/>
                <a:gd name="T26" fmla="*/ 6 w 42"/>
                <a:gd name="T27" fmla="*/ 6 h 42"/>
                <a:gd name="T28" fmla="*/ 2 w 42"/>
                <a:gd name="T29" fmla="*/ 14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30 h 42"/>
                <a:gd name="T36" fmla="*/ 6 w 42"/>
                <a:gd name="T37" fmla="*/ 36 h 42"/>
                <a:gd name="T38" fmla="*/ 12 w 42"/>
                <a:gd name="T39" fmla="*/ 40 h 42"/>
                <a:gd name="T40" fmla="*/ 22 w 42"/>
                <a:gd name="T41" fmla="*/ 42 h 42"/>
                <a:gd name="T42" fmla="*/ 22 w 42"/>
                <a:gd name="T4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2">
                  <a:moveTo>
                    <a:pt x="22" y="42"/>
                  </a:move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3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14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2" y="42"/>
                  </a:lnTo>
                  <a:lnTo>
                    <a:pt x="22" y="42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29"/>
            <p:cNvSpPr>
              <a:spLocks/>
            </p:cNvSpPr>
            <p:nvPr userDrawn="1"/>
          </p:nvSpPr>
          <p:spPr bwMode="auto">
            <a:xfrm>
              <a:off x="431800" y="1588"/>
              <a:ext cx="63500" cy="44450"/>
            </a:xfrm>
            <a:custGeom>
              <a:avLst/>
              <a:gdLst>
                <a:gd name="T0" fmla="*/ 20 w 40"/>
                <a:gd name="T1" fmla="*/ 28 h 28"/>
                <a:gd name="T2" fmla="*/ 20 w 40"/>
                <a:gd name="T3" fmla="*/ 28 h 28"/>
                <a:gd name="T4" fmla="*/ 28 w 40"/>
                <a:gd name="T5" fmla="*/ 26 h 28"/>
                <a:gd name="T6" fmla="*/ 34 w 40"/>
                <a:gd name="T7" fmla="*/ 22 h 28"/>
                <a:gd name="T8" fmla="*/ 40 w 40"/>
                <a:gd name="T9" fmla="*/ 14 h 28"/>
                <a:gd name="T10" fmla="*/ 40 w 40"/>
                <a:gd name="T11" fmla="*/ 6 h 28"/>
                <a:gd name="T12" fmla="*/ 40 w 40"/>
                <a:gd name="T13" fmla="*/ 6 h 28"/>
                <a:gd name="T14" fmla="*/ 40 w 40"/>
                <a:gd name="T15" fmla="*/ 0 h 28"/>
                <a:gd name="T16" fmla="*/ 0 w 40"/>
                <a:gd name="T17" fmla="*/ 0 h 28"/>
                <a:gd name="T18" fmla="*/ 0 w 40"/>
                <a:gd name="T19" fmla="*/ 0 h 28"/>
                <a:gd name="T20" fmla="*/ 0 w 40"/>
                <a:gd name="T21" fmla="*/ 6 h 28"/>
                <a:gd name="T22" fmla="*/ 0 w 40"/>
                <a:gd name="T23" fmla="*/ 6 h 28"/>
                <a:gd name="T24" fmla="*/ 2 w 40"/>
                <a:gd name="T25" fmla="*/ 14 h 28"/>
                <a:gd name="T26" fmla="*/ 6 w 40"/>
                <a:gd name="T27" fmla="*/ 22 h 28"/>
                <a:gd name="T28" fmla="*/ 12 w 40"/>
                <a:gd name="T29" fmla="*/ 26 h 28"/>
                <a:gd name="T30" fmla="*/ 20 w 40"/>
                <a:gd name="T31" fmla="*/ 28 h 28"/>
                <a:gd name="T32" fmla="*/ 20 w 40"/>
                <a:gd name="T3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" h="28">
                  <a:moveTo>
                    <a:pt x="20" y="28"/>
                  </a:moveTo>
                  <a:lnTo>
                    <a:pt x="20" y="28"/>
                  </a:lnTo>
                  <a:lnTo>
                    <a:pt x="28" y="26"/>
                  </a:lnTo>
                  <a:lnTo>
                    <a:pt x="34" y="22"/>
                  </a:lnTo>
                  <a:lnTo>
                    <a:pt x="40" y="14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14"/>
                  </a:lnTo>
                  <a:lnTo>
                    <a:pt x="6" y="22"/>
                  </a:lnTo>
                  <a:lnTo>
                    <a:pt x="12" y="26"/>
                  </a:lnTo>
                  <a:lnTo>
                    <a:pt x="20" y="28"/>
                  </a:lnTo>
                  <a:lnTo>
                    <a:pt x="20" y="28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30"/>
            <p:cNvSpPr>
              <a:spLocks/>
            </p:cNvSpPr>
            <p:nvPr userDrawn="1"/>
          </p:nvSpPr>
          <p:spPr bwMode="auto">
            <a:xfrm>
              <a:off x="1593850" y="153988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12 w 40"/>
                <a:gd name="T5" fmla="*/ 2 h 40"/>
                <a:gd name="T6" fmla="*/ 6 w 40"/>
                <a:gd name="T7" fmla="*/ 6 h 40"/>
                <a:gd name="T8" fmla="*/ 0 w 40"/>
                <a:gd name="T9" fmla="*/ 12 h 40"/>
                <a:gd name="T10" fmla="*/ 0 w 40"/>
                <a:gd name="T11" fmla="*/ 20 h 40"/>
                <a:gd name="T12" fmla="*/ 0 w 40"/>
                <a:gd name="T13" fmla="*/ 20 h 40"/>
                <a:gd name="T14" fmla="*/ 0 w 40"/>
                <a:gd name="T15" fmla="*/ 28 h 40"/>
                <a:gd name="T16" fmla="*/ 6 w 40"/>
                <a:gd name="T17" fmla="*/ 34 h 40"/>
                <a:gd name="T18" fmla="*/ 12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28 w 40"/>
                <a:gd name="T25" fmla="*/ 40 h 40"/>
                <a:gd name="T26" fmla="*/ 34 w 40"/>
                <a:gd name="T27" fmla="*/ 34 h 40"/>
                <a:gd name="T28" fmla="*/ 38 w 40"/>
                <a:gd name="T29" fmla="*/ 28 h 40"/>
                <a:gd name="T30" fmla="*/ 40 w 40"/>
                <a:gd name="T31" fmla="*/ 20 h 40"/>
                <a:gd name="T32" fmla="*/ 40 w 40"/>
                <a:gd name="T33" fmla="*/ 20 h 40"/>
                <a:gd name="T34" fmla="*/ 38 w 40"/>
                <a:gd name="T35" fmla="*/ 12 h 40"/>
                <a:gd name="T36" fmla="*/ 34 w 40"/>
                <a:gd name="T37" fmla="*/ 6 h 40"/>
                <a:gd name="T38" fmla="*/ 28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31"/>
            <p:cNvSpPr>
              <a:spLocks/>
            </p:cNvSpPr>
            <p:nvPr userDrawn="1"/>
          </p:nvSpPr>
          <p:spPr bwMode="auto">
            <a:xfrm>
              <a:off x="733425" y="1001713"/>
              <a:ext cx="66675" cy="63500"/>
            </a:xfrm>
            <a:custGeom>
              <a:avLst/>
              <a:gdLst>
                <a:gd name="T0" fmla="*/ 42 w 42"/>
                <a:gd name="T1" fmla="*/ 20 h 40"/>
                <a:gd name="T2" fmla="*/ 42 w 42"/>
                <a:gd name="T3" fmla="*/ 20 h 40"/>
                <a:gd name="T4" fmla="*/ 40 w 42"/>
                <a:gd name="T5" fmla="*/ 12 h 40"/>
                <a:gd name="T6" fmla="*/ 34 w 42"/>
                <a:gd name="T7" fmla="*/ 6 h 40"/>
                <a:gd name="T8" fmla="*/ 28 w 42"/>
                <a:gd name="T9" fmla="*/ 0 h 40"/>
                <a:gd name="T10" fmla="*/ 20 w 42"/>
                <a:gd name="T11" fmla="*/ 0 h 40"/>
                <a:gd name="T12" fmla="*/ 20 w 42"/>
                <a:gd name="T13" fmla="*/ 0 h 40"/>
                <a:gd name="T14" fmla="*/ 12 w 42"/>
                <a:gd name="T15" fmla="*/ 0 h 40"/>
                <a:gd name="T16" fmla="*/ 6 w 42"/>
                <a:gd name="T17" fmla="*/ 6 h 40"/>
                <a:gd name="T18" fmla="*/ 2 w 42"/>
                <a:gd name="T19" fmla="*/ 12 h 40"/>
                <a:gd name="T20" fmla="*/ 0 w 42"/>
                <a:gd name="T21" fmla="*/ 20 h 40"/>
                <a:gd name="T22" fmla="*/ 0 w 42"/>
                <a:gd name="T23" fmla="*/ 20 h 40"/>
                <a:gd name="T24" fmla="*/ 2 w 42"/>
                <a:gd name="T25" fmla="*/ 28 h 40"/>
                <a:gd name="T26" fmla="*/ 6 w 42"/>
                <a:gd name="T27" fmla="*/ 34 h 40"/>
                <a:gd name="T28" fmla="*/ 12 w 42"/>
                <a:gd name="T29" fmla="*/ 38 h 40"/>
                <a:gd name="T30" fmla="*/ 20 w 42"/>
                <a:gd name="T31" fmla="*/ 40 h 40"/>
                <a:gd name="T32" fmla="*/ 20 w 42"/>
                <a:gd name="T33" fmla="*/ 40 h 40"/>
                <a:gd name="T34" fmla="*/ 28 w 42"/>
                <a:gd name="T35" fmla="*/ 38 h 40"/>
                <a:gd name="T36" fmla="*/ 34 w 42"/>
                <a:gd name="T37" fmla="*/ 34 h 40"/>
                <a:gd name="T38" fmla="*/ 40 w 42"/>
                <a:gd name="T39" fmla="*/ 28 h 40"/>
                <a:gd name="T40" fmla="*/ 42 w 42"/>
                <a:gd name="T41" fmla="*/ 20 h 40"/>
                <a:gd name="T42" fmla="*/ 42 w 42"/>
                <a:gd name="T43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0">
                  <a:moveTo>
                    <a:pt x="42" y="20"/>
                  </a:moveTo>
                  <a:lnTo>
                    <a:pt x="42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32"/>
            <p:cNvSpPr>
              <a:spLocks/>
            </p:cNvSpPr>
            <p:nvPr userDrawn="1"/>
          </p:nvSpPr>
          <p:spPr bwMode="auto">
            <a:xfrm>
              <a:off x="428625" y="763588"/>
              <a:ext cx="66675" cy="63500"/>
            </a:xfrm>
            <a:custGeom>
              <a:avLst/>
              <a:gdLst>
                <a:gd name="T0" fmla="*/ 42 w 42"/>
                <a:gd name="T1" fmla="*/ 20 h 40"/>
                <a:gd name="T2" fmla="*/ 42 w 42"/>
                <a:gd name="T3" fmla="*/ 20 h 40"/>
                <a:gd name="T4" fmla="*/ 40 w 42"/>
                <a:gd name="T5" fmla="*/ 12 h 40"/>
                <a:gd name="T6" fmla="*/ 36 w 42"/>
                <a:gd name="T7" fmla="*/ 6 h 40"/>
                <a:gd name="T8" fmla="*/ 30 w 42"/>
                <a:gd name="T9" fmla="*/ 2 h 40"/>
                <a:gd name="T10" fmla="*/ 22 w 42"/>
                <a:gd name="T11" fmla="*/ 0 h 40"/>
                <a:gd name="T12" fmla="*/ 22 w 42"/>
                <a:gd name="T13" fmla="*/ 0 h 40"/>
                <a:gd name="T14" fmla="*/ 14 w 42"/>
                <a:gd name="T15" fmla="*/ 2 h 40"/>
                <a:gd name="T16" fmla="*/ 6 w 42"/>
                <a:gd name="T17" fmla="*/ 6 h 40"/>
                <a:gd name="T18" fmla="*/ 2 w 42"/>
                <a:gd name="T19" fmla="*/ 12 h 40"/>
                <a:gd name="T20" fmla="*/ 0 w 42"/>
                <a:gd name="T21" fmla="*/ 20 h 40"/>
                <a:gd name="T22" fmla="*/ 0 w 42"/>
                <a:gd name="T23" fmla="*/ 20 h 40"/>
                <a:gd name="T24" fmla="*/ 2 w 42"/>
                <a:gd name="T25" fmla="*/ 28 h 40"/>
                <a:gd name="T26" fmla="*/ 6 w 42"/>
                <a:gd name="T27" fmla="*/ 34 h 40"/>
                <a:gd name="T28" fmla="*/ 14 w 42"/>
                <a:gd name="T29" fmla="*/ 40 h 40"/>
                <a:gd name="T30" fmla="*/ 22 w 42"/>
                <a:gd name="T31" fmla="*/ 40 h 40"/>
                <a:gd name="T32" fmla="*/ 22 w 42"/>
                <a:gd name="T33" fmla="*/ 40 h 40"/>
                <a:gd name="T34" fmla="*/ 30 w 42"/>
                <a:gd name="T35" fmla="*/ 40 h 40"/>
                <a:gd name="T36" fmla="*/ 36 w 42"/>
                <a:gd name="T37" fmla="*/ 34 h 40"/>
                <a:gd name="T38" fmla="*/ 40 w 42"/>
                <a:gd name="T39" fmla="*/ 28 h 40"/>
                <a:gd name="T40" fmla="*/ 42 w 42"/>
                <a:gd name="T41" fmla="*/ 20 h 40"/>
                <a:gd name="T42" fmla="*/ 42 w 42"/>
                <a:gd name="T43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0">
                  <a:moveTo>
                    <a:pt x="42" y="20"/>
                  </a:move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4" y="40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30" y="40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33"/>
            <p:cNvSpPr>
              <a:spLocks/>
            </p:cNvSpPr>
            <p:nvPr userDrawn="1"/>
          </p:nvSpPr>
          <p:spPr bwMode="auto">
            <a:xfrm>
              <a:off x="771525" y="1268413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12 w 42"/>
                <a:gd name="T5" fmla="*/ 2 h 42"/>
                <a:gd name="T6" fmla="*/ 6 w 42"/>
                <a:gd name="T7" fmla="*/ 6 h 42"/>
                <a:gd name="T8" fmla="*/ 2 w 42"/>
                <a:gd name="T9" fmla="*/ 12 h 42"/>
                <a:gd name="T10" fmla="*/ 0 w 42"/>
                <a:gd name="T11" fmla="*/ 22 h 42"/>
                <a:gd name="T12" fmla="*/ 0 w 42"/>
                <a:gd name="T13" fmla="*/ 22 h 42"/>
                <a:gd name="T14" fmla="*/ 2 w 42"/>
                <a:gd name="T15" fmla="*/ 30 h 42"/>
                <a:gd name="T16" fmla="*/ 6 w 42"/>
                <a:gd name="T17" fmla="*/ 36 h 42"/>
                <a:gd name="T18" fmla="*/ 12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30 w 42"/>
                <a:gd name="T25" fmla="*/ 40 h 42"/>
                <a:gd name="T26" fmla="*/ 36 w 42"/>
                <a:gd name="T27" fmla="*/ 36 h 42"/>
                <a:gd name="T28" fmla="*/ 40 w 42"/>
                <a:gd name="T29" fmla="*/ 30 h 42"/>
                <a:gd name="T30" fmla="*/ 42 w 42"/>
                <a:gd name="T31" fmla="*/ 22 h 42"/>
                <a:gd name="T32" fmla="*/ 42 w 42"/>
                <a:gd name="T33" fmla="*/ 22 h 42"/>
                <a:gd name="T34" fmla="*/ 40 w 42"/>
                <a:gd name="T35" fmla="*/ 12 h 42"/>
                <a:gd name="T36" fmla="*/ 36 w 42"/>
                <a:gd name="T37" fmla="*/ 6 h 42"/>
                <a:gd name="T38" fmla="*/ 30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3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34"/>
            <p:cNvSpPr>
              <a:spLocks/>
            </p:cNvSpPr>
            <p:nvPr userDrawn="1"/>
          </p:nvSpPr>
          <p:spPr bwMode="auto">
            <a:xfrm>
              <a:off x="939800" y="1287463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14 w 42"/>
                <a:gd name="T5" fmla="*/ 2 h 42"/>
                <a:gd name="T6" fmla="*/ 6 w 42"/>
                <a:gd name="T7" fmla="*/ 6 h 42"/>
                <a:gd name="T8" fmla="*/ 2 w 42"/>
                <a:gd name="T9" fmla="*/ 12 h 42"/>
                <a:gd name="T10" fmla="*/ 0 w 42"/>
                <a:gd name="T11" fmla="*/ 20 h 42"/>
                <a:gd name="T12" fmla="*/ 0 w 42"/>
                <a:gd name="T13" fmla="*/ 20 h 42"/>
                <a:gd name="T14" fmla="*/ 2 w 42"/>
                <a:gd name="T15" fmla="*/ 28 h 42"/>
                <a:gd name="T16" fmla="*/ 6 w 42"/>
                <a:gd name="T17" fmla="*/ 36 h 42"/>
                <a:gd name="T18" fmla="*/ 14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30 w 42"/>
                <a:gd name="T25" fmla="*/ 40 h 42"/>
                <a:gd name="T26" fmla="*/ 36 w 42"/>
                <a:gd name="T27" fmla="*/ 36 h 42"/>
                <a:gd name="T28" fmla="*/ 40 w 42"/>
                <a:gd name="T29" fmla="*/ 28 h 42"/>
                <a:gd name="T30" fmla="*/ 42 w 42"/>
                <a:gd name="T31" fmla="*/ 20 h 42"/>
                <a:gd name="T32" fmla="*/ 42 w 42"/>
                <a:gd name="T33" fmla="*/ 20 h 42"/>
                <a:gd name="T34" fmla="*/ 40 w 42"/>
                <a:gd name="T35" fmla="*/ 12 h 42"/>
                <a:gd name="T36" fmla="*/ 36 w 42"/>
                <a:gd name="T37" fmla="*/ 6 h 42"/>
                <a:gd name="T38" fmla="*/ 30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6"/>
                  </a:lnTo>
                  <a:lnTo>
                    <a:pt x="14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35"/>
            <p:cNvSpPr>
              <a:spLocks/>
            </p:cNvSpPr>
            <p:nvPr userDrawn="1"/>
          </p:nvSpPr>
          <p:spPr bwMode="auto">
            <a:xfrm>
              <a:off x="3819525" y="1535113"/>
              <a:ext cx="1025525" cy="625475"/>
            </a:xfrm>
            <a:custGeom>
              <a:avLst/>
              <a:gdLst>
                <a:gd name="T0" fmla="*/ 592 w 646"/>
                <a:gd name="T1" fmla="*/ 72 h 394"/>
                <a:gd name="T2" fmla="*/ 592 w 646"/>
                <a:gd name="T3" fmla="*/ 72 h 394"/>
                <a:gd name="T4" fmla="*/ 590 w 646"/>
                <a:gd name="T5" fmla="*/ 100 h 394"/>
                <a:gd name="T6" fmla="*/ 586 w 646"/>
                <a:gd name="T7" fmla="*/ 128 h 394"/>
                <a:gd name="T8" fmla="*/ 580 w 646"/>
                <a:gd name="T9" fmla="*/ 156 h 394"/>
                <a:gd name="T10" fmla="*/ 572 w 646"/>
                <a:gd name="T11" fmla="*/ 180 h 394"/>
                <a:gd name="T12" fmla="*/ 562 w 646"/>
                <a:gd name="T13" fmla="*/ 204 h 394"/>
                <a:gd name="T14" fmla="*/ 550 w 646"/>
                <a:gd name="T15" fmla="*/ 226 h 394"/>
                <a:gd name="T16" fmla="*/ 536 w 646"/>
                <a:gd name="T17" fmla="*/ 246 h 394"/>
                <a:gd name="T18" fmla="*/ 520 w 646"/>
                <a:gd name="T19" fmla="*/ 264 h 394"/>
                <a:gd name="T20" fmla="*/ 502 w 646"/>
                <a:gd name="T21" fmla="*/ 282 h 394"/>
                <a:gd name="T22" fmla="*/ 482 w 646"/>
                <a:gd name="T23" fmla="*/ 296 h 394"/>
                <a:gd name="T24" fmla="*/ 460 w 646"/>
                <a:gd name="T25" fmla="*/ 308 h 394"/>
                <a:gd name="T26" fmla="*/ 438 w 646"/>
                <a:gd name="T27" fmla="*/ 320 h 394"/>
                <a:gd name="T28" fmla="*/ 412 w 646"/>
                <a:gd name="T29" fmla="*/ 328 h 394"/>
                <a:gd name="T30" fmla="*/ 386 w 646"/>
                <a:gd name="T31" fmla="*/ 334 h 394"/>
                <a:gd name="T32" fmla="*/ 360 w 646"/>
                <a:gd name="T33" fmla="*/ 338 h 394"/>
                <a:gd name="T34" fmla="*/ 330 w 646"/>
                <a:gd name="T35" fmla="*/ 338 h 394"/>
                <a:gd name="T36" fmla="*/ 0 w 646"/>
                <a:gd name="T37" fmla="*/ 338 h 394"/>
                <a:gd name="T38" fmla="*/ 0 w 646"/>
                <a:gd name="T39" fmla="*/ 394 h 394"/>
                <a:gd name="T40" fmla="*/ 330 w 646"/>
                <a:gd name="T41" fmla="*/ 394 h 394"/>
                <a:gd name="T42" fmla="*/ 330 w 646"/>
                <a:gd name="T43" fmla="*/ 394 h 394"/>
                <a:gd name="T44" fmla="*/ 364 w 646"/>
                <a:gd name="T45" fmla="*/ 392 h 394"/>
                <a:gd name="T46" fmla="*/ 398 w 646"/>
                <a:gd name="T47" fmla="*/ 388 h 394"/>
                <a:gd name="T48" fmla="*/ 428 w 646"/>
                <a:gd name="T49" fmla="*/ 380 h 394"/>
                <a:gd name="T50" fmla="*/ 458 w 646"/>
                <a:gd name="T51" fmla="*/ 370 h 394"/>
                <a:gd name="T52" fmla="*/ 486 w 646"/>
                <a:gd name="T53" fmla="*/ 356 h 394"/>
                <a:gd name="T54" fmla="*/ 512 w 646"/>
                <a:gd name="T55" fmla="*/ 342 h 394"/>
                <a:gd name="T56" fmla="*/ 536 w 646"/>
                <a:gd name="T57" fmla="*/ 324 h 394"/>
                <a:gd name="T58" fmla="*/ 558 w 646"/>
                <a:gd name="T59" fmla="*/ 304 h 394"/>
                <a:gd name="T60" fmla="*/ 578 w 646"/>
                <a:gd name="T61" fmla="*/ 280 h 394"/>
                <a:gd name="T62" fmla="*/ 596 w 646"/>
                <a:gd name="T63" fmla="*/ 256 h 394"/>
                <a:gd name="T64" fmla="*/ 610 w 646"/>
                <a:gd name="T65" fmla="*/ 230 h 394"/>
                <a:gd name="T66" fmla="*/ 624 w 646"/>
                <a:gd name="T67" fmla="*/ 202 h 394"/>
                <a:gd name="T68" fmla="*/ 634 w 646"/>
                <a:gd name="T69" fmla="*/ 172 h 394"/>
                <a:gd name="T70" fmla="*/ 640 w 646"/>
                <a:gd name="T71" fmla="*/ 140 h 394"/>
                <a:gd name="T72" fmla="*/ 644 w 646"/>
                <a:gd name="T73" fmla="*/ 106 h 394"/>
                <a:gd name="T74" fmla="*/ 646 w 646"/>
                <a:gd name="T75" fmla="*/ 72 h 394"/>
                <a:gd name="T76" fmla="*/ 646 w 646"/>
                <a:gd name="T77" fmla="*/ 0 h 394"/>
                <a:gd name="T78" fmla="*/ 646 w 646"/>
                <a:gd name="T79" fmla="*/ 0 h 394"/>
                <a:gd name="T80" fmla="*/ 620 w 646"/>
                <a:gd name="T81" fmla="*/ 8 h 394"/>
                <a:gd name="T82" fmla="*/ 592 w 646"/>
                <a:gd name="T83" fmla="*/ 12 h 394"/>
                <a:gd name="T84" fmla="*/ 592 w 646"/>
                <a:gd name="T85" fmla="*/ 72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6" h="394">
                  <a:moveTo>
                    <a:pt x="592" y="72"/>
                  </a:moveTo>
                  <a:lnTo>
                    <a:pt x="592" y="72"/>
                  </a:lnTo>
                  <a:lnTo>
                    <a:pt x="590" y="100"/>
                  </a:lnTo>
                  <a:lnTo>
                    <a:pt x="586" y="128"/>
                  </a:lnTo>
                  <a:lnTo>
                    <a:pt x="580" y="156"/>
                  </a:lnTo>
                  <a:lnTo>
                    <a:pt x="572" y="180"/>
                  </a:lnTo>
                  <a:lnTo>
                    <a:pt x="562" y="204"/>
                  </a:lnTo>
                  <a:lnTo>
                    <a:pt x="550" y="226"/>
                  </a:lnTo>
                  <a:lnTo>
                    <a:pt x="536" y="246"/>
                  </a:lnTo>
                  <a:lnTo>
                    <a:pt x="520" y="264"/>
                  </a:lnTo>
                  <a:lnTo>
                    <a:pt x="502" y="282"/>
                  </a:lnTo>
                  <a:lnTo>
                    <a:pt x="482" y="296"/>
                  </a:lnTo>
                  <a:lnTo>
                    <a:pt x="460" y="308"/>
                  </a:lnTo>
                  <a:lnTo>
                    <a:pt x="438" y="320"/>
                  </a:lnTo>
                  <a:lnTo>
                    <a:pt x="412" y="328"/>
                  </a:lnTo>
                  <a:lnTo>
                    <a:pt x="386" y="334"/>
                  </a:lnTo>
                  <a:lnTo>
                    <a:pt x="360" y="338"/>
                  </a:lnTo>
                  <a:lnTo>
                    <a:pt x="330" y="338"/>
                  </a:lnTo>
                  <a:lnTo>
                    <a:pt x="0" y="338"/>
                  </a:lnTo>
                  <a:lnTo>
                    <a:pt x="0" y="394"/>
                  </a:lnTo>
                  <a:lnTo>
                    <a:pt x="330" y="394"/>
                  </a:lnTo>
                  <a:lnTo>
                    <a:pt x="330" y="394"/>
                  </a:lnTo>
                  <a:lnTo>
                    <a:pt x="364" y="392"/>
                  </a:lnTo>
                  <a:lnTo>
                    <a:pt x="398" y="388"/>
                  </a:lnTo>
                  <a:lnTo>
                    <a:pt x="428" y="380"/>
                  </a:lnTo>
                  <a:lnTo>
                    <a:pt x="458" y="370"/>
                  </a:lnTo>
                  <a:lnTo>
                    <a:pt x="486" y="356"/>
                  </a:lnTo>
                  <a:lnTo>
                    <a:pt x="512" y="342"/>
                  </a:lnTo>
                  <a:lnTo>
                    <a:pt x="536" y="324"/>
                  </a:lnTo>
                  <a:lnTo>
                    <a:pt x="558" y="304"/>
                  </a:lnTo>
                  <a:lnTo>
                    <a:pt x="578" y="280"/>
                  </a:lnTo>
                  <a:lnTo>
                    <a:pt x="596" y="256"/>
                  </a:lnTo>
                  <a:lnTo>
                    <a:pt x="610" y="230"/>
                  </a:lnTo>
                  <a:lnTo>
                    <a:pt x="624" y="202"/>
                  </a:lnTo>
                  <a:lnTo>
                    <a:pt x="634" y="172"/>
                  </a:lnTo>
                  <a:lnTo>
                    <a:pt x="640" y="140"/>
                  </a:lnTo>
                  <a:lnTo>
                    <a:pt x="644" y="106"/>
                  </a:lnTo>
                  <a:lnTo>
                    <a:pt x="646" y="72"/>
                  </a:lnTo>
                  <a:lnTo>
                    <a:pt x="646" y="0"/>
                  </a:lnTo>
                  <a:lnTo>
                    <a:pt x="646" y="0"/>
                  </a:lnTo>
                  <a:lnTo>
                    <a:pt x="620" y="8"/>
                  </a:lnTo>
                  <a:lnTo>
                    <a:pt x="592" y="12"/>
                  </a:lnTo>
                  <a:lnTo>
                    <a:pt x="592" y="7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Freeform 36"/>
            <p:cNvSpPr>
              <a:spLocks/>
            </p:cNvSpPr>
            <p:nvPr userDrawn="1"/>
          </p:nvSpPr>
          <p:spPr bwMode="auto">
            <a:xfrm>
              <a:off x="2689225" y="2071688"/>
              <a:ext cx="641350" cy="549275"/>
            </a:xfrm>
            <a:custGeom>
              <a:avLst/>
              <a:gdLst>
                <a:gd name="T0" fmla="*/ 34 w 404"/>
                <a:gd name="T1" fmla="*/ 344 h 346"/>
                <a:gd name="T2" fmla="*/ 54 w 404"/>
                <a:gd name="T3" fmla="*/ 344 h 346"/>
                <a:gd name="T4" fmla="*/ 54 w 404"/>
                <a:gd name="T5" fmla="*/ 316 h 346"/>
                <a:gd name="T6" fmla="*/ 54 w 404"/>
                <a:gd name="T7" fmla="*/ 316 h 346"/>
                <a:gd name="T8" fmla="*/ 56 w 404"/>
                <a:gd name="T9" fmla="*/ 286 h 346"/>
                <a:gd name="T10" fmla="*/ 62 w 404"/>
                <a:gd name="T11" fmla="*/ 256 h 346"/>
                <a:gd name="T12" fmla="*/ 70 w 404"/>
                <a:gd name="T13" fmla="*/ 228 h 346"/>
                <a:gd name="T14" fmla="*/ 82 w 404"/>
                <a:gd name="T15" fmla="*/ 202 h 346"/>
                <a:gd name="T16" fmla="*/ 82 w 404"/>
                <a:gd name="T17" fmla="*/ 202 h 346"/>
                <a:gd name="T18" fmla="*/ 94 w 404"/>
                <a:gd name="T19" fmla="*/ 178 h 346"/>
                <a:gd name="T20" fmla="*/ 110 w 404"/>
                <a:gd name="T21" fmla="*/ 156 h 346"/>
                <a:gd name="T22" fmla="*/ 110 w 404"/>
                <a:gd name="T23" fmla="*/ 156 h 346"/>
                <a:gd name="T24" fmla="*/ 122 w 404"/>
                <a:gd name="T25" fmla="*/ 142 h 346"/>
                <a:gd name="T26" fmla="*/ 136 w 404"/>
                <a:gd name="T27" fmla="*/ 128 h 346"/>
                <a:gd name="T28" fmla="*/ 150 w 404"/>
                <a:gd name="T29" fmla="*/ 114 h 346"/>
                <a:gd name="T30" fmla="*/ 164 w 404"/>
                <a:gd name="T31" fmla="*/ 104 h 346"/>
                <a:gd name="T32" fmla="*/ 164 w 404"/>
                <a:gd name="T33" fmla="*/ 104 h 346"/>
                <a:gd name="T34" fmla="*/ 192 w 404"/>
                <a:gd name="T35" fmla="*/ 86 h 346"/>
                <a:gd name="T36" fmla="*/ 192 w 404"/>
                <a:gd name="T37" fmla="*/ 86 h 346"/>
                <a:gd name="T38" fmla="*/ 218 w 404"/>
                <a:gd name="T39" fmla="*/ 74 h 346"/>
                <a:gd name="T40" fmla="*/ 248 w 404"/>
                <a:gd name="T41" fmla="*/ 64 h 346"/>
                <a:gd name="T42" fmla="*/ 248 w 404"/>
                <a:gd name="T43" fmla="*/ 64 h 346"/>
                <a:gd name="T44" fmla="*/ 280 w 404"/>
                <a:gd name="T45" fmla="*/ 58 h 346"/>
                <a:gd name="T46" fmla="*/ 316 w 404"/>
                <a:gd name="T47" fmla="*/ 56 h 346"/>
                <a:gd name="T48" fmla="*/ 318 w 404"/>
                <a:gd name="T49" fmla="*/ 56 h 346"/>
                <a:gd name="T50" fmla="*/ 374 w 404"/>
                <a:gd name="T51" fmla="*/ 56 h 346"/>
                <a:gd name="T52" fmla="*/ 404 w 404"/>
                <a:gd name="T53" fmla="*/ 56 h 346"/>
                <a:gd name="T54" fmla="*/ 404 w 404"/>
                <a:gd name="T55" fmla="*/ 0 h 346"/>
                <a:gd name="T56" fmla="*/ 374 w 404"/>
                <a:gd name="T57" fmla="*/ 0 h 346"/>
                <a:gd name="T58" fmla="*/ 318 w 404"/>
                <a:gd name="T59" fmla="*/ 0 h 346"/>
                <a:gd name="T60" fmla="*/ 316 w 404"/>
                <a:gd name="T61" fmla="*/ 0 h 346"/>
                <a:gd name="T62" fmla="*/ 316 w 404"/>
                <a:gd name="T63" fmla="*/ 0 h 346"/>
                <a:gd name="T64" fmla="*/ 280 w 404"/>
                <a:gd name="T65" fmla="*/ 2 h 346"/>
                <a:gd name="T66" fmla="*/ 248 w 404"/>
                <a:gd name="T67" fmla="*/ 8 h 346"/>
                <a:gd name="T68" fmla="*/ 248 w 404"/>
                <a:gd name="T69" fmla="*/ 8 h 346"/>
                <a:gd name="T70" fmla="*/ 220 w 404"/>
                <a:gd name="T71" fmla="*/ 16 h 346"/>
                <a:gd name="T72" fmla="*/ 192 w 404"/>
                <a:gd name="T73" fmla="*/ 26 h 346"/>
                <a:gd name="T74" fmla="*/ 192 w 404"/>
                <a:gd name="T75" fmla="*/ 26 h 346"/>
                <a:gd name="T76" fmla="*/ 164 w 404"/>
                <a:gd name="T77" fmla="*/ 40 h 346"/>
                <a:gd name="T78" fmla="*/ 164 w 404"/>
                <a:gd name="T79" fmla="*/ 40 h 346"/>
                <a:gd name="T80" fmla="*/ 136 w 404"/>
                <a:gd name="T81" fmla="*/ 56 h 346"/>
                <a:gd name="T82" fmla="*/ 110 w 404"/>
                <a:gd name="T83" fmla="*/ 76 h 346"/>
                <a:gd name="T84" fmla="*/ 110 w 404"/>
                <a:gd name="T85" fmla="*/ 76 h 346"/>
                <a:gd name="T86" fmla="*/ 94 w 404"/>
                <a:gd name="T87" fmla="*/ 92 h 346"/>
                <a:gd name="T88" fmla="*/ 78 w 404"/>
                <a:gd name="T89" fmla="*/ 110 h 346"/>
                <a:gd name="T90" fmla="*/ 62 w 404"/>
                <a:gd name="T91" fmla="*/ 128 h 346"/>
                <a:gd name="T92" fmla="*/ 50 w 404"/>
                <a:gd name="T93" fmla="*/ 146 h 346"/>
                <a:gd name="T94" fmla="*/ 50 w 404"/>
                <a:gd name="T95" fmla="*/ 146 h 346"/>
                <a:gd name="T96" fmla="*/ 34 w 404"/>
                <a:gd name="T97" fmla="*/ 172 h 346"/>
                <a:gd name="T98" fmla="*/ 22 w 404"/>
                <a:gd name="T99" fmla="*/ 202 h 346"/>
                <a:gd name="T100" fmla="*/ 22 w 404"/>
                <a:gd name="T101" fmla="*/ 202 h 346"/>
                <a:gd name="T102" fmla="*/ 12 w 404"/>
                <a:gd name="T103" fmla="*/ 228 h 346"/>
                <a:gd name="T104" fmla="*/ 6 w 404"/>
                <a:gd name="T105" fmla="*/ 256 h 346"/>
                <a:gd name="T106" fmla="*/ 2 w 404"/>
                <a:gd name="T107" fmla="*/ 286 h 346"/>
                <a:gd name="T108" fmla="*/ 0 w 404"/>
                <a:gd name="T109" fmla="*/ 316 h 346"/>
                <a:gd name="T110" fmla="*/ 0 w 404"/>
                <a:gd name="T111" fmla="*/ 346 h 346"/>
                <a:gd name="T112" fmla="*/ 0 w 404"/>
                <a:gd name="T113" fmla="*/ 346 h 346"/>
                <a:gd name="T114" fmla="*/ 16 w 404"/>
                <a:gd name="T115" fmla="*/ 344 h 346"/>
                <a:gd name="T116" fmla="*/ 34 w 404"/>
                <a:gd name="T117" fmla="*/ 344 h 346"/>
                <a:gd name="T118" fmla="*/ 34 w 404"/>
                <a:gd name="T119" fmla="*/ 344 h 346"/>
                <a:gd name="T120" fmla="*/ 34 w 404"/>
                <a:gd name="T121" fmla="*/ 344 h 346"/>
                <a:gd name="T122" fmla="*/ 34 w 404"/>
                <a:gd name="T123" fmla="*/ 344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04" h="346">
                  <a:moveTo>
                    <a:pt x="34" y="344"/>
                  </a:moveTo>
                  <a:lnTo>
                    <a:pt x="54" y="344"/>
                  </a:lnTo>
                  <a:lnTo>
                    <a:pt x="54" y="316"/>
                  </a:lnTo>
                  <a:lnTo>
                    <a:pt x="54" y="316"/>
                  </a:lnTo>
                  <a:lnTo>
                    <a:pt x="56" y="286"/>
                  </a:lnTo>
                  <a:lnTo>
                    <a:pt x="62" y="256"/>
                  </a:lnTo>
                  <a:lnTo>
                    <a:pt x="70" y="228"/>
                  </a:lnTo>
                  <a:lnTo>
                    <a:pt x="82" y="202"/>
                  </a:lnTo>
                  <a:lnTo>
                    <a:pt x="82" y="202"/>
                  </a:lnTo>
                  <a:lnTo>
                    <a:pt x="94" y="178"/>
                  </a:lnTo>
                  <a:lnTo>
                    <a:pt x="110" y="156"/>
                  </a:lnTo>
                  <a:lnTo>
                    <a:pt x="110" y="156"/>
                  </a:lnTo>
                  <a:lnTo>
                    <a:pt x="122" y="142"/>
                  </a:lnTo>
                  <a:lnTo>
                    <a:pt x="136" y="128"/>
                  </a:lnTo>
                  <a:lnTo>
                    <a:pt x="150" y="114"/>
                  </a:lnTo>
                  <a:lnTo>
                    <a:pt x="164" y="104"/>
                  </a:lnTo>
                  <a:lnTo>
                    <a:pt x="164" y="104"/>
                  </a:lnTo>
                  <a:lnTo>
                    <a:pt x="192" y="86"/>
                  </a:lnTo>
                  <a:lnTo>
                    <a:pt x="192" y="86"/>
                  </a:lnTo>
                  <a:lnTo>
                    <a:pt x="218" y="74"/>
                  </a:lnTo>
                  <a:lnTo>
                    <a:pt x="248" y="64"/>
                  </a:lnTo>
                  <a:lnTo>
                    <a:pt x="248" y="64"/>
                  </a:lnTo>
                  <a:lnTo>
                    <a:pt x="280" y="58"/>
                  </a:lnTo>
                  <a:lnTo>
                    <a:pt x="316" y="56"/>
                  </a:lnTo>
                  <a:lnTo>
                    <a:pt x="318" y="56"/>
                  </a:lnTo>
                  <a:lnTo>
                    <a:pt x="374" y="56"/>
                  </a:lnTo>
                  <a:lnTo>
                    <a:pt x="404" y="56"/>
                  </a:lnTo>
                  <a:lnTo>
                    <a:pt x="404" y="0"/>
                  </a:lnTo>
                  <a:lnTo>
                    <a:pt x="374" y="0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80" y="2"/>
                  </a:lnTo>
                  <a:lnTo>
                    <a:pt x="248" y="8"/>
                  </a:lnTo>
                  <a:lnTo>
                    <a:pt x="248" y="8"/>
                  </a:lnTo>
                  <a:lnTo>
                    <a:pt x="220" y="16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64" y="40"/>
                  </a:lnTo>
                  <a:lnTo>
                    <a:pt x="164" y="40"/>
                  </a:lnTo>
                  <a:lnTo>
                    <a:pt x="136" y="56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94" y="92"/>
                  </a:lnTo>
                  <a:lnTo>
                    <a:pt x="78" y="110"/>
                  </a:lnTo>
                  <a:lnTo>
                    <a:pt x="62" y="128"/>
                  </a:lnTo>
                  <a:lnTo>
                    <a:pt x="50" y="146"/>
                  </a:lnTo>
                  <a:lnTo>
                    <a:pt x="50" y="146"/>
                  </a:lnTo>
                  <a:lnTo>
                    <a:pt x="34" y="172"/>
                  </a:lnTo>
                  <a:lnTo>
                    <a:pt x="22" y="202"/>
                  </a:lnTo>
                  <a:lnTo>
                    <a:pt x="22" y="202"/>
                  </a:lnTo>
                  <a:lnTo>
                    <a:pt x="12" y="228"/>
                  </a:lnTo>
                  <a:lnTo>
                    <a:pt x="6" y="256"/>
                  </a:lnTo>
                  <a:lnTo>
                    <a:pt x="2" y="286"/>
                  </a:lnTo>
                  <a:lnTo>
                    <a:pt x="0" y="316"/>
                  </a:lnTo>
                  <a:lnTo>
                    <a:pt x="0" y="346"/>
                  </a:lnTo>
                  <a:lnTo>
                    <a:pt x="0" y="346"/>
                  </a:lnTo>
                  <a:lnTo>
                    <a:pt x="16" y="344"/>
                  </a:lnTo>
                  <a:lnTo>
                    <a:pt x="34" y="344"/>
                  </a:lnTo>
                  <a:lnTo>
                    <a:pt x="34" y="344"/>
                  </a:lnTo>
                  <a:lnTo>
                    <a:pt x="34" y="344"/>
                  </a:lnTo>
                  <a:lnTo>
                    <a:pt x="34" y="34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Freeform 37"/>
            <p:cNvSpPr>
              <a:spLocks/>
            </p:cNvSpPr>
            <p:nvPr userDrawn="1"/>
          </p:nvSpPr>
          <p:spPr bwMode="auto">
            <a:xfrm>
              <a:off x="4759325" y="525463"/>
              <a:ext cx="85725" cy="342900"/>
            </a:xfrm>
            <a:custGeom>
              <a:avLst/>
              <a:gdLst>
                <a:gd name="T0" fmla="*/ 0 w 54"/>
                <a:gd name="T1" fmla="*/ 204 h 216"/>
                <a:gd name="T2" fmla="*/ 0 w 54"/>
                <a:gd name="T3" fmla="*/ 204 h 216"/>
                <a:gd name="T4" fmla="*/ 28 w 54"/>
                <a:gd name="T5" fmla="*/ 208 h 216"/>
                <a:gd name="T6" fmla="*/ 54 w 54"/>
                <a:gd name="T7" fmla="*/ 216 h 216"/>
                <a:gd name="T8" fmla="*/ 54 w 54"/>
                <a:gd name="T9" fmla="*/ 0 h 216"/>
                <a:gd name="T10" fmla="*/ 54 w 54"/>
                <a:gd name="T11" fmla="*/ 0 h 216"/>
                <a:gd name="T12" fmla="*/ 28 w 54"/>
                <a:gd name="T13" fmla="*/ 14 h 216"/>
                <a:gd name="T14" fmla="*/ 0 w 54"/>
                <a:gd name="T15" fmla="*/ 26 h 216"/>
                <a:gd name="T16" fmla="*/ 0 w 54"/>
                <a:gd name="T17" fmla="*/ 20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216">
                  <a:moveTo>
                    <a:pt x="0" y="204"/>
                  </a:moveTo>
                  <a:lnTo>
                    <a:pt x="0" y="204"/>
                  </a:lnTo>
                  <a:lnTo>
                    <a:pt x="28" y="208"/>
                  </a:lnTo>
                  <a:lnTo>
                    <a:pt x="54" y="21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28" y="14"/>
                  </a:lnTo>
                  <a:lnTo>
                    <a:pt x="0" y="26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8" name="Rectangle 38"/>
            <p:cNvSpPr>
              <a:spLocks noChangeArrowheads="1"/>
            </p:cNvSpPr>
            <p:nvPr userDrawn="1"/>
          </p:nvSpPr>
          <p:spPr bwMode="auto">
            <a:xfrm>
              <a:off x="3419475" y="2071688"/>
              <a:ext cx="314325" cy="88900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Freeform 39"/>
            <p:cNvSpPr>
              <a:spLocks/>
            </p:cNvSpPr>
            <p:nvPr userDrawn="1"/>
          </p:nvSpPr>
          <p:spPr bwMode="auto">
            <a:xfrm>
              <a:off x="2689225" y="2703513"/>
              <a:ext cx="85725" cy="1628775"/>
            </a:xfrm>
            <a:custGeom>
              <a:avLst/>
              <a:gdLst>
                <a:gd name="T0" fmla="*/ 4 w 54"/>
                <a:gd name="T1" fmla="*/ 2 h 1026"/>
                <a:gd name="T2" fmla="*/ 4 w 54"/>
                <a:gd name="T3" fmla="*/ 2 h 1026"/>
                <a:gd name="T4" fmla="*/ 0 w 54"/>
                <a:gd name="T5" fmla="*/ 10 h 1026"/>
                <a:gd name="T6" fmla="*/ 0 w 54"/>
                <a:gd name="T7" fmla="*/ 1026 h 1026"/>
                <a:gd name="T8" fmla="*/ 54 w 54"/>
                <a:gd name="T9" fmla="*/ 1026 h 1026"/>
                <a:gd name="T10" fmla="*/ 54 w 54"/>
                <a:gd name="T11" fmla="*/ 0 h 1026"/>
                <a:gd name="T12" fmla="*/ 36 w 54"/>
                <a:gd name="T13" fmla="*/ 0 h 1026"/>
                <a:gd name="T14" fmla="*/ 36 w 54"/>
                <a:gd name="T15" fmla="*/ 0 h 1026"/>
                <a:gd name="T16" fmla="*/ 16 w 54"/>
                <a:gd name="T17" fmla="*/ 0 h 1026"/>
                <a:gd name="T18" fmla="*/ 8 w 54"/>
                <a:gd name="T19" fmla="*/ 2 h 1026"/>
                <a:gd name="T20" fmla="*/ 4 w 54"/>
                <a:gd name="T21" fmla="*/ 2 h 1026"/>
                <a:gd name="T22" fmla="*/ 4 w 54"/>
                <a:gd name="T23" fmla="*/ 2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026">
                  <a:moveTo>
                    <a:pt x="4" y="2"/>
                  </a:moveTo>
                  <a:lnTo>
                    <a:pt x="4" y="2"/>
                  </a:lnTo>
                  <a:lnTo>
                    <a:pt x="0" y="10"/>
                  </a:lnTo>
                  <a:lnTo>
                    <a:pt x="0" y="1026"/>
                  </a:lnTo>
                  <a:lnTo>
                    <a:pt x="54" y="1026"/>
                  </a:lnTo>
                  <a:lnTo>
                    <a:pt x="54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Freeform 40"/>
            <p:cNvSpPr>
              <a:spLocks/>
            </p:cNvSpPr>
            <p:nvPr userDrawn="1"/>
          </p:nvSpPr>
          <p:spPr bwMode="auto">
            <a:xfrm>
              <a:off x="2441575" y="2503488"/>
              <a:ext cx="88900" cy="1828800"/>
            </a:xfrm>
            <a:custGeom>
              <a:avLst/>
              <a:gdLst>
                <a:gd name="T0" fmla="*/ 0 w 56"/>
                <a:gd name="T1" fmla="*/ 54 h 1152"/>
                <a:gd name="T2" fmla="*/ 0 w 56"/>
                <a:gd name="T3" fmla="*/ 1152 h 1152"/>
                <a:gd name="T4" fmla="*/ 56 w 56"/>
                <a:gd name="T5" fmla="*/ 1152 h 1152"/>
                <a:gd name="T6" fmla="*/ 56 w 56"/>
                <a:gd name="T7" fmla="*/ 0 h 1152"/>
                <a:gd name="T8" fmla="*/ 56 w 56"/>
                <a:gd name="T9" fmla="*/ 0 h 1152"/>
                <a:gd name="T10" fmla="*/ 44 w 56"/>
                <a:gd name="T11" fmla="*/ 16 h 1152"/>
                <a:gd name="T12" fmla="*/ 30 w 56"/>
                <a:gd name="T13" fmla="*/ 30 h 1152"/>
                <a:gd name="T14" fmla="*/ 16 w 56"/>
                <a:gd name="T15" fmla="*/ 42 h 1152"/>
                <a:gd name="T16" fmla="*/ 0 w 56"/>
                <a:gd name="T17" fmla="*/ 54 h 1152"/>
                <a:gd name="T18" fmla="*/ 0 w 56"/>
                <a:gd name="T19" fmla="*/ 54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1152">
                  <a:moveTo>
                    <a:pt x="0" y="54"/>
                  </a:moveTo>
                  <a:lnTo>
                    <a:pt x="0" y="1152"/>
                  </a:lnTo>
                  <a:lnTo>
                    <a:pt x="56" y="1152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4" y="16"/>
                  </a:lnTo>
                  <a:lnTo>
                    <a:pt x="30" y="30"/>
                  </a:lnTo>
                  <a:lnTo>
                    <a:pt x="16" y="42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Freeform 41"/>
            <p:cNvSpPr>
              <a:spLocks/>
            </p:cNvSpPr>
            <p:nvPr userDrawn="1"/>
          </p:nvSpPr>
          <p:spPr bwMode="auto">
            <a:xfrm>
              <a:off x="3416300" y="1588"/>
              <a:ext cx="793750" cy="2041525"/>
            </a:xfrm>
            <a:custGeom>
              <a:avLst/>
              <a:gdLst>
                <a:gd name="T0" fmla="*/ 446 w 500"/>
                <a:gd name="T1" fmla="*/ 860 h 1286"/>
                <a:gd name="T2" fmla="*/ 446 w 500"/>
                <a:gd name="T3" fmla="*/ 1034 h 1286"/>
                <a:gd name="T4" fmla="*/ 446 w 500"/>
                <a:gd name="T5" fmla="*/ 1034 h 1286"/>
                <a:gd name="T6" fmla="*/ 446 w 500"/>
                <a:gd name="T7" fmla="*/ 1054 h 1286"/>
                <a:gd name="T8" fmla="*/ 442 w 500"/>
                <a:gd name="T9" fmla="*/ 1076 h 1286"/>
                <a:gd name="T10" fmla="*/ 438 w 500"/>
                <a:gd name="T11" fmla="*/ 1096 h 1286"/>
                <a:gd name="T12" fmla="*/ 432 w 500"/>
                <a:gd name="T13" fmla="*/ 1114 h 1286"/>
                <a:gd name="T14" fmla="*/ 424 w 500"/>
                <a:gd name="T15" fmla="*/ 1132 h 1286"/>
                <a:gd name="T16" fmla="*/ 416 w 500"/>
                <a:gd name="T17" fmla="*/ 1148 h 1286"/>
                <a:gd name="T18" fmla="*/ 404 w 500"/>
                <a:gd name="T19" fmla="*/ 1162 h 1286"/>
                <a:gd name="T20" fmla="*/ 394 w 500"/>
                <a:gd name="T21" fmla="*/ 1176 h 1286"/>
                <a:gd name="T22" fmla="*/ 380 w 500"/>
                <a:gd name="T23" fmla="*/ 1188 h 1286"/>
                <a:gd name="T24" fmla="*/ 366 w 500"/>
                <a:gd name="T25" fmla="*/ 1200 h 1286"/>
                <a:gd name="T26" fmla="*/ 350 w 500"/>
                <a:gd name="T27" fmla="*/ 1210 h 1286"/>
                <a:gd name="T28" fmla="*/ 332 w 500"/>
                <a:gd name="T29" fmla="*/ 1216 h 1286"/>
                <a:gd name="T30" fmla="*/ 314 w 500"/>
                <a:gd name="T31" fmla="*/ 1224 h 1286"/>
                <a:gd name="T32" fmla="*/ 296 w 500"/>
                <a:gd name="T33" fmla="*/ 1228 h 1286"/>
                <a:gd name="T34" fmla="*/ 274 w 500"/>
                <a:gd name="T35" fmla="*/ 1230 h 1286"/>
                <a:gd name="T36" fmla="*/ 254 w 500"/>
                <a:gd name="T37" fmla="*/ 1232 h 1286"/>
                <a:gd name="T38" fmla="*/ 254 w 500"/>
                <a:gd name="T39" fmla="*/ 1232 h 1286"/>
                <a:gd name="T40" fmla="*/ 252 w 500"/>
                <a:gd name="T41" fmla="*/ 1232 h 1286"/>
                <a:gd name="T42" fmla="*/ 200 w 500"/>
                <a:gd name="T43" fmla="*/ 1232 h 1286"/>
                <a:gd name="T44" fmla="*/ 0 w 500"/>
                <a:gd name="T45" fmla="*/ 1232 h 1286"/>
                <a:gd name="T46" fmla="*/ 0 w 500"/>
                <a:gd name="T47" fmla="*/ 1232 h 1286"/>
                <a:gd name="T48" fmla="*/ 0 w 500"/>
                <a:gd name="T49" fmla="*/ 1250 h 1286"/>
                <a:gd name="T50" fmla="*/ 2 w 500"/>
                <a:gd name="T51" fmla="*/ 1270 h 1286"/>
                <a:gd name="T52" fmla="*/ 2 w 500"/>
                <a:gd name="T53" fmla="*/ 1286 h 1286"/>
                <a:gd name="T54" fmla="*/ 200 w 500"/>
                <a:gd name="T55" fmla="*/ 1286 h 1286"/>
                <a:gd name="T56" fmla="*/ 252 w 500"/>
                <a:gd name="T57" fmla="*/ 1286 h 1286"/>
                <a:gd name="T58" fmla="*/ 252 w 500"/>
                <a:gd name="T59" fmla="*/ 1286 h 1286"/>
                <a:gd name="T60" fmla="*/ 254 w 500"/>
                <a:gd name="T61" fmla="*/ 1286 h 1286"/>
                <a:gd name="T62" fmla="*/ 254 w 500"/>
                <a:gd name="T63" fmla="*/ 1286 h 1286"/>
                <a:gd name="T64" fmla="*/ 280 w 500"/>
                <a:gd name="T65" fmla="*/ 1284 h 1286"/>
                <a:gd name="T66" fmla="*/ 306 w 500"/>
                <a:gd name="T67" fmla="*/ 1282 h 1286"/>
                <a:gd name="T68" fmla="*/ 330 w 500"/>
                <a:gd name="T69" fmla="*/ 1276 h 1286"/>
                <a:gd name="T70" fmla="*/ 354 w 500"/>
                <a:gd name="T71" fmla="*/ 1268 h 1286"/>
                <a:gd name="T72" fmla="*/ 376 w 500"/>
                <a:gd name="T73" fmla="*/ 1258 h 1286"/>
                <a:gd name="T74" fmla="*/ 396 w 500"/>
                <a:gd name="T75" fmla="*/ 1246 h 1286"/>
                <a:gd name="T76" fmla="*/ 414 w 500"/>
                <a:gd name="T77" fmla="*/ 1230 h 1286"/>
                <a:gd name="T78" fmla="*/ 432 w 500"/>
                <a:gd name="T79" fmla="*/ 1216 h 1286"/>
                <a:gd name="T80" fmla="*/ 448 w 500"/>
                <a:gd name="T81" fmla="*/ 1198 h 1286"/>
                <a:gd name="T82" fmla="*/ 460 w 500"/>
                <a:gd name="T83" fmla="*/ 1178 h 1286"/>
                <a:gd name="T84" fmla="*/ 472 w 500"/>
                <a:gd name="T85" fmla="*/ 1158 h 1286"/>
                <a:gd name="T86" fmla="*/ 482 w 500"/>
                <a:gd name="T87" fmla="*/ 1136 h 1286"/>
                <a:gd name="T88" fmla="*/ 490 w 500"/>
                <a:gd name="T89" fmla="*/ 1112 h 1286"/>
                <a:gd name="T90" fmla="*/ 496 w 500"/>
                <a:gd name="T91" fmla="*/ 1086 h 1286"/>
                <a:gd name="T92" fmla="*/ 500 w 500"/>
                <a:gd name="T93" fmla="*/ 1060 h 1286"/>
                <a:gd name="T94" fmla="*/ 500 w 500"/>
                <a:gd name="T95" fmla="*/ 1034 h 1286"/>
                <a:gd name="T96" fmla="*/ 500 w 500"/>
                <a:gd name="T97" fmla="*/ 860 h 1286"/>
                <a:gd name="T98" fmla="*/ 500 w 500"/>
                <a:gd name="T99" fmla="*/ 806 h 1286"/>
                <a:gd name="T100" fmla="*/ 500 w 500"/>
                <a:gd name="T101" fmla="*/ 0 h 1286"/>
                <a:gd name="T102" fmla="*/ 446 w 500"/>
                <a:gd name="T103" fmla="*/ 0 h 1286"/>
                <a:gd name="T104" fmla="*/ 446 w 500"/>
                <a:gd name="T105" fmla="*/ 806 h 1286"/>
                <a:gd name="T106" fmla="*/ 446 w 500"/>
                <a:gd name="T107" fmla="*/ 860 h 1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00" h="1286">
                  <a:moveTo>
                    <a:pt x="446" y="860"/>
                  </a:moveTo>
                  <a:lnTo>
                    <a:pt x="446" y="1034"/>
                  </a:lnTo>
                  <a:lnTo>
                    <a:pt x="446" y="1034"/>
                  </a:lnTo>
                  <a:lnTo>
                    <a:pt x="446" y="1054"/>
                  </a:lnTo>
                  <a:lnTo>
                    <a:pt x="442" y="1076"/>
                  </a:lnTo>
                  <a:lnTo>
                    <a:pt x="438" y="1096"/>
                  </a:lnTo>
                  <a:lnTo>
                    <a:pt x="432" y="1114"/>
                  </a:lnTo>
                  <a:lnTo>
                    <a:pt x="424" y="1132"/>
                  </a:lnTo>
                  <a:lnTo>
                    <a:pt x="416" y="1148"/>
                  </a:lnTo>
                  <a:lnTo>
                    <a:pt x="404" y="1162"/>
                  </a:lnTo>
                  <a:lnTo>
                    <a:pt x="394" y="1176"/>
                  </a:lnTo>
                  <a:lnTo>
                    <a:pt x="380" y="1188"/>
                  </a:lnTo>
                  <a:lnTo>
                    <a:pt x="366" y="1200"/>
                  </a:lnTo>
                  <a:lnTo>
                    <a:pt x="350" y="1210"/>
                  </a:lnTo>
                  <a:lnTo>
                    <a:pt x="332" y="1216"/>
                  </a:lnTo>
                  <a:lnTo>
                    <a:pt x="314" y="1224"/>
                  </a:lnTo>
                  <a:lnTo>
                    <a:pt x="296" y="1228"/>
                  </a:lnTo>
                  <a:lnTo>
                    <a:pt x="274" y="1230"/>
                  </a:lnTo>
                  <a:lnTo>
                    <a:pt x="254" y="1232"/>
                  </a:lnTo>
                  <a:lnTo>
                    <a:pt x="254" y="1232"/>
                  </a:lnTo>
                  <a:lnTo>
                    <a:pt x="252" y="1232"/>
                  </a:lnTo>
                  <a:lnTo>
                    <a:pt x="200" y="1232"/>
                  </a:lnTo>
                  <a:lnTo>
                    <a:pt x="0" y="1232"/>
                  </a:lnTo>
                  <a:lnTo>
                    <a:pt x="0" y="1232"/>
                  </a:lnTo>
                  <a:lnTo>
                    <a:pt x="0" y="1250"/>
                  </a:lnTo>
                  <a:lnTo>
                    <a:pt x="2" y="1270"/>
                  </a:lnTo>
                  <a:lnTo>
                    <a:pt x="2" y="1286"/>
                  </a:lnTo>
                  <a:lnTo>
                    <a:pt x="200" y="1286"/>
                  </a:lnTo>
                  <a:lnTo>
                    <a:pt x="252" y="1286"/>
                  </a:lnTo>
                  <a:lnTo>
                    <a:pt x="252" y="1286"/>
                  </a:lnTo>
                  <a:lnTo>
                    <a:pt x="254" y="1286"/>
                  </a:lnTo>
                  <a:lnTo>
                    <a:pt x="254" y="1286"/>
                  </a:lnTo>
                  <a:lnTo>
                    <a:pt x="280" y="1284"/>
                  </a:lnTo>
                  <a:lnTo>
                    <a:pt x="306" y="1282"/>
                  </a:lnTo>
                  <a:lnTo>
                    <a:pt x="330" y="1276"/>
                  </a:lnTo>
                  <a:lnTo>
                    <a:pt x="354" y="1268"/>
                  </a:lnTo>
                  <a:lnTo>
                    <a:pt x="376" y="1258"/>
                  </a:lnTo>
                  <a:lnTo>
                    <a:pt x="396" y="1246"/>
                  </a:lnTo>
                  <a:lnTo>
                    <a:pt x="414" y="1230"/>
                  </a:lnTo>
                  <a:lnTo>
                    <a:pt x="432" y="1216"/>
                  </a:lnTo>
                  <a:lnTo>
                    <a:pt x="448" y="1198"/>
                  </a:lnTo>
                  <a:lnTo>
                    <a:pt x="460" y="1178"/>
                  </a:lnTo>
                  <a:lnTo>
                    <a:pt x="472" y="1158"/>
                  </a:lnTo>
                  <a:lnTo>
                    <a:pt x="482" y="1136"/>
                  </a:lnTo>
                  <a:lnTo>
                    <a:pt x="490" y="1112"/>
                  </a:lnTo>
                  <a:lnTo>
                    <a:pt x="496" y="1086"/>
                  </a:lnTo>
                  <a:lnTo>
                    <a:pt x="500" y="1060"/>
                  </a:lnTo>
                  <a:lnTo>
                    <a:pt x="500" y="1034"/>
                  </a:lnTo>
                  <a:lnTo>
                    <a:pt x="500" y="860"/>
                  </a:lnTo>
                  <a:lnTo>
                    <a:pt x="500" y="806"/>
                  </a:lnTo>
                  <a:lnTo>
                    <a:pt x="500" y="0"/>
                  </a:lnTo>
                  <a:lnTo>
                    <a:pt x="446" y="0"/>
                  </a:lnTo>
                  <a:lnTo>
                    <a:pt x="446" y="806"/>
                  </a:lnTo>
                  <a:lnTo>
                    <a:pt x="446" y="86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2" name="Freeform 42"/>
            <p:cNvSpPr>
              <a:spLocks/>
            </p:cNvSpPr>
            <p:nvPr userDrawn="1"/>
          </p:nvSpPr>
          <p:spPr bwMode="auto">
            <a:xfrm>
              <a:off x="2571750" y="1957388"/>
              <a:ext cx="758825" cy="193675"/>
            </a:xfrm>
            <a:custGeom>
              <a:avLst/>
              <a:gdLst>
                <a:gd name="T0" fmla="*/ 144 w 478"/>
                <a:gd name="T1" fmla="*/ 0 h 122"/>
                <a:gd name="T2" fmla="*/ 144 w 478"/>
                <a:gd name="T3" fmla="*/ 0 h 122"/>
                <a:gd name="T4" fmla="*/ 124 w 478"/>
                <a:gd name="T5" fmla="*/ 4 h 122"/>
                <a:gd name="T6" fmla="*/ 104 w 478"/>
                <a:gd name="T7" fmla="*/ 8 h 122"/>
                <a:gd name="T8" fmla="*/ 84 w 478"/>
                <a:gd name="T9" fmla="*/ 14 h 122"/>
                <a:gd name="T10" fmla="*/ 66 w 478"/>
                <a:gd name="T11" fmla="*/ 22 h 122"/>
                <a:gd name="T12" fmla="*/ 48 w 478"/>
                <a:gd name="T13" fmla="*/ 30 h 122"/>
                <a:gd name="T14" fmla="*/ 30 w 478"/>
                <a:gd name="T15" fmla="*/ 40 h 122"/>
                <a:gd name="T16" fmla="*/ 14 w 478"/>
                <a:gd name="T17" fmla="*/ 52 h 122"/>
                <a:gd name="T18" fmla="*/ 0 w 478"/>
                <a:gd name="T19" fmla="*/ 66 h 122"/>
                <a:gd name="T20" fmla="*/ 0 w 478"/>
                <a:gd name="T21" fmla="*/ 66 h 122"/>
                <a:gd name="T22" fmla="*/ 12 w 478"/>
                <a:gd name="T23" fmla="*/ 94 h 122"/>
                <a:gd name="T24" fmla="*/ 12 w 478"/>
                <a:gd name="T25" fmla="*/ 94 h 122"/>
                <a:gd name="T26" fmla="*/ 20 w 478"/>
                <a:gd name="T27" fmla="*/ 122 h 122"/>
                <a:gd name="T28" fmla="*/ 20 w 478"/>
                <a:gd name="T29" fmla="*/ 122 h 122"/>
                <a:gd name="T30" fmla="*/ 34 w 478"/>
                <a:gd name="T31" fmla="*/ 108 h 122"/>
                <a:gd name="T32" fmla="*/ 50 w 478"/>
                <a:gd name="T33" fmla="*/ 94 h 122"/>
                <a:gd name="T34" fmla="*/ 66 w 478"/>
                <a:gd name="T35" fmla="*/ 82 h 122"/>
                <a:gd name="T36" fmla="*/ 86 w 478"/>
                <a:gd name="T37" fmla="*/ 72 h 122"/>
                <a:gd name="T38" fmla="*/ 104 w 478"/>
                <a:gd name="T39" fmla="*/ 64 h 122"/>
                <a:gd name="T40" fmla="*/ 124 w 478"/>
                <a:gd name="T41" fmla="*/ 60 h 122"/>
                <a:gd name="T42" fmla="*/ 146 w 478"/>
                <a:gd name="T43" fmla="*/ 56 h 122"/>
                <a:gd name="T44" fmla="*/ 168 w 478"/>
                <a:gd name="T45" fmla="*/ 54 h 122"/>
                <a:gd name="T46" fmla="*/ 172 w 478"/>
                <a:gd name="T47" fmla="*/ 54 h 122"/>
                <a:gd name="T48" fmla="*/ 228 w 478"/>
                <a:gd name="T49" fmla="*/ 54 h 122"/>
                <a:gd name="T50" fmla="*/ 266 w 478"/>
                <a:gd name="T51" fmla="*/ 54 h 122"/>
                <a:gd name="T52" fmla="*/ 322 w 478"/>
                <a:gd name="T53" fmla="*/ 54 h 122"/>
                <a:gd name="T54" fmla="*/ 392 w 478"/>
                <a:gd name="T55" fmla="*/ 54 h 122"/>
                <a:gd name="T56" fmla="*/ 448 w 478"/>
                <a:gd name="T57" fmla="*/ 54 h 122"/>
                <a:gd name="T58" fmla="*/ 478 w 478"/>
                <a:gd name="T59" fmla="*/ 54 h 122"/>
                <a:gd name="T60" fmla="*/ 478 w 478"/>
                <a:gd name="T61" fmla="*/ 38 h 122"/>
                <a:gd name="T62" fmla="*/ 478 w 478"/>
                <a:gd name="T63" fmla="*/ 38 h 122"/>
                <a:gd name="T64" fmla="*/ 478 w 478"/>
                <a:gd name="T65" fmla="*/ 18 h 122"/>
                <a:gd name="T66" fmla="*/ 476 w 478"/>
                <a:gd name="T67" fmla="*/ 0 h 122"/>
                <a:gd name="T68" fmla="*/ 448 w 478"/>
                <a:gd name="T69" fmla="*/ 0 h 122"/>
                <a:gd name="T70" fmla="*/ 392 w 478"/>
                <a:gd name="T71" fmla="*/ 0 h 122"/>
                <a:gd name="T72" fmla="*/ 324 w 478"/>
                <a:gd name="T73" fmla="*/ 0 h 122"/>
                <a:gd name="T74" fmla="*/ 268 w 478"/>
                <a:gd name="T75" fmla="*/ 0 h 122"/>
                <a:gd name="T76" fmla="*/ 208 w 478"/>
                <a:gd name="T77" fmla="*/ 0 h 122"/>
                <a:gd name="T78" fmla="*/ 168 w 478"/>
                <a:gd name="T79" fmla="*/ 0 h 122"/>
                <a:gd name="T80" fmla="*/ 168 w 478"/>
                <a:gd name="T81" fmla="*/ 0 h 122"/>
                <a:gd name="T82" fmla="*/ 144 w 478"/>
                <a:gd name="T83" fmla="*/ 0 h 122"/>
                <a:gd name="T84" fmla="*/ 144 w 478"/>
                <a:gd name="T8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78" h="122">
                  <a:moveTo>
                    <a:pt x="144" y="0"/>
                  </a:moveTo>
                  <a:lnTo>
                    <a:pt x="144" y="0"/>
                  </a:lnTo>
                  <a:lnTo>
                    <a:pt x="124" y="4"/>
                  </a:lnTo>
                  <a:lnTo>
                    <a:pt x="104" y="8"/>
                  </a:lnTo>
                  <a:lnTo>
                    <a:pt x="84" y="14"/>
                  </a:lnTo>
                  <a:lnTo>
                    <a:pt x="66" y="22"/>
                  </a:lnTo>
                  <a:lnTo>
                    <a:pt x="48" y="30"/>
                  </a:lnTo>
                  <a:lnTo>
                    <a:pt x="30" y="40"/>
                  </a:lnTo>
                  <a:lnTo>
                    <a:pt x="14" y="5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12" y="94"/>
                  </a:lnTo>
                  <a:lnTo>
                    <a:pt x="12" y="94"/>
                  </a:lnTo>
                  <a:lnTo>
                    <a:pt x="20" y="122"/>
                  </a:lnTo>
                  <a:lnTo>
                    <a:pt x="20" y="122"/>
                  </a:lnTo>
                  <a:lnTo>
                    <a:pt x="34" y="108"/>
                  </a:lnTo>
                  <a:lnTo>
                    <a:pt x="50" y="94"/>
                  </a:lnTo>
                  <a:lnTo>
                    <a:pt x="66" y="82"/>
                  </a:lnTo>
                  <a:lnTo>
                    <a:pt x="86" y="72"/>
                  </a:lnTo>
                  <a:lnTo>
                    <a:pt x="104" y="64"/>
                  </a:lnTo>
                  <a:lnTo>
                    <a:pt x="124" y="60"/>
                  </a:lnTo>
                  <a:lnTo>
                    <a:pt x="146" y="56"/>
                  </a:lnTo>
                  <a:lnTo>
                    <a:pt x="168" y="54"/>
                  </a:lnTo>
                  <a:lnTo>
                    <a:pt x="172" y="54"/>
                  </a:lnTo>
                  <a:lnTo>
                    <a:pt x="228" y="54"/>
                  </a:lnTo>
                  <a:lnTo>
                    <a:pt x="266" y="54"/>
                  </a:lnTo>
                  <a:lnTo>
                    <a:pt x="322" y="54"/>
                  </a:lnTo>
                  <a:lnTo>
                    <a:pt x="392" y="54"/>
                  </a:lnTo>
                  <a:lnTo>
                    <a:pt x="448" y="54"/>
                  </a:lnTo>
                  <a:lnTo>
                    <a:pt x="478" y="54"/>
                  </a:lnTo>
                  <a:lnTo>
                    <a:pt x="478" y="38"/>
                  </a:lnTo>
                  <a:lnTo>
                    <a:pt x="478" y="38"/>
                  </a:lnTo>
                  <a:lnTo>
                    <a:pt x="478" y="18"/>
                  </a:lnTo>
                  <a:lnTo>
                    <a:pt x="476" y="0"/>
                  </a:lnTo>
                  <a:lnTo>
                    <a:pt x="448" y="0"/>
                  </a:lnTo>
                  <a:lnTo>
                    <a:pt x="392" y="0"/>
                  </a:lnTo>
                  <a:lnTo>
                    <a:pt x="324" y="0"/>
                  </a:lnTo>
                  <a:lnTo>
                    <a:pt x="268" y="0"/>
                  </a:lnTo>
                  <a:lnTo>
                    <a:pt x="208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3" name="Freeform 43"/>
            <p:cNvSpPr>
              <a:spLocks/>
            </p:cNvSpPr>
            <p:nvPr userDrawn="1"/>
          </p:nvSpPr>
          <p:spPr bwMode="auto">
            <a:xfrm>
              <a:off x="4584700" y="173038"/>
              <a:ext cx="193675" cy="190500"/>
            </a:xfrm>
            <a:custGeom>
              <a:avLst/>
              <a:gdLst>
                <a:gd name="T0" fmla="*/ 60 w 122"/>
                <a:gd name="T1" fmla="*/ 120 h 120"/>
                <a:gd name="T2" fmla="*/ 60 w 122"/>
                <a:gd name="T3" fmla="*/ 120 h 120"/>
                <a:gd name="T4" fmla="*/ 72 w 122"/>
                <a:gd name="T5" fmla="*/ 118 h 120"/>
                <a:gd name="T6" fmla="*/ 84 w 122"/>
                <a:gd name="T7" fmla="*/ 114 h 120"/>
                <a:gd name="T8" fmla="*/ 94 w 122"/>
                <a:gd name="T9" fmla="*/ 108 h 120"/>
                <a:gd name="T10" fmla="*/ 104 w 122"/>
                <a:gd name="T11" fmla="*/ 102 h 120"/>
                <a:gd name="T12" fmla="*/ 110 w 122"/>
                <a:gd name="T13" fmla="*/ 92 h 120"/>
                <a:gd name="T14" fmla="*/ 116 w 122"/>
                <a:gd name="T15" fmla="*/ 82 h 120"/>
                <a:gd name="T16" fmla="*/ 120 w 122"/>
                <a:gd name="T17" fmla="*/ 72 h 120"/>
                <a:gd name="T18" fmla="*/ 122 w 122"/>
                <a:gd name="T19" fmla="*/ 60 h 120"/>
                <a:gd name="T20" fmla="*/ 122 w 122"/>
                <a:gd name="T21" fmla="*/ 60 h 120"/>
                <a:gd name="T22" fmla="*/ 120 w 122"/>
                <a:gd name="T23" fmla="*/ 48 h 120"/>
                <a:gd name="T24" fmla="*/ 116 w 122"/>
                <a:gd name="T25" fmla="*/ 36 h 120"/>
                <a:gd name="T26" fmla="*/ 110 w 122"/>
                <a:gd name="T27" fmla="*/ 26 h 120"/>
                <a:gd name="T28" fmla="*/ 104 w 122"/>
                <a:gd name="T29" fmla="*/ 18 h 120"/>
                <a:gd name="T30" fmla="*/ 94 w 122"/>
                <a:gd name="T31" fmla="*/ 10 h 120"/>
                <a:gd name="T32" fmla="*/ 84 w 122"/>
                <a:gd name="T33" fmla="*/ 4 h 120"/>
                <a:gd name="T34" fmla="*/ 72 w 122"/>
                <a:gd name="T35" fmla="*/ 0 h 120"/>
                <a:gd name="T36" fmla="*/ 60 w 122"/>
                <a:gd name="T37" fmla="*/ 0 h 120"/>
                <a:gd name="T38" fmla="*/ 60 w 122"/>
                <a:gd name="T39" fmla="*/ 0 h 120"/>
                <a:gd name="T40" fmla="*/ 48 w 122"/>
                <a:gd name="T41" fmla="*/ 0 h 120"/>
                <a:gd name="T42" fmla="*/ 38 w 122"/>
                <a:gd name="T43" fmla="*/ 4 h 120"/>
                <a:gd name="T44" fmla="*/ 26 w 122"/>
                <a:gd name="T45" fmla="*/ 10 h 120"/>
                <a:gd name="T46" fmla="*/ 18 w 122"/>
                <a:gd name="T47" fmla="*/ 18 h 120"/>
                <a:gd name="T48" fmla="*/ 10 w 122"/>
                <a:gd name="T49" fmla="*/ 26 h 120"/>
                <a:gd name="T50" fmla="*/ 6 w 122"/>
                <a:gd name="T51" fmla="*/ 36 h 120"/>
                <a:gd name="T52" fmla="*/ 2 w 122"/>
                <a:gd name="T53" fmla="*/ 48 h 120"/>
                <a:gd name="T54" fmla="*/ 0 w 122"/>
                <a:gd name="T55" fmla="*/ 60 h 120"/>
                <a:gd name="T56" fmla="*/ 0 w 122"/>
                <a:gd name="T57" fmla="*/ 60 h 120"/>
                <a:gd name="T58" fmla="*/ 2 w 122"/>
                <a:gd name="T59" fmla="*/ 72 h 120"/>
                <a:gd name="T60" fmla="*/ 6 w 122"/>
                <a:gd name="T61" fmla="*/ 82 h 120"/>
                <a:gd name="T62" fmla="*/ 10 w 122"/>
                <a:gd name="T63" fmla="*/ 92 h 120"/>
                <a:gd name="T64" fmla="*/ 18 w 122"/>
                <a:gd name="T65" fmla="*/ 102 h 120"/>
                <a:gd name="T66" fmla="*/ 26 w 122"/>
                <a:gd name="T67" fmla="*/ 108 h 120"/>
                <a:gd name="T68" fmla="*/ 38 w 122"/>
                <a:gd name="T69" fmla="*/ 114 h 120"/>
                <a:gd name="T70" fmla="*/ 48 w 122"/>
                <a:gd name="T71" fmla="*/ 118 h 120"/>
                <a:gd name="T72" fmla="*/ 60 w 122"/>
                <a:gd name="T73" fmla="*/ 120 h 120"/>
                <a:gd name="T74" fmla="*/ 60 w 122"/>
                <a:gd name="T7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2" h="120">
                  <a:moveTo>
                    <a:pt x="60" y="120"/>
                  </a:moveTo>
                  <a:lnTo>
                    <a:pt x="60" y="120"/>
                  </a:lnTo>
                  <a:lnTo>
                    <a:pt x="72" y="118"/>
                  </a:lnTo>
                  <a:lnTo>
                    <a:pt x="84" y="114"/>
                  </a:lnTo>
                  <a:lnTo>
                    <a:pt x="94" y="108"/>
                  </a:lnTo>
                  <a:lnTo>
                    <a:pt x="104" y="102"/>
                  </a:lnTo>
                  <a:lnTo>
                    <a:pt x="110" y="92"/>
                  </a:lnTo>
                  <a:lnTo>
                    <a:pt x="116" y="82"/>
                  </a:lnTo>
                  <a:lnTo>
                    <a:pt x="120" y="72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0" y="48"/>
                  </a:lnTo>
                  <a:lnTo>
                    <a:pt x="116" y="36"/>
                  </a:lnTo>
                  <a:lnTo>
                    <a:pt x="110" y="26"/>
                  </a:lnTo>
                  <a:lnTo>
                    <a:pt x="104" y="18"/>
                  </a:lnTo>
                  <a:lnTo>
                    <a:pt x="94" y="10"/>
                  </a:lnTo>
                  <a:lnTo>
                    <a:pt x="84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8" y="4"/>
                  </a:lnTo>
                  <a:lnTo>
                    <a:pt x="26" y="10"/>
                  </a:lnTo>
                  <a:lnTo>
                    <a:pt x="18" y="18"/>
                  </a:lnTo>
                  <a:lnTo>
                    <a:pt x="10" y="26"/>
                  </a:lnTo>
                  <a:lnTo>
                    <a:pt x="6" y="36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2"/>
                  </a:lnTo>
                  <a:lnTo>
                    <a:pt x="10" y="92"/>
                  </a:lnTo>
                  <a:lnTo>
                    <a:pt x="18" y="102"/>
                  </a:lnTo>
                  <a:lnTo>
                    <a:pt x="26" y="108"/>
                  </a:lnTo>
                  <a:lnTo>
                    <a:pt x="38" y="114"/>
                  </a:lnTo>
                  <a:lnTo>
                    <a:pt x="48" y="118"/>
                  </a:lnTo>
                  <a:lnTo>
                    <a:pt x="60" y="120"/>
                  </a:lnTo>
                  <a:lnTo>
                    <a:pt x="60" y="120"/>
                  </a:lnTo>
                  <a:close/>
                </a:path>
              </a:pathLst>
            </a:custGeom>
            <a:solidFill>
              <a:srgbClr val="97D9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44"/>
            <p:cNvSpPr>
              <a:spLocks/>
            </p:cNvSpPr>
            <p:nvPr userDrawn="1"/>
          </p:nvSpPr>
          <p:spPr bwMode="auto">
            <a:xfrm>
              <a:off x="4987925" y="1588"/>
              <a:ext cx="244475" cy="250825"/>
            </a:xfrm>
            <a:custGeom>
              <a:avLst/>
              <a:gdLst>
                <a:gd name="T0" fmla="*/ 110 w 154"/>
                <a:gd name="T1" fmla="*/ 118 h 158"/>
                <a:gd name="T2" fmla="*/ 110 w 154"/>
                <a:gd name="T3" fmla="*/ 118 h 158"/>
                <a:gd name="T4" fmla="*/ 100 w 154"/>
                <a:gd name="T5" fmla="*/ 120 h 158"/>
                <a:gd name="T6" fmla="*/ 84 w 154"/>
                <a:gd name="T7" fmla="*/ 120 h 158"/>
                <a:gd name="T8" fmla="*/ 0 w 154"/>
                <a:gd name="T9" fmla="*/ 120 h 158"/>
                <a:gd name="T10" fmla="*/ 0 w 154"/>
                <a:gd name="T11" fmla="*/ 120 h 158"/>
                <a:gd name="T12" fmla="*/ 2 w 154"/>
                <a:gd name="T13" fmla="*/ 140 h 158"/>
                <a:gd name="T14" fmla="*/ 4 w 154"/>
                <a:gd name="T15" fmla="*/ 158 h 158"/>
                <a:gd name="T16" fmla="*/ 84 w 154"/>
                <a:gd name="T17" fmla="*/ 158 h 158"/>
                <a:gd name="T18" fmla="*/ 84 w 154"/>
                <a:gd name="T19" fmla="*/ 158 h 158"/>
                <a:gd name="T20" fmla="*/ 100 w 154"/>
                <a:gd name="T21" fmla="*/ 158 h 158"/>
                <a:gd name="T22" fmla="*/ 114 w 154"/>
                <a:gd name="T23" fmla="*/ 158 h 158"/>
                <a:gd name="T24" fmla="*/ 126 w 154"/>
                <a:gd name="T25" fmla="*/ 154 h 158"/>
                <a:gd name="T26" fmla="*/ 136 w 154"/>
                <a:gd name="T27" fmla="*/ 146 h 158"/>
                <a:gd name="T28" fmla="*/ 136 w 154"/>
                <a:gd name="T29" fmla="*/ 146 h 158"/>
                <a:gd name="T30" fmla="*/ 142 w 154"/>
                <a:gd name="T31" fmla="*/ 138 h 158"/>
                <a:gd name="T32" fmla="*/ 148 w 154"/>
                <a:gd name="T33" fmla="*/ 130 h 158"/>
                <a:gd name="T34" fmla="*/ 150 w 154"/>
                <a:gd name="T35" fmla="*/ 118 h 158"/>
                <a:gd name="T36" fmla="*/ 152 w 154"/>
                <a:gd name="T37" fmla="*/ 104 h 158"/>
                <a:gd name="T38" fmla="*/ 154 w 154"/>
                <a:gd name="T39" fmla="*/ 62 h 158"/>
                <a:gd name="T40" fmla="*/ 154 w 154"/>
                <a:gd name="T41" fmla="*/ 2 h 158"/>
                <a:gd name="T42" fmla="*/ 154 w 154"/>
                <a:gd name="T43" fmla="*/ 2 h 158"/>
                <a:gd name="T44" fmla="*/ 154 w 154"/>
                <a:gd name="T45" fmla="*/ 0 h 158"/>
                <a:gd name="T46" fmla="*/ 116 w 154"/>
                <a:gd name="T47" fmla="*/ 0 h 158"/>
                <a:gd name="T48" fmla="*/ 116 w 154"/>
                <a:gd name="T49" fmla="*/ 0 h 158"/>
                <a:gd name="T50" fmla="*/ 116 w 154"/>
                <a:gd name="T51" fmla="*/ 2 h 158"/>
                <a:gd name="T52" fmla="*/ 116 w 154"/>
                <a:gd name="T53" fmla="*/ 2 h 158"/>
                <a:gd name="T54" fmla="*/ 114 w 154"/>
                <a:gd name="T55" fmla="*/ 80 h 158"/>
                <a:gd name="T56" fmla="*/ 112 w 154"/>
                <a:gd name="T57" fmla="*/ 106 h 158"/>
                <a:gd name="T58" fmla="*/ 112 w 154"/>
                <a:gd name="T59" fmla="*/ 114 h 158"/>
                <a:gd name="T60" fmla="*/ 110 w 154"/>
                <a:gd name="T61" fmla="*/ 118 h 158"/>
                <a:gd name="T62" fmla="*/ 110 w 154"/>
                <a:gd name="T63" fmla="*/ 11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4" h="158">
                  <a:moveTo>
                    <a:pt x="110" y="118"/>
                  </a:moveTo>
                  <a:lnTo>
                    <a:pt x="110" y="118"/>
                  </a:lnTo>
                  <a:lnTo>
                    <a:pt x="100" y="120"/>
                  </a:lnTo>
                  <a:lnTo>
                    <a:pt x="84" y="120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40"/>
                  </a:lnTo>
                  <a:lnTo>
                    <a:pt x="4" y="158"/>
                  </a:lnTo>
                  <a:lnTo>
                    <a:pt x="84" y="158"/>
                  </a:lnTo>
                  <a:lnTo>
                    <a:pt x="84" y="158"/>
                  </a:lnTo>
                  <a:lnTo>
                    <a:pt x="100" y="158"/>
                  </a:lnTo>
                  <a:lnTo>
                    <a:pt x="114" y="158"/>
                  </a:lnTo>
                  <a:lnTo>
                    <a:pt x="126" y="154"/>
                  </a:lnTo>
                  <a:lnTo>
                    <a:pt x="136" y="146"/>
                  </a:lnTo>
                  <a:lnTo>
                    <a:pt x="136" y="146"/>
                  </a:lnTo>
                  <a:lnTo>
                    <a:pt x="142" y="138"/>
                  </a:lnTo>
                  <a:lnTo>
                    <a:pt x="148" y="130"/>
                  </a:lnTo>
                  <a:lnTo>
                    <a:pt x="150" y="118"/>
                  </a:lnTo>
                  <a:lnTo>
                    <a:pt x="152" y="104"/>
                  </a:lnTo>
                  <a:lnTo>
                    <a:pt x="154" y="62"/>
                  </a:lnTo>
                  <a:lnTo>
                    <a:pt x="154" y="2"/>
                  </a:lnTo>
                  <a:lnTo>
                    <a:pt x="154" y="2"/>
                  </a:lnTo>
                  <a:lnTo>
                    <a:pt x="15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16" y="2"/>
                  </a:lnTo>
                  <a:lnTo>
                    <a:pt x="116" y="2"/>
                  </a:lnTo>
                  <a:lnTo>
                    <a:pt x="114" y="80"/>
                  </a:lnTo>
                  <a:lnTo>
                    <a:pt x="112" y="106"/>
                  </a:lnTo>
                  <a:lnTo>
                    <a:pt x="112" y="114"/>
                  </a:lnTo>
                  <a:lnTo>
                    <a:pt x="110" y="118"/>
                  </a:lnTo>
                  <a:lnTo>
                    <a:pt x="110" y="11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Freeform 45"/>
            <p:cNvSpPr>
              <a:spLocks/>
            </p:cNvSpPr>
            <p:nvPr userDrawn="1"/>
          </p:nvSpPr>
          <p:spPr bwMode="auto">
            <a:xfrm>
              <a:off x="4210050" y="1265238"/>
              <a:ext cx="193675" cy="101600"/>
            </a:xfrm>
            <a:custGeom>
              <a:avLst/>
              <a:gdLst>
                <a:gd name="T0" fmla="*/ 122 w 122"/>
                <a:gd name="T1" fmla="*/ 52 h 64"/>
                <a:gd name="T2" fmla="*/ 122 w 122"/>
                <a:gd name="T3" fmla="*/ 52 h 64"/>
                <a:gd name="T4" fmla="*/ 112 w 122"/>
                <a:gd name="T5" fmla="*/ 26 h 64"/>
                <a:gd name="T6" fmla="*/ 106 w 122"/>
                <a:gd name="T7" fmla="*/ 0 h 64"/>
                <a:gd name="T8" fmla="*/ 106 w 122"/>
                <a:gd name="T9" fmla="*/ 0 h 64"/>
                <a:gd name="T10" fmla="*/ 88 w 122"/>
                <a:gd name="T11" fmla="*/ 4 h 64"/>
                <a:gd name="T12" fmla="*/ 72 w 122"/>
                <a:gd name="T13" fmla="*/ 8 h 64"/>
                <a:gd name="T14" fmla="*/ 54 w 122"/>
                <a:gd name="T15" fmla="*/ 8 h 64"/>
                <a:gd name="T16" fmla="*/ 34 w 122"/>
                <a:gd name="T17" fmla="*/ 10 h 64"/>
                <a:gd name="T18" fmla="*/ 0 w 122"/>
                <a:gd name="T19" fmla="*/ 10 h 64"/>
                <a:gd name="T20" fmla="*/ 0 w 122"/>
                <a:gd name="T21" fmla="*/ 64 h 64"/>
                <a:gd name="T22" fmla="*/ 34 w 122"/>
                <a:gd name="T23" fmla="*/ 64 h 64"/>
                <a:gd name="T24" fmla="*/ 34 w 122"/>
                <a:gd name="T25" fmla="*/ 64 h 64"/>
                <a:gd name="T26" fmla="*/ 58 w 122"/>
                <a:gd name="T27" fmla="*/ 64 h 64"/>
                <a:gd name="T28" fmla="*/ 80 w 122"/>
                <a:gd name="T29" fmla="*/ 62 h 64"/>
                <a:gd name="T30" fmla="*/ 102 w 122"/>
                <a:gd name="T31" fmla="*/ 58 h 64"/>
                <a:gd name="T32" fmla="*/ 122 w 122"/>
                <a:gd name="T33" fmla="*/ 52 h 64"/>
                <a:gd name="T34" fmla="*/ 122 w 122"/>
                <a:gd name="T35" fmla="*/ 5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2" h="64">
                  <a:moveTo>
                    <a:pt x="122" y="52"/>
                  </a:moveTo>
                  <a:lnTo>
                    <a:pt x="122" y="52"/>
                  </a:lnTo>
                  <a:lnTo>
                    <a:pt x="112" y="26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88" y="4"/>
                  </a:lnTo>
                  <a:lnTo>
                    <a:pt x="72" y="8"/>
                  </a:lnTo>
                  <a:lnTo>
                    <a:pt x="54" y="8"/>
                  </a:lnTo>
                  <a:lnTo>
                    <a:pt x="34" y="10"/>
                  </a:lnTo>
                  <a:lnTo>
                    <a:pt x="0" y="10"/>
                  </a:lnTo>
                  <a:lnTo>
                    <a:pt x="0" y="64"/>
                  </a:lnTo>
                  <a:lnTo>
                    <a:pt x="34" y="64"/>
                  </a:lnTo>
                  <a:lnTo>
                    <a:pt x="34" y="64"/>
                  </a:lnTo>
                  <a:lnTo>
                    <a:pt x="58" y="64"/>
                  </a:lnTo>
                  <a:lnTo>
                    <a:pt x="80" y="62"/>
                  </a:lnTo>
                  <a:lnTo>
                    <a:pt x="102" y="58"/>
                  </a:lnTo>
                  <a:lnTo>
                    <a:pt x="122" y="52"/>
                  </a:lnTo>
                  <a:lnTo>
                    <a:pt x="122" y="5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" name="Freeform 46"/>
            <p:cNvSpPr>
              <a:spLocks/>
            </p:cNvSpPr>
            <p:nvPr userDrawn="1"/>
          </p:nvSpPr>
          <p:spPr bwMode="auto">
            <a:xfrm>
              <a:off x="4622800" y="576263"/>
              <a:ext cx="88900" cy="285750"/>
            </a:xfrm>
            <a:custGeom>
              <a:avLst/>
              <a:gdLst>
                <a:gd name="T0" fmla="*/ 56 w 56"/>
                <a:gd name="T1" fmla="*/ 0 h 180"/>
                <a:gd name="T2" fmla="*/ 56 w 56"/>
                <a:gd name="T3" fmla="*/ 0 h 180"/>
                <a:gd name="T4" fmla="*/ 30 w 56"/>
                <a:gd name="T5" fmla="*/ 2 h 180"/>
                <a:gd name="T6" fmla="*/ 30 w 56"/>
                <a:gd name="T7" fmla="*/ 2 h 180"/>
                <a:gd name="T8" fmla="*/ 0 w 56"/>
                <a:gd name="T9" fmla="*/ 0 h 180"/>
                <a:gd name="T10" fmla="*/ 0 w 56"/>
                <a:gd name="T11" fmla="*/ 180 h 180"/>
                <a:gd name="T12" fmla="*/ 0 w 56"/>
                <a:gd name="T13" fmla="*/ 180 h 180"/>
                <a:gd name="T14" fmla="*/ 28 w 56"/>
                <a:gd name="T15" fmla="*/ 174 h 180"/>
                <a:gd name="T16" fmla="*/ 56 w 56"/>
                <a:gd name="T17" fmla="*/ 172 h 180"/>
                <a:gd name="T18" fmla="*/ 56 w 56"/>
                <a:gd name="T19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180">
                  <a:moveTo>
                    <a:pt x="56" y="0"/>
                  </a:moveTo>
                  <a:lnTo>
                    <a:pt x="56" y="0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0" y="0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28" y="174"/>
                  </a:lnTo>
                  <a:lnTo>
                    <a:pt x="56" y="172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7" name="Freeform 47"/>
            <p:cNvSpPr>
              <a:spLocks/>
            </p:cNvSpPr>
            <p:nvPr userDrawn="1"/>
          </p:nvSpPr>
          <p:spPr bwMode="auto">
            <a:xfrm>
              <a:off x="3540125" y="1281113"/>
              <a:ext cx="193675" cy="101600"/>
            </a:xfrm>
            <a:custGeom>
              <a:avLst/>
              <a:gdLst>
                <a:gd name="T0" fmla="*/ 122 w 122"/>
                <a:gd name="T1" fmla="*/ 54 h 64"/>
                <a:gd name="T2" fmla="*/ 122 w 122"/>
                <a:gd name="T3" fmla="*/ 0 h 64"/>
                <a:gd name="T4" fmla="*/ 64 w 122"/>
                <a:gd name="T5" fmla="*/ 0 h 64"/>
                <a:gd name="T6" fmla="*/ 64 w 122"/>
                <a:gd name="T7" fmla="*/ 0 h 64"/>
                <a:gd name="T8" fmla="*/ 30 w 122"/>
                <a:gd name="T9" fmla="*/ 2 h 64"/>
                <a:gd name="T10" fmla="*/ 0 w 122"/>
                <a:gd name="T11" fmla="*/ 6 h 64"/>
                <a:gd name="T12" fmla="*/ 0 w 122"/>
                <a:gd name="T13" fmla="*/ 64 h 64"/>
                <a:gd name="T14" fmla="*/ 0 w 122"/>
                <a:gd name="T15" fmla="*/ 64 h 64"/>
                <a:gd name="T16" fmla="*/ 30 w 122"/>
                <a:gd name="T17" fmla="*/ 56 h 64"/>
                <a:gd name="T18" fmla="*/ 64 w 122"/>
                <a:gd name="T19" fmla="*/ 54 h 64"/>
                <a:gd name="T20" fmla="*/ 122 w 122"/>
                <a:gd name="T21" fmla="*/ 5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" h="64">
                  <a:moveTo>
                    <a:pt x="122" y="54"/>
                  </a:moveTo>
                  <a:lnTo>
                    <a:pt x="122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30" y="2"/>
                  </a:lnTo>
                  <a:lnTo>
                    <a:pt x="0" y="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30" y="56"/>
                  </a:lnTo>
                  <a:lnTo>
                    <a:pt x="64" y="54"/>
                  </a:lnTo>
                  <a:lnTo>
                    <a:pt x="122" y="5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8" name="Rectangle 48"/>
            <p:cNvSpPr>
              <a:spLocks noChangeArrowheads="1"/>
            </p:cNvSpPr>
            <p:nvPr userDrawn="1"/>
          </p:nvSpPr>
          <p:spPr bwMode="auto">
            <a:xfrm>
              <a:off x="3232150" y="2703513"/>
              <a:ext cx="50800" cy="162877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Freeform 49"/>
            <p:cNvSpPr>
              <a:spLocks/>
            </p:cNvSpPr>
            <p:nvPr userDrawn="1"/>
          </p:nvSpPr>
          <p:spPr bwMode="auto">
            <a:xfrm>
              <a:off x="3194050" y="2160588"/>
              <a:ext cx="88900" cy="457200"/>
            </a:xfrm>
            <a:custGeom>
              <a:avLst/>
              <a:gdLst>
                <a:gd name="T0" fmla="*/ 0 w 56"/>
                <a:gd name="T1" fmla="*/ 0 h 288"/>
                <a:gd name="T2" fmla="*/ 0 w 56"/>
                <a:gd name="T3" fmla="*/ 234 h 288"/>
                <a:gd name="T4" fmla="*/ 0 w 56"/>
                <a:gd name="T5" fmla="*/ 234 h 288"/>
                <a:gd name="T6" fmla="*/ 10 w 56"/>
                <a:gd name="T7" fmla="*/ 260 h 288"/>
                <a:gd name="T8" fmla="*/ 18 w 56"/>
                <a:gd name="T9" fmla="*/ 288 h 288"/>
                <a:gd name="T10" fmla="*/ 56 w 56"/>
                <a:gd name="T11" fmla="*/ 288 h 288"/>
                <a:gd name="T12" fmla="*/ 56 w 56"/>
                <a:gd name="T13" fmla="*/ 0 h 288"/>
                <a:gd name="T14" fmla="*/ 0 w 56"/>
                <a:gd name="T15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288">
                  <a:moveTo>
                    <a:pt x="0" y="0"/>
                  </a:moveTo>
                  <a:lnTo>
                    <a:pt x="0" y="234"/>
                  </a:lnTo>
                  <a:lnTo>
                    <a:pt x="0" y="234"/>
                  </a:lnTo>
                  <a:lnTo>
                    <a:pt x="10" y="260"/>
                  </a:lnTo>
                  <a:lnTo>
                    <a:pt x="18" y="288"/>
                  </a:lnTo>
                  <a:lnTo>
                    <a:pt x="56" y="288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" name="Freeform 50"/>
            <p:cNvSpPr>
              <a:spLocks/>
            </p:cNvSpPr>
            <p:nvPr userDrawn="1"/>
          </p:nvSpPr>
          <p:spPr bwMode="auto">
            <a:xfrm>
              <a:off x="3194050" y="1709738"/>
              <a:ext cx="85725" cy="104775"/>
            </a:xfrm>
            <a:custGeom>
              <a:avLst/>
              <a:gdLst>
                <a:gd name="T0" fmla="*/ 0 w 54"/>
                <a:gd name="T1" fmla="*/ 0 h 66"/>
                <a:gd name="T2" fmla="*/ 0 w 54"/>
                <a:gd name="T3" fmla="*/ 0 h 66"/>
                <a:gd name="T4" fmla="*/ 0 w 54"/>
                <a:gd name="T5" fmla="*/ 10 h 66"/>
                <a:gd name="T6" fmla="*/ 0 w 54"/>
                <a:gd name="T7" fmla="*/ 66 h 66"/>
                <a:gd name="T8" fmla="*/ 54 w 54"/>
                <a:gd name="T9" fmla="*/ 66 h 66"/>
                <a:gd name="T10" fmla="*/ 54 w 54"/>
                <a:gd name="T11" fmla="*/ 66 h 66"/>
                <a:gd name="T12" fmla="*/ 42 w 54"/>
                <a:gd name="T13" fmla="*/ 48 h 66"/>
                <a:gd name="T14" fmla="*/ 30 w 54"/>
                <a:gd name="T15" fmla="*/ 30 h 66"/>
                <a:gd name="T16" fmla="*/ 16 w 54"/>
                <a:gd name="T17" fmla="*/ 14 h 66"/>
                <a:gd name="T18" fmla="*/ 0 w 54"/>
                <a:gd name="T19" fmla="*/ 0 h 66"/>
                <a:gd name="T20" fmla="*/ 0 w 54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6">
                  <a:moveTo>
                    <a:pt x="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0" y="66"/>
                  </a:lnTo>
                  <a:lnTo>
                    <a:pt x="54" y="66"/>
                  </a:lnTo>
                  <a:lnTo>
                    <a:pt x="54" y="66"/>
                  </a:lnTo>
                  <a:lnTo>
                    <a:pt x="42" y="48"/>
                  </a:lnTo>
                  <a:lnTo>
                    <a:pt x="30" y="30"/>
                  </a:lnTo>
                  <a:lnTo>
                    <a:pt x="16" y="1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1" name="Rectangle 51"/>
            <p:cNvSpPr>
              <a:spLocks noChangeArrowheads="1"/>
            </p:cNvSpPr>
            <p:nvPr userDrawn="1"/>
          </p:nvSpPr>
          <p:spPr bwMode="auto">
            <a:xfrm>
              <a:off x="3194050" y="2043113"/>
              <a:ext cx="88900" cy="2857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2" name="Rectangle 52"/>
            <p:cNvSpPr>
              <a:spLocks noChangeArrowheads="1"/>
            </p:cNvSpPr>
            <p:nvPr userDrawn="1"/>
          </p:nvSpPr>
          <p:spPr bwMode="auto">
            <a:xfrm>
              <a:off x="3194050" y="1900238"/>
              <a:ext cx="88900" cy="571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3" name="Rectangle 53"/>
            <p:cNvSpPr>
              <a:spLocks noChangeArrowheads="1"/>
            </p:cNvSpPr>
            <p:nvPr userDrawn="1"/>
          </p:nvSpPr>
          <p:spPr bwMode="auto">
            <a:xfrm>
              <a:off x="3819525" y="1281113"/>
              <a:ext cx="304800" cy="857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" name="Freeform 54"/>
            <p:cNvSpPr>
              <a:spLocks/>
            </p:cNvSpPr>
            <p:nvPr userDrawn="1"/>
          </p:nvSpPr>
          <p:spPr bwMode="auto">
            <a:xfrm>
              <a:off x="3209925" y="1322388"/>
              <a:ext cx="241300" cy="355600"/>
            </a:xfrm>
            <a:custGeom>
              <a:avLst/>
              <a:gdLst>
                <a:gd name="T0" fmla="*/ 48 w 152"/>
                <a:gd name="T1" fmla="*/ 224 h 224"/>
                <a:gd name="T2" fmla="*/ 48 w 152"/>
                <a:gd name="T3" fmla="*/ 224 h 224"/>
                <a:gd name="T4" fmla="*/ 52 w 152"/>
                <a:gd name="T5" fmla="*/ 198 h 224"/>
                <a:gd name="T6" fmla="*/ 60 w 152"/>
                <a:gd name="T7" fmla="*/ 174 h 224"/>
                <a:gd name="T8" fmla="*/ 70 w 152"/>
                <a:gd name="T9" fmla="*/ 152 h 224"/>
                <a:gd name="T10" fmla="*/ 82 w 152"/>
                <a:gd name="T11" fmla="*/ 130 h 224"/>
                <a:gd name="T12" fmla="*/ 98 w 152"/>
                <a:gd name="T13" fmla="*/ 110 h 224"/>
                <a:gd name="T14" fmla="*/ 114 w 152"/>
                <a:gd name="T15" fmla="*/ 92 h 224"/>
                <a:gd name="T16" fmla="*/ 132 w 152"/>
                <a:gd name="T17" fmla="*/ 76 h 224"/>
                <a:gd name="T18" fmla="*/ 152 w 152"/>
                <a:gd name="T19" fmla="*/ 62 h 224"/>
                <a:gd name="T20" fmla="*/ 152 w 152"/>
                <a:gd name="T21" fmla="*/ 0 h 224"/>
                <a:gd name="T22" fmla="*/ 152 w 152"/>
                <a:gd name="T23" fmla="*/ 0 h 224"/>
                <a:gd name="T24" fmla="*/ 126 w 152"/>
                <a:gd name="T25" fmla="*/ 14 h 224"/>
                <a:gd name="T26" fmla="*/ 100 w 152"/>
                <a:gd name="T27" fmla="*/ 32 h 224"/>
                <a:gd name="T28" fmla="*/ 78 w 152"/>
                <a:gd name="T29" fmla="*/ 52 h 224"/>
                <a:gd name="T30" fmla="*/ 56 w 152"/>
                <a:gd name="T31" fmla="*/ 74 h 224"/>
                <a:gd name="T32" fmla="*/ 38 w 152"/>
                <a:gd name="T33" fmla="*/ 98 h 224"/>
                <a:gd name="T34" fmla="*/ 22 w 152"/>
                <a:gd name="T35" fmla="*/ 124 h 224"/>
                <a:gd name="T36" fmla="*/ 10 w 152"/>
                <a:gd name="T37" fmla="*/ 152 h 224"/>
                <a:gd name="T38" fmla="*/ 0 w 152"/>
                <a:gd name="T39" fmla="*/ 182 h 224"/>
                <a:gd name="T40" fmla="*/ 0 w 152"/>
                <a:gd name="T41" fmla="*/ 182 h 224"/>
                <a:gd name="T42" fmla="*/ 24 w 152"/>
                <a:gd name="T43" fmla="*/ 202 h 224"/>
                <a:gd name="T44" fmla="*/ 48 w 152"/>
                <a:gd name="T45" fmla="*/ 224 h 224"/>
                <a:gd name="T46" fmla="*/ 48 w 152"/>
                <a:gd name="T47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2" h="224">
                  <a:moveTo>
                    <a:pt x="48" y="224"/>
                  </a:moveTo>
                  <a:lnTo>
                    <a:pt x="48" y="224"/>
                  </a:lnTo>
                  <a:lnTo>
                    <a:pt x="52" y="198"/>
                  </a:lnTo>
                  <a:lnTo>
                    <a:pt x="60" y="174"/>
                  </a:lnTo>
                  <a:lnTo>
                    <a:pt x="70" y="152"/>
                  </a:lnTo>
                  <a:lnTo>
                    <a:pt x="82" y="130"/>
                  </a:lnTo>
                  <a:lnTo>
                    <a:pt x="98" y="110"/>
                  </a:lnTo>
                  <a:lnTo>
                    <a:pt x="114" y="92"/>
                  </a:lnTo>
                  <a:lnTo>
                    <a:pt x="132" y="76"/>
                  </a:lnTo>
                  <a:lnTo>
                    <a:pt x="152" y="62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26" y="14"/>
                  </a:lnTo>
                  <a:lnTo>
                    <a:pt x="100" y="32"/>
                  </a:lnTo>
                  <a:lnTo>
                    <a:pt x="78" y="52"/>
                  </a:lnTo>
                  <a:lnTo>
                    <a:pt x="56" y="74"/>
                  </a:lnTo>
                  <a:lnTo>
                    <a:pt x="38" y="98"/>
                  </a:lnTo>
                  <a:lnTo>
                    <a:pt x="22" y="124"/>
                  </a:lnTo>
                  <a:lnTo>
                    <a:pt x="10" y="152"/>
                  </a:lnTo>
                  <a:lnTo>
                    <a:pt x="0" y="182"/>
                  </a:lnTo>
                  <a:lnTo>
                    <a:pt x="0" y="182"/>
                  </a:lnTo>
                  <a:lnTo>
                    <a:pt x="24" y="202"/>
                  </a:lnTo>
                  <a:lnTo>
                    <a:pt x="48" y="224"/>
                  </a:lnTo>
                  <a:lnTo>
                    <a:pt x="48" y="22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Freeform 55"/>
            <p:cNvSpPr>
              <a:spLocks noEditPoints="1"/>
            </p:cNvSpPr>
            <p:nvPr userDrawn="1"/>
          </p:nvSpPr>
          <p:spPr bwMode="auto">
            <a:xfrm>
              <a:off x="4346575" y="1588"/>
              <a:ext cx="647700" cy="577850"/>
            </a:xfrm>
            <a:custGeom>
              <a:avLst/>
              <a:gdLst>
                <a:gd name="T0" fmla="*/ 0 w 408"/>
                <a:gd name="T1" fmla="*/ 160 h 364"/>
                <a:gd name="T2" fmla="*/ 4 w 408"/>
                <a:gd name="T3" fmla="*/ 198 h 364"/>
                <a:gd name="T4" fmla="*/ 14 w 408"/>
                <a:gd name="T5" fmla="*/ 232 h 364"/>
                <a:gd name="T6" fmla="*/ 30 w 408"/>
                <a:gd name="T7" fmla="*/ 264 h 364"/>
                <a:gd name="T8" fmla="*/ 50 w 408"/>
                <a:gd name="T9" fmla="*/ 294 h 364"/>
                <a:gd name="T10" fmla="*/ 76 w 408"/>
                <a:gd name="T11" fmla="*/ 318 h 364"/>
                <a:gd name="T12" fmla="*/ 106 w 408"/>
                <a:gd name="T13" fmla="*/ 338 h 364"/>
                <a:gd name="T14" fmla="*/ 140 w 408"/>
                <a:gd name="T15" fmla="*/ 352 h 364"/>
                <a:gd name="T16" fmla="*/ 174 w 408"/>
                <a:gd name="T17" fmla="*/ 362 h 364"/>
                <a:gd name="T18" fmla="*/ 204 w 408"/>
                <a:gd name="T19" fmla="*/ 364 h 364"/>
                <a:gd name="T20" fmla="*/ 230 w 408"/>
                <a:gd name="T21" fmla="*/ 362 h 364"/>
                <a:gd name="T22" fmla="*/ 260 w 408"/>
                <a:gd name="T23" fmla="*/ 356 h 364"/>
                <a:gd name="T24" fmla="*/ 288 w 408"/>
                <a:gd name="T25" fmla="*/ 344 h 364"/>
                <a:gd name="T26" fmla="*/ 314 w 408"/>
                <a:gd name="T27" fmla="*/ 330 h 364"/>
                <a:gd name="T28" fmla="*/ 352 w 408"/>
                <a:gd name="T29" fmla="*/ 298 h 364"/>
                <a:gd name="T30" fmla="*/ 382 w 408"/>
                <a:gd name="T31" fmla="*/ 258 h 364"/>
                <a:gd name="T32" fmla="*/ 400 w 408"/>
                <a:gd name="T33" fmla="*/ 212 h 364"/>
                <a:gd name="T34" fmla="*/ 408 w 408"/>
                <a:gd name="T35" fmla="*/ 160 h 364"/>
                <a:gd name="T36" fmla="*/ 408 w 408"/>
                <a:gd name="T37" fmla="*/ 158 h 364"/>
                <a:gd name="T38" fmla="*/ 406 w 408"/>
                <a:gd name="T39" fmla="*/ 140 h 364"/>
                <a:gd name="T40" fmla="*/ 404 w 408"/>
                <a:gd name="T41" fmla="*/ 120 h 364"/>
                <a:gd name="T42" fmla="*/ 392 w 408"/>
                <a:gd name="T43" fmla="*/ 84 h 364"/>
                <a:gd name="T44" fmla="*/ 376 w 408"/>
                <a:gd name="T45" fmla="*/ 52 h 364"/>
                <a:gd name="T46" fmla="*/ 354 w 408"/>
                <a:gd name="T47" fmla="*/ 24 h 364"/>
                <a:gd name="T48" fmla="*/ 328 w 408"/>
                <a:gd name="T49" fmla="*/ 0 h 364"/>
                <a:gd name="T50" fmla="*/ 78 w 408"/>
                <a:gd name="T51" fmla="*/ 0 h 364"/>
                <a:gd name="T52" fmla="*/ 46 w 408"/>
                <a:gd name="T53" fmla="*/ 30 h 364"/>
                <a:gd name="T54" fmla="*/ 22 w 408"/>
                <a:gd name="T55" fmla="*/ 70 h 364"/>
                <a:gd name="T56" fmla="*/ 6 w 408"/>
                <a:gd name="T57" fmla="*/ 112 h 364"/>
                <a:gd name="T58" fmla="*/ 0 w 408"/>
                <a:gd name="T59" fmla="*/ 160 h 364"/>
                <a:gd name="T60" fmla="*/ 94 w 408"/>
                <a:gd name="T61" fmla="*/ 144 h 364"/>
                <a:gd name="T62" fmla="*/ 98 w 408"/>
                <a:gd name="T63" fmla="*/ 76 h 364"/>
                <a:gd name="T64" fmla="*/ 156 w 408"/>
                <a:gd name="T65" fmla="*/ 62 h 364"/>
                <a:gd name="T66" fmla="*/ 214 w 408"/>
                <a:gd name="T67" fmla="*/ 22 h 364"/>
                <a:gd name="T68" fmla="*/ 258 w 408"/>
                <a:gd name="T69" fmla="*/ 60 h 364"/>
                <a:gd name="T70" fmla="*/ 326 w 408"/>
                <a:gd name="T71" fmla="*/ 78 h 364"/>
                <a:gd name="T72" fmla="*/ 326 w 408"/>
                <a:gd name="T73" fmla="*/ 138 h 364"/>
                <a:gd name="T74" fmla="*/ 354 w 408"/>
                <a:gd name="T75" fmla="*/ 202 h 364"/>
                <a:gd name="T76" fmla="*/ 306 w 408"/>
                <a:gd name="T77" fmla="*/ 238 h 364"/>
                <a:gd name="T78" fmla="*/ 272 w 408"/>
                <a:gd name="T79" fmla="*/ 300 h 364"/>
                <a:gd name="T80" fmla="*/ 214 w 408"/>
                <a:gd name="T81" fmla="*/ 286 h 364"/>
                <a:gd name="T82" fmla="*/ 146 w 408"/>
                <a:gd name="T83" fmla="*/ 298 h 364"/>
                <a:gd name="T84" fmla="*/ 120 w 408"/>
                <a:gd name="T85" fmla="*/ 244 h 364"/>
                <a:gd name="T86" fmla="*/ 68 w 408"/>
                <a:gd name="T87" fmla="*/ 198 h 364"/>
                <a:gd name="T88" fmla="*/ 94 w 408"/>
                <a:gd name="T89" fmla="*/ 14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08" h="364">
                  <a:moveTo>
                    <a:pt x="0" y="160"/>
                  </a:moveTo>
                  <a:lnTo>
                    <a:pt x="0" y="160"/>
                  </a:lnTo>
                  <a:lnTo>
                    <a:pt x="2" y="178"/>
                  </a:lnTo>
                  <a:lnTo>
                    <a:pt x="4" y="198"/>
                  </a:lnTo>
                  <a:lnTo>
                    <a:pt x="8" y="216"/>
                  </a:lnTo>
                  <a:lnTo>
                    <a:pt x="14" y="232"/>
                  </a:lnTo>
                  <a:lnTo>
                    <a:pt x="20" y="250"/>
                  </a:lnTo>
                  <a:lnTo>
                    <a:pt x="30" y="264"/>
                  </a:lnTo>
                  <a:lnTo>
                    <a:pt x="40" y="280"/>
                  </a:lnTo>
                  <a:lnTo>
                    <a:pt x="50" y="294"/>
                  </a:lnTo>
                  <a:lnTo>
                    <a:pt x="62" y="306"/>
                  </a:lnTo>
                  <a:lnTo>
                    <a:pt x="76" y="318"/>
                  </a:lnTo>
                  <a:lnTo>
                    <a:pt x="90" y="328"/>
                  </a:lnTo>
                  <a:lnTo>
                    <a:pt x="106" y="338"/>
                  </a:lnTo>
                  <a:lnTo>
                    <a:pt x="122" y="346"/>
                  </a:lnTo>
                  <a:lnTo>
                    <a:pt x="140" y="352"/>
                  </a:lnTo>
                  <a:lnTo>
                    <a:pt x="156" y="358"/>
                  </a:lnTo>
                  <a:lnTo>
                    <a:pt x="174" y="362"/>
                  </a:lnTo>
                  <a:lnTo>
                    <a:pt x="174" y="362"/>
                  </a:lnTo>
                  <a:lnTo>
                    <a:pt x="204" y="364"/>
                  </a:lnTo>
                  <a:lnTo>
                    <a:pt x="204" y="364"/>
                  </a:lnTo>
                  <a:lnTo>
                    <a:pt x="230" y="362"/>
                  </a:lnTo>
                  <a:lnTo>
                    <a:pt x="230" y="362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88" y="344"/>
                  </a:lnTo>
                  <a:lnTo>
                    <a:pt x="314" y="330"/>
                  </a:lnTo>
                  <a:lnTo>
                    <a:pt x="314" y="330"/>
                  </a:lnTo>
                  <a:lnTo>
                    <a:pt x="334" y="316"/>
                  </a:lnTo>
                  <a:lnTo>
                    <a:pt x="352" y="298"/>
                  </a:lnTo>
                  <a:lnTo>
                    <a:pt x="368" y="280"/>
                  </a:lnTo>
                  <a:lnTo>
                    <a:pt x="382" y="258"/>
                  </a:lnTo>
                  <a:lnTo>
                    <a:pt x="392" y="236"/>
                  </a:lnTo>
                  <a:lnTo>
                    <a:pt x="400" y="212"/>
                  </a:lnTo>
                  <a:lnTo>
                    <a:pt x="406" y="186"/>
                  </a:lnTo>
                  <a:lnTo>
                    <a:pt x="408" y="160"/>
                  </a:lnTo>
                  <a:lnTo>
                    <a:pt x="408" y="160"/>
                  </a:lnTo>
                  <a:lnTo>
                    <a:pt x="408" y="158"/>
                  </a:lnTo>
                  <a:lnTo>
                    <a:pt x="408" y="158"/>
                  </a:lnTo>
                  <a:lnTo>
                    <a:pt x="406" y="140"/>
                  </a:lnTo>
                  <a:lnTo>
                    <a:pt x="404" y="120"/>
                  </a:lnTo>
                  <a:lnTo>
                    <a:pt x="404" y="120"/>
                  </a:lnTo>
                  <a:lnTo>
                    <a:pt x="398" y="102"/>
                  </a:lnTo>
                  <a:lnTo>
                    <a:pt x="392" y="84"/>
                  </a:lnTo>
                  <a:lnTo>
                    <a:pt x="386" y="68"/>
                  </a:lnTo>
                  <a:lnTo>
                    <a:pt x="376" y="52"/>
                  </a:lnTo>
                  <a:lnTo>
                    <a:pt x="366" y="38"/>
                  </a:lnTo>
                  <a:lnTo>
                    <a:pt x="354" y="24"/>
                  </a:lnTo>
                  <a:lnTo>
                    <a:pt x="342" y="10"/>
                  </a:lnTo>
                  <a:lnTo>
                    <a:pt x="3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62" y="14"/>
                  </a:lnTo>
                  <a:lnTo>
                    <a:pt x="46" y="30"/>
                  </a:lnTo>
                  <a:lnTo>
                    <a:pt x="32" y="50"/>
                  </a:lnTo>
                  <a:lnTo>
                    <a:pt x="22" y="70"/>
                  </a:lnTo>
                  <a:lnTo>
                    <a:pt x="12" y="90"/>
                  </a:lnTo>
                  <a:lnTo>
                    <a:pt x="6" y="112"/>
                  </a:lnTo>
                  <a:lnTo>
                    <a:pt x="2" y="136"/>
                  </a:lnTo>
                  <a:lnTo>
                    <a:pt x="0" y="160"/>
                  </a:lnTo>
                  <a:lnTo>
                    <a:pt x="0" y="160"/>
                  </a:lnTo>
                  <a:close/>
                  <a:moveTo>
                    <a:pt x="94" y="144"/>
                  </a:moveTo>
                  <a:lnTo>
                    <a:pt x="110" y="102"/>
                  </a:lnTo>
                  <a:lnTo>
                    <a:pt x="98" y="76"/>
                  </a:lnTo>
                  <a:lnTo>
                    <a:pt x="128" y="44"/>
                  </a:lnTo>
                  <a:lnTo>
                    <a:pt x="156" y="62"/>
                  </a:lnTo>
                  <a:lnTo>
                    <a:pt x="200" y="50"/>
                  </a:lnTo>
                  <a:lnTo>
                    <a:pt x="214" y="22"/>
                  </a:lnTo>
                  <a:lnTo>
                    <a:pt x="258" y="26"/>
                  </a:lnTo>
                  <a:lnTo>
                    <a:pt x="258" y="60"/>
                  </a:lnTo>
                  <a:lnTo>
                    <a:pt x="298" y="84"/>
                  </a:lnTo>
                  <a:lnTo>
                    <a:pt x="326" y="78"/>
                  </a:lnTo>
                  <a:lnTo>
                    <a:pt x="350" y="116"/>
                  </a:lnTo>
                  <a:lnTo>
                    <a:pt x="326" y="138"/>
                  </a:lnTo>
                  <a:lnTo>
                    <a:pt x="330" y="182"/>
                  </a:lnTo>
                  <a:lnTo>
                    <a:pt x="354" y="202"/>
                  </a:lnTo>
                  <a:lnTo>
                    <a:pt x="340" y="244"/>
                  </a:lnTo>
                  <a:lnTo>
                    <a:pt x="306" y="238"/>
                  </a:lnTo>
                  <a:lnTo>
                    <a:pt x="272" y="270"/>
                  </a:lnTo>
                  <a:lnTo>
                    <a:pt x="272" y="300"/>
                  </a:lnTo>
                  <a:lnTo>
                    <a:pt x="230" y="314"/>
                  </a:lnTo>
                  <a:lnTo>
                    <a:pt x="214" y="286"/>
                  </a:lnTo>
                  <a:lnTo>
                    <a:pt x="170" y="278"/>
                  </a:lnTo>
                  <a:lnTo>
                    <a:pt x="146" y="298"/>
                  </a:lnTo>
                  <a:lnTo>
                    <a:pt x="108" y="274"/>
                  </a:lnTo>
                  <a:lnTo>
                    <a:pt x="120" y="244"/>
                  </a:lnTo>
                  <a:lnTo>
                    <a:pt x="96" y="204"/>
                  </a:lnTo>
                  <a:lnTo>
                    <a:pt x="68" y="198"/>
                  </a:lnTo>
                  <a:lnTo>
                    <a:pt x="62" y="154"/>
                  </a:lnTo>
                  <a:lnTo>
                    <a:pt x="94" y="1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6" name="Freeform 56"/>
            <p:cNvSpPr>
              <a:spLocks noEditPoints="1"/>
            </p:cNvSpPr>
            <p:nvPr userDrawn="1"/>
          </p:nvSpPr>
          <p:spPr bwMode="auto">
            <a:xfrm>
              <a:off x="4540250" y="1062038"/>
              <a:ext cx="358775" cy="238125"/>
            </a:xfrm>
            <a:custGeom>
              <a:avLst/>
              <a:gdLst>
                <a:gd name="T0" fmla="*/ 0 w 226"/>
                <a:gd name="T1" fmla="*/ 0 h 150"/>
                <a:gd name="T2" fmla="*/ 0 w 226"/>
                <a:gd name="T3" fmla="*/ 150 h 150"/>
                <a:gd name="T4" fmla="*/ 226 w 226"/>
                <a:gd name="T5" fmla="*/ 150 h 150"/>
                <a:gd name="T6" fmla="*/ 226 w 226"/>
                <a:gd name="T7" fmla="*/ 0 h 150"/>
                <a:gd name="T8" fmla="*/ 0 w 226"/>
                <a:gd name="T9" fmla="*/ 0 h 150"/>
                <a:gd name="T10" fmla="*/ 188 w 226"/>
                <a:gd name="T11" fmla="*/ 112 h 150"/>
                <a:gd name="T12" fmla="*/ 150 w 226"/>
                <a:gd name="T13" fmla="*/ 74 h 150"/>
                <a:gd name="T14" fmla="*/ 94 w 226"/>
                <a:gd name="T15" fmla="*/ 130 h 150"/>
                <a:gd name="T16" fmla="*/ 20 w 226"/>
                <a:gd name="T17" fmla="*/ 56 h 150"/>
                <a:gd name="T18" fmla="*/ 58 w 226"/>
                <a:gd name="T19" fmla="*/ 56 h 150"/>
                <a:gd name="T20" fmla="*/ 94 w 226"/>
                <a:gd name="T21" fmla="*/ 94 h 150"/>
                <a:gd name="T22" fmla="*/ 132 w 226"/>
                <a:gd name="T23" fmla="*/ 56 h 150"/>
                <a:gd name="T24" fmla="*/ 94 w 226"/>
                <a:gd name="T25" fmla="*/ 18 h 150"/>
                <a:gd name="T26" fmla="*/ 188 w 226"/>
                <a:gd name="T27" fmla="*/ 18 h 150"/>
                <a:gd name="T28" fmla="*/ 188 w 226"/>
                <a:gd name="T29" fmla="*/ 11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6" h="150">
                  <a:moveTo>
                    <a:pt x="0" y="0"/>
                  </a:moveTo>
                  <a:lnTo>
                    <a:pt x="0" y="150"/>
                  </a:lnTo>
                  <a:lnTo>
                    <a:pt x="226" y="150"/>
                  </a:lnTo>
                  <a:lnTo>
                    <a:pt x="226" y="0"/>
                  </a:lnTo>
                  <a:lnTo>
                    <a:pt x="0" y="0"/>
                  </a:lnTo>
                  <a:close/>
                  <a:moveTo>
                    <a:pt x="188" y="112"/>
                  </a:moveTo>
                  <a:lnTo>
                    <a:pt x="150" y="74"/>
                  </a:lnTo>
                  <a:lnTo>
                    <a:pt x="94" y="130"/>
                  </a:lnTo>
                  <a:lnTo>
                    <a:pt x="20" y="56"/>
                  </a:lnTo>
                  <a:lnTo>
                    <a:pt x="58" y="56"/>
                  </a:lnTo>
                  <a:lnTo>
                    <a:pt x="94" y="94"/>
                  </a:lnTo>
                  <a:lnTo>
                    <a:pt x="132" y="56"/>
                  </a:lnTo>
                  <a:lnTo>
                    <a:pt x="94" y="18"/>
                  </a:lnTo>
                  <a:lnTo>
                    <a:pt x="188" y="18"/>
                  </a:lnTo>
                  <a:lnTo>
                    <a:pt x="188" y="112"/>
                  </a:lnTo>
                  <a:close/>
                </a:path>
              </a:pathLst>
            </a:custGeom>
            <a:solidFill>
              <a:srgbClr val="5B2E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57"/>
            <p:cNvSpPr>
              <a:spLocks noEditPoints="1"/>
            </p:cNvSpPr>
            <p:nvPr userDrawn="1"/>
          </p:nvSpPr>
          <p:spPr bwMode="auto">
            <a:xfrm>
              <a:off x="4371975" y="849313"/>
              <a:ext cx="704850" cy="704850"/>
            </a:xfrm>
            <a:custGeom>
              <a:avLst/>
              <a:gdLst>
                <a:gd name="T0" fmla="*/ 214 w 444"/>
                <a:gd name="T1" fmla="*/ 0 h 444"/>
                <a:gd name="T2" fmla="*/ 158 w 444"/>
                <a:gd name="T3" fmla="*/ 8 h 444"/>
                <a:gd name="T4" fmla="*/ 126 w 444"/>
                <a:gd name="T5" fmla="*/ 22 h 444"/>
                <a:gd name="T6" fmla="*/ 82 w 444"/>
                <a:gd name="T7" fmla="*/ 50 h 444"/>
                <a:gd name="T8" fmla="*/ 44 w 444"/>
                <a:gd name="T9" fmla="*/ 88 h 444"/>
                <a:gd name="T10" fmla="*/ 18 w 444"/>
                <a:gd name="T11" fmla="*/ 134 h 444"/>
                <a:gd name="T12" fmla="*/ 2 w 444"/>
                <a:gd name="T13" fmla="*/ 184 h 444"/>
                <a:gd name="T14" fmla="*/ 0 w 444"/>
                <a:gd name="T15" fmla="*/ 222 h 444"/>
                <a:gd name="T16" fmla="*/ 4 w 444"/>
                <a:gd name="T17" fmla="*/ 262 h 444"/>
                <a:gd name="T18" fmla="*/ 20 w 444"/>
                <a:gd name="T19" fmla="*/ 314 h 444"/>
                <a:gd name="T20" fmla="*/ 76 w 444"/>
                <a:gd name="T21" fmla="*/ 390 h 444"/>
                <a:gd name="T22" fmla="*/ 158 w 444"/>
                <a:gd name="T23" fmla="*/ 434 h 444"/>
                <a:gd name="T24" fmla="*/ 222 w 444"/>
                <a:gd name="T25" fmla="*/ 444 h 444"/>
                <a:gd name="T26" fmla="*/ 244 w 444"/>
                <a:gd name="T27" fmla="*/ 444 h 444"/>
                <a:gd name="T28" fmla="*/ 298 w 444"/>
                <a:gd name="T29" fmla="*/ 432 h 444"/>
                <a:gd name="T30" fmla="*/ 344 w 444"/>
                <a:gd name="T31" fmla="*/ 408 h 444"/>
                <a:gd name="T32" fmla="*/ 382 w 444"/>
                <a:gd name="T33" fmla="*/ 376 h 444"/>
                <a:gd name="T34" fmla="*/ 412 w 444"/>
                <a:gd name="T35" fmla="*/ 338 h 444"/>
                <a:gd name="T36" fmla="*/ 434 w 444"/>
                <a:gd name="T37" fmla="*/ 290 h 444"/>
                <a:gd name="T38" fmla="*/ 444 w 444"/>
                <a:gd name="T39" fmla="*/ 240 h 444"/>
                <a:gd name="T40" fmla="*/ 444 w 444"/>
                <a:gd name="T41" fmla="*/ 204 h 444"/>
                <a:gd name="T42" fmla="*/ 434 w 444"/>
                <a:gd name="T43" fmla="*/ 154 h 444"/>
                <a:gd name="T44" fmla="*/ 412 w 444"/>
                <a:gd name="T45" fmla="*/ 106 h 444"/>
                <a:gd name="T46" fmla="*/ 382 w 444"/>
                <a:gd name="T47" fmla="*/ 68 h 444"/>
                <a:gd name="T48" fmla="*/ 344 w 444"/>
                <a:gd name="T49" fmla="*/ 36 h 444"/>
                <a:gd name="T50" fmla="*/ 298 w 444"/>
                <a:gd name="T51" fmla="*/ 12 h 444"/>
                <a:gd name="T52" fmla="*/ 244 w 444"/>
                <a:gd name="T53" fmla="*/ 0 h 444"/>
                <a:gd name="T54" fmla="*/ 222 w 444"/>
                <a:gd name="T55" fmla="*/ 0 h 444"/>
                <a:gd name="T56" fmla="*/ 340 w 444"/>
                <a:gd name="T57" fmla="*/ 98 h 444"/>
                <a:gd name="T58" fmla="*/ 358 w 444"/>
                <a:gd name="T59" fmla="*/ 108 h 444"/>
                <a:gd name="T60" fmla="*/ 368 w 444"/>
                <a:gd name="T61" fmla="*/ 126 h 444"/>
                <a:gd name="T62" fmla="*/ 370 w 444"/>
                <a:gd name="T63" fmla="*/ 284 h 444"/>
                <a:gd name="T64" fmla="*/ 362 w 444"/>
                <a:gd name="T65" fmla="*/ 304 h 444"/>
                <a:gd name="T66" fmla="*/ 346 w 444"/>
                <a:gd name="T67" fmla="*/ 318 h 444"/>
                <a:gd name="T68" fmla="*/ 306 w 444"/>
                <a:gd name="T69" fmla="*/ 322 h 444"/>
                <a:gd name="T70" fmla="*/ 238 w 444"/>
                <a:gd name="T71" fmla="*/ 322 h 444"/>
                <a:gd name="T72" fmla="*/ 200 w 444"/>
                <a:gd name="T73" fmla="*/ 340 h 444"/>
                <a:gd name="T74" fmla="*/ 106 w 444"/>
                <a:gd name="T75" fmla="*/ 358 h 444"/>
                <a:gd name="T76" fmla="*/ 106 w 444"/>
                <a:gd name="T77" fmla="*/ 322 h 444"/>
                <a:gd name="T78" fmla="*/ 86 w 444"/>
                <a:gd name="T79" fmla="*/ 314 h 444"/>
                <a:gd name="T80" fmla="*/ 72 w 444"/>
                <a:gd name="T81" fmla="*/ 298 h 444"/>
                <a:gd name="T82" fmla="*/ 70 w 444"/>
                <a:gd name="T83" fmla="*/ 134 h 444"/>
                <a:gd name="T84" fmla="*/ 72 w 444"/>
                <a:gd name="T85" fmla="*/ 120 h 444"/>
                <a:gd name="T86" fmla="*/ 86 w 444"/>
                <a:gd name="T87" fmla="*/ 102 h 444"/>
                <a:gd name="T88" fmla="*/ 106 w 444"/>
                <a:gd name="T89" fmla="*/ 96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4" h="444">
                  <a:moveTo>
                    <a:pt x="222" y="0"/>
                  </a:moveTo>
                  <a:lnTo>
                    <a:pt x="222" y="0"/>
                  </a:lnTo>
                  <a:lnTo>
                    <a:pt x="214" y="0"/>
                  </a:lnTo>
                  <a:lnTo>
                    <a:pt x="214" y="0"/>
                  </a:lnTo>
                  <a:lnTo>
                    <a:pt x="186" y="2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42" y="14"/>
                  </a:lnTo>
                  <a:lnTo>
                    <a:pt x="126" y="22"/>
                  </a:lnTo>
                  <a:lnTo>
                    <a:pt x="110" y="30"/>
                  </a:lnTo>
                  <a:lnTo>
                    <a:pt x="96" y="40"/>
                  </a:lnTo>
                  <a:lnTo>
                    <a:pt x="82" y="50"/>
                  </a:lnTo>
                  <a:lnTo>
                    <a:pt x="68" y="62"/>
                  </a:lnTo>
                  <a:lnTo>
                    <a:pt x="56" y="74"/>
                  </a:lnTo>
                  <a:lnTo>
                    <a:pt x="44" y="88"/>
                  </a:lnTo>
                  <a:lnTo>
                    <a:pt x="34" y="102"/>
                  </a:lnTo>
                  <a:lnTo>
                    <a:pt x="26" y="118"/>
                  </a:lnTo>
                  <a:lnTo>
                    <a:pt x="18" y="134"/>
                  </a:lnTo>
                  <a:lnTo>
                    <a:pt x="12" y="150"/>
                  </a:lnTo>
                  <a:lnTo>
                    <a:pt x="6" y="168"/>
                  </a:lnTo>
                  <a:lnTo>
                    <a:pt x="2" y="184"/>
                  </a:lnTo>
                  <a:lnTo>
                    <a:pt x="0" y="204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0" y="242"/>
                  </a:lnTo>
                  <a:lnTo>
                    <a:pt x="4" y="262"/>
                  </a:lnTo>
                  <a:lnTo>
                    <a:pt x="4" y="262"/>
                  </a:lnTo>
                  <a:lnTo>
                    <a:pt x="10" y="288"/>
                  </a:lnTo>
                  <a:lnTo>
                    <a:pt x="20" y="314"/>
                  </a:lnTo>
                  <a:lnTo>
                    <a:pt x="20" y="314"/>
                  </a:lnTo>
                  <a:lnTo>
                    <a:pt x="34" y="342"/>
                  </a:lnTo>
                  <a:lnTo>
                    <a:pt x="54" y="368"/>
                  </a:lnTo>
                  <a:lnTo>
                    <a:pt x="76" y="390"/>
                  </a:lnTo>
                  <a:lnTo>
                    <a:pt x="100" y="408"/>
                  </a:lnTo>
                  <a:lnTo>
                    <a:pt x="128" y="424"/>
                  </a:lnTo>
                  <a:lnTo>
                    <a:pt x="158" y="434"/>
                  </a:lnTo>
                  <a:lnTo>
                    <a:pt x="190" y="442"/>
                  </a:lnTo>
                  <a:lnTo>
                    <a:pt x="206" y="444"/>
                  </a:lnTo>
                  <a:lnTo>
                    <a:pt x="222" y="444"/>
                  </a:lnTo>
                  <a:lnTo>
                    <a:pt x="222" y="444"/>
                  </a:lnTo>
                  <a:lnTo>
                    <a:pt x="244" y="444"/>
                  </a:lnTo>
                  <a:lnTo>
                    <a:pt x="244" y="444"/>
                  </a:lnTo>
                  <a:lnTo>
                    <a:pt x="272" y="440"/>
                  </a:lnTo>
                  <a:lnTo>
                    <a:pt x="298" y="432"/>
                  </a:lnTo>
                  <a:lnTo>
                    <a:pt x="298" y="432"/>
                  </a:lnTo>
                  <a:lnTo>
                    <a:pt x="314" y="424"/>
                  </a:lnTo>
                  <a:lnTo>
                    <a:pt x="330" y="418"/>
                  </a:lnTo>
                  <a:lnTo>
                    <a:pt x="344" y="408"/>
                  </a:lnTo>
                  <a:lnTo>
                    <a:pt x="358" y="398"/>
                  </a:lnTo>
                  <a:lnTo>
                    <a:pt x="370" y="388"/>
                  </a:lnTo>
                  <a:lnTo>
                    <a:pt x="382" y="376"/>
                  </a:lnTo>
                  <a:lnTo>
                    <a:pt x="394" y="364"/>
                  </a:lnTo>
                  <a:lnTo>
                    <a:pt x="404" y="352"/>
                  </a:lnTo>
                  <a:lnTo>
                    <a:pt x="412" y="338"/>
                  </a:lnTo>
                  <a:lnTo>
                    <a:pt x="422" y="322"/>
                  </a:lnTo>
                  <a:lnTo>
                    <a:pt x="428" y="306"/>
                  </a:lnTo>
                  <a:lnTo>
                    <a:pt x="434" y="290"/>
                  </a:lnTo>
                  <a:lnTo>
                    <a:pt x="438" y="274"/>
                  </a:lnTo>
                  <a:lnTo>
                    <a:pt x="442" y="258"/>
                  </a:lnTo>
                  <a:lnTo>
                    <a:pt x="444" y="240"/>
                  </a:lnTo>
                  <a:lnTo>
                    <a:pt x="444" y="222"/>
                  </a:lnTo>
                  <a:lnTo>
                    <a:pt x="444" y="222"/>
                  </a:lnTo>
                  <a:lnTo>
                    <a:pt x="444" y="204"/>
                  </a:lnTo>
                  <a:lnTo>
                    <a:pt x="442" y="186"/>
                  </a:lnTo>
                  <a:lnTo>
                    <a:pt x="438" y="170"/>
                  </a:lnTo>
                  <a:lnTo>
                    <a:pt x="434" y="154"/>
                  </a:lnTo>
                  <a:lnTo>
                    <a:pt x="428" y="138"/>
                  </a:lnTo>
                  <a:lnTo>
                    <a:pt x="422" y="122"/>
                  </a:lnTo>
                  <a:lnTo>
                    <a:pt x="412" y="106"/>
                  </a:lnTo>
                  <a:lnTo>
                    <a:pt x="404" y="92"/>
                  </a:lnTo>
                  <a:lnTo>
                    <a:pt x="394" y="80"/>
                  </a:lnTo>
                  <a:lnTo>
                    <a:pt x="382" y="68"/>
                  </a:lnTo>
                  <a:lnTo>
                    <a:pt x="370" y="56"/>
                  </a:lnTo>
                  <a:lnTo>
                    <a:pt x="358" y="44"/>
                  </a:lnTo>
                  <a:lnTo>
                    <a:pt x="344" y="36"/>
                  </a:lnTo>
                  <a:lnTo>
                    <a:pt x="330" y="26"/>
                  </a:lnTo>
                  <a:lnTo>
                    <a:pt x="314" y="20"/>
                  </a:lnTo>
                  <a:lnTo>
                    <a:pt x="298" y="12"/>
                  </a:lnTo>
                  <a:lnTo>
                    <a:pt x="298" y="12"/>
                  </a:lnTo>
                  <a:lnTo>
                    <a:pt x="272" y="4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22" y="0"/>
                  </a:lnTo>
                  <a:lnTo>
                    <a:pt x="222" y="0"/>
                  </a:lnTo>
                  <a:close/>
                  <a:moveTo>
                    <a:pt x="332" y="96"/>
                  </a:moveTo>
                  <a:lnTo>
                    <a:pt x="332" y="96"/>
                  </a:lnTo>
                  <a:lnTo>
                    <a:pt x="340" y="98"/>
                  </a:lnTo>
                  <a:lnTo>
                    <a:pt x="346" y="100"/>
                  </a:lnTo>
                  <a:lnTo>
                    <a:pt x="352" y="102"/>
                  </a:lnTo>
                  <a:lnTo>
                    <a:pt x="358" y="108"/>
                  </a:lnTo>
                  <a:lnTo>
                    <a:pt x="362" y="112"/>
                  </a:lnTo>
                  <a:lnTo>
                    <a:pt x="366" y="120"/>
                  </a:lnTo>
                  <a:lnTo>
                    <a:pt x="368" y="126"/>
                  </a:lnTo>
                  <a:lnTo>
                    <a:pt x="370" y="134"/>
                  </a:lnTo>
                  <a:lnTo>
                    <a:pt x="370" y="284"/>
                  </a:lnTo>
                  <a:lnTo>
                    <a:pt x="370" y="284"/>
                  </a:lnTo>
                  <a:lnTo>
                    <a:pt x="368" y="292"/>
                  </a:lnTo>
                  <a:lnTo>
                    <a:pt x="366" y="298"/>
                  </a:lnTo>
                  <a:lnTo>
                    <a:pt x="362" y="304"/>
                  </a:lnTo>
                  <a:lnTo>
                    <a:pt x="358" y="310"/>
                  </a:lnTo>
                  <a:lnTo>
                    <a:pt x="352" y="314"/>
                  </a:lnTo>
                  <a:lnTo>
                    <a:pt x="346" y="318"/>
                  </a:lnTo>
                  <a:lnTo>
                    <a:pt x="340" y="320"/>
                  </a:lnTo>
                  <a:lnTo>
                    <a:pt x="332" y="322"/>
                  </a:lnTo>
                  <a:lnTo>
                    <a:pt x="306" y="322"/>
                  </a:lnTo>
                  <a:lnTo>
                    <a:pt x="332" y="358"/>
                  </a:lnTo>
                  <a:lnTo>
                    <a:pt x="312" y="378"/>
                  </a:lnTo>
                  <a:lnTo>
                    <a:pt x="238" y="322"/>
                  </a:lnTo>
                  <a:lnTo>
                    <a:pt x="238" y="322"/>
                  </a:lnTo>
                  <a:lnTo>
                    <a:pt x="238" y="340"/>
                  </a:lnTo>
                  <a:lnTo>
                    <a:pt x="200" y="340"/>
                  </a:lnTo>
                  <a:lnTo>
                    <a:pt x="200" y="322"/>
                  </a:lnTo>
                  <a:lnTo>
                    <a:pt x="126" y="378"/>
                  </a:lnTo>
                  <a:lnTo>
                    <a:pt x="106" y="358"/>
                  </a:lnTo>
                  <a:lnTo>
                    <a:pt x="132" y="322"/>
                  </a:lnTo>
                  <a:lnTo>
                    <a:pt x="106" y="322"/>
                  </a:lnTo>
                  <a:lnTo>
                    <a:pt x="106" y="322"/>
                  </a:lnTo>
                  <a:lnTo>
                    <a:pt x="100" y="320"/>
                  </a:lnTo>
                  <a:lnTo>
                    <a:pt x="92" y="318"/>
                  </a:lnTo>
                  <a:lnTo>
                    <a:pt x="86" y="314"/>
                  </a:lnTo>
                  <a:lnTo>
                    <a:pt x="80" y="310"/>
                  </a:lnTo>
                  <a:lnTo>
                    <a:pt x="76" y="304"/>
                  </a:lnTo>
                  <a:lnTo>
                    <a:pt x="72" y="298"/>
                  </a:lnTo>
                  <a:lnTo>
                    <a:pt x="70" y="292"/>
                  </a:lnTo>
                  <a:lnTo>
                    <a:pt x="70" y="284"/>
                  </a:lnTo>
                  <a:lnTo>
                    <a:pt x="70" y="134"/>
                  </a:lnTo>
                  <a:lnTo>
                    <a:pt x="70" y="134"/>
                  </a:lnTo>
                  <a:lnTo>
                    <a:pt x="70" y="126"/>
                  </a:lnTo>
                  <a:lnTo>
                    <a:pt x="72" y="120"/>
                  </a:lnTo>
                  <a:lnTo>
                    <a:pt x="76" y="112"/>
                  </a:lnTo>
                  <a:lnTo>
                    <a:pt x="80" y="108"/>
                  </a:lnTo>
                  <a:lnTo>
                    <a:pt x="86" y="102"/>
                  </a:lnTo>
                  <a:lnTo>
                    <a:pt x="92" y="100"/>
                  </a:lnTo>
                  <a:lnTo>
                    <a:pt x="100" y="98"/>
                  </a:lnTo>
                  <a:lnTo>
                    <a:pt x="106" y="96"/>
                  </a:lnTo>
                  <a:lnTo>
                    <a:pt x="332" y="9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8" name="Freeform 58"/>
            <p:cNvSpPr>
              <a:spLocks/>
            </p:cNvSpPr>
            <p:nvPr userDrawn="1"/>
          </p:nvSpPr>
          <p:spPr bwMode="auto">
            <a:xfrm>
              <a:off x="1444625" y="1458913"/>
              <a:ext cx="1457325" cy="498475"/>
            </a:xfrm>
            <a:custGeom>
              <a:avLst/>
              <a:gdLst>
                <a:gd name="T0" fmla="*/ 0 w 918"/>
                <a:gd name="T1" fmla="*/ 0 h 314"/>
                <a:gd name="T2" fmla="*/ 14 w 918"/>
                <a:gd name="T3" fmla="*/ 46 h 314"/>
                <a:gd name="T4" fmla="*/ 36 w 918"/>
                <a:gd name="T5" fmla="*/ 88 h 314"/>
                <a:gd name="T6" fmla="*/ 62 w 918"/>
                <a:gd name="T7" fmla="*/ 124 h 314"/>
                <a:gd name="T8" fmla="*/ 94 w 918"/>
                <a:gd name="T9" fmla="*/ 156 h 314"/>
                <a:gd name="T10" fmla="*/ 132 w 918"/>
                <a:gd name="T11" fmla="*/ 182 h 314"/>
                <a:gd name="T12" fmla="*/ 176 w 918"/>
                <a:gd name="T13" fmla="*/ 200 h 314"/>
                <a:gd name="T14" fmla="*/ 222 w 918"/>
                <a:gd name="T15" fmla="*/ 212 h 314"/>
                <a:gd name="T16" fmla="*/ 274 w 918"/>
                <a:gd name="T17" fmla="*/ 216 h 314"/>
                <a:gd name="T18" fmla="*/ 668 w 918"/>
                <a:gd name="T19" fmla="*/ 216 h 314"/>
                <a:gd name="T20" fmla="*/ 724 w 918"/>
                <a:gd name="T21" fmla="*/ 222 h 314"/>
                <a:gd name="T22" fmla="*/ 776 w 918"/>
                <a:gd name="T23" fmla="*/ 242 h 314"/>
                <a:gd name="T24" fmla="*/ 820 w 918"/>
                <a:gd name="T25" fmla="*/ 274 h 314"/>
                <a:gd name="T26" fmla="*/ 854 w 918"/>
                <a:gd name="T27" fmla="*/ 314 h 314"/>
                <a:gd name="T28" fmla="*/ 878 w 918"/>
                <a:gd name="T29" fmla="*/ 314 h 314"/>
                <a:gd name="T30" fmla="*/ 918 w 918"/>
                <a:gd name="T31" fmla="*/ 314 h 314"/>
                <a:gd name="T32" fmla="*/ 898 w 918"/>
                <a:gd name="T33" fmla="*/ 282 h 314"/>
                <a:gd name="T34" fmla="*/ 874 w 918"/>
                <a:gd name="T35" fmla="*/ 252 h 314"/>
                <a:gd name="T36" fmla="*/ 846 w 918"/>
                <a:gd name="T37" fmla="*/ 226 h 314"/>
                <a:gd name="T38" fmla="*/ 816 w 918"/>
                <a:gd name="T39" fmla="*/ 204 h 314"/>
                <a:gd name="T40" fmla="*/ 782 w 918"/>
                <a:gd name="T41" fmla="*/ 186 h 314"/>
                <a:gd name="T42" fmla="*/ 746 w 918"/>
                <a:gd name="T43" fmla="*/ 172 h 314"/>
                <a:gd name="T44" fmla="*/ 708 w 918"/>
                <a:gd name="T45" fmla="*/ 164 h 314"/>
                <a:gd name="T46" fmla="*/ 668 w 918"/>
                <a:gd name="T47" fmla="*/ 160 h 314"/>
                <a:gd name="T48" fmla="*/ 274 w 918"/>
                <a:gd name="T49" fmla="*/ 160 h 314"/>
                <a:gd name="T50" fmla="*/ 234 w 918"/>
                <a:gd name="T51" fmla="*/ 158 h 314"/>
                <a:gd name="T52" fmla="*/ 198 w 918"/>
                <a:gd name="T53" fmla="*/ 150 h 314"/>
                <a:gd name="T54" fmla="*/ 164 w 918"/>
                <a:gd name="T55" fmla="*/ 136 h 314"/>
                <a:gd name="T56" fmla="*/ 134 w 918"/>
                <a:gd name="T57" fmla="*/ 118 h 314"/>
                <a:gd name="T58" fmla="*/ 108 w 918"/>
                <a:gd name="T59" fmla="*/ 94 h 314"/>
                <a:gd name="T60" fmla="*/ 86 w 918"/>
                <a:gd name="T61" fmla="*/ 66 h 314"/>
                <a:gd name="T62" fmla="*/ 68 w 918"/>
                <a:gd name="T63" fmla="*/ 34 h 314"/>
                <a:gd name="T64" fmla="*/ 56 w 918"/>
                <a:gd name="T65" fmla="*/ 0 h 314"/>
                <a:gd name="T66" fmla="*/ 32 w 918"/>
                <a:gd name="T67" fmla="*/ 0 h 314"/>
                <a:gd name="T68" fmla="*/ 0 w 918"/>
                <a:gd name="T69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18" h="314">
                  <a:moveTo>
                    <a:pt x="0" y="0"/>
                  </a:moveTo>
                  <a:lnTo>
                    <a:pt x="0" y="0"/>
                  </a:lnTo>
                  <a:lnTo>
                    <a:pt x="6" y="22"/>
                  </a:lnTo>
                  <a:lnTo>
                    <a:pt x="14" y="46"/>
                  </a:lnTo>
                  <a:lnTo>
                    <a:pt x="24" y="68"/>
                  </a:lnTo>
                  <a:lnTo>
                    <a:pt x="36" y="88"/>
                  </a:lnTo>
                  <a:lnTo>
                    <a:pt x="48" y="108"/>
                  </a:lnTo>
                  <a:lnTo>
                    <a:pt x="62" y="124"/>
                  </a:lnTo>
                  <a:lnTo>
                    <a:pt x="78" y="142"/>
                  </a:lnTo>
                  <a:lnTo>
                    <a:pt x="94" y="156"/>
                  </a:lnTo>
                  <a:lnTo>
                    <a:pt x="114" y="170"/>
                  </a:lnTo>
                  <a:lnTo>
                    <a:pt x="132" y="182"/>
                  </a:lnTo>
                  <a:lnTo>
                    <a:pt x="154" y="192"/>
                  </a:lnTo>
                  <a:lnTo>
                    <a:pt x="176" y="200"/>
                  </a:lnTo>
                  <a:lnTo>
                    <a:pt x="198" y="206"/>
                  </a:lnTo>
                  <a:lnTo>
                    <a:pt x="222" y="212"/>
                  </a:lnTo>
                  <a:lnTo>
                    <a:pt x="248" y="214"/>
                  </a:lnTo>
                  <a:lnTo>
                    <a:pt x="274" y="216"/>
                  </a:lnTo>
                  <a:lnTo>
                    <a:pt x="668" y="216"/>
                  </a:lnTo>
                  <a:lnTo>
                    <a:pt x="668" y="216"/>
                  </a:lnTo>
                  <a:lnTo>
                    <a:pt x="696" y="218"/>
                  </a:lnTo>
                  <a:lnTo>
                    <a:pt x="724" y="222"/>
                  </a:lnTo>
                  <a:lnTo>
                    <a:pt x="750" y="232"/>
                  </a:lnTo>
                  <a:lnTo>
                    <a:pt x="776" y="242"/>
                  </a:lnTo>
                  <a:lnTo>
                    <a:pt x="798" y="258"/>
                  </a:lnTo>
                  <a:lnTo>
                    <a:pt x="820" y="274"/>
                  </a:lnTo>
                  <a:lnTo>
                    <a:pt x="838" y="294"/>
                  </a:lnTo>
                  <a:lnTo>
                    <a:pt x="854" y="314"/>
                  </a:lnTo>
                  <a:lnTo>
                    <a:pt x="854" y="314"/>
                  </a:lnTo>
                  <a:lnTo>
                    <a:pt x="878" y="314"/>
                  </a:lnTo>
                  <a:lnTo>
                    <a:pt x="918" y="314"/>
                  </a:lnTo>
                  <a:lnTo>
                    <a:pt x="918" y="314"/>
                  </a:lnTo>
                  <a:lnTo>
                    <a:pt x="908" y="298"/>
                  </a:lnTo>
                  <a:lnTo>
                    <a:pt x="898" y="282"/>
                  </a:lnTo>
                  <a:lnTo>
                    <a:pt x="886" y="266"/>
                  </a:lnTo>
                  <a:lnTo>
                    <a:pt x="874" y="252"/>
                  </a:lnTo>
                  <a:lnTo>
                    <a:pt x="862" y="238"/>
                  </a:lnTo>
                  <a:lnTo>
                    <a:pt x="846" y="226"/>
                  </a:lnTo>
                  <a:lnTo>
                    <a:pt x="832" y="214"/>
                  </a:lnTo>
                  <a:lnTo>
                    <a:pt x="816" y="204"/>
                  </a:lnTo>
                  <a:lnTo>
                    <a:pt x="800" y="194"/>
                  </a:lnTo>
                  <a:lnTo>
                    <a:pt x="782" y="186"/>
                  </a:lnTo>
                  <a:lnTo>
                    <a:pt x="764" y="178"/>
                  </a:lnTo>
                  <a:lnTo>
                    <a:pt x="746" y="172"/>
                  </a:lnTo>
                  <a:lnTo>
                    <a:pt x="728" y="168"/>
                  </a:lnTo>
                  <a:lnTo>
                    <a:pt x="708" y="164"/>
                  </a:lnTo>
                  <a:lnTo>
                    <a:pt x="688" y="162"/>
                  </a:lnTo>
                  <a:lnTo>
                    <a:pt x="668" y="160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54" y="160"/>
                  </a:lnTo>
                  <a:lnTo>
                    <a:pt x="234" y="158"/>
                  </a:lnTo>
                  <a:lnTo>
                    <a:pt x="216" y="154"/>
                  </a:lnTo>
                  <a:lnTo>
                    <a:pt x="198" y="150"/>
                  </a:lnTo>
                  <a:lnTo>
                    <a:pt x="180" y="144"/>
                  </a:lnTo>
                  <a:lnTo>
                    <a:pt x="164" y="136"/>
                  </a:lnTo>
                  <a:lnTo>
                    <a:pt x="148" y="128"/>
                  </a:lnTo>
                  <a:lnTo>
                    <a:pt x="134" y="118"/>
                  </a:lnTo>
                  <a:lnTo>
                    <a:pt x="120" y="106"/>
                  </a:lnTo>
                  <a:lnTo>
                    <a:pt x="108" y="94"/>
                  </a:lnTo>
                  <a:lnTo>
                    <a:pt x="96" y="80"/>
                  </a:lnTo>
                  <a:lnTo>
                    <a:pt x="86" y="66"/>
                  </a:lnTo>
                  <a:lnTo>
                    <a:pt x="76" y="52"/>
                  </a:lnTo>
                  <a:lnTo>
                    <a:pt x="68" y="34"/>
                  </a:lnTo>
                  <a:lnTo>
                    <a:pt x="62" y="18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9" name="Rectangle 59"/>
            <p:cNvSpPr>
              <a:spLocks noChangeArrowheads="1"/>
            </p:cNvSpPr>
            <p:nvPr userDrawn="1"/>
          </p:nvSpPr>
          <p:spPr bwMode="auto">
            <a:xfrm>
              <a:off x="2863850" y="2703513"/>
              <a:ext cx="85725" cy="1628775"/>
            </a:xfrm>
            <a:prstGeom prst="rect">
              <a:avLst/>
            </a:prstGeom>
            <a:solidFill>
              <a:srgbClr val="1E39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60"/>
            <p:cNvSpPr>
              <a:spLocks/>
            </p:cNvSpPr>
            <p:nvPr userDrawn="1"/>
          </p:nvSpPr>
          <p:spPr bwMode="auto">
            <a:xfrm>
              <a:off x="2844800" y="2043113"/>
              <a:ext cx="104775" cy="149225"/>
            </a:xfrm>
            <a:custGeom>
              <a:avLst/>
              <a:gdLst>
                <a:gd name="T0" fmla="*/ 0 w 66"/>
                <a:gd name="T1" fmla="*/ 0 h 94"/>
                <a:gd name="T2" fmla="*/ 0 w 66"/>
                <a:gd name="T3" fmla="*/ 0 h 94"/>
                <a:gd name="T4" fmla="*/ 6 w 66"/>
                <a:gd name="T5" fmla="*/ 18 h 94"/>
                <a:gd name="T6" fmla="*/ 8 w 66"/>
                <a:gd name="T7" fmla="*/ 36 h 94"/>
                <a:gd name="T8" fmla="*/ 12 w 66"/>
                <a:gd name="T9" fmla="*/ 54 h 94"/>
                <a:gd name="T10" fmla="*/ 12 w 66"/>
                <a:gd name="T11" fmla="*/ 74 h 94"/>
                <a:gd name="T12" fmla="*/ 12 w 66"/>
                <a:gd name="T13" fmla="*/ 94 h 94"/>
                <a:gd name="T14" fmla="*/ 12 w 66"/>
                <a:gd name="T15" fmla="*/ 94 h 94"/>
                <a:gd name="T16" fmla="*/ 38 w 66"/>
                <a:gd name="T17" fmla="*/ 74 h 94"/>
                <a:gd name="T18" fmla="*/ 66 w 66"/>
                <a:gd name="T19" fmla="*/ 58 h 94"/>
                <a:gd name="T20" fmla="*/ 66 w 66"/>
                <a:gd name="T21" fmla="*/ 58 h 94"/>
                <a:gd name="T22" fmla="*/ 62 w 66"/>
                <a:gd name="T23" fmla="*/ 28 h 94"/>
                <a:gd name="T24" fmla="*/ 56 w 66"/>
                <a:gd name="T25" fmla="*/ 0 h 94"/>
                <a:gd name="T26" fmla="*/ 0 w 66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94">
                  <a:moveTo>
                    <a:pt x="0" y="0"/>
                  </a:moveTo>
                  <a:lnTo>
                    <a:pt x="0" y="0"/>
                  </a:lnTo>
                  <a:lnTo>
                    <a:pt x="6" y="18"/>
                  </a:lnTo>
                  <a:lnTo>
                    <a:pt x="8" y="36"/>
                  </a:lnTo>
                  <a:lnTo>
                    <a:pt x="12" y="54"/>
                  </a:lnTo>
                  <a:lnTo>
                    <a:pt x="12" y="74"/>
                  </a:lnTo>
                  <a:lnTo>
                    <a:pt x="12" y="94"/>
                  </a:lnTo>
                  <a:lnTo>
                    <a:pt x="12" y="94"/>
                  </a:lnTo>
                  <a:lnTo>
                    <a:pt x="38" y="7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2" y="28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E39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61"/>
            <p:cNvSpPr>
              <a:spLocks/>
            </p:cNvSpPr>
            <p:nvPr userDrawn="1"/>
          </p:nvSpPr>
          <p:spPr bwMode="auto">
            <a:xfrm>
              <a:off x="2863850" y="2236788"/>
              <a:ext cx="85725" cy="381000"/>
            </a:xfrm>
            <a:custGeom>
              <a:avLst/>
              <a:gdLst>
                <a:gd name="T0" fmla="*/ 54 w 54"/>
                <a:gd name="T1" fmla="*/ 52 h 240"/>
                <a:gd name="T2" fmla="*/ 54 w 54"/>
                <a:gd name="T3" fmla="*/ 0 h 240"/>
                <a:gd name="T4" fmla="*/ 54 w 54"/>
                <a:gd name="T5" fmla="*/ 0 h 240"/>
                <a:gd name="T6" fmla="*/ 40 w 54"/>
                <a:gd name="T7" fmla="*/ 10 h 240"/>
                <a:gd name="T8" fmla="*/ 26 w 54"/>
                <a:gd name="T9" fmla="*/ 24 h 240"/>
                <a:gd name="T10" fmla="*/ 12 w 54"/>
                <a:gd name="T11" fmla="*/ 38 h 240"/>
                <a:gd name="T12" fmla="*/ 0 w 54"/>
                <a:gd name="T13" fmla="*/ 52 h 240"/>
                <a:gd name="T14" fmla="*/ 0 w 54"/>
                <a:gd name="T15" fmla="*/ 98 h 240"/>
                <a:gd name="T16" fmla="*/ 0 w 54"/>
                <a:gd name="T17" fmla="*/ 240 h 240"/>
                <a:gd name="T18" fmla="*/ 54 w 54"/>
                <a:gd name="T19" fmla="*/ 240 h 240"/>
                <a:gd name="T20" fmla="*/ 54 w 54"/>
                <a:gd name="T21" fmla="*/ 110 h 240"/>
                <a:gd name="T22" fmla="*/ 54 w 54"/>
                <a:gd name="T23" fmla="*/ 52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240">
                  <a:moveTo>
                    <a:pt x="54" y="52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40" y="10"/>
                  </a:lnTo>
                  <a:lnTo>
                    <a:pt x="26" y="24"/>
                  </a:lnTo>
                  <a:lnTo>
                    <a:pt x="12" y="38"/>
                  </a:lnTo>
                  <a:lnTo>
                    <a:pt x="0" y="52"/>
                  </a:lnTo>
                  <a:lnTo>
                    <a:pt x="0" y="98"/>
                  </a:lnTo>
                  <a:lnTo>
                    <a:pt x="0" y="240"/>
                  </a:lnTo>
                  <a:lnTo>
                    <a:pt x="54" y="240"/>
                  </a:lnTo>
                  <a:lnTo>
                    <a:pt x="54" y="110"/>
                  </a:lnTo>
                  <a:lnTo>
                    <a:pt x="54" y="52"/>
                  </a:lnTo>
                  <a:close/>
                </a:path>
              </a:pathLst>
            </a:custGeom>
            <a:solidFill>
              <a:srgbClr val="1E39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62"/>
            <p:cNvSpPr>
              <a:spLocks/>
            </p:cNvSpPr>
            <p:nvPr userDrawn="1"/>
          </p:nvSpPr>
          <p:spPr bwMode="auto">
            <a:xfrm>
              <a:off x="3419475" y="2043113"/>
              <a:ext cx="400050" cy="660400"/>
            </a:xfrm>
            <a:custGeom>
              <a:avLst/>
              <a:gdLst>
                <a:gd name="T0" fmla="*/ 252 w 252"/>
                <a:gd name="T1" fmla="*/ 0 h 416"/>
                <a:gd name="T2" fmla="*/ 252 w 252"/>
                <a:gd name="T3" fmla="*/ 0 h 416"/>
                <a:gd name="T4" fmla="*/ 250 w 252"/>
                <a:gd name="T5" fmla="*/ 0 h 416"/>
                <a:gd name="T6" fmla="*/ 198 w 252"/>
                <a:gd name="T7" fmla="*/ 0 h 416"/>
                <a:gd name="T8" fmla="*/ 198 w 252"/>
                <a:gd name="T9" fmla="*/ 18 h 416"/>
                <a:gd name="T10" fmla="*/ 198 w 252"/>
                <a:gd name="T11" fmla="*/ 74 h 416"/>
                <a:gd name="T12" fmla="*/ 198 w 252"/>
                <a:gd name="T13" fmla="*/ 186 h 416"/>
                <a:gd name="T14" fmla="*/ 198 w 252"/>
                <a:gd name="T15" fmla="*/ 186 h 416"/>
                <a:gd name="T16" fmla="*/ 198 w 252"/>
                <a:gd name="T17" fmla="*/ 228 h 416"/>
                <a:gd name="T18" fmla="*/ 198 w 252"/>
                <a:gd name="T19" fmla="*/ 228 h 416"/>
                <a:gd name="T20" fmla="*/ 196 w 252"/>
                <a:gd name="T21" fmla="*/ 316 h 416"/>
                <a:gd name="T22" fmla="*/ 194 w 252"/>
                <a:gd name="T23" fmla="*/ 344 h 416"/>
                <a:gd name="T24" fmla="*/ 192 w 252"/>
                <a:gd name="T25" fmla="*/ 354 h 416"/>
                <a:gd name="T26" fmla="*/ 190 w 252"/>
                <a:gd name="T27" fmla="*/ 360 h 416"/>
                <a:gd name="T28" fmla="*/ 190 w 252"/>
                <a:gd name="T29" fmla="*/ 360 h 416"/>
                <a:gd name="T30" fmla="*/ 184 w 252"/>
                <a:gd name="T31" fmla="*/ 360 h 416"/>
                <a:gd name="T32" fmla="*/ 168 w 252"/>
                <a:gd name="T33" fmla="*/ 362 h 416"/>
                <a:gd name="T34" fmla="*/ 0 w 252"/>
                <a:gd name="T35" fmla="*/ 362 h 416"/>
                <a:gd name="T36" fmla="*/ 0 w 252"/>
                <a:gd name="T37" fmla="*/ 416 h 416"/>
                <a:gd name="T38" fmla="*/ 168 w 252"/>
                <a:gd name="T39" fmla="*/ 416 h 416"/>
                <a:gd name="T40" fmla="*/ 168 w 252"/>
                <a:gd name="T41" fmla="*/ 416 h 416"/>
                <a:gd name="T42" fmla="*/ 184 w 252"/>
                <a:gd name="T43" fmla="*/ 416 h 416"/>
                <a:gd name="T44" fmla="*/ 200 w 252"/>
                <a:gd name="T45" fmla="*/ 414 h 416"/>
                <a:gd name="T46" fmla="*/ 214 w 252"/>
                <a:gd name="T47" fmla="*/ 408 h 416"/>
                <a:gd name="T48" fmla="*/ 222 w 252"/>
                <a:gd name="T49" fmla="*/ 404 h 416"/>
                <a:gd name="T50" fmla="*/ 228 w 252"/>
                <a:gd name="T51" fmla="*/ 398 h 416"/>
                <a:gd name="T52" fmla="*/ 228 w 252"/>
                <a:gd name="T53" fmla="*/ 398 h 416"/>
                <a:gd name="T54" fmla="*/ 236 w 252"/>
                <a:gd name="T55" fmla="*/ 388 h 416"/>
                <a:gd name="T56" fmla="*/ 242 w 252"/>
                <a:gd name="T57" fmla="*/ 376 h 416"/>
                <a:gd name="T58" fmla="*/ 246 w 252"/>
                <a:gd name="T59" fmla="*/ 362 h 416"/>
                <a:gd name="T60" fmla="*/ 250 w 252"/>
                <a:gd name="T61" fmla="*/ 344 h 416"/>
                <a:gd name="T62" fmla="*/ 252 w 252"/>
                <a:gd name="T63" fmla="*/ 296 h 416"/>
                <a:gd name="T64" fmla="*/ 252 w 252"/>
                <a:gd name="T65" fmla="*/ 228 h 416"/>
                <a:gd name="T66" fmla="*/ 252 w 252"/>
                <a:gd name="T67" fmla="*/ 228 h 416"/>
                <a:gd name="T68" fmla="*/ 252 w 252"/>
                <a:gd name="T69" fmla="*/ 186 h 416"/>
                <a:gd name="T70" fmla="*/ 252 w 252"/>
                <a:gd name="T71" fmla="*/ 74 h 416"/>
                <a:gd name="T72" fmla="*/ 252 w 252"/>
                <a:gd name="T73" fmla="*/ 18 h 416"/>
                <a:gd name="T74" fmla="*/ 252 w 252"/>
                <a:gd name="T75" fmla="*/ 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2" h="416">
                  <a:moveTo>
                    <a:pt x="252" y="0"/>
                  </a:moveTo>
                  <a:lnTo>
                    <a:pt x="252" y="0"/>
                  </a:lnTo>
                  <a:lnTo>
                    <a:pt x="250" y="0"/>
                  </a:lnTo>
                  <a:lnTo>
                    <a:pt x="198" y="0"/>
                  </a:lnTo>
                  <a:lnTo>
                    <a:pt x="198" y="18"/>
                  </a:lnTo>
                  <a:lnTo>
                    <a:pt x="198" y="74"/>
                  </a:lnTo>
                  <a:lnTo>
                    <a:pt x="198" y="186"/>
                  </a:lnTo>
                  <a:lnTo>
                    <a:pt x="198" y="186"/>
                  </a:lnTo>
                  <a:lnTo>
                    <a:pt x="198" y="228"/>
                  </a:lnTo>
                  <a:lnTo>
                    <a:pt x="198" y="228"/>
                  </a:lnTo>
                  <a:lnTo>
                    <a:pt x="196" y="316"/>
                  </a:lnTo>
                  <a:lnTo>
                    <a:pt x="194" y="344"/>
                  </a:lnTo>
                  <a:lnTo>
                    <a:pt x="192" y="354"/>
                  </a:lnTo>
                  <a:lnTo>
                    <a:pt x="190" y="360"/>
                  </a:lnTo>
                  <a:lnTo>
                    <a:pt x="190" y="360"/>
                  </a:lnTo>
                  <a:lnTo>
                    <a:pt x="184" y="360"/>
                  </a:lnTo>
                  <a:lnTo>
                    <a:pt x="168" y="362"/>
                  </a:lnTo>
                  <a:lnTo>
                    <a:pt x="0" y="362"/>
                  </a:lnTo>
                  <a:lnTo>
                    <a:pt x="0" y="416"/>
                  </a:lnTo>
                  <a:lnTo>
                    <a:pt x="168" y="416"/>
                  </a:lnTo>
                  <a:lnTo>
                    <a:pt x="168" y="416"/>
                  </a:lnTo>
                  <a:lnTo>
                    <a:pt x="184" y="416"/>
                  </a:lnTo>
                  <a:lnTo>
                    <a:pt x="200" y="414"/>
                  </a:lnTo>
                  <a:lnTo>
                    <a:pt x="214" y="408"/>
                  </a:lnTo>
                  <a:lnTo>
                    <a:pt x="222" y="404"/>
                  </a:lnTo>
                  <a:lnTo>
                    <a:pt x="228" y="398"/>
                  </a:lnTo>
                  <a:lnTo>
                    <a:pt x="228" y="398"/>
                  </a:lnTo>
                  <a:lnTo>
                    <a:pt x="236" y="388"/>
                  </a:lnTo>
                  <a:lnTo>
                    <a:pt x="242" y="376"/>
                  </a:lnTo>
                  <a:lnTo>
                    <a:pt x="246" y="362"/>
                  </a:lnTo>
                  <a:lnTo>
                    <a:pt x="250" y="344"/>
                  </a:lnTo>
                  <a:lnTo>
                    <a:pt x="252" y="296"/>
                  </a:lnTo>
                  <a:lnTo>
                    <a:pt x="252" y="228"/>
                  </a:lnTo>
                  <a:lnTo>
                    <a:pt x="252" y="228"/>
                  </a:lnTo>
                  <a:lnTo>
                    <a:pt x="252" y="186"/>
                  </a:lnTo>
                  <a:lnTo>
                    <a:pt x="252" y="74"/>
                  </a:lnTo>
                  <a:lnTo>
                    <a:pt x="252" y="18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rgbClr val="1E39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63"/>
            <p:cNvSpPr>
              <a:spLocks/>
            </p:cNvSpPr>
            <p:nvPr userDrawn="1"/>
          </p:nvSpPr>
          <p:spPr bwMode="auto">
            <a:xfrm>
              <a:off x="2593975" y="2617788"/>
              <a:ext cx="736600" cy="1714500"/>
            </a:xfrm>
            <a:custGeom>
              <a:avLst/>
              <a:gdLst>
                <a:gd name="T0" fmla="*/ 434 w 464"/>
                <a:gd name="T1" fmla="*/ 0 h 1080"/>
                <a:gd name="T2" fmla="*/ 396 w 464"/>
                <a:gd name="T3" fmla="*/ 0 h 1080"/>
                <a:gd name="T4" fmla="*/ 340 w 464"/>
                <a:gd name="T5" fmla="*/ 0 h 1080"/>
                <a:gd name="T6" fmla="*/ 308 w 464"/>
                <a:gd name="T7" fmla="*/ 0 h 1080"/>
                <a:gd name="T8" fmla="*/ 252 w 464"/>
                <a:gd name="T9" fmla="*/ 0 h 1080"/>
                <a:gd name="T10" fmla="*/ 224 w 464"/>
                <a:gd name="T11" fmla="*/ 0 h 1080"/>
                <a:gd name="T12" fmla="*/ 170 w 464"/>
                <a:gd name="T13" fmla="*/ 0 h 1080"/>
                <a:gd name="T14" fmla="*/ 114 w 464"/>
                <a:gd name="T15" fmla="*/ 0 h 1080"/>
                <a:gd name="T16" fmla="*/ 94 w 464"/>
                <a:gd name="T17" fmla="*/ 0 h 1080"/>
                <a:gd name="T18" fmla="*/ 94 w 464"/>
                <a:gd name="T19" fmla="*/ 0 h 1080"/>
                <a:gd name="T20" fmla="*/ 94 w 464"/>
                <a:gd name="T21" fmla="*/ 0 h 1080"/>
                <a:gd name="T22" fmla="*/ 94 w 464"/>
                <a:gd name="T23" fmla="*/ 0 h 1080"/>
                <a:gd name="T24" fmla="*/ 76 w 464"/>
                <a:gd name="T25" fmla="*/ 0 h 1080"/>
                <a:gd name="T26" fmla="*/ 60 w 464"/>
                <a:gd name="T27" fmla="*/ 2 h 1080"/>
                <a:gd name="T28" fmla="*/ 60 w 464"/>
                <a:gd name="T29" fmla="*/ 2 h 1080"/>
                <a:gd name="T30" fmla="*/ 46 w 464"/>
                <a:gd name="T31" fmla="*/ 4 h 1080"/>
                <a:gd name="T32" fmla="*/ 32 w 464"/>
                <a:gd name="T33" fmla="*/ 12 h 1080"/>
                <a:gd name="T34" fmla="*/ 22 w 464"/>
                <a:gd name="T35" fmla="*/ 20 h 1080"/>
                <a:gd name="T36" fmla="*/ 12 w 464"/>
                <a:gd name="T37" fmla="*/ 36 h 1080"/>
                <a:gd name="T38" fmla="*/ 12 w 464"/>
                <a:gd name="T39" fmla="*/ 36 h 1080"/>
                <a:gd name="T40" fmla="*/ 8 w 464"/>
                <a:gd name="T41" fmla="*/ 46 h 1080"/>
                <a:gd name="T42" fmla="*/ 6 w 464"/>
                <a:gd name="T43" fmla="*/ 56 h 1080"/>
                <a:gd name="T44" fmla="*/ 2 w 464"/>
                <a:gd name="T45" fmla="*/ 86 h 1080"/>
                <a:gd name="T46" fmla="*/ 0 w 464"/>
                <a:gd name="T47" fmla="*/ 128 h 1080"/>
                <a:gd name="T48" fmla="*/ 0 w 464"/>
                <a:gd name="T49" fmla="*/ 186 h 1080"/>
                <a:gd name="T50" fmla="*/ 0 w 464"/>
                <a:gd name="T51" fmla="*/ 1080 h 1080"/>
                <a:gd name="T52" fmla="*/ 54 w 464"/>
                <a:gd name="T53" fmla="*/ 1080 h 1080"/>
                <a:gd name="T54" fmla="*/ 54 w 464"/>
                <a:gd name="T55" fmla="*/ 186 h 1080"/>
                <a:gd name="T56" fmla="*/ 54 w 464"/>
                <a:gd name="T57" fmla="*/ 186 h 1080"/>
                <a:gd name="T58" fmla="*/ 54 w 464"/>
                <a:gd name="T59" fmla="*/ 118 h 1080"/>
                <a:gd name="T60" fmla="*/ 56 w 464"/>
                <a:gd name="T61" fmla="*/ 86 h 1080"/>
                <a:gd name="T62" fmla="*/ 60 w 464"/>
                <a:gd name="T63" fmla="*/ 64 h 1080"/>
                <a:gd name="T64" fmla="*/ 60 w 464"/>
                <a:gd name="T65" fmla="*/ 64 h 1080"/>
                <a:gd name="T66" fmla="*/ 64 w 464"/>
                <a:gd name="T67" fmla="*/ 56 h 1080"/>
                <a:gd name="T68" fmla="*/ 64 w 464"/>
                <a:gd name="T69" fmla="*/ 56 h 1080"/>
                <a:gd name="T70" fmla="*/ 68 w 464"/>
                <a:gd name="T71" fmla="*/ 56 h 1080"/>
                <a:gd name="T72" fmla="*/ 76 w 464"/>
                <a:gd name="T73" fmla="*/ 54 h 1080"/>
                <a:gd name="T74" fmla="*/ 96 w 464"/>
                <a:gd name="T75" fmla="*/ 54 h 1080"/>
                <a:gd name="T76" fmla="*/ 114 w 464"/>
                <a:gd name="T77" fmla="*/ 54 h 1080"/>
                <a:gd name="T78" fmla="*/ 170 w 464"/>
                <a:gd name="T79" fmla="*/ 54 h 1080"/>
                <a:gd name="T80" fmla="*/ 224 w 464"/>
                <a:gd name="T81" fmla="*/ 54 h 1080"/>
                <a:gd name="T82" fmla="*/ 252 w 464"/>
                <a:gd name="T83" fmla="*/ 54 h 1080"/>
                <a:gd name="T84" fmla="*/ 308 w 464"/>
                <a:gd name="T85" fmla="*/ 54 h 1080"/>
                <a:gd name="T86" fmla="*/ 348 w 464"/>
                <a:gd name="T87" fmla="*/ 54 h 1080"/>
                <a:gd name="T88" fmla="*/ 402 w 464"/>
                <a:gd name="T89" fmla="*/ 54 h 1080"/>
                <a:gd name="T90" fmla="*/ 434 w 464"/>
                <a:gd name="T91" fmla="*/ 54 h 1080"/>
                <a:gd name="T92" fmla="*/ 464 w 464"/>
                <a:gd name="T93" fmla="*/ 54 h 1080"/>
                <a:gd name="T94" fmla="*/ 464 w 464"/>
                <a:gd name="T95" fmla="*/ 0 h 1080"/>
                <a:gd name="T96" fmla="*/ 434 w 464"/>
                <a:gd name="T97" fmla="*/ 0 h 10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64" h="1080">
                  <a:moveTo>
                    <a:pt x="434" y="0"/>
                  </a:moveTo>
                  <a:lnTo>
                    <a:pt x="396" y="0"/>
                  </a:lnTo>
                  <a:lnTo>
                    <a:pt x="340" y="0"/>
                  </a:lnTo>
                  <a:lnTo>
                    <a:pt x="308" y="0"/>
                  </a:lnTo>
                  <a:lnTo>
                    <a:pt x="252" y="0"/>
                  </a:lnTo>
                  <a:lnTo>
                    <a:pt x="224" y="0"/>
                  </a:lnTo>
                  <a:lnTo>
                    <a:pt x="170" y="0"/>
                  </a:lnTo>
                  <a:lnTo>
                    <a:pt x="11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6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46" y="4"/>
                  </a:lnTo>
                  <a:lnTo>
                    <a:pt x="32" y="12"/>
                  </a:lnTo>
                  <a:lnTo>
                    <a:pt x="22" y="20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8" y="46"/>
                  </a:lnTo>
                  <a:lnTo>
                    <a:pt x="6" y="56"/>
                  </a:lnTo>
                  <a:lnTo>
                    <a:pt x="2" y="86"/>
                  </a:lnTo>
                  <a:lnTo>
                    <a:pt x="0" y="128"/>
                  </a:lnTo>
                  <a:lnTo>
                    <a:pt x="0" y="186"/>
                  </a:lnTo>
                  <a:lnTo>
                    <a:pt x="0" y="1080"/>
                  </a:lnTo>
                  <a:lnTo>
                    <a:pt x="54" y="1080"/>
                  </a:lnTo>
                  <a:lnTo>
                    <a:pt x="54" y="186"/>
                  </a:lnTo>
                  <a:lnTo>
                    <a:pt x="54" y="186"/>
                  </a:lnTo>
                  <a:lnTo>
                    <a:pt x="54" y="118"/>
                  </a:lnTo>
                  <a:lnTo>
                    <a:pt x="56" y="86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68" y="56"/>
                  </a:lnTo>
                  <a:lnTo>
                    <a:pt x="76" y="54"/>
                  </a:lnTo>
                  <a:lnTo>
                    <a:pt x="96" y="54"/>
                  </a:lnTo>
                  <a:lnTo>
                    <a:pt x="114" y="54"/>
                  </a:lnTo>
                  <a:lnTo>
                    <a:pt x="170" y="54"/>
                  </a:lnTo>
                  <a:lnTo>
                    <a:pt x="224" y="54"/>
                  </a:lnTo>
                  <a:lnTo>
                    <a:pt x="252" y="54"/>
                  </a:lnTo>
                  <a:lnTo>
                    <a:pt x="308" y="54"/>
                  </a:lnTo>
                  <a:lnTo>
                    <a:pt x="348" y="54"/>
                  </a:lnTo>
                  <a:lnTo>
                    <a:pt x="402" y="54"/>
                  </a:lnTo>
                  <a:lnTo>
                    <a:pt x="434" y="54"/>
                  </a:lnTo>
                  <a:lnTo>
                    <a:pt x="464" y="54"/>
                  </a:lnTo>
                  <a:lnTo>
                    <a:pt x="464" y="0"/>
                  </a:lnTo>
                  <a:lnTo>
                    <a:pt x="434" y="0"/>
                  </a:lnTo>
                  <a:close/>
                </a:path>
              </a:pathLst>
            </a:custGeom>
            <a:solidFill>
              <a:srgbClr val="1E39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64"/>
            <p:cNvSpPr>
              <a:spLocks/>
            </p:cNvSpPr>
            <p:nvPr userDrawn="1"/>
          </p:nvSpPr>
          <p:spPr bwMode="auto">
            <a:xfrm>
              <a:off x="3733800" y="992188"/>
              <a:ext cx="85725" cy="965200"/>
            </a:xfrm>
            <a:custGeom>
              <a:avLst/>
              <a:gdLst>
                <a:gd name="T0" fmla="*/ 0 w 54"/>
                <a:gd name="T1" fmla="*/ 236 h 608"/>
                <a:gd name="T2" fmla="*/ 0 w 54"/>
                <a:gd name="T3" fmla="*/ 608 h 608"/>
                <a:gd name="T4" fmla="*/ 52 w 54"/>
                <a:gd name="T5" fmla="*/ 608 h 608"/>
                <a:gd name="T6" fmla="*/ 52 w 54"/>
                <a:gd name="T7" fmla="*/ 608 h 608"/>
                <a:gd name="T8" fmla="*/ 54 w 54"/>
                <a:gd name="T9" fmla="*/ 608 h 608"/>
                <a:gd name="T10" fmla="*/ 54 w 54"/>
                <a:gd name="T11" fmla="*/ 236 h 608"/>
                <a:gd name="T12" fmla="*/ 54 w 54"/>
                <a:gd name="T13" fmla="*/ 182 h 608"/>
                <a:gd name="T14" fmla="*/ 54 w 54"/>
                <a:gd name="T15" fmla="*/ 0 h 608"/>
                <a:gd name="T16" fmla="*/ 54 w 54"/>
                <a:gd name="T17" fmla="*/ 0 h 608"/>
                <a:gd name="T18" fmla="*/ 28 w 54"/>
                <a:gd name="T19" fmla="*/ 20 h 608"/>
                <a:gd name="T20" fmla="*/ 0 w 54"/>
                <a:gd name="T21" fmla="*/ 38 h 608"/>
                <a:gd name="T22" fmla="*/ 0 w 54"/>
                <a:gd name="T23" fmla="*/ 182 h 608"/>
                <a:gd name="T24" fmla="*/ 0 w 54"/>
                <a:gd name="T25" fmla="*/ 236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608">
                  <a:moveTo>
                    <a:pt x="0" y="236"/>
                  </a:moveTo>
                  <a:lnTo>
                    <a:pt x="0" y="608"/>
                  </a:lnTo>
                  <a:lnTo>
                    <a:pt x="52" y="608"/>
                  </a:lnTo>
                  <a:lnTo>
                    <a:pt x="52" y="608"/>
                  </a:lnTo>
                  <a:lnTo>
                    <a:pt x="54" y="608"/>
                  </a:lnTo>
                  <a:lnTo>
                    <a:pt x="54" y="236"/>
                  </a:lnTo>
                  <a:lnTo>
                    <a:pt x="54" y="18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28" y="20"/>
                  </a:lnTo>
                  <a:lnTo>
                    <a:pt x="0" y="38"/>
                  </a:lnTo>
                  <a:lnTo>
                    <a:pt x="0" y="182"/>
                  </a:lnTo>
                  <a:lnTo>
                    <a:pt x="0" y="236"/>
                  </a:lnTo>
                  <a:close/>
                </a:path>
              </a:pathLst>
            </a:custGeom>
            <a:solidFill>
              <a:srgbClr val="1E39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65"/>
            <p:cNvSpPr>
              <a:spLocks noEditPoints="1"/>
            </p:cNvSpPr>
            <p:nvPr userDrawn="1"/>
          </p:nvSpPr>
          <p:spPr bwMode="auto">
            <a:xfrm>
              <a:off x="933450" y="334963"/>
              <a:ext cx="1123950" cy="1123950"/>
            </a:xfrm>
            <a:custGeom>
              <a:avLst/>
              <a:gdLst>
                <a:gd name="T0" fmla="*/ 172 w 708"/>
                <a:gd name="T1" fmla="*/ 658 h 708"/>
                <a:gd name="T2" fmla="*/ 234 w 708"/>
                <a:gd name="T3" fmla="*/ 688 h 708"/>
                <a:gd name="T4" fmla="*/ 300 w 708"/>
                <a:gd name="T5" fmla="*/ 704 h 708"/>
                <a:gd name="T6" fmla="*/ 354 w 708"/>
                <a:gd name="T7" fmla="*/ 708 h 708"/>
                <a:gd name="T8" fmla="*/ 378 w 708"/>
                <a:gd name="T9" fmla="*/ 708 h 708"/>
                <a:gd name="T10" fmla="*/ 478 w 708"/>
                <a:gd name="T11" fmla="*/ 686 h 708"/>
                <a:gd name="T12" fmla="*/ 564 w 708"/>
                <a:gd name="T13" fmla="*/ 640 h 708"/>
                <a:gd name="T14" fmla="*/ 634 w 708"/>
                <a:gd name="T15" fmla="*/ 572 h 708"/>
                <a:gd name="T16" fmla="*/ 682 w 708"/>
                <a:gd name="T17" fmla="*/ 488 h 708"/>
                <a:gd name="T18" fmla="*/ 706 w 708"/>
                <a:gd name="T19" fmla="*/ 390 h 708"/>
                <a:gd name="T20" fmla="*/ 706 w 708"/>
                <a:gd name="T21" fmla="*/ 318 h 708"/>
                <a:gd name="T22" fmla="*/ 680 w 708"/>
                <a:gd name="T23" fmla="*/ 216 h 708"/>
                <a:gd name="T24" fmla="*/ 628 w 708"/>
                <a:gd name="T25" fmla="*/ 130 h 708"/>
                <a:gd name="T26" fmla="*/ 552 w 708"/>
                <a:gd name="T27" fmla="*/ 62 h 708"/>
                <a:gd name="T28" fmla="*/ 460 w 708"/>
                <a:gd name="T29" fmla="*/ 16 h 708"/>
                <a:gd name="T30" fmla="*/ 354 w 708"/>
                <a:gd name="T31" fmla="*/ 0 h 708"/>
                <a:gd name="T32" fmla="*/ 300 w 708"/>
                <a:gd name="T33" fmla="*/ 4 h 708"/>
                <a:gd name="T34" fmla="*/ 222 w 708"/>
                <a:gd name="T35" fmla="*/ 26 h 708"/>
                <a:gd name="T36" fmla="*/ 154 w 708"/>
                <a:gd name="T37" fmla="*/ 62 h 708"/>
                <a:gd name="T38" fmla="*/ 100 w 708"/>
                <a:gd name="T39" fmla="*/ 110 h 708"/>
                <a:gd name="T40" fmla="*/ 58 w 708"/>
                <a:gd name="T41" fmla="*/ 162 h 708"/>
                <a:gd name="T42" fmla="*/ 16 w 708"/>
                <a:gd name="T43" fmla="*/ 252 h 708"/>
                <a:gd name="T44" fmla="*/ 0 w 708"/>
                <a:gd name="T45" fmla="*/ 354 h 708"/>
                <a:gd name="T46" fmla="*/ 8 w 708"/>
                <a:gd name="T47" fmla="*/ 424 h 708"/>
                <a:gd name="T48" fmla="*/ 42 w 708"/>
                <a:gd name="T49" fmla="*/ 520 h 708"/>
                <a:gd name="T50" fmla="*/ 100 w 708"/>
                <a:gd name="T51" fmla="*/ 600 h 708"/>
                <a:gd name="T52" fmla="*/ 154 w 708"/>
                <a:gd name="T53" fmla="*/ 646 h 708"/>
                <a:gd name="T54" fmla="*/ 250 w 708"/>
                <a:gd name="T55" fmla="*/ 426 h 708"/>
                <a:gd name="T56" fmla="*/ 262 w 708"/>
                <a:gd name="T57" fmla="*/ 416 h 708"/>
                <a:gd name="T58" fmla="*/ 284 w 708"/>
                <a:gd name="T59" fmla="*/ 410 h 708"/>
                <a:gd name="T60" fmla="*/ 308 w 708"/>
                <a:gd name="T61" fmla="*/ 414 h 708"/>
                <a:gd name="T62" fmla="*/ 316 w 708"/>
                <a:gd name="T63" fmla="*/ 362 h 708"/>
                <a:gd name="T64" fmla="*/ 294 w 708"/>
                <a:gd name="T65" fmla="*/ 312 h 708"/>
                <a:gd name="T66" fmla="*/ 290 w 708"/>
                <a:gd name="T67" fmla="*/ 282 h 708"/>
                <a:gd name="T68" fmla="*/ 294 w 708"/>
                <a:gd name="T69" fmla="*/ 234 h 708"/>
                <a:gd name="T70" fmla="*/ 312 w 708"/>
                <a:gd name="T71" fmla="*/ 188 h 708"/>
                <a:gd name="T72" fmla="*/ 342 w 708"/>
                <a:gd name="T73" fmla="*/ 152 h 708"/>
                <a:gd name="T74" fmla="*/ 380 w 708"/>
                <a:gd name="T75" fmla="*/ 124 h 708"/>
                <a:gd name="T76" fmla="*/ 426 w 708"/>
                <a:gd name="T77" fmla="*/ 108 h 708"/>
                <a:gd name="T78" fmla="*/ 460 w 708"/>
                <a:gd name="T79" fmla="*/ 106 h 708"/>
                <a:gd name="T80" fmla="*/ 510 w 708"/>
                <a:gd name="T81" fmla="*/ 116 h 708"/>
                <a:gd name="T82" fmla="*/ 552 w 708"/>
                <a:gd name="T83" fmla="*/ 138 h 708"/>
                <a:gd name="T84" fmla="*/ 586 w 708"/>
                <a:gd name="T85" fmla="*/ 170 h 708"/>
                <a:gd name="T86" fmla="*/ 610 w 708"/>
                <a:gd name="T87" fmla="*/ 212 h 708"/>
                <a:gd name="T88" fmla="*/ 620 w 708"/>
                <a:gd name="T89" fmla="*/ 260 h 708"/>
                <a:gd name="T90" fmla="*/ 620 w 708"/>
                <a:gd name="T91" fmla="*/ 294 h 708"/>
                <a:gd name="T92" fmla="*/ 606 w 708"/>
                <a:gd name="T93" fmla="*/ 340 h 708"/>
                <a:gd name="T94" fmla="*/ 580 w 708"/>
                <a:gd name="T95" fmla="*/ 380 h 708"/>
                <a:gd name="T96" fmla="*/ 544 w 708"/>
                <a:gd name="T97" fmla="*/ 412 h 708"/>
                <a:gd name="T98" fmla="*/ 498 w 708"/>
                <a:gd name="T99" fmla="*/ 432 h 708"/>
                <a:gd name="T100" fmla="*/ 466 w 708"/>
                <a:gd name="T101" fmla="*/ 438 h 708"/>
                <a:gd name="T102" fmla="*/ 420 w 708"/>
                <a:gd name="T103" fmla="*/ 434 h 708"/>
                <a:gd name="T104" fmla="*/ 380 w 708"/>
                <a:gd name="T105" fmla="*/ 420 h 708"/>
                <a:gd name="T106" fmla="*/ 330 w 708"/>
                <a:gd name="T107" fmla="*/ 434 h 708"/>
                <a:gd name="T108" fmla="*/ 336 w 708"/>
                <a:gd name="T109" fmla="*/ 448 h 708"/>
                <a:gd name="T110" fmla="*/ 336 w 708"/>
                <a:gd name="T111" fmla="*/ 470 h 708"/>
                <a:gd name="T112" fmla="*/ 324 w 708"/>
                <a:gd name="T113" fmla="*/ 492 h 708"/>
                <a:gd name="T114" fmla="*/ 218 w 708"/>
                <a:gd name="T115" fmla="*/ 612 h 708"/>
                <a:gd name="T116" fmla="*/ 192 w 708"/>
                <a:gd name="T117" fmla="*/ 622 h 708"/>
                <a:gd name="T118" fmla="*/ 164 w 708"/>
                <a:gd name="T119" fmla="*/ 616 h 708"/>
                <a:gd name="T120" fmla="*/ 148 w 708"/>
                <a:gd name="T121" fmla="*/ 602 h 708"/>
                <a:gd name="T122" fmla="*/ 138 w 708"/>
                <a:gd name="T123" fmla="*/ 576 h 708"/>
                <a:gd name="T124" fmla="*/ 144 w 708"/>
                <a:gd name="T125" fmla="*/ 54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08" h="708">
                  <a:moveTo>
                    <a:pt x="154" y="646"/>
                  </a:moveTo>
                  <a:lnTo>
                    <a:pt x="154" y="646"/>
                  </a:lnTo>
                  <a:lnTo>
                    <a:pt x="172" y="658"/>
                  </a:lnTo>
                  <a:lnTo>
                    <a:pt x="192" y="670"/>
                  </a:lnTo>
                  <a:lnTo>
                    <a:pt x="212" y="678"/>
                  </a:lnTo>
                  <a:lnTo>
                    <a:pt x="234" y="688"/>
                  </a:lnTo>
                  <a:lnTo>
                    <a:pt x="254" y="694"/>
                  </a:lnTo>
                  <a:lnTo>
                    <a:pt x="276" y="700"/>
                  </a:lnTo>
                  <a:lnTo>
                    <a:pt x="300" y="704"/>
                  </a:lnTo>
                  <a:lnTo>
                    <a:pt x="322" y="708"/>
                  </a:lnTo>
                  <a:lnTo>
                    <a:pt x="322" y="708"/>
                  </a:lnTo>
                  <a:lnTo>
                    <a:pt x="354" y="708"/>
                  </a:lnTo>
                  <a:lnTo>
                    <a:pt x="354" y="708"/>
                  </a:lnTo>
                  <a:lnTo>
                    <a:pt x="378" y="708"/>
                  </a:lnTo>
                  <a:lnTo>
                    <a:pt x="378" y="708"/>
                  </a:lnTo>
                  <a:lnTo>
                    <a:pt x="412" y="704"/>
                  </a:lnTo>
                  <a:lnTo>
                    <a:pt x="446" y="696"/>
                  </a:lnTo>
                  <a:lnTo>
                    <a:pt x="478" y="686"/>
                  </a:lnTo>
                  <a:lnTo>
                    <a:pt x="508" y="674"/>
                  </a:lnTo>
                  <a:lnTo>
                    <a:pt x="536" y="658"/>
                  </a:lnTo>
                  <a:lnTo>
                    <a:pt x="564" y="640"/>
                  </a:lnTo>
                  <a:lnTo>
                    <a:pt x="590" y="620"/>
                  </a:lnTo>
                  <a:lnTo>
                    <a:pt x="612" y="596"/>
                  </a:lnTo>
                  <a:lnTo>
                    <a:pt x="634" y="572"/>
                  </a:lnTo>
                  <a:lnTo>
                    <a:pt x="652" y="546"/>
                  </a:lnTo>
                  <a:lnTo>
                    <a:pt x="670" y="516"/>
                  </a:lnTo>
                  <a:lnTo>
                    <a:pt x="682" y="488"/>
                  </a:lnTo>
                  <a:lnTo>
                    <a:pt x="694" y="456"/>
                  </a:lnTo>
                  <a:lnTo>
                    <a:pt x="702" y="424"/>
                  </a:lnTo>
                  <a:lnTo>
                    <a:pt x="706" y="390"/>
                  </a:lnTo>
                  <a:lnTo>
                    <a:pt x="708" y="354"/>
                  </a:lnTo>
                  <a:lnTo>
                    <a:pt x="708" y="354"/>
                  </a:lnTo>
                  <a:lnTo>
                    <a:pt x="706" y="318"/>
                  </a:lnTo>
                  <a:lnTo>
                    <a:pt x="702" y="284"/>
                  </a:lnTo>
                  <a:lnTo>
                    <a:pt x="692" y="250"/>
                  </a:lnTo>
                  <a:lnTo>
                    <a:pt x="680" y="216"/>
                  </a:lnTo>
                  <a:lnTo>
                    <a:pt x="666" y="186"/>
                  </a:lnTo>
                  <a:lnTo>
                    <a:pt x="648" y="156"/>
                  </a:lnTo>
                  <a:lnTo>
                    <a:pt x="628" y="130"/>
                  </a:lnTo>
                  <a:lnTo>
                    <a:pt x="604" y="104"/>
                  </a:lnTo>
                  <a:lnTo>
                    <a:pt x="580" y="82"/>
                  </a:lnTo>
                  <a:lnTo>
                    <a:pt x="552" y="62"/>
                  </a:lnTo>
                  <a:lnTo>
                    <a:pt x="524" y="44"/>
                  </a:lnTo>
                  <a:lnTo>
                    <a:pt x="492" y="28"/>
                  </a:lnTo>
                  <a:lnTo>
                    <a:pt x="460" y="16"/>
                  </a:lnTo>
                  <a:lnTo>
                    <a:pt x="426" y="8"/>
                  </a:lnTo>
                  <a:lnTo>
                    <a:pt x="390" y="2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26" y="2"/>
                  </a:lnTo>
                  <a:lnTo>
                    <a:pt x="300" y="4"/>
                  </a:lnTo>
                  <a:lnTo>
                    <a:pt x="274" y="10"/>
                  </a:lnTo>
                  <a:lnTo>
                    <a:pt x="248" y="18"/>
                  </a:lnTo>
                  <a:lnTo>
                    <a:pt x="222" y="26"/>
                  </a:lnTo>
                  <a:lnTo>
                    <a:pt x="200" y="36"/>
                  </a:lnTo>
                  <a:lnTo>
                    <a:pt x="176" y="48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26" y="84"/>
                  </a:lnTo>
                  <a:lnTo>
                    <a:pt x="100" y="110"/>
                  </a:lnTo>
                  <a:lnTo>
                    <a:pt x="100" y="110"/>
                  </a:lnTo>
                  <a:lnTo>
                    <a:pt x="78" y="134"/>
                  </a:lnTo>
                  <a:lnTo>
                    <a:pt x="58" y="162"/>
                  </a:lnTo>
                  <a:lnTo>
                    <a:pt x="42" y="190"/>
                  </a:lnTo>
                  <a:lnTo>
                    <a:pt x="28" y="220"/>
                  </a:lnTo>
                  <a:lnTo>
                    <a:pt x="16" y="252"/>
                  </a:lnTo>
                  <a:lnTo>
                    <a:pt x="8" y="286"/>
                  </a:lnTo>
                  <a:lnTo>
                    <a:pt x="2" y="320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2" y="390"/>
                  </a:lnTo>
                  <a:lnTo>
                    <a:pt x="8" y="424"/>
                  </a:lnTo>
                  <a:lnTo>
                    <a:pt x="16" y="458"/>
                  </a:lnTo>
                  <a:lnTo>
                    <a:pt x="28" y="490"/>
                  </a:lnTo>
                  <a:lnTo>
                    <a:pt x="42" y="520"/>
                  </a:lnTo>
                  <a:lnTo>
                    <a:pt x="58" y="548"/>
                  </a:lnTo>
                  <a:lnTo>
                    <a:pt x="78" y="576"/>
                  </a:lnTo>
                  <a:lnTo>
                    <a:pt x="100" y="600"/>
                  </a:lnTo>
                  <a:lnTo>
                    <a:pt x="100" y="600"/>
                  </a:lnTo>
                  <a:lnTo>
                    <a:pt x="126" y="624"/>
                  </a:lnTo>
                  <a:lnTo>
                    <a:pt x="154" y="646"/>
                  </a:lnTo>
                  <a:lnTo>
                    <a:pt x="154" y="646"/>
                  </a:lnTo>
                  <a:close/>
                  <a:moveTo>
                    <a:pt x="150" y="540"/>
                  </a:moveTo>
                  <a:lnTo>
                    <a:pt x="250" y="426"/>
                  </a:lnTo>
                  <a:lnTo>
                    <a:pt x="250" y="426"/>
                  </a:lnTo>
                  <a:lnTo>
                    <a:pt x="256" y="420"/>
                  </a:lnTo>
                  <a:lnTo>
                    <a:pt x="262" y="416"/>
                  </a:lnTo>
                  <a:lnTo>
                    <a:pt x="268" y="412"/>
                  </a:lnTo>
                  <a:lnTo>
                    <a:pt x="276" y="410"/>
                  </a:lnTo>
                  <a:lnTo>
                    <a:pt x="284" y="410"/>
                  </a:lnTo>
                  <a:lnTo>
                    <a:pt x="292" y="410"/>
                  </a:lnTo>
                  <a:lnTo>
                    <a:pt x="300" y="410"/>
                  </a:lnTo>
                  <a:lnTo>
                    <a:pt x="308" y="414"/>
                  </a:lnTo>
                  <a:lnTo>
                    <a:pt x="332" y="384"/>
                  </a:lnTo>
                  <a:lnTo>
                    <a:pt x="332" y="384"/>
                  </a:lnTo>
                  <a:lnTo>
                    <a:pt x="316" y="362"/>
                  </a:lnTo>
                  <a:lnTo>
                    <a:pt x="302" y="338"/>
                  </a:lnTo>
                  <a:lnTo>
                    <a:pt x="298" y="324"/>
                  </a:lnTo>
                  <a:lnTo>
                    <a:pt x="294" y="312"/>
                  </a:lnTo>
                  <a:lnTo>
                    <a:pt x="292" y="298"/>
                  </a:lnTo>
                  <a:lnTo>
                    <a:pt x="290" y="282"/>
                  </a:lnTo>
                  <a:lnTo>
                    <a:pt x="290" y="282"/>
                  </a:lnTo>
                  <a:lnTo>
                    <a:pt x="290" y="266"/>
                  </a:lnTo>
                  <a:lnTo>
                    <a:pt x="290" y="250"/>
                  </a:lnTo>
                  <a:lnTo>
                    <a:pt x="294" y="234"/>
                  </a:lnTo>
                  <a:lnTo>
                    <a:pt x="298" y="218"/>
                  </a:lnTo>
                  <a:lnTo>
                    <a:pt x="304" y="202"/>
                  </a:lnTo>
                  <a:lnTo>
                    <a:pt x="312" y="188"/>
                  </a:lnTo>
                  <a:lnTo>
                    <a:pt x="320" y="176"/>
                  </a:lnTo>
                  <a:lnTo>
                    <a:pt x="330" y="162"/>
                  </a:lnTo>
                  <a:lnTo>
                    <a:pt x="342" y="152"/>
                  </a:lnTo>
                  <a:lnTo>
                    <a:pt x="354" y="140"/>
                  </a:lnTo>
                  <a:lnTo>
                    <a:pt x="366" y="132"/>
                  </a:lnTo>
                  <a:lnTo>
                    <a:pt x="380" y="124"/>
                  </a:lnTo>
                  <a:lnTo>
                    <a:pt x="396" y="118"/>
                  </a:lnTo>
                  <a:lnTo>
                    <a:pt x="410" y="112"/>
                  </a:lnTo>
                  <a:lnTo>
                    <a:pt x="426" y="108"/>
                  </a:lnTo>
                  <a:lnTo>
                    <a:pt x="444" y="106"/>
                  </a:lnTo>
                  <a:lnTo>
                    <a:pt x="444" y="106"/>
                  </a:lnTo>
                  <a:lnTo>
                    <a:pt x="460" y="106"/>
                  </a:lnTo>
                  <a:lnTo>
                    <a:pt x="478" y="108"/>
                  </a:lnTo>
                  <a:lnTo>
                    <a:pt x="494" y="110"/>
                  </a:lnTo>
                  <a:lnTo>
                    <a:pt x="510" y="116"/>
                  </a:lnTo>
                  <a:lnTo>
                    <a:pt x="524" y="122"/>
                  </a:lnTo>
                  <a:lnTo>
                    <a:pt x="538" y="128"/>
                  </a:lnTo>
                  <a:lnTo>
                    <a:pt x="552" y="138"/>
                  </a:lnTo>
                  <a:lnTo>
                    <a:pt x="564" y="148"/>
                  </a:lnTo>
                  <a:lnTo>
                    <a:pt x="576" y="158"/>
                  </a:lnTo>
                  <a:lnTo>
                    <a:pt x="586" y="170"/>
                  </a:lnTo>
                  <a:lnTo>
                    <a:pt x="594" y="184"/>
                  </a:lnTo>
                  <a:lnTo>
                    <a:pt x="602" y="198"/>
                  </a:lnTo>
                  <a:lnTo>
                    <a:pt x="610" y="212"/>
                  </a:lnTo>
                  <a:lnTo>
                    <a:pt x="614" y="228"/>
                  </a:lnTo>
                  <a:lnTo>
                    <a:pt x="618" y="244"/>
                  </a:lnTo>
                  <a:lnTo>
                    <a:pt x="620" y="260"/>
                  </a:lnTo>
                  <a:lnTo>
                    <a:pt x="620" y="260"/>
                  </a:lnTo>
                  <a:lnTo>
                    <a:pt x="620" y="278"/>
                  </a:lnTo>
                  <a:lnTo>
                    <a:pt x="620" y="294"/>
                  </a:lnTo>
                  <a:lnTo>
                    <a:pt x="616" y="310"/>
                  </a:lnTo>
                  <a:lnTo>
                    <a:pt x="612" y="326"/>
                  </a:lnTo>
                  <a:lnTo>
                    <a:pt x="606" y="340"/>
                  </a:lnTo>
                  <a:lnTo>
                    <a:pt x="598" y="356"/>
                  </a:lnTo>
                  <a:lnTo>
                    <a:pt x="590" y="368"/>
                  </a:lnTo>
                  <a:lnTo>
                    <a:pt x="580" y="380"/>
                  </a:lnTo>
                  <a:lnTo>
                    <a:pt x="568" y="392"/>
                  </a:lnTo>
                  <a:lnTo>
                    <a:pt x="556" y="402"/>
                  </a:lnTo>
                  <a:lnTo>
                    <a:pt x="544" y="412"/>
                  </a:lnTo>
                  <a:lnTo>
                    <a:pt x="530" y="420"/>
                  </a:lnTo>
                  <a:lnTo>
                    <a:pt x="514" y="426"/>
                  </a:lnTo>
                  <a:lnTo>
                    <a:pt x="498" y="432"/>
                  </a:lnTo>
                  <a:lnTo>
                    <a:pt x="482" y="436"/>
                  </a:lnTo>
                  <a:lnTo>
                    <a:pt x="466" y="438"/>
                  </a:lnTo>
                  <a:lnTo>
                    <a:pt x="466" y="438"/>
                  </a:lnTo>
                  <a:lnTo>
                    <a:pt x="450" y="438"/>
                  </a:lnTo>
                  <a:lnTo>
                    <a:pt x="436" y="436"/>
                  </a:lnTo>
                  <a:lnTo>
                    <a:pt x="420" y="434"/>
                  </a:lnTo>
                  <a:lnTo>
                    <a:pt x="406" y="430"/>
                  </a:lnTo>
                  <a:lnTo>
                    <a:pt x="392" y="426"/>
                  </a:lnTo>
                  <a:lnTo>
                    <a:pt x="380" y="420"/>
                  </a:lnTo>
                  <a:lnTo>
                    <a:pt x="368" y="412"/>
                  </a:lnTo>
                  <a:lnTo>
                    <a:pt x="356" y="404"/>
                  </a:lnTo>
                  <a:lnTo>
                    <a:pt x="330" y="434"/>
                  </a:lnTo>
                  <a:lnTo>
                    <a:pt x="330" y="434"/>
                  </a:lnTo>
                  <a:lnTo>
                    <a:pt x="334" y="440"/>
                  </a:lnTo>
                  <a:lnTo>
                    <a:pt x="336" y="448"/>
                  </a:lnTo>
                  <a:lnTo>
                    <a:pt x="338" y="456"/>
                  </a:lnTo>
                  <a:lnTo>
                    <a:pt x="338" y="464"/>
                  </a:lnTo>
                  <a:lnTo>
                    <a:pt x="336" y="470"/>
                  </a:lnTo>
                  <a:lnTo>
                    <a:pt x="334" y="478"/>
                  </a:lnTo>
                  <a:lnTo>
                    <a:pt x="330" y="486"/>
                  </a:lnTo>
                  <a:lnTo>
                    <a:pt x="324" y="492"/>
                  </a:lnTo>
                  <a:lnTo>
                    <a:pt x="226" y="606"/>
                  </a:lnTo>
                  <a:lnTo>
                    <a:pt x="226" y="606"/>
                  </a:lnTo>
                  <a:lnTo>
                    <a:pt x="218" y="612"/>
                  </a:lnTo>
                  <a:lnTo>
                    <a:pt x="210" y="618"/>
                  </a:lnTo>
                  <a:lnTo>
                    <a:pt x="200" y="622"/>
                  </a:lnTo>
                  <a:lnTo>
                    <a:pt x="192" y="622"/>
                  </a:lnTo>
                  <a:lnTo>
                    <a:pt x="182" y="622"/>
                  </a:lnTo>
                  <a:lnTo>
                    <a:pt x="172" y="620"/>
                  </a:lnTo>
                  <a:lnTo>
                    <a:pt x="164" y="616"/>
                  </a:lnTo>
                  <a:lnTo>
                    <a:pt x="154" y="610"/>
                  </a:lnTo>
                  <a:lnTo>
                    <a:pt x="154" y="610"/>
                  </a:lnTo>
                  <a:lnTo>
                    <a:pt x="148" y="602"/>
                  </a:lnTo>
                  <a:lnTo>
                    <a:pt x="142" y="594"/>
                  </a:lnTo>
                  <a:lnTo>
                    <a:pt x="140" y="586"/>
                  </a:lnTo>
                  <a:lnTo>
                    <a:pt x="138" y="576"/>
                  </a:lnTo>
                  <a:lnTo>
                    <a:pt x="138" y="566"/>
                  </a:lnTo>
                  <a:lnTo>
                    <a:pt x="140" y="556"/>
                  </a:lnTo>
                  <a:lnTo>
                    <a:pt x="144" y="548"/>
                  </a:lnTo>
                  <a:lnTo>
                    <a:pt x="150" y="540"/>
                  </a:lnTo>
                  <a:lnTo>
                    <a:pt x="150" y="54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6" name="Freeform 66"/>
            <p:cNvSpPr>
              <a:spLocks noEditPoints="1"/>
            </p:cNvSpPr>
            <p:nvPr userDrawn="1"/>
          </p:nvSpPr>
          <p:spPr bwMode="auto">
            <a:xfrm>
              <a:off x="1441450" y="550863"/>
              <a:ext cx="428625" cy="431800"/>
            </a:xfrm>
            <a:custGeom>
              <a:avLst/>
              <a:gdLst>
                <a:gd name="T0" fmla="*/ 144 w 270"/>
                <a:gd name="T1" fmla="*/ 272 h 272"/>
                <a:gd name="T2" fmla="*/ 170 w 270"/>
                <a:gd name="T3" fmla="*/ 266 h 272"/>
                <a:gd name="T4" fmla="*/ 196 w 270"/>
                <a:gd name="T5" fmla="*/ 256 h 272"/>
                <a:gd name="T6" fmla="*/ 218 w 270"/>
                <a:gd name="T7" fmla="*/ 242 h 272"/>
                <a:gd name="T8" fmla="*/ 236 w 270"/>
                <a:gd name="T9" fmla="*/ 226 h 272"/>
                <a:gd name="T10" fmla="*/ 252 w 270"/>
                <a:gd name="T11" fmla="*/ 204 h 272"/>
                <a:gd name="T12" fmla="*/ 262 w 270"/>
                <a:gd name="T13" fmla="*/ 180 h 272"/>
                <a:gd name="T14" fmla="*/ 270 w 270"/>
                <a:gd name="T15" fmla="*/ 154 h 272"/>
                <a:gd name="T16" fmla="*/ 270 w 270"/>
                <a:gd name="T17" fmla="*/ 126 h 272"/>
                <a:gd name="T18" fmla="*/ 268 w 270"/>
                <a:gd name="T19" fmla="*/ 112 h 272"/>
                <a:gd name="T20" fmla="*/ 262 w 270"/>
                <a:gd name="T21" fmla="*/ 86 h 272"/>
                <a:gd name="T22" fmla="*/ 250 w 270"/>
                <a:gd name="T23" fmla="*/ 64 h 272"/>
                <a:gd name="T24" fmla="*/ 234 w 270"/>
                <a:gd name="T25" fmla="*/ 42 h 272"/>
                <a:gd name="T26" fmla="*/ 214 w 270"/>
                <a:gd name="T27" fmla="*/ 26 h 272"/>
                <a:gd name="T28" fmla="*/ 192 w 270"/>
                <a:gd name="T29" fmla="*/ 12 h 272"/>
                <a:gd name="T30" fmla="*/ 166 w 270"/>
                <a:gd name="T31" fmla="*/ 4 h 272"/>
                <a:gd name="T32" fmla="*/ 140 w 270"/>
                <a:gd name="T33" fmla="*/ 0 h 272"/>
                <a:gd name="T34" fmla="*/ 126 w 270"/>
                <a:gd name="T35" fmla="*/ 0 h 272"/>
                <a:gd name="T36" fmla="*/ 98 w 270"/>
                <a:gd name="T37" fmla="*/ 6 h 272"/>
                <a:gd name="T38" fmla="*/ 74 w 270"/>
                <a:gd name="T39" fmla="*/ 14 h 272"/>
                <a:gd name="T40" fmla="*/ 52 w 270"/>
                <a:gd name="T41" fmla="*/ 28 h 272"/>
                <a:gd name="T42" fmla="*/ 32 w 270"/>
                <a:gd name="T43" fmla="*/ 46 h 272"/>
                <a:gd name="T44" fmla="*/ 18 w 270"/>
                <a:gd name="T45" fmla="*/ 68 h 272"/>
                <a:gd name="T46" fmla="*/ 6 w 270"/>
                <a:gd name="T47" fmla="*/ 92 h 272"/>
                <a:gd name="T48" fmla="*/ 0 w 270"/>
                <a:gd name="T49" fmla="*/ 118 h 272"/>
                <a:gd name="T50" fmla="*/ 0 w 270"/>
                <a:gd name="T51" fmla="*/ 144 h 272"/>
                <a:gd name="T52" fmla="*/ 2 w 270"/>
                <a:gd name="T53" fmla="*/ 158 h 272"/>
                <a:gd name="T54" fmla="*/ 8 w 270"/>
                <a:gd name="T55" fmla="*/ 184 h 272"/>
                <a:gd name="T56" fmla="*/ 20 w 270"/>
                <a:gd name="T57" fmla="*/ 208 h 272"/>
                <a:gd name="T58" fmla="*/ 36 w 270"/>
                <a:gd name="T59" fmla="*/ 228 h 272"/>
                <a:gd name="T60" fmla="*/ 56 w 270"/>
                <a:gd name="T61" fmla="*/ 246 h 272"/>
                <a:gd name="T62" fmla="*/ 78 w 270"/>
                <a:gd name="T63" fmla="*/ 260 h 272"/>
                <a:gd name="T64" fmla="*/ 104 w 270"/>
                <a:gd name="T65" fmla="*/ 268 h 272"/>
                <a:gd name="T66" fmla="*/ 130 w 270"/>
                <a:gd name="T67" fmla="*/ 272 h 272"/>
                <a:gd name="T68" fmla="*/ 144 w 270"/>
                <a:gd name="T69" fmla="*/ 272 h 272"/>
                <a:gd name="T70" fmla="*/ 128 w 270"/>
                <a:gd name="T71" fmla="*/ 26 h 272"/>
                <a:gd name="T72" fmla="*/ 170 w 270"/>
                <a:gd name="T73" fmla="*/ 32 h 272"/>
                <a:gd name="T74" fmla="*/ 204 w 270"/>
                <a:gd name="T75" fmla="*/ 52 h 272"/>
                <a:gd name="T76" fmla="*/ 228 w 270"/>
                <a:gd name="T77" fmla="*/ 84 h 272"/>
                <a:gd name="T78" fmla="*/ 240 w 270"/>
                <a:gd name="T79" fmla="*/ 124 h 272"/>
                <a:gd name="T80" fmla="*/ 240 w 270"/>
                <a:gd name="T81" fmla="*/ 144 h 272"/>
                <a:gd name="T82" fmla="*/ 232 w 270"/>
                <a:gd name="T83" fmla="*/ 124 h 272"/>
                <a:gd name="T84" fmla="*/ 210 w 270"/>
                <a:gd name="T85" fmla="*/ 90 h 272"/>
                <a:gd name="T86" fmla="*/ 178 w 270"/>
                <a:gd name="T87" fmla="*/ 66 h 272"/>
                <a:gd name="T88" fmla="*/ 138 w 270"/>
                <a:gd name="T89" fmla="*/ 54 h 272"/>
                <a:gd name="T90" fmla="*/ 116 w 270"/>
                <a:gd name="T91" fmla="*/ 54 h 272"/>
                <a:gd name="T92" fmla="*/ 72 w 270"/>
                <a:gd name="T93" fmla="*/ 66 h 272"/>
                <a:gd name="T94" fmla="*/ 38 w 270"/>
                <a:gd name="T95" fmla="*/ 92 h 272"/>
                <a:gd name="T96" fmla="*/ 44 w 270"/>
                <a:gd name="T97" fmla="*/ 78 h 272"/>
                <a:gd name="T98" fmla="*/ 62 w 270"/>
                <a:gd name="T99" fmla="*/ 56 h 272"/>
                <a:gd name="T100" fmla="*/ 86 w 270"/>
                <a:gd name="T101" fmla="*/ 38 h 272"/>
                <a:gd name="T102" fmla="*/ 112 w 270"/>
                <a:gd name="T103" fmla="*/ 28 h 272"/>
                <a:gd name="T104" fmla="*/ 128 w 270"/>
                <a:gd name="T105" fmla="*/ 2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70" h="272">
                  <a:moveTo>
                    <a:pt x="144" y="272"/>
                  </a:moveTo>
                  <a:lnTo>
                    <a:pt x="144" y="272"/>
                  </a:lnTo>
                  <a:lnTo>
                    <a:pt x="158" y="270"/>
                  </a:lnTo>
                  <a:lnTo>
                    <a:pt x="170" y="266"/>
                  </a:lnTo>
                  <a:lnTo>
                    <a:pt x="184" y="262"/>
                  </a:lnTo>
                  <a:lnTo>
                    <a:pt x="196" y="256"/>
                  </a:lnTo>
                  <a:lnTo>
                    <a:pt x="208" y="250"/>
                  </a:lnTo>
                  <a:lnTo>
                    <a:pt x="218" y="242"/>
                  </a:lnTo>
                  <a:lnTo>
                    <a:pt x="228" y="234"/>
                  </a:lnTo>
                  <a:lnTo>
                    <a:pt x="236" y="226"/>
                  </a:lnTo>
                  <a:lnTo>
                    <a:pt x="244" y="214"/>
                  </a:lnTo>
                  <a:lnTo>
                    <a:pt x="252" y="204"/>
                  </a:lnTo>
                  <a:lnTo>
                    <a:pt x="258" y="192"/>
                  </a:lnTo>
                  <a:lnTo>
                    <a:pt x="262" y="180"/>
                  </a:lnTo>
                  <a:lnTo>
                    <a:pt x="266" y="168"/>
                  </a:lnTo>
                  <a:lnTo>
                    <a:pt x="270" y="154"/>
                  </a:lnTo>
                  <a:lnTo>
                    <a:pt x="270" y="140"/>
                  </a:lnTo>
                  <a:lnTo>
                    <a:pt x="270" y="126"/>
                  </a:lnTo>
                  <a:lnTo>
                    <a:pt x="270" y="126"/>
                  </a:lnTo>
                  <a:lnTo>
                    <a:pt x="268" y="112"/>
                  </a:lnTo>
                  <a:lnTo>
                    <a:pt x="266" y="100"/>
                  </a:lnTo>
                  <a:lnTo>
                    <a:pt x="262" y="86"/>
                  </a:lnTo>
                  <a:lnTo>
                    <a:pt x="256" y="74"/>
                  </a:lnTo>
                  <a:lnTo>
                    <a:pt x="250" y="64"/>
                  </a:lnTo>
                  <a:lnTo>
                    <a:pt x="242" y="52"/>
                  </a:lnTo>
                  <a:lnTo>
                    <a:pt x="234" y="42"/>
                  </a:lnTo>
                  <a:lnTo>
                    <a:pt x="224" y="34"/>
                  </a:lnTo>
                  <a:lnTo>
                    <a:pt x="214" y="26"/>
                  </a:lnTo>
                  <a:lnTo>
                    <a:pt x="202" y="18"/>
                  </a:lnTo>
                  <a:lnTo>
                    <a:pt x="192" y="12"/>
                  </a:lnTo>
                  <a:lnTo>
                    <a:pt x="180" y="8"/>
                  </a:lnTo>
                  <a:lnTo>
                    <a:pt x="166" y="4"/>
                  </a:lnTo>
                  <a:lnTo>
                    <a:pt x="154" y="2"/>
                  </a:lnTo>
                  <a:lnTo>
                    <a:pt x="140" y="0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12" y="2"/>
                  </a:lnTo>
                  <a:lnTo>
                    <a:pt x="98" y="6"/>
                  </a:lnTo>
                  <a:lnTo>
                    <a:pt x="86" y="10"/>
                  </a:lnTo>
                  <a:lnTo>
                    <a:pt x="74" y="14"/>
                  </a:lnTo>
                  <a:lnTo>
                    <a:pt x="62" y="22"/>
                  </a:lnTo>
                  <a:lnTo>
                    <a:pt x="52" y="28"/>
                  </a:lnTo>
                  <a:lnTo>
                    <a:pt x="42" y="38"/>
                  </a:lnTo>
                  <a:lnTo>
                    <a:pt x="32" y="46"/>
                  </a:lnTo>
                  <a:lnTo>
                    <a:pt x="24" y="56"/>
                  </a:lnTo>
                  <a:lnTo>
                    <a:pt x="18" y="68"/>
                  </a:lnTo>
                  <a:lnTo>
                    <a:pt x="12" y="80"/>
                  </a:lnTo>
                  <a:lnTo>
                    <a:pt x="6" y="92"/>
                  </a:lnTo>
                  <a:lnTo>
                    <a:pt x="2" y="104"/>
                  </a:lnTo>
                  <a:lnTo>
                    <a:pt x="0" y="118"/>
                  </a:lnTo>
                  <a:lnTo>
                    <a:pt x="0" y="13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2" y="158"/>
                  </a:lnTo>
                  <a:lnTo>
                    <a:pt x="4" y="172"/>
                  </a:lnTo>
                  <a:lnTo>
                    <a:pt x="8" y="184"/>
                  </a:lnTo>
                  <a:lnTo>
                    <a:pt x="14" y="196"/>
                  </a:lnTo>
                  <a:lnTo>
                    <a:pt x="20" y="208"/>
                  </a:lnTo>
                  <a:lnTo>
                    <a:pt x="28" y="218"/>
                  </a:lnTo>
                  <a:lnTo>
                    <a:pt x="36" y="228"/>
                  </a:lnTo>
                  <a:lnTo>
                    <a:pt x="46" y="238"/>
                  </a:lnTo>
                  <a:lnTo>
                    <a:pt x="56" y="246"/>
                  </a:lnTo>
                  <a:lnTo>
                    <a:pt x="66" y="254"/>
                  </a:lnTo>
                  <a:lnTo>
                    <a:pt x="78" y="260"/>
                  </a:lnTo>
                  <a:lnTo>
                    <a:pt x="90" y="264"/>
                  </a:lnTo>
                  <a:lnTo>
                    <a:pt x="104" y="268"/>
                  </a:lnTo>
                  <a:lnTo>
                    <a:pt x="116" y="270"/>
                  </a:lnTo>
                  <a:lnTo>
                    <a:pt x="130" y="272"/>
                  </a:lnTo>
                  <a:lnTo>
                    <a:pt x="144" y="272"/>
                  </a:lnTo>
                  <a:lnTo>
                    <a:pt x="144" y="272"/>
                  </a:lnTo>
                  <a:close/>
                  <a:moveTo>
                    <a:pt x="128" y="26"/>
                  </a:moveTo>
                  <a:lnTo>
                    <a:pt x="128" y="26"/>
                  </a:lnTo>
                  <a:lnTo>
                    <a:pt x="150" y="26"/>
                  </a:lnTo>
                  <a:lnTo>
                    <a:pt x="170" y="32"/>
                  </a:lnTo>
                  <a:lnTo>
                    <a:pt x="188" y="40"/>
                  </a:lnTo>
                  <a:lnTo>
                    <a:pt x="204" y="52"/>
                  </a:lnTo>
                  <a:lnTo>
                    <a:pt x="218" y="66"/>
                  </a:lnTo>
                  <a:lnTo>
                    <a:pt x="228" y="84"/>
                  </a:lnTo>
                  <a:lnTo>
                    <a:pt x="236" y="102"/>
                  </a:lnTo>
                  <a:lnTo>
                    <a:pt x="240" y="124"/>
                  </a:lnTo>
                  <a:lnTo>
                    <a:pt x="240" y="124"/>
                  </a:lnTo>
                  <a:lnTo>
                    <a:pt x="240" y="144"/>
                  </a:lnTo>
                  <a:lnTo>
                    <a:pt x="240" y="144"/>
                  </a:lnTo>
                  <a:lnTo>
                    <a:pt x="232" y="124"/>
                  </a:lnTo>
                  <a:lnTo>
                    <a:pt x="222" y="106"/>
                  </a:lnTo>
                  <a:lnTo>
                    <a:pt x="210" y="90"/>
                  </a:lnTo>
                  <a:lnTo>
                    <a:pt x="194" y="78"/>
                  </a:lnTo>
                  <a:lnTo>
                    <a:pt x="178" y="66"/>
                  </a:lnTo>
                  <a:lnTo>
                    <a:pt x="158" y="58"/>
                  </a:lnTo>
                  <a:lnTo>
                    <a:pt x="138" y="54"/>
                  </a:lnTo>
                  <a:lnTo>
                    <a:pt x="116" y="54"/>
                  </a:lnTo>
                  <a:lnTo>
                    <a:pt x="116" y="54"/>
                  </a:lnTo>
                  <a:lnTo>
                    <a:pt x="94" y="58"/>
                  </a:lnTo>
                  <a:lnTo>
                    <a:pt x="72" y="66"/>
                  </a:lnTo>
                  <a:lnTo>
                    <a:pt x="54" y="76"/>
                  </a:lnTo>
                  <a:lnTo>
                    <a:pt x="38" y="92"/>
                  </a:lnTo>
                  <a:lnTo>
                    <a:pt x="38" y="92"/>
                  </a:lnTo>
                  <a:lnTo>
                    <a:pt x="44" y="78"/>
                  </a:lnTo>
                  <a:lnTo>
                    <a:pt x="52" y="66"/>
                  </a:lnTo>
                  <a:lnTo>
                    <a:pt x="62" y="56"/>
                  </a:lnTo>
                  <a:lnTo>
                    <a:pt x="72" y="46"/>
                  </a:lnTo>
                  <a:lnTo>
                    <a:pt x="86" y="38"/>
                  </a:lnTo>
                  <a:lnTo>
                    <a:pt x="98" y="32"/>
                  </a:lnTo>
                  <a:lnTo>
                    <a:pt x="112" y="28"/>
                  </a:lnTo>
                  <a:lnTo>
                    <a:pt x="128" y="26"/>
                  </a:lnTo>
                  <a:lnTo>
                    <a:pt x="128" y="26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7" name="Freeform 67"/>
            <p:cNvSpPr>
              <a:spLocks/>
            </p:cNvSpPr>
            <p:nvPr userDrawn="1"/>
          </p:nvSpPr>
          <p:spPr bwMode="auto">
            <a:xfrm>
              <a:off x="1501775" y="592138"/>
              <a:ext cx="320675" cy="187325"/>
            </a:xfrm>
            <a:custGeom>
              <a:avLst/>
              <a:gdLst>
                <a:gd name="T0" fmla="*/ 0 w 202"/>
                <a:gd name="T1" fmla="*/ 66 h 118"/>
                <a:gd name="T2" fmla="*/ 0 w 202"/>
                <a:gd name="T3" fmla="*/ 66 h 118"/>
                <a:gd name="T4" fmla="*/ 16 w 202"/>
                <a:gd name="T5" fmla="*/ 50 h 118"/>
                <a:gd name="T6" fmla="*/ 34 w 202"/>
                <a:gd name="T7" fmla="*/ 40 h 118"/>
                <a:gd name="T8" fmla="*/ 56 w 202"/>
                <a:gd name="T9" fmla="*/ 32 h 118"/>
                <a:gd name="T10" fmla="*/ 78 w 202"/>
                <a:gd name="T11" fmla="*/ 28 h 118"/>
                <a:gd name="T12" fmla="*/ 78 w 202"/>
                <a:gd name="T13" fmla="*/ 28 h 118"/>
                <a:gd name="T14" fmla="*/ 100 w 202"/>
                <a:gd name="T15" fmla="*/ 28 h 118"/>
                <a:gd name="T16" fmla="*/ 120 w 202"/>
                <a:gd name="T17" fmla="*/ 32 h 118"/>
                <a:gd name="T18" fmla="*/ 140 w 202"/>
                <a:gd name="T19" fmla="*/ 40 h 118"/>
                <a:gd name="T20" fmla="*/ 156 w 202"/>
                <a:gd name="T21" fmla="*/ 52 h 118"/>
                <a:gd name="T22" fmla="*/ 172 w 202"/>
                <a:gd name="T23" fmla="*/ 64 h 118"/>
                <a:gd name="T24" fmla="*/ 184 w 202"/>
                <a:gd name="T25" fmla="*/ 80 h 118"/>
                <a:gd name="T26" fmla="*/ 194 w 202"/>
                <a:gd name="T27" fmla="*/ 98 h 118"/>
                <a:gd name="T28" fmla="*/ 202 w 202"/>
                <a:gd name="T29" fmla="*/ 118 h 118"/>
                <a:gd name="T30" fmla="*/ 202 w 202"/>
                <a:gd name="T31" fmla="*/ 118 h 118"/>
                <a:gd name="T32" fmla="*/ 202 w 202"/>
                <a:gd name="T33" fmla="*/ 98 h 118"/>
                <a:gd name="T34" fmla="*/ 202 w 202"/>
                <a:gd name="T35" fmla="*/ 98 h 118"/>
                <a:gd name="T36" fmla="*/ 198 w 202"/>
                <a:gd name="T37" fmla="*/ 76 h 118"/>
                <a:gd name="T38" fmla="*/ 190 w 202"/>
                <a:gd name="T39" fmla="*/ 58 h 118"/>
                <a:gd name="T40" fmla="*/ 180 w 202"/>
                <a:gd name="T41" fmla="*/ 40 h 118"/>
                <a:gd name="T42" fmla="*/ 166 w 202"/>
                <a:gd name="T43" fmla="*/ 26 h 118"/>
                <a:gd name="T44" fmla="*/ 150 w 202"/>
                <a:gd name="T45" fmla="*/ 14 h 118"/>
                <a:gd name="T46" fmla="*/ 132 w 202"/>
                <a:gd name="T47" fmla="*/ 6 h 118"/>
                <a:gd name="T48" fmla="*/ 112 w 202"/>
                <a:gd name="T49" fmla="*/ 0 h 118"/>
                <a:gd name="T50" fmla="*/ 90 w 202"/>
                <a:gd name="T51" fmla="*/ 0 h 118"/>
                <a:gd name="T52" fmla="*/ 90 w 202"/>
                <a:gd name="T53" fmla="*/ 0 h 118"/>
                <a:gd name="T54" fmla="*/ 74 w 202"/>
                <a:gd name="T55" fmla="*/ 2 h 118"/>
                <a:gd name="T56" fmla="*/ 60 w 202"/>
                <a:gd name="T57" fmla="*/ 6 h 118"/>
                <a:gd name="T58" fmla="*/ 48 w 202"/>
                <a:gd name="T59" fmla="*/ 12 h 118"/>
                <a:gd name="T60" fmla="*/ 34 w 202"/>
                <a:gd name="T61" fmla="*/ 20 h 118"/>
                <a:gd name="T62" fmla="*/ 24 w 202"/>
                <a:gd name="T63" fmla="*/ 30 h 118"/>
                <a:gd name="T64" fmla="*/ 14 w 202"/>
                <a:gd name="T65" fmla="*/ 40 h 118"/>
                <a:gd name="T66" fmla="*/ 6 w 202"/>
                <a:gd name="T67" fmla="*/ 52 h 118"/>
                <a:gd name="T68" fmla="*/ 0 w 202"/>
                <a:gd name="T69" fmla="*/ 66 h 118"/>
                <a:gd name="T70" fmla="*/ 0 w 202"/>
                <a:gd name="T71" fmla="*/ 6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2" h="118">
                  <a:moveTo>
                    <a:pt x="0" y="66"/>
                  </a:moveTo>
                  <a:lnTo>
                    <a:pt x="0" y="66"/>
                  </a:lnTo>
                  <a:lnTo>
                    <a:pt x="16" y="50"/>
                  </a:lnTo>
                  <a:lnTo>
                    <a:pt x="34" y="40"/>
                  </a:lnTo>
                  <a:lnTo>
                    <a:pt x="56" y="32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100" y="28"/>
                  </a:lnTo>
                  <a:lnTo>
                    <a:pt x="120" y="32"/>
                  </a:lnTo>
                  <a:lnTo>
                    <a:pt x="140" y="40"/>
                  </a:lnTo>
                  <a:lnTo>
                    <a:pt x="156" y="52"/>
                  </a:lnTo>
                  <a:lnTo>
                    <a:pt x="172" y="64"/>
                  </a:lnTo>
                  <a:lnTo>
                    <a:pt x="184" y="80"/>
                  </a:lnTo>
                  <a:lnTo>
                    <a:pt x="194" y="98"/>
                  </a:lnTo>
                  <a:lnTo>
                    <a:pt x="202" y="118"/>
                  </a:lnTo>
                  <a:lnTo>
                    <a:pt x="202" y="118"/>
                  </a:lnTo>
                  <a:lnTo>
                    <a:pt x="202" y="98"/>
                  </a:lnTo>
                  <a:lnTo>
                    <a:pt x="202" y="98"/>
                  </a:lnTo>
                  <a:lnTo>
                    <a:pt x="198" y="76"/>
                  </a:lnTo>
                  <a:lnTo>
                    <a:pt x="190" y="58"/>
                  </a:lnTo>
                  <a:lnTo>
                    <a:pt x="180" y="40"/>
                  </a:lnTo>
                  <a:lnTo>
                    <a:pt x="166" y="26"/>
                  </a:lnTo>
                  <a:lnTo>
                    <a:pt x="150" y="14"/>
                  </a:lnTo>
                  <a:lnTo>
                    <a:pt x="132" y="6"/>
                  </a:lnTo>
                  <a:lnTo>
                    <a:pt x="112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4" y="2"/>
                  </a:lnTo>
                  <a:lnTo>
                    <a:pt x="60" y="6"/>
                  </a:lnTo>
                  <a:lnTo>
                    <a:pt x="48" y="12"/>
                  </a:lnTo>
                  <a:lnTo>
                    <a:pt x="34" y="20"/>
                  </a:lnTo>
                  <a:lnTo>
                    <a:pt x="24" y="30"/>
                  </a:lnTo>
                  <a:lnTo>
                    <a:pt x="14" y="40"/>
                  </a:lnTo>
                  <a:lnTo>
                    <a:pt x="6" y="52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68"/>
            <p:cNvSpPr>
              <a:spLocks noEditPoints="1"/>
            </p:cNvSpPr>
            <p:nvPr userDrawn="1"/>
          </p:nvSpPr>
          <p:spPr bwMode="auto">
            <a:xfrm>
              <a:off x="1152525" y="503238"/>
              <a:ext cx="765175" cy="819150"/>
            </a:xfrm>
            <a:custGeom>
              <a:avLst/>
              <a:gdLst>
                <a:gd name="T0" fmla="*/ 26 w 482"/>
                <a:gd name="T1" fmla="*/ 510 h 516"/>
                <a:gd name="T2" fmla="*/ 54 w 482"/>
                <a:gd name="T3" fmla="*/ 516 h 516"/>
                <a:gd name="T4" fmla="*/ 80 w 482"/>
                <a:gd name="T5" fmla="*/ 506 h 516"/>
                <a:gd name="T6" fmla="*/ 186 w 482"/>
                <a:gd name="T7" fmla="*/ 386 h 516"/>
                <a:gd name="T8" fmla="*/ 198 w 482"/>
                <a:gd name="T9" fmla="*/ 364 h 516"/>
                <a:gd name="T10" fmla="*/ 198 w 482"/>
                <a:gd name="T11" fmla="*/ 342 h 516"/>
                <a:gd name="T12" fmla="*/ 218 w 482"/>
                <a:gd name="T13" fmla="*/ 298 h 516"/>
                <a:gd name="T14" fmla="*/ 242 w 482"/>
                <a:gd name="T15" fmla="*/ 314 h 516"/>
                <a:gd name="T16" fmla="*/ 282 w 482"/>
                <a:gd name="T17" fmla="*/ 328 h 516"/>
                <a:gd name="T18" fmla="*/ 328 w 482"/>
                <a:gd name="T19" fmla="*/ 332 h 516"/>
                <a:gd name="T20" fmla="*/ 360 w 482"/>
                <a:gd name="T21" fmla="*/ 326 h 516"/>
                <a:gd name="T22" fmla="*/ 406 w 482"/>
                <a:gd name="T23" fmla="*/ 306 h 516"/>
                <a:gd name="T24" fmla="*/ 442 w 482"/>
                <a:gd name="T25" fmla="*/ 274 h 516"/>
                <a:gd name="T26" fmla="*/ 468 w 482"/>
                <a:gd name="T27" fmla="*/ 234 h 516"/>
                <a:gd name="T28" fmla="*/ 482 w 482"/>
                <a:gd name="T29" fmla="*/ 188 h 516"/>
                <a:gd name="T30" fmla="*/ 482 w 482"/>
                <a:gd name="T31" fmla="*/ 154 h 516"/>
                <a:gd name="T32" fmla="*/ 472 w 482"/>
                <a:gd name="T33" fmla="*/ 106 h 516"/>
                <a:gd name="T34" fmla="*/ 448 w 482"/>
                <a:gd name="T35" fmla="*/ 64 h 516"/>
                <a:gd name="T36" fmla="*/ 414 w 482"/>
                <a:gd name="T37" fmla="*/ 32 h 516"/>
                <a:gd name="T38" fmla="*/ 372 w 482"/>
                <a:gd name="T39" fmla="*/ 10 h 516"/>
                <a:gd name="T40" fmla="*/ 322 w 482"/>
                <a:gd name="T41" fmla="*/ 0 h 516"/>
                <a:gd name="T42" fmla="*/ 288 w 482"/>
                <a:gd name="T43" fmla="*/ 2 h 516"/>
                <a:gd name="T44" fmla="*/ 242 w 482"/>
                <a:gd name="T45" fmla="*/ 18 h 516"/>
                <a:gd name="T46" fmla="*/ 204 w 482"/>
                <a:gd name="T47" fmla="*/ 46 h 516"/>
                <a:gd name="T48" fmla="*/ 174 w 482"/>
                <a:gd name="T49" fmla="*/ 82 h 516"/>
                <a:gd name="T50" fmla="*/ 156 w 482"/>
                <a:gd name="T51" fmla="*/ 128 h 516"/>
                <a:gd name="T52" fmla="*/ 152 w 482"/>
                <a:gd name="T53" fmla="*/ 176 h 516"/>
                <a:gd name="T54" fmla="*/ 156 w 482"/>
                <a:gd name="T55" fmla="*/ 206 h 516"/>
                <a:gd name="T56" fmla="*/ 178 w 482"/>
                <a:gd name="T57" fmla="*/ 256 h 516"/>
                <a:gd name="T58" fmla="*/ 170 w 482"/>
                <a:gd name="T59" fmla="*/ 308 h 516"/>
                <a:gd name="T60" fmla="*/ 146 w 482"/>
                <a:gd name="T61" fmla="*/ 304 h 516"/>
                <a:gd name="T62" fmla="*/ 124 w 482"/>
                <a:gd name="T63" fmla="*/ 310 h 516"/>
                <a:gd name="T64" fmla="*/ 12 w 482"/>
                <a:gd name="T65" fmla="*/ 434 h 516"/>
                <a:gd name="T66" fmla="*/ 2 w 482"/>
                <a:gd name="T67" fmla="*/ 450 h 516"/>
                <a:gd name="T68" fmla="*/ 2 w 482"/>
                <a:gd name="T69" fmla="*/ 480 h 516"/>
                <a:gd name="T70" fmla="*/ 16 w 482"/>
                <a:gd name="T71" fmla="*/ 504 h 516"/>
                <a:gd name="T72" fmla="*/ 182 w 482"/>
                <a:gd name="T73" fmla="*/ 174 h 516"/>
                <a:gd name="T74" fmla="*/ 184 w 482"/>
                <a:gd name="T75" fmla="*/ 134 h 516"/>
                <a:gd name="T76" fmla="*/ 200 w 482"/>
                <a:gd name="T77" fmla="*/ 98 h 516"/>
                <a:gd name="T78" fmla="*/ 224 w 482"/>
                <a:gd name="T79" fmla="*/ 68 h 516"/>
                <a:gd name="T80" fmla="*/ 256 w 482"/>
                <a:gd name="T81" fmla="*/ 44 h 516"/>
                <a:gd name="T82" fmla="*/ 294 w 482"/>
                <a:gd name="T83" fmla="*/ 32 h 516"/>
                <a:gd name="T84" fmla="*/ 322 w 482"/>
                <a:gd name="T85" fmla="*/ 30 h 516"/>
                <a:gd name="T86" fmla="*/ 362 w 482"/>
                <a:gd name="T87" fmla="*/ 38 h 516"/>
                <a:gd name="T88" fmla="*/ 396 w 482"/>
                <a:gd name="T89" fmla="*/ 56 h 516"/>
                <a:gd name="T90" fmla="*/ 424 w 482"/>
                <a:gd name="T91" fmla="*/ 82 h 516"/>
                <a:gd name="T92" fmla="*/ 444 w 482"/>
                <a:gd name="T93" fmla="*/ 116 h 516"/>
                <a:gd name="T94" fmla="*/ 452 w 482"/>
                <a:gd name="T95" fmla="*/ 156 h 516"/>
                <a:gd name="T96" fmla="*/ 452 w 482"/>
                <a:gd name="T97" fmla="*/ 184 h 516"/>
                <a:gd name="T98" fmla="*/ 440 w 482"/>
                <a:gd name="T99" fmla="*/ 222 h 516"/>
                <a:gd name="T100" fmla="*/ 418 w 482"/>
                <a:gd name="T101" fmla="*/ 256 h 516"/>
                <a:gd name="T102" fmla="*/ 390 w 482"/>
                <a:gd name="T103" fmla="*/ 280 h 516"/>
                <a:gd name="T104" fmla="*/ 352 w 482"/>
                <a:gd name="T105" fmla="*/ 296 h 516"/>
                <a:gd name="T106" fmla="*/ 326 w 482"/>
                <a:gd name="T107" fmla="*/ 302 h 516"/>
                <a:gd name="T108" fmla="*/ 286 w 482"/>
                <a:gd name="T109" fmla="*/ 298 h 516"/>
                <a:gd name="T110" fmla="*/ 248 w 482"/>
                <a:gd name="T111" fmla="*/ 284 h 516"/>
                <a:gd name="T112" fmla="*/ 218 w 482"/>
                <a:gd name="T113" fmla="*/ 258 h 516"/>
                <a:gd name="T114" fmla="*/ 196 w 482"/>
                <a:gd name="T115" fmla="*/ 226 h 516"/>
                <a:gd name="T116" fmla="*/ 184 w 482"/>
                <a:gd name="T117" fmla="*/ 188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82" h="516">
                  <a:moveTo>
                    <a:pt x="16" y="504"/>
                  </a:moveTo>
                  <a:lnTo>
                    <a:pt x="16" y="504"/>
                  </a:lnTo>
                  <a:lnTo>
                    <a:pt x="26" y="510"/>
                  </a:lnTo>
                  <a:lnTo>
                    <a:pt x="34" y="514"/>
                  </a:lnTo>
                  <a:lnTo>
                    <a:pt x="44" y="516"/>
                  </a:lnTo>
                  <a:lnTo>
                    <a:pt x="54" y="516"/>
                  </a:lnTo>
                  <a:lnTo>
                    <a:pt x="62" y="516"/>
                  </a:lnTo>
                  <a:lnTo>
                    <a:pt x="72" y="512"/>
                  </a:lnTo>
                  <a:lnTo>
                    <a:pt x="80" y="506"/>
                  </a:lnTo>
                  <a:lnTo>
                    <a:pt x="88" y="500"/>
                  </a:lnTo>
                  <a:lnTo>
                    <a:pt x="186" y="386"/>
                  </a:lnTo>
                  <a:lnTo>
                    <a:pt x="186" y="386"/>
                  </a:lnTo>
                  <a:lnTo>
                    <a:pt x="192" y="380"/>
                  </a:lnTo>
                  <a:lnTo>
                    <a:pt x="196" y="372"/>
                  </a:lnTo>
                  <a:lnTo>
                    <a:pt x="198" y="364"/>
                  </a:lnTo>
                  <a:lnTo>
                    <a:pt x="200" y="358"/>
                  </a:lnTo>
                  <a:lnTo>
                    <a:pt x="200" y="350"/>
                  </a:lnTo>
                  <a:lnTo>
                    <a:pt x="198" y="342"/>
                  </a:lnTo>
                  <a:lnTo>
                    <a:pt x="196" y="334"/>
                  </a:lnTo>
                  <a:lnTo>
                    <a:pt x="192" y="328"/>
                  </a:lnTo>
                  <a:lnTo>
                    <a:pt x="218" y="298"/>
                  </a:lnTo>
                  <a:lnTo>
                    <a:pt x="218" y="298"/>
                  </a:lnTo>
                  <a:lnTo>
                    <a:pt x="230" y="306"/>
                  </a:lnTo>
                  <a:lnTo>
                    <a:pt x="242" y="314"/>
                  </a:lnTo>
                  <a:lnTo>
                    <a:pt x="254" y="320"/>
                  </a:lnTo>
                  <a:lnTo>
                    <a:pt x="268" y="324"/>
                  </a:lnTo>
                  <a:lnTo>
                    <a:pt x="282" y="328"/>
                  </a:lnTo>
                  <a:lnTo>
                    <a:pt x="298" y="330"/>
                  </a:lnTo>
                  <a:lnTo>
                    <a:pt x="312" y="332"/>
                  </a:lnTo>
                  <a:lnTo>
                    <a:pt x="328" y="332"/>
                  </a:lnTo>
                  <a:lnTo>
                    <a:pt x="328" y="332"/>
                  </a:lnTo>
                  <a:lnTo>
                    <a:pt x="344" y="330"/>
                  </a:lnTo>
                  <a:lnTo>
                    <a:pt x="360" y="326"/>
                  </a:lnTo>
                  <a:lnTo>
                    <a:pt x="376" y="320"/>
                  </a:lnTo>
                  <a:lnTo>
                    <a:pt x="392" y="314"/>
                  </a:lnTo>
                  <a:lnTo>
                    <a:pt x="406" y="306"/>
                  </a:lnTo>
                  <a:lnTo>
                    <a:pt x="418" y="296"/>
                  </a:lnTo>
                  <a:lnTo>
                    <a:pt x="430" y="286"/>
                  </a:lnTo>
                  <a:lnTo>
                    <a:pt x="442" y="274"/>
                  </a:lnTo>
                  <a:lnTo>
                    <a:pt x="452" y="262"/>
                  </a:lnTo>
                  <a:lnTo>
                    <a:pt x="460" y="250"/>
                  </a:lnTo>
                  <a:lnTo>
                    <a:pt x="468" y="234"/>
                  </a:lnTo>
                  <a:lnTo>
                    <a:pt x="474" y="220"/>
                  </a:lnTo>
                  <a:lnTo>
                    <a:pt x="478" y="204"/>
                  </a:lnTo>
                  <a:lnTo>
                    <a:pt x="482" y="188"/>
                  </a:lnTo>
                  <a:lnTo>
                    <a:pt x="482" y="172"/>
                  </a:lnTo>
                  <a:lnTo>
                    <a:pt x="482" y="154"/>
                  </a:lnTo>
                  <a:lnTo>
                    <a:pt x="482" y="154"/>
                  </a:lnTo>
                  <a:lnTo>
                    <a:pt x="480" y="138"/>
                  </a:lnTo>
                  <a:lnTo>
                    <a:pt x="476" y="122"/>
                  </a:lnTo>
                  <a:lnTo>
                    <a:pt x="472" y="106"/>
                  </a:lnTo>
                  <a:lnTo>
                    <a:pt x="464" y="92"/>
                  </a:lnTo>
                  <a:lnTo>
                    <a:pt x="456" y="78"/>
                  </a:lnTo>
                  <a:lnTo>
                    <a:pt x="448" y="64"/>
                  </a:lnTo>
                  <a:lnTo>
                    <a:pt x="438" y="52"/>
                  </a:lnTo>
                  <a:lnTo>
                    <a:pt x="426" y="42"/>
                  </a:lnTo>
                  <a:lnTo>
                    <a:pt x="414" y="32"/>
                  </a:lnTo>
                  <a:lnTo>
                    <a:pt x="400" y="22"/>
                  </a:lnTo>
                  <a:lnTo>
                    <a:pt x="386" y="16"/>
                  </a:lnTo>
                  <a:lnTo>
                    <a:pt x="372" y="10"/>
                  </a:lnTo>
                  <a:lnTo>
                    <a:pt x="356" y="4"/>
                  </a:lnTo>
                  <a:lnTo>
                    <a:pt x="340" y="2"/>
                  </a:lnTo>
                  <a:lnTo>
                    <a:pt x="322" y="0"/>
                  </a:lnTo>
                  <a:lnTo>
                    <a:pt x="306" y="0"/>
                  </a:lnTo>
                  <a:lnTo>
                    <a:pt x="306" y="0"/>
                  </a:lnTo>
                  <a:lnTo>
                    <a:pt x="288" y="2"/>
                  </a:lnTo>
                  <a:lnTo>
                    <a:pt x="272" y="6"/>
                  </a:lnTo>
                  <a:lnTo>
                    <a:pt x="258" y="12"/>
                  </a:lnTo>
                  <a:lnTo>
                    <a:pt x="242" y="18"/>
                  </a:lnTo>
                  <a:lnTo>
                    <a:pt x="228" y="26"/>
                  </a:lnTo>
                  <a:lnTo>
                    <a:pt x="216" y="34"/>
                  </a:lnTo>
                  <a:lnTo>
                    <a:pt x="204" y="46"/>
                  </a:lnTo>
                  <a:lnTo>
                    <a:pt x="192" y="56"/>
                  </a:lnTo>
                  <a:lnTo>
                    <a:pt x="182" y="70"/>
                  </a:lnTo>
                  <a:lnTo>
                    <a:pt x="174" y="82"/>
                  </a:lnTo>
                  <a:lnTo>
                    <a:pt x="166" y="96"/>
                  </a:lnTo>
                  <a:lnTo>
                    <a:pt x="160" y="112"/>
                  </a:lnTo>
                  <a:lnTo>
                    <a:pt x="156" y="128"/>
                  </a:lnTo>
                  <a:lnTo>
                    <a:pt x="152" y="144"/>
                  </a:lnTo>
                  <a:lnTo>
                    <a:pt x="152" y="160"/>
                  </a:lnTo>
                  <a:lnTo>
                    <a:pt x="152" y="176"/>
                  </a:lnTo>
                  <a:lnTo>
                    <a:pt x="152" y="176"/>
                  </a:lnTo>
                  <a:lnTo>
                    <a:pt x="154" y="192"/>
                  </a:lnTo>
                  <a:lnTo>
                    <a:pt x="156" y="206"/>
                  </a:lnTo>
                  <a:lnTo>
                    <a:pt x="160" y="218"/>
                  </a:lnTo>
                  <a:lnTo>
                    <a:pt x="164" y="232"/>
                  </a:lnTo>
                  <a:lnTo>
                    <a:pt x="178" y="256"/>
                  </a:lnTo>
                  <a:lnTo>
                    <a:pt x="194" y="278"/>
                  </a:lnTo>
                  <a:lnTo>
                    <a:pt x="170" y="308"/>
                  </a:lnTo>
                  <a:lnTo>
                    <a:pt x="170" y="308"/>
                  </a:lnTo>
                  <a:lnTo>
                    <a:pt x="162" y="304"/>
                  </a:lnTo>
                  <a:lnTo>
                    <a:pt x="154" y="304"/>
                  </a:lnTo>
                  <a:lnTo>
                    <a:pt x="146" y="304"/>
                  </a:lnTo>
                  <a:lnTo>
                    <a:pt x="138" y="304"/>
                  </a:lnTo>
                  <a:lnTo>
                    <a:pt x="130" y="306"/>
                  </a:lnTo>
                  <a:lnTo>
                    <a:pt x="124" y="310"/>
                  </a:lnTo>
                  <a:lnTo>
                    <a:pt x="118" y="314"/>
                  </a:lnTo>
                  <a:lnTo>
                    <a:pt x="112" y="320"/>
                  </a:lnTo>
                  <a:lnTo>
                    <a:pt x="12" y="434"/>
                  </a:lnTo>
                  <a:lnTo>
                    <a:pt x="12" y="434"/>
                  </a:lnTo>
                  <a:lnTo>
                    <a:pt x="6" y="442"/>
                  </a:lnTo>
                  <a:lnTo>
                    <a:pt x="2" y="450"/>
                  </a:lnTo>
                  <a:lnTo>
                    <a:pt x="0" y="460"/>
                  </a:lnTo>
                  <a:lnTo>
                    <a:pt x="0" y="470"/>
                  </a:lnTo>
                  <a:lnTo>
                    <a:pt x="2" y="480"/>
                  </a:lnTo>
                  <a:lnTo>
                    <a:pt x="4" y="488"/>
                  </a:lnTo>
                  <a:lnTo>
                    <a:pt x="10" y="496"/>
                  </a:lnTo>
                  <a:lnTo>
                    <a:pt x="16" y="504"/>
                  </a:lnTo>
                  <a:lnTo>
                    <a:pt x="16" y="504"/>
                  </a:lnTo>
                  <a:close/>
                  <a:moveTo>
                    <a:pt x="182" y="174"/>
                  </a:moveTo>
                  <a:lnTo>
                    <a:pt x="182" y="174"/>
                  </a:lnTo>
                  <a:lnTo>
                    <a:pt x="182" y="160"/>
                  </a:lnTo>
                  <a:lnTo>
                    <a:pt x="182" y="148"/>
                  </a:lnTo>
                  <a:lnTo>
                    <a:pt x="184" y="134"/>
                  </a:lnTo>
                  <a:lnTo>
                    <a:pt x="188" y="122"/>
                  </a:lnTo>
                  <a:lnTo>
                    <a:pt x="194" y="110"/>
                  </a:lnTo>
                  <a:lnTo>
                    <a:pt x="200" y="98"/>
                  </a:lnTo>
                  <a:lnTo>
                    <a:pt x="206" y="86"/>
                  </a:lnTo>
                  <a:lnTo>
                    <a:pt x="214" y="76"/>
                  </a:lnTo>
                  <a:lnTo>
                    <a:pt x="224" y="68"/>
                  </a:lnTo>
                  <a:lnTo>
                    <a:pt x="234" y="58"/>
                  </a:lnTo>
                  <a:lnTo>
                    <a:pt x="244" y="52"/>
                  </a:lnTo>
                  <a:lnTo>
                    <a:pt x="256" y="44"/>
                  </a:lnTo>
                  <a:lnTo>
                    <a:pt x="268" y="40"/>
                  </a:lnTo>
                  <a:lnTo>
                    <a:pt x="280" y="36"/>
                  </a:lnTo>
                  <a:lnTo>
                    <a:pt x="294" y="32"/>
                  </a:lnTo>
                  <a:lnTo>
                    <a:pt x="308" y="30"/>
                  </a:lnTo>
                  <a:lnTo>
                    <a:pt x="308" y="30"/>
                  </a:lnTo>
                  <a:lnTo>
                    <a:pt x="322" y="30"/>
                  </a:lnTo>
                  <a:lnTo>
                    <a:pt x="336" y="32"/>
                  </a:lnTo>
                  <a:lnTo>
                    <a:pt x="348" y="34"/>
                  </a:lnTo>
                  <a:lnTo>
                    <a:pt x="362" y="38"/>
                  </a:lnTo>
                  <a:lnTo>
                    <a:pt x="374" y="42"/>
                  </a:lnTo>
                  <a:lnTo>
                    <a:pt x="384" y="48"/>
                  </a:lnTo>
                  <a:lnTo>
                    <a:pt x="396" y="56"/>
                  </a:lnTo>
                  <a:lnTo>
                    <a:pt x="406" y="64"/>
                  </a:lnTo>
                  <a:lnTo>
                    <a:pt x="416" y="72"/>
                  </a:lnTo>
                  <a:lnTo>
                    <a:pt x="424" y="82"/>
                  </a:lnTo>
                  <a:lnTo>
                    <a:pt x="432" y="94"/>
                  </a:lnTo>
                  <a:lnTo>
                    <a:pt x="438" y="104"/>
                  </a:lnTo>
                  <a:lnTo>
                    <a:pt x="444" y="116"/>
                  </a:lnTo>
                  <a:lnTo>
                    <a:pt x="448" y="130"/>
                  </a:lnTo>
                  <a:lnTo>
                    <a:pt x="450" y="142"/>
                  </a:lnTo>
                  <a:lnTo>
                    <a:pt x="452" y="156"/>
                  </a:lnTo>
                  <a:lnTo>
                    <a:pt x="452" y="156"/>
                  </a:lnTo>
                  <a:lnTo>
                    <a:pt x="452" y="170"/>
                  </a:lnTo>
                  <a:lnTo>
                    <a:pt x="452" y="184"/>
                  </a:lnTo>
                  <a:lnTo>
                    <a:pt x="448" y="198"/>
                  </a:lnTo>
                  <a:lnTo>
                    <a:pt x="444" y="210"/>
                  </a:lnTo>
                  <a:lnTo>
                    <a:pt x="440" y="222"/>
                  </a:lnTo>
                  <a:lnTo>
                    <a:pt x="434" y="234"/>
                  </a:lnTo>
                  <a:lnTo>
                    <a:pt x="426" y="244"/>
                  </a:lnTo>
                  <a:lnTo>
                    <a:pt x="418" y="256"/>
                  </a:lnTo>
                  <a:lnTo>
                    <a:pt x="410" y="264"/>
                  </a:lnTo>
                  <a:lnTo>
                    <a:pt x="400" y="272"/>
                  </a:lnTo>
                  <a:lnTo>
                    <a:pt x="390" y="280"/>
                  </a:lnTo>
                  <a:lnTo>
                    <a:pt x="378" y="286"/>
                  </a:lnTo>
                  <a:lnTo>
                    <a:pt x="366" y="292"/>
                  </a:lnTo>
                  <a:lnTo>
                    <a:pt x="352" y="296"/>
                  </a:lnTo>
                  <a:lnTo>
                    <a:pt x="340" y="300"/>
                  </a:lnTo>
                  <a:lnTo>
                    <a:pt x="326" y="302"/>
                  </a:lnTo>
                  <a:lnTo>
                    <a:pt x="326" y="302"/>
                  </a:lnTo>
                  <a:lnTo>
                    <a:pt x="312" y="302"/>
                  </a:lnTo>
                  <a:lnTo>
                    <a:pt x="298" y="300"/>
                  </a:lnTo>
                  <a:lnTo>
                    <a:pt x="286" y="298"/>
                  </a:lnTo>
                  <a:lnTo>
                    <a:pt x="272" y="294"/>
                  </a:lnTo>
                  <a:lnTo>
                    <a:pt x="260" y="290"/>
                  </a:lnTo>
                  <a:lnTo>
                    <a:pt x="248" y="284"/>
                  </a:lnTo>
                  <a:lnTo>
                    <a:pt x="238" y="276"/>
                  </a:lnTo>
                  <a:lnTo>
                    <a:pt x="228" y="268"/>
                  </a:lnTo>
                  <a:lnTo>
                    <a:pt x="218" y="258"/>
                  </a:lnTo>
                  <a:lnTo>
                    <a:pt x="210" y="248"/>
                  </a:lnTo>
                  <a:lnTo>
                    <a:pt x="202" y="238"/>
                  </a:lnTo>
                  <a:lnTo>
                    <a:pt x="196" y="226"/>
                  </a:lnTo>
                  <a:lnTo>
                    <a:pt x="190" y="214"/>
                  </a:lnTo>
                  <a:lnTo>
                    <a:pt x="186" y="202"/>
                  </a:lnTo>
                  <a:lnTo>
                    <a:pt x="184" y="188"/>
                  </a:lnTo>
                  <a:lnTo>
                    <a:pt x="182" y="174"/>
                  </a:lnTo>
                  <a:lnTo>
                    <a:pt x="182" y="1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69"/>
            <p:cNvSpPr>
              <a:spLocks noEditPoints="1"/>
            </p:cNvSpPr>
            <p:nvPr userDrawn="1"/>
          </p:nvSpPr>
          <p:spPr bwMode="auto">
            <a:xfrm>
              <a:off x="4483100" y="1001713"/>
              <a:ext cx="476250" cy="447675"/>
            </a:xfrm>
            <a:custGeom>
              <a:avLst/>
              <a:gdLst>
                <a:gd name="T0" fmla="*/ 36 w 300"/>
                <a:gd name="T1" fmla="*/ 0 h 282"/>
                <a:gd name="T2" fmla="*/ 36 w 300"/>
                <a:gd name="T3" fmla="*/ 0 h 282"/>
                <a:gd name="T4" fmla="*/ 30 w 300"/>
                <a:gd name="T5" fmla="*/ 2 h 282"/>
                <a:gd name="T6" fmla="*/ 22 w 300"/>
                <a:gd name="T7" fmla="*/ 4 h 282"/>
                <a:gd name="T8" fmla="*/ 16 w 300"/>
                <a:gd name="T9" fmla="*/ 6 h 282"/>
                <a:gd name="T10" fmla="*/ 10 w 300"/>
                <a:gd name="T11" fmla="*/ 12 h 282"/>
                <a:gd name="T12" fmla="*/ 6 w 300"/>
                <a:gd name="T13" fmla="*/ 16 h 282"/>
                <a:gd name="T14" fmla="*/ 2 w 300"/>
                <a:gd name="T15" fmla="*/ 24 h 282"/>
                <a:gd name="T16" fmla="*/ 0 w 300"/>
                <a:gd name="T17" fmla="*/ 30 h 282"/>
                <a:gd name="T18" fmla="*/ 0 w 300"/>
                <a:gd name="T19" fmla="*/ 38 h 282"/>
                <a:gd name="T20" fmla="*/ 0 w 300"/>
                <a:gd name="T21" fmla="*/ 188 h 282"/>
                <a:gd name="T22" fmla="*/ 0 w 300"/>
                <a:gd name="T23" fmla="*/ 188 h 282"/>
                <a:gd name="T24" fmla="*/ 0 w 300"/>
                <a:gd name="T25" fmla="*/ 196 h 282"/>
                <a:gd name="T26" fmla="*/ 2 w 300"/>
                <a:gd name="T27" fmla="*/ 202 h 282"/>
                <a:gd name="T28" fmla="*/ 6 w 300"/>
                <a:gd name="T29" fmla="*/ 208 h 282"/>
                <a:gd name="T30" fmla="*/ 10 w 300"/>
                <a:gd name="T31" fmla="*/ 214 h 282"/>
                <a:gd name="T32" fmla="*/ 16 w 300"/>
                <a:gd name="T33" fmla="*/ 218 h 282"/>
                <a:gd name="T34" fmla="*/ 22 w 300"/>
                <a:gd name="T35" fmla="*/ 222 h 282"/>
                <a:gd name="T36" fmla="*/ 30 w 300"/>
                <a:gd name="T37" fmla="*/ 224 h 282"/>
                <a:gd name="T38" fmla="*/ 36 w 300"/>
                <a:gd name="T39" fmla="*/ 226 h 282"/>
                <a:gd name="T40" fmla="*/ 62 w 300"/>
                <a:gd name="T41" fmla="*/ 226 h 282"/>
                <a:gd name="T42" fmla="*/ 36 w 300"/>
                <a:gd name="T43" fmla="*/ 262 h 282"/>
                <a:gd name="T44" fmla="*/ 56 w 300"/>
                <a:gd name="T45" fmla="*/ 282 h 282"/>
                <a:gd name="T46" fmla="*/ 130 w 300"/>
                <a:gd name="T47" fmla="*/ 226 h 282"/>
                <a:gd name="T48" fmla="*/ 130 w 300"/>
                <a:gd name="T49" fmla="*/ 244 h 282"/>
                <a:gd name="T50" fmla="*/ 168 w 300"/>
                <a:gd name="T51" fmla="*/ 244 h 282"/>
                <a:gd name="T52" fmla="*/ 168 w 300"/>
                <a:gd name="T53" fmla="*/ 226 h 282"/>
                <a:gd name="T54" fmla="*/ 168 w 300"/>
                <a:gd name="T55" fmla="*/ 226 h 282"/>
                <a:gd name="T56" fmla="*/ 242 w 300"/>
                <a:gd name="T57" fmla="*/ 282 h 282"/>
                <a:gd name="T58" fmla="*/ 262 w 300"/>
                <a:gd name="T59" fmla="*/ 262 h 282"/>
                <a:gd name="T60" fmla="*/ 236 w 300"/>
                <a:gd name="T61" fmla="*/ 226 h 282"/>
                <a:gd name="T62" fmla="*/ 262 w 300"/>
                <a:gd name="T63" fmla="*/ 226 h 282"/>
                <a:gd name="T64" fmla="*/ 262 w 300"/>
                <a:gd name="T65" fmla="*/ 226 h 282"/>
                <a:gd name="T66" fmla="*/ 270 w 300"/>
                <a:gd name="T67" fmla="*/ 224 h 282"/>
                <a:gd name="T68" fmla="*/ 276 w 300"/>
                <a:gd name="T69" fmla="*/ 222 h 282"/>
                <a:gd name="T70" fmla="*/ 282 w 300"/>
                <a:gd name="T71" fmla="*/ 218 h 282"/>
                <a:gd name="T72" fmla="*/ 288 w 300"/>
                <a:gd name="T73" fmla="*/ 214 h 282"/>
                <a:gd name="T74" fmla="*/ 292 w 300"/>
                <a:gd name="T75" fmla="*/ 208 h 282"/>
                <a:gd name="T76" fmla="*/ 296 w 300"/>
                <a:gd name="T77" fmla="*/ 202 h 282"/>
                <a:gd name="T78" fmla="*/ 298 w 300"/>
                <a:gd name="T79" fmla="*/ 196 h 282"/>
                <a:gd name="T80" fmla="*/ 300 w 300"/>
                <a:gd name="T81" fmla="*/ 188 h 282"/>
                <a:gd name="T82" fmla="*/ 300 w 300"/>
                <a:gd name="T83" fmla="*/ 38 h 282"/>
                <a:gd name="T84" fmla="*/ 300 w 300"/>
                <a:gd name="T85" fmla="*/ 38 h 282"/>
                <a:gd name="T86" fmla="*/ 298 w 300"/>
                <a:gd name="T87" fmla="*/ 30 h 282"/>
                <a:gd name="T88" fmla="*/ 296 w 300"/>
                <a:gd name="T89" fmla="*/ 24 h 282"/>
                <a:gd name="T90" fmla="*/ 292 w 300"/>
                <a:gd name="T91" fmla="*/ 16 h 282"/>
                <a:gd name="T92" fmla="*/ 288 w 300"/>
                <a:gd name="T93" fmla="*/ 12 h 282"/>
                <a:gd name="T94" fmla="*/ 282 w 300"/>
                <a:gd name="T95" fmla="*/ 6 h 282"/>
                <a:gd name="T96" fmla="*/ 276 w 300"/>
                <a:gd name="T97" fmla="*/ 4 h 282"/>
                <a:gd name="T98" fmla="*/ 270 w 300"/>
                <a:gd name="T99" fmla="*/ 2 h 282"/>
                <a:gd name="T100" fmla="*/ 262 w 300"/>
                <a:gd name="T101" fmla="*/ 0 h 282"/>
                <a:gd name="T102" fmla="*/ 36 w 300"/>
                <a:gd name="T103" fmla="*/ 0 h 282"/>
                <a:gd name="T104" fmla="*/ 262 w 300"/>
                <a:gd name="T105" fmla="*/ 38 h 282"/>
                <a:gd name="T106" fmla="*/ 262 w 300"/>
                <a:gd name="T107" fmla="*/ 188 h 282"/>
                <a:gd name="T108" fmla="*/ 36 w 300"/>
                <a:gd name="T109" fmla="*/ 188 h 282"/>
                <a:gd name="T110" fmla="*/ 36 w 300"/>
                <a:gd name="T111" fmla="*/ 38 h 282"/>
                <a:gd name="T112" fmla="*/ 262 w 300"/>
                <a:gd name="T113" fmla="*/ 3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0" h="282">
                  <a:moveTo>
                    <a:pt x="36" y="0"/>
                  </a:moveTo>
                  <a:lnTo>
                    <a:pt x="36" y="0"/>
                  </a:lnTo>
                  <a:lnTo>
                    <a:pt x="30" y="2"/>
                  </a:lnTo>
                  <a:lnTo>
                    <a:pt x="22" y="4"/>
                  </a:lnTo>
                  <a:lnTo>
                    <a:pt x="16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96"/>
                  </a:lnTo>
                  <a:lnTo>
                    <a:pt x="2" y="202"/>
                  </a:lnTo>
                  <a:lnTo>
                    <a:pt x="6" y="208"/>
                  </a:lnTo>
                  <a:lnTo>
                    <a:pt x="10" y="214"/>
                  </a:lnTo>
                  <a:lnTo>
                    <a:pt x="16" y="218"/>
                  </a:lnTo>
                  <a:lnTo>
                    <a:pt x="22" y="222"/>
                  </a:lnTo>
                  <a:lnTo>
                    <a:pt x="30" y="224"/>
                  </a:lnTo>
                  <a:lnTo>
                    <a:pt x="36" y="226"/>
                  </a:lnTo>
                  <a:lnTo>
                    <a:pt x="62" y="226"/>
                  </a:lnTo>
                  <a:lnTo>
                    <a:pt x="36" y="262"/>
                  </a:lnTo>
                  <a:lnTo>
                    <a:pt x="56" y="282"/>
                  </a:lnTo>
                  <a:lnTo>
                    <a:pt x="130" y="226"/>
                  </a:lnTo>
                  <a:lnTo>
                    <a:pt x="130" y="244"/>
                  </a:lnTo>
                  <a:lnTo>
                    <a:pt x="168" y="244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242" y="282"/>
                  </a:lnTo>
                  <a:lnTo>
                    <a:pt x="262" y="262"/>
                  </a:lnTo>
                  <a:lnTo>
                    <a:pt x="236" y="226"/>
                  </a:lnTo>
                  <a:lnTo>
                    <a:pt x="262" y="226"/>
                  </a:lnTo>
                  <a:lnTo>
                    <a:pt x="262" y="226"/>
                  </a:lnTo>
                  <a:lnTo>
                    <a:pt x="270" y="224"/>
                  </a:lnTo>
                  <a:lnTo>
                    <a:pt x="276" y="222"/>
                  </a:lnTo>
                  <a:lnTo>
                    <a:pt x="282" y="218"/>
                  </a:lnTo>
                  <a:lnTo>
                    <a:pt x="288" y="214"/>
                  </a:lnTo>
                  <a:lnTo>
                    <a:pt x="292" y="208"/>
                  </a:lnTo>
                  <a:lnTo>
                    <a:pt x="296" y="202"/>
                  </a:lnTo>
                  <a:lnTo>
                    <a:pt x="298" y="196"/>
                  </a:lnTo>
                  <a:lnTo>
                    <a:pt x="300" y="188"/>
                  </a:lnTo>
                  <a:lnTo>
                    <a:pt x="300" y="38"/>
                  </a:lnTo>
                  <a:lnTo>
                    <a:pt x="300" y="38"/>
                  </a:lnTo>
                  <a:lnTo>
                    <a:pt x="298" y="30"/>
                  </a:lnTo>
                  <a:lnTo>
                    <a:pt x="296" y="24"/>
                  </a:lnTo>
                  <a:lnTo>
                    <a:pt x="292" y="16"/>
                  </a:lnTo>
                  <a:lnTo>
                    <a:pt x="288" y="12"/>
                  </a:lnTo>
                  <a:lnTo>
                    <a:pt x="282" y="6"/>
                  </a:lnTo>
                  <a:lnTo>
                    <a:pt x="276" y="4"/>
                  </a:lnTo>
                  <a:lnTo>
                    <a:pt x="270" y="2"/>
                  </a:lnTo>
                  <a:lnTo>
                    <a:pt x="262" y="0"/>
                  </a:lnTo>
                  <a:lnTo>
                    <a:pt x="36" y="0"/>
                  </a:lnTo>
                  <a:close/>
                  <a:moveTo>
                    <a:pt x="262" y="38"/>
                  </a:moveTo>
                  <a:lnTo>
                    <a:pt x="262" y="188"/>
                  </a:lnTo>
                  <a:lnTo>
                    <a:pt x="36" y="188"/>
                  </a:lnTo>
                  <a:lnTo>
                    <a:pt x="36" y="38"/>
                  </a:lnTo>
                  <a:lnTo>
                    <a:pt x="262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70"/>
            <p:cNvSpPr>
              <a:spLocks/>
            </p:cNvSpPr>
            <p:nvPr userDrawn="1"/>
          </p:nvSpPr>
          <p:spPr bwMode="auto">
            <a:xfrm>
              <a:off x="4572000" y="1090613"/>
              <a:ext cx="266700" cy="177800"/>
            </a:xfrm>
            <a:custGeom>
              <a:avLst/>
              <a:gdLst>
                <a:gd name="T0" fmla="*/ 74 w 168"/>
                <a:gd name="T1" fmla="*/ 0 h 112"/>
                <a:gd name="T2" fmla="*/ 112 w 168"/>
                <a:gd name="T3" fmla="*/ 38 h 112"/>
                <a:gd name="T4" fmla="*/ 74 w 168"/>
                <a:gd name="T5" fmla="*/ 76 h 112"/>
                <a:gd name="T6" fmla="*/ 38 w 168"/>
                <a:gd name="T7" fmla="*/ 38 h 112"/>
                <a:gd name="T8" fmla="*/ 0 w 168"/>
                <a:gd name="T9" fmla="*/ 38 h 112"/>
                <a:gd name="T10" fmla="*/ 74 w 168"/>
                <a:gd name="T11" fmla="*/ 112 h 112"/>
                <a:gd name="T12" fmla="*/ 130 w 168"/>
                <a:gd name="T13" fmla="*/ 56 h 112"/>
                <a:gd name="T14" fmla="*/ 168 w 168"/>
                <a:gd name="T15" fmla="*/ 94 h 112"/>
                <a:gd name="T16" fmla="*/ 168 w 168"/>
                <a:gd name="T17" fmla="*/ 0 h 112"/>
                <a:gd name="T18" fmla="*/ 74 w 168"/>
                <a:gd name="T1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12">
                  <a:moveTo>
                    <a:pt x="74" y="0"/>
                  </a:moveTo>
                  <a:lnTo>
                    <a:pt x="112" y="38"/>
                  </a:lnTo>
                  <a:lnTo>
                    <a:pt x="74" y="76"/>
                  </a:lnTo>
                  <a:lnTo>
                    <a:pt x="38" y="38"/>
                  </a:lnTo>
                  <a:lnTo>
                    <a:pt x="0" y="38"/>
                  </a:lnTo>
                  <a:lnTo>
                    <a:pt x="74" y="112"/>
                  </a:lnTo>
                  <a:lnTo>
                    <a:pt x="130" y="56"/>
                  </a:lnTo>
                  <a:lnTo>
                    <a:pt x="168" y="94"/>
                  </a:lnTo>
                  <a:lnTo>
                    <a:pt x="168" y="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71"/>
            <p:cNvSpPr>
              <a:spLocks/>
            </p:cNvSpPr>
            <p:nvPr userDrawn="1"/>
          </p:nvSpPr>
          <p:spPr bwMode="auto">
            <a:xfrm>
              <a:off x="2254250" y="579438"/>
              <a:ext cx="85725" cy="38100"/>
            </a:xfrm>
            <a:custGeom>
              <a:avLst/>
              <a:gdLst>
                <a:gd name="T0" fmla="*/ 30 w 54"/>
                <a:gd name="T1" fmla="*/ 24 h 24"/>
                <a:gd name="T2" fmla="*/ 54 w 54"/>
                <a:gd name="T3" fmla="*/ 24 h 24"/>
                <a:gd name="T4" fmla="*/ 54 w 54"/>
                <a:gd name="T5" fmla="*/ 0 h 24"/>
                <a:gd name="T6" fmla="*/ 30 w 54"/>
                <a:gd name="T7" fmla="*/ 0 h 24"/>
                <a:gd name="T8" fmla="*/ 0 w 54"/>
                <a:gd name="T9" fmla="*/ 0 h 24"/>
                <a:gd name="T10" fmla="*/ 0 w 54"/>
                <a:gd name="T11" fmla="*/ 24 h 24"/>
                <a:gd name="T12" fmla="*/ 30 w 54"/>
                <a:gd name="T1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24">
                  <a:moveTo>
                    <a:pt x="30" y="24"/>
                  </a:moveTo>
                  <a:lnTo>
                    <a:pt x="54" y="24"/>
                  </a:lnTo>
                  <a:lnTo>
                    <a:pt x="54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30" y="2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" name="Freeform 72"/>
            <p:cNvSpPr>
              <a:spLocks/>
            </p:cNvSpPr>
            <p:nvPr userDrawn="1"/>
          </p:nvSpPr>
          <p:spPr bwMode="auto">
            <a:xfrm>
              <a:off x="2209800" y="1147763"/>
              <a:ext cx="257175" cy="34925"/>
            </a:xfrm>
            <a:custGeom>
              <a:avLst/>
              <a:gdLst>
                <a:gd name="T0" fmla="*/ 0 w 162"/>
                <a:gd name="T1" fmla="*/ 22 h 22"/>
                <a:gd name="T2" fmla="*/ 32 w 162"/>
                <a:gd name="T3" fmla="*/ 22 h 22"/>
                <a:gd name="T4" fmla="*/ 88 w 162"/>
                <a:gd name="T5" fmla="*/ 22 h 22"/>
                <a:gd name="T6" fmla="*/ 162 w 162"/>
                <a:gd name="T7" fmla="*/ 22 h 22"/>
                <a:gd name="T8" fmla="*/ 162 w 162"/>
                <a:gd name="T9" fmla="*/ 0 h 22"/>
                <a:gd name="T10" fmla="*/ 84 w 162"/>
                <a:gd name="T11" fmla="*/ 0 h 22"/>
                <a:gd name="T12" fmla="*/ 30 w 162"/>
                <a:gd name="T13" fmla="*/ 0 h 22"/>
                <a:gd name="T14" fmla="*/ 0 w 162"/>
                <a:gd name="T15" fmla="*/ 0 h 22"/>
                <a:gd name="T16" fmla="*/ 0 w 162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22">
                  <a:moveTo>
                    <a:pt x="0" y="22"/>
                  </a:moveTo>
                  <a:lnTo>
                    <a:pt x="32" y="22"/>
                  </a:lnTo>
                  <a:lnTo>
                    <a:pt x="88" y="22"/>
                  </a:lnTo>
                  <a:lnTo>
                    <a:pt x="162" y="22"/>
                  </a:lnTo>
                  <a:lnTo>
                    <a:pt x="162" y="0"/>
                  </a:lnTo>
                  <a:lnTo>
                    <a:pt x="84" y="0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" name="Freeform 73"/>
            <p:cNvSpPr>
              <a:spLocks/>
            </p:cNvSpPr>
            <p:nvPr userDrawn="1"/>
          </p:nvSpPr>
          <p:spPr bwMode="auto">
            <a:xfrm>
              <a:off x="2301875" y="363538"/>
              <a:ext cx="371475" cy="346075"/>
            </a:xfrm>
            <a:custGeom>
              <a:avLst/>
              <a:gdLst>
                <a:gd name="T0" fmla="*/ 0 w 234"/>
                <a:gd name="T1" fmla="*/ 160 h 218"/>
                <a:gd name="T2" fmla="*/ 0 w 234"/>
                <a:gd name="T3" fmla="*/ 204 h 218"/>
                <a:gd name="T4" fmla="*/ 4 w 234"/>
                <a:gd name="T5" fmla="*/ 212 h 218"/>
                <a:gd name="T6" fmla="*/ 12 w 234"/>
                <a:gd name="T7" fmla="*/ 216 h 218"/>
                <a:gd name="T8" fmla="*/ 54 w 234"/>
                <a:gd name="T9" fmla="*/ 216 h 218"/>
                <a:gd name="T10" fmla="*/ 62 w 234"/>
                <a:gd name="T11" fmla="*/ 212 h 218"/>
                <a:gd name="T12" fmla="*/ 66 w 234"/>
                <a:gd name="T13" fmla="*/ 204 h 218"/>
                <a:gd name="T14" fmla="*/ 66 w 234"/>
                <a:gd name="T15" fmla="*/ 200 h 218"/>
                <a:gd name="T16" fmla="*/ 96 w 234"/>
                <a:gd name="T17" fmla="*/ 198 h 218"/>
                <a:gd name="T18" fmla="*/ 154 w 234"/>
                <a:gd name="T19" fmla="*/ 216 h 218"/>
                <a:gd name="T20" fmla="*/ 170 w 234"/>
                <a:gd name="T21" fmla="*/ 218 h 218"/>
                <a:gd name="T22" fmla="*/ 190 w 234"/>
                <a:gd name="T23" fmla="*/ 216 h 218"/>
                <a:gd name="T24" fmla="*/ 208 w 234"/>
                <a:gd name="T25" fmla="*/ 206 h 218"/>
                <a:gd name="T26" fmla="*/ 208 w 234"/>
                <a:gd name="T27" fmla="*/ 190 h 218"/>
                <a:gd name="T28" fmla="*/ 214 w 234"/>
                <a:gd name="T29" fmla="*/ 188 h 218"/>
                <a:gd name="T30" fmla="*/ 222 w 234"/>
                <a:gd name="T31" fmla="*/ 184 h 218"/>
                <a:gd name="T32" fmla="*/ 226 w 234"/>
                <a:gd name="T33" fmla="*/ 176 h 218"/>
                <a:gd name="T34" fmla="*/ 226 w 234"/>
                <a:gd name="T35" fmla="*/ 166 h 218"/>
                <a:gd name="T36" fmla="*/ 222 w 234"/>
                <a:gd name="T37" fmla="*/ 162 h 218"/>
                <a:gd name="T38" fmla="*/ 228 w 234"/>
                <a:gd name="T39" fmla="*/ 156 h 218"/>
                <a:gd name="T40" fmla="*/ 232 w 234"/>
                <a:gd name="T41" fmla="*/ 144 h 218"/>
                <a:gd name="T42" fmla="*/ 228 w 234"/>
                <a:gd name="T43" fmla="*/ 136 h 218"/>
                <a:gd name="T44" fmla="*/ 224 w 234"/>
                <a:gd name="T45" fmla="*/ 132 h 218"/>
                <a:gd name="T46" fmla="*/ 232 w 234"/>
                <a:gd name="T47" fmla="*/ 126 h 218"/>
                <a:gd name="T48" fmla="*/ 234 w 234"/>
                <a:gd name="T49" fmla="*/ 118 h 218"/>
                <a:gd name="T50" fmla="*/ 226 w 234"/>
                <a:gd name="T51" fmla="*/ 102 h 218"/>
                <a:gd name="T52" fmla="*/ 218 w 234"/>
                <a:gd name="T53" fmla="*/ 98 h 218"/>
                <a:gd name="T54" fmla="*/ 186 w 234"/>
                <a:gd name="T55" fmla="*/ 92 h 218"/>
                <a:gd name="T56" fmla="*/ 144 w 234"/>
                <a:gd name="T57" fmla="*/ 90 h 218"/>
                <a:gd name="T58" fmla="*/ 140 w 234"/>
                <a:gd name="T59" fmla="*/ 80 h 218"/>
                <a:gd name="T60" fmla="*/ 142 w 234"/>
                <a:gd name="T61" fmla="*/ 58 h 218"/>
                <a:gd name="T62" fmla="*/ 148 w 234"/>
                <a:gd name="T63" fmla="*/ 34 h 218"/>
                <a:gd name="T64" fmla="*/ 146 w 234"/>
                <a:gd name="T65" fmla="*/ 12 h 218"/>
                <a:gd name="T66" fmla="*/ 138 w 234"/>
                <a:gd name="T67" fmla="*/ 2 h 218"/>
                <a:gd name="T68" fmla="*/ 136 w 234"/>
                <a:gd name="T69" fmla="*/ 0 h 218"/>
                <a:gd name="T70" fmla="*/ 128 w 234"/>
                <a:gd name="T71" fmla="*/ 0 h 218"/>
                <a:gd name="T72" fmla="*/ 122 w 234"/>
                <a:gd name="T73" fmla="*/ 6 h 218"/>
                <a:gd name="T74" fmla="*/ 122 w 234"/>
                <a:gd name="T75" fmla="*/ 12 h 218"/>
                <a:gd name="T76" fmla="*/ 118 w 234"/>
                <a:gd name="T77" fmla="*/ 24 h 218"/>
                <a:gd name="T78" fmla="*/ 114 w 234"/>
                <a:gd name="T79" fmla="*/ 34 h 218"/>
                <a:gd name="T80" fmla="*/ 112 w 234"/>
                <a:gd name="T81" fmla="*/ 46 h 218"/>
                <a:gd name="T82" fmla="*/ 98 w 234"/>
                <a:gd name="T83" fmla="*/ 74 h 218"/>
                <a:gd name="T84" fmla="*/ 94 w 234"/>
                <a:gd name="T85" fmla="*/ 86 h 218"/>
                <a:gd name="T86" fmla="*/ 76 w 234"/>
                <a:gd name="T87" fmla="*/ 106 h 218"/>
                <a:gd name="T88" fmla="*/ 66 w 234"/>
                <a:gd name="T89" fmla="*/ 110 h 218"/>
                <a:gd name="T90" fmla="*/ 64 w 234"/>
                <a:gd name="T91" fmla="*/ 106 h 218"/>
                <a:gd name="T92" fmla="*/ 58 w 234"/>
                <a:gd name="T93" fmla="*/ 100 h 218"/>
                <a:gd name="T94" fmla="*/ 12 w 234"/>
                <a:gd name="T95" fmla="*/ 98 h 218"/>
                <a:gd name="T96" fmla="*/ 8 w 234"/>
                <a:gd name="T97" fmla="*/ 100 h 218"/>
                <a:gd name="T98" fmla="*/ 2 w 234"/>
                <a:gd name="T99" fmla="*/ 106 h 218"/>
                <a:gd name="T100" fmla="*/ 0 w 234"/>
                <a:gd name="T101" fmla="*/ 136 h 218"/>
                <a:gd name="T102" fmla="*/ 24 w 234"/>
                <a:gd name="T103" fmla="*/ 16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4" h="218">
                  <a:moveTo>
                    <a:pt x="24" y="160"/>
                  </a:moveTo>
                  <a:lnTo>
                    <a:pt x="0" y="160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208"/>
                  </a:lnTo>
                  <a:lnTo>
                    <a:pt x="4" y="212"/>
                  </a:lnTo>
                  <a:lnTo>
                    <a:pt x="8" y="214"/>
                  </a:lnTo>
                  <a:lnTo>
                    <a:pt x="12" y="216"/>
                  </a:lnTo>
                  <a:lnTo>
                    <a:pt x="54" y="216"/>
                  </a:lnTo>
                  <a:lnTo>
                    <a:pt x="54" y="216"/>
                  </a:lnTo>
                  <a:lnTo>
                    <a:pt x="58" y="214"/>
                  </a:lnTo>
                  <a:lnTo>
                    <a:pt x="62" y="212"/>
                  </a:lnTo>
                  <a:lnTo>
                    <a:pt x="64" y="208"/>
                  </a:lnTo>
                  <a:lnTo>
                    <a:pt x="66" y="204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128" y="210"/>
                  </a:lnTo>
                  <a:lnTo>
                    <a:pt x="154" y="216"/>
                  </a:lnTo>
                  <a:lnTo>
                    <a:pt x="154" y="216"/>
                  </a:lnTo>
                  <a:lnTo>
                    <a:pt x="170" y="218"/>
                  </a:lnTo>
                  <a:lnTo>
                    <a:pt x="190" y="216"/>
                  </a:lnTo>
                  <a:lnTo>
                    <a:pt x="190" y="216"/>
                  </a:lnTo>
                  <a:lnTo>
                    <a:pt x="200" y="212"/>
                  </a:lnTo>
                  <a:lnTo>
                    <a:pt x="208" y="206"/>
                  </a:lnTo>
                  <a:lnTo>
                    <a:pt x="210" y="198"/>
                  </a:lnTo>
                  <a:lnTo>
                    <a:pt x="208" y="190"/>
                  </a:lnTo>
                  <a:lnTo>
                    <a:pt x="208" y="190"/>
                  </a:lnTo>
                  <a:lnTo>
                    <a:pt x="214" y="188"/>
                  </a:lnTo>
                  <a:lnTo>
                    <a:pt x="218" y="186"/>
                  </a:lnTo>
                  <a:lnTo>
                    <a:pt x="222" y="184"/>
                  </a:lnTo>
                  <a:lnTo>
                    <a:pt x="226" y="180"/>
                  </a:lnTo>
                  <a:lnTo>
                    <a:pt x="226" y="176"/>
                  </a:lnTo>
                  <a:lnTo>
                    <a:pt x="228" y="172"/>
                  </a:lnTo>
                  <a:lnTo>
                    <a:pt x="226" y="166"/>
                  </a:lnTo>
                  <a:lnTo>
                    <a:pt x="222" y="162"/>
                  </a:lnTo>
                  <a:lnTo>
                    <a:pt x="222" y="162"/>
                  </a:lnTo>
                  <a:lnTo>
                    <a:pt x="226" y="160"/>
                  </a:lnTo>
                  <a:lnTo>
                    <a:pt x="228" y="156"/>
                  </a:lnTo>
                  <a:lnTo>
                    <a:pt x="232" y="148"/>
                  </a:lnTo>
                  <a:lnTo>
                    <a:pt x="232" y="144"/>
                  </a:lnTo>
                  <a:lnTo>
                    <a:pt x="230" y="140"/>
                  </a:lnTo>
                  <a:lnTo>
                    <a:pt x="228" y="136"/>
                  </a:lnTo>
                  <a:lnTo>
                    <a:pt x="224" y="132"/>
                  </a:lnTo>
                  <a:lnTo>
                    <a:pt x="224" y="132"/>
                  </a:lnTo>
                  <a:lnTo>
                    <a:pt x="230" y="130"/>
                  </a:lnTo>
                  <a:lnTo>
                    <a:pt x="232" y="126"/>
                  </a:lnTo>
                  <a:lnTo>
                    <a:pt x="234" y="122"/>
                  </a:lnTo>
                  <a:lnTo>
                    <a:pt x="234" y="118"/>
                  </a:lnTo>
                  <a:lnTo>
                    <a:pt x="230" y="110"/>
                  </a:lnTo>
                  <a:lnTo>
                    <a:pt x="226" y="102"/>
                  </a:lnTo>
                  <a:lnTo>
                    <a:pt x="226" y="102"/>
                  </a:lnTo>
                  <a:lnTo>
                    <a:pt x="218" y="98"/>
                  </a:lnTo>
                  <a:lnTo>
                    <a:pt x="210" y="96"/>
                  </a:lnTo>
                  <a:lnTo>
                    <a:pt x="186" y="92"/>
                  </a:lnTo>
                  <a:lnTo>
                    <a:pt x="162" y="92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80"/>
                  </a:lnTo>
                  <a:lnTo>
                    <a:pt x="138" y="68"/>
                  </a:lnTo>
                  <a:lnTo>
                    <a:pt x="142" y="58"/>
                  </a:lnTo>
                  <a:lnTo>
                    <a:pt x="144" y="46"/>
                  </a:lnTo>
                  <a:lnTo>
                    <a:pt x="148" y="34"/>
                  </a:lnTo>
                  <a:lnTo>
                    <a:pt x="148" y="22"/>
                  </a:lnTo>
                  <a:lnTo>
                    <a:pt x="146" y="12"/>
                  </a:lnTo>
                  <a:lnTo>
                    <a:pt x="144" y="8"/>
                  </a:lnTo>
                  <a:lnTo>
                    <a:pt x="138" y="2"/>
                  </a:lnTo>
                  <a:lnTo>
                    <a:pt x="138" y="2"/>
                  </a:lnTo>
                  <a:lnTo>
                    <a:pt x="136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6" y="2"/>
                  </a:lnTo>
                  <a:lnTo>
                    <a:pt x="122" y="6"/>
                  </a:lnTo>
                  <a:lnTo>
                    <a:pt x="122" y="12"/>
                  </a:lnTo>
                  <a:lnTo>
                    <a:pt x="122" y="12"/>
                  </a:lnTo>
                  <a:lnTo>
                    <a:pt x="120" y="16"/>
                  </a:lnTo>
                  <a:lnTo>
                    <a:pt x="118" y="24"/>
                  </a:lnTo>
                  <a:lnTo>
                    <a:pt x="116" y="30"/>
                  </a:lnTo>
                  <a:lnTo>
                    <a:pt x="114" y="34"/>
                  </a:lnTo>
                  <a:lnTo>
                    <a:pt x="114" y="34"/>
                  </a:lnTo>
                  <a:lnTo>
                    <a:pt x="112" y="46"/>
                  </a:lnTo>
                  <a:lnTo>
                    <a:pt x="108" y="54"/>
                  </a:lnTo>
                  <a:lnTo>
                    <a:pt x="98" y="74"/>
                  </a:lnTo>
                  <a:lnTo>
                    <a:pt x="98" y="74"/>
                  </a:lnTo>
                  <a:lnTo>
                    <a:pt x="94" y="86"/>
                  </a:lnTo>
                  <a:lnTo>
                    <a:pt x="86" y="96"/>
                  </a:lnTo>
                  <a:lnTo>
                    <a:pt x="76" y="106"/>
                  </a:lnTo>
                  <a:lnTo>
                    <a:pt x="66" y="112"/>
                  </a:lnTo>
                  <a:lnTo>
                    <a:pt x="66" y="110"/>
                  </a:lnTo>
                  <a:lnTo>
                    <a:pt x="66" y="110"/>
                  </a:lnTo>
                  <a:lnTo>
                    <a:pt x="64" y="106"/>
                  </a:lnTo>
                  <a:lnTo>
                    <a:pt x="62" y="102"/>
                  </a:lnTo>
                  <a:lnTo>
                    <a:pt x="58" y="100"/>
                  </a:lnTo>
                  <a:lnTo>
                    <a:pt x="54" y="98"/>
                  </a:lnTo>
                  <a:lnTo>
                    <a:pt x="12" y="98"/>
                  </a:lnTo>
                  <a:lnTo>
                    <a:pt x="12" y="98"/>
                  </a:lnTo>
                  <a:lnTo>
                    <a:pt x="8" y="100"/>
                  </a:lnTo>
                  <a:lnTo>
                    <a:pt x="4" y="102"/>
                  </a:lnTo>
                  <a:lnTo>
                    <a:pt x="2" y="106"/>
                  </a:lnTo>
                  <a:lnTo>
                    <a:pt x="0" y="110"/>
                  </a:lnTo>
                  <a:lnTo>
                    <a:pt x="0" y="136"/>
                  </a:lnTo>
                  <a:lnTo>
                    <a:pt x="24" y="136"/>
                  </a:lnTo>
                  <a:lnTo>
                    <a:pt x="24" y="16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4" name="Freeform 74"/>
            <p:cNvSpPr>
              <a:spLocks/>
            </p:cNvSpPr>
            <p:nvPr userDrawn="1"/>
          </p:nvSpPr>
          <p:spPr bwMode="auto">
            <a:xfrm>
              <a:off x="2168525" y="39688"/>
              <a:ext cx="1250950" cy="4292600"/>
            </a:xfrm>
            <a:custGeom>
              <a:avLst/>
              <a:gdLst>
                <a:gd name="T0" fmla="*/ 788 w 788"/>
                <a:gd name="T1" fmla="*/ 1280 h 2704"/>
                <a:gd name="T2" fmla="*/ 788 w 788"/>
                <a:gd name="T3" fmla="*/ 1246 h 2704"/>
                <a:gd name="T4" fmla="*/ 786 w 788"/>
                <a:gd name="T5" fmla="*/ 1226 h 2704"/>
                <a:gd name="T6" fmla="*/ 786 w 788"/>
                <a:gd name="T7" fmla="*/ 1208 h 2704"/>
                <a:gd name="T8" fmla="*/ 778 w 788"/>
                <a:gd name="T9" fmla="*/ 1172 h 2704"/>
                <a:gd name="T10" fmla="*/ 760 w 788"/>
                <a:gd name="T11" fmla="*/ 1118 h 2704"/>
                <a:gd name="T12" fmla="*/ 748 w 788"/>
                <a:gd name="T13" fmla="*/ 1094 h 2704"/>
                <a:gd name="T14" fmla="*/ 720 w 788"/>
                <a:gd name="T15" fmla="*/ 1050 h 2704"/>
                <a:gd name="T16" fmla="*/ 704 w 788"/>
                <a:gd name="T17" fmla="*/ 1032 h 2704"/>
                <a:gd name="T18" fmla="*/ 656 w 788"/>
                <a:gd name="T19" fmla="*/ 990 h 2704"/>
                <a:gd name="T20" fmla="*/ 636 w 788"/>
                <a:gd name="T21" fmla="*/ 976 h 2704"/>
                <a:gd name="T22" fmla="*/ 594 w 788"/>
                <a:gd name="T23" fmla="*/ 954 h 2704"/>
                <a:gd name="T24" fmla="*/ 546 w 788"/>
                <a:gd name="T25" fmla="*/ 940 h 2704"/>
                <a:gd name="T26" fmla="*/ 498 w 788"/>
                <a:gd name="T27" fmla="*/ 932 h 2704"/>
                <a:gd name="T28" fmla="*/ 314 w 788"/>
                <a:gd name="T29" fmla="*/ 930 h 2704"/>
                <a:gd name="T30" fmla="*/ 290 w 788"/>
                <a:gd name="T31" fmla="*/ 930 h 2704"/>
                <a:gd name="T32" fmla="*/ 242 w 788"/>
                <a:gd name="T33" fmla="*/ 922 h 2704"/>
                <a:gd name="T34" fmla="*/ 200 w 788"/>
                <a:gd name="T35" fmla="*/ 908 h 2704"/>
                <a:gd name="T36" fmla="*/ 162 w 788"/>
                <a:gd name="T37" fmla="*/ 886 h 2704"/>
                <a:gd name="T38" fmla="*/ 128 w 788"/>
                <a:gd name="T39" fmla="*/ 858 h 2704"/>
                <a:gd name="T40" fmla="*/ 100 w 788"/>
                <a:gd name="T41" fmla="*/ 826 h 2704"/>
                <a:gd name="T42" fmla="*/ 78 w 788"/>
                <a:gd name="T43" fmla="*/ 788 h 2704"/>
                <a:gd name="T44" fmla="*/ 64 w 788"/>
                <a:gd name="T45" fmla="*/ 744 h 2704"/>
                <a:gd name="T46" fmla="*/ 26 w 788"/>
                <a:gd name="T47" fmla="*/ 720 h 2704"/>
                <a:gd name="T48" fmla="*/ 56 w 788"/>
                <a:gd name="T49" fmla="*/ 698 h 2704"/>
                <a:gd name="T50" fmla="*/ 54 w 788"/>
                <a:gd name="T51" fmla="*/ 662 h 2704"/>
                <a:gd name="T52" fmla="*/ 54 w 788"/>
                <a:gd name="T53" fmla="*/ 340 h 2704"/>
                <a:gd name="T54" fmla="*/ 54 w 788"/>
                <a:gd name="T55" fmla="*/ 76 h 2704"/>
                <a:gd name="T56" fmla="*/ 22 w 788"/>
                <a:gd name="T57" fmla="*/ 42 h 2704"/>
                <a:gd name="T58" fmla="*/ 0 w 788"/>
                <a:gd name="T59" fmla="*/ 0 h 2704"/>
                <a:gd name="T60" fmla="*/ 34 w 788"/>
                <a:gd name="T61" fmla="*/ 110 h 2704"/>
                <a:gd name="T62" fmla="*/ 0 w 788"/>
                <a:gd name="T63" fmla="*/ 128 h 2704"/>
                <a:gd name="T64" fmla="*/ 0 w 788"/>
                <a:gd name="T65" fmla="*/ 662 h 2704"/>
                <a:gd name="T66" fmla="*/ 6 w 788"/>
                <a:gd name="T67" fmla="*/ 732 h 2704"/>
                <a:gd name="T68" fmla="*/ 22 w 788"/>
                <a:gd name="T69" fmla="*/ 794 h 2704"/>
                <a:gd name="T70" fmla="*/ 50 w 788"/>
                <a:gd name="T71" fmla="*/ 848 h 2704"/>
                <a:gd name="T72" fmla="*/ 88 w 788"/>
                <a:gd name="T73" fmla="*/ 894 h 2704"/>
                <a:gd name="T74" fmla="*/ 134 w 788"/>
                <a:gd name="T75" fmla="*/ 932 h 2704"/>
                <a:gd name="T76" fmla="*/ 188 w 788"/>
                <a:gd name="T77" fmla="*/ 962 h 2704"/>
                <a:gd name="T78" fmla="*/ 248 w 788"/>
                <a:gd name="T79" fmla="*/ 978 h 2704"/>
                <a:gd name="T80" fmla="*/ 314 w 788"/>
                <a:gd name="T81" fmla="*/ 984 h 2704"/>
                <a:gd name="T82" fmla="*/ 472 w 788"/>
                <a:gd name="T83" fmla="*/ 984 h 2704"/>
                <a:gd name="T84" fmla="*/ 520 w 788"/>
                <a:gd name="T85" fmla="*/ 990 h 2704"/>
                <a:gd name="T86" fmla="*/ 568 w 788"/>
                <a:gd name="T87" fmla="*/ 1002 h 2704"/>
                <a:gd name="T88" fmla="*/ 610 w 788"/>
                <a:gd name="T89" fmla="*/ 1024 h 2704"/>
                <a:gd name="T90" fmla="*/ 646 w 788"/>
                <a:gd name="T91" fmla="*/ 1052 h 2704"/>
                <a:gd name="T92" fmla="*/ 662 w 788"/>
                <a:gd name="T93" fmla="*/ 1066 h 2704"/>
                <a:gd name="T94" fmla="*/ 688 w 788"/>
                <a:gd name="T95" fmla="*/ 1100 h 2704"/>
                <a:gd name="T96" fmla="*/ 700 w 788"/>
                <a:gd name="T97" fmla="*/ 1118 h 2704"/>
                <a:gd name="T98" fmla="*/ 722 w 788"/>
                <a:gd name="T99" fmla="*/ 1172 h 2704"/>
                <a:gd name="T100" fmla="*/ 726 w 788"/>
                <a:gd name="T101" fmla="*/ 1190 h 2704"/>
                <a:gd name="T102" fmla="*/ 730 w 788"/>
                <a:gd name="T103" fmla="*/ 1208 h 2704"/>
                <a:gd name="T104" fmla="*/ 732 w 788"/>
                <a:gd name="T105" fmla="*/ 1246 h 2704"/>
                <a:gd name="T106" fmla="*/ 732 w 788"/>
                <a:gd name="T107" fmla="*/ 1280 h 2704"/>
                <a:gd name="T108" fmla="*/ 732 w 788"/>
                <a:gd name="T109" fmla="*/ 1624 h 2704"/>
                <a:gd name="T110" fmla="*/ 732 w 788"/>
                <a:gd name="T111" fmla="*/ 2704 h 2704"/>
                <a:gd name="T112" fmla="*/ 788 w 788"/>
                <a:gd name="T113" fmla="*/ 1678 h 2704"/>
                <a:gd name="T114" fmla="*/ 788 w 788"/>
                <a:gd name="T115" fmla="*/ 1336 h 2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88" h="2704">
                  <a:moveTo>
                    <a:pt x="788" y="1336"/>
                  </a:moveTo>
                  <a:lnTo>
                    <a:pt x="788" y="1280"/>
                  </a:lnTo>
                  <a:lnTo>
                    <a:pt x="788" y="1262"/>
                  </a:lnTo>
                  <a:lnTo>
                    <a:pt x="788" y="1246"/>
                  </a:lnTo>
                  <a:lnTo>
                    <a:pt x="788" y="1246"/>
                  </a:lnTo>
                  <a:lnTo>
                    <a:pt x="786" y="1226"/>
                  </a:lnTo>
                  <a:lnTo>
                    <a:pt x="786" y="1208"/>
                  </a:lnTo>
                  <a:lnTo>
                    <a:pt x="786" y="1208"/>
                  </a:lnTo>
                  <a:lnTo>
                    <a:pt x="778" y="1172"/>
                  </a:lnTo>
                  <a:lnTo>
                    <a:pt x="778" y="1172"/>
                  </a:lnTo>
                  <a:lnTo>
                    <a:pt x="770" y="1144"/>
                  </a:lnTo>
                  <a:lnTo>
                    <a:pt x="760" y="1118"/>
                  </a:lnTo>
                  <a:lnTo>
                    <a:pt x="760" y="1118"/>
                  </a:lnTo>
                  <a:lnTo>
                    <a:pt x="748" y="1094"/>
                  </a:lnTo>
                  <a:lnTo>
                    <a:pt x="736" y="1072"/>
                  </a:lnTo>
                  <a:lnTo>
                    <a:pt x="720" y="1050"/>
                  </a:lnTo>
                  <a:lnTo>
                    <a:pt x="704" y="1032"/>
                  </a:lnTo>
                  <a:lnTo>
                    <a:pt x="704" y="1032"/>
                  </a:lnTo>
                  <a:lnTo>
                    <a:pt x="680" y="1010"/>
                  </a:lnTo>
                  <a:lnTo>
                    <a:pt x="656" y="990"/>
                  </a:lnTo>
                  <a:lnTo>
                    <a:pt x="656" y="990"/>
                  </a:lnTo>
                  <a:lnTo>
                    <a:pt x="636" y="976"/>
                  </a:lnTo>
                  <a:lnTo>
                    <a:pt x="616" y="964"/>
                  </a:lnTo>
                  <a:lnTo>
                    <a:pt x="594" y="954"/>
                  </a:lnTo>
                  <a:lnTo>
                    <a:pt x="570" y="946"/>
                  </a:lnTo>
                  <a:lnTo>
                    <a:pt x="546" y="940"/>
                  </a:lnTo>
                  <a:lnTo>
                    <a:pt x="522" y="934"/>
                  </a:lnTo>
                  <a:lnTo>
                    <a:pt x="498" y="932"/>
                  </a:lnTo>
                  <a:lnTo>
                    <a:pt x="472" y="930"/>
                  </a:lnTo>
                  <a:lnTo>
                    <a:pt x="314" y="930"/>
                  </a:lnTo>
                  <a:lnTo>
                    <a:pt x="314" y="930"/>
                  </a:lnTo>
                  <a:lnTo>
                    <a:pt x="290" y="930"/>
                  </a:lnTo>
                  <a:lnTo>
                    <a:pt x="266" y="926"/>
                  </a:lnTo>
                  <a:lnTo>
                    <a:pt x="242" y="922"/>
                  </a:lnTo>
                  <a:lnTo>
                    <a:pt x="220" y="916"/>
                  </a:lnTo>
                  <a:lnTo>
                    <a:pt x="200" y="908"/>
                  </a:lnTo>
                  <a:lnTo>
                    <a:pt x="180" y="898"/>
                  </a:lnTo>
                  <a:lnTo>
                    <a:pt x="162" y="886"/>
                  </a:lnTo>
                  <a:lnTo>
                    <a:pt x="144" y="874"/>
                  </a:lnTo>
                  <a:lnTo>
                    <a:pt x="128" y="858"/>
                  </a:lnTo>
                  <a:lnTo>
                    <a:pt x="114" y="842"/>
                  </a:lnTo>
                  <a:lnTo>
                    <a:pt x="100" y="826"/>
                  </a:lnTo>
                  <a:lnTo>
                    <a:pt x="88" y="808"/>
                  </a:lnTo>
                  <a:lnTo>
                    <a:pt x="78" y="788"/>
                  </a:lnTo>
                  <a:lnTo>
                    <a:pt x="70" y="766"/>
                  </a:lnTo>
                  <a:lnTo>
                    <a:pt x="64" y="744"/>
                  </a:lnTo>
                  <a:lnTo>
                    <a:pt x="58" y="720"/>
                  </a:lnTo>
                  <a:lnTo>
                    <a:pt x="26" y="720"/>
                  </a:lnTo>
                  <a:lnTo>
                    <a:pt x="26" y="698"/>
                  </a:lnTo>
                  <a:lnTo>
                    <a:pt x="56" y="698"/>
                  </a:lnTo>
                  <a:lnTo>
                    <a:pt x="56" y="698"/>
                  </a:lnTo>
                  <a:lnTo>
                    <a:pt x="54" y="662"/>
                  </a:lnTo>
                  <a:lnTo>
                    <a:pt x="54" y="364"/>
                  </a:lnTo>
                  <a:lnTo>
                    <a:pt x="54" y="340"/>
                  </a:lnTo>
                  <a:lnTo>
                    <a:pt x="54" y="76"/>
                  </a:lnTo>
                  <a:lnTo>
                    <a:pt x="54" y="76"/>
                  </a:lnTo>
                  <a:lnTo>
                    <a:pt x="38" y="60"/>
                  </a:lnTo>
                  <a:lnTo>
                    <a:pt x="22" y="42"/>
                  </a:lnTo>
                  <a:lnTo>
                    <a:pt x="10" y="22"/>
                  </a:lnTo>
                  <a:lnTo>
                    <a:pt x="0" y="0"/>
                  </a:lnTo>
                  <a:lnTo>
                    <a:pt x="0" y="110"/>
                  </a:lnTo>
                  <a:lnTo>
                    <a:pt x="34" y="110"/>
                  </a:lnTo>
                  <a:lnTo>
                    <a:pt x="34" y="128"/>
                  </a:lnTo>
                  <a:lnTo>
                    <a:pt x="0" y="128"/>
                  </a:lnTo>
                  <a:lnTo>
                    <a:pt x="0" y="662"/>
                  </a:lnTo>
                  <a:lnTo>
                    <a:pt x="0" y="662"/>
                  </a:lnTo>
                  <a:lnTo>
                    <a:pt x="0" y="698"/>
                  </a:lnTo>
                  <a:lnTo>
                    <a:pt x="6" y="732"/>
                  </a:lnTo>
                  <a:lnTo>
                    <a:pt x="12" y="762"/>
                  </a:lnTo>
                  <a:lnTo>
                    <a:pt x="22" y="794"/>
                  </a:lnTo>
                  <a:lnTo>
                    <a:pt x="34" y="822"/>
                  </a:lnTo>
                  <a:lnTo>
                    <a:pt x="50" y="848"/>
                  </a:lnTo>
                  <a:lnTo>
                    <a:pt x="68" y="872"/>
                  </a:lnTo>
                  <a:lnTo>
                    <a:pt x="88" y="894"/>
                  </a:lnTo>
                  <a:lnTo>
                    <a:pt x="110" y="916"/>
                  </a:lnTo>
                  <a:lnTo>
                    <a:pt x="134" y="932"/>
                  </a:lnTo>
                  <a:lnTo>
                    <a:pt x="160" y="948"/>
                  </a:lnTo>
                  <a:lnTo>
                    <a:pt x="188" y="962"/>
                  </a:lnTo>
                  <a:lnTo>
                    <a:pt x="216" y="972"/>
                  </a:lnTo>
                  <a:lnTo>
                    <a:pt x="248" y="978"/>
                  </a:lnTo>
                  <a:lnTo>
                    <a:pt x="280" y="984"/>
                  </a:lnTo>
                  <a:lnTo>
                    <a:pt x="314" y="984"/>
                  </a:lnTo>
                  <a:lnTo>
                    <a:pt x="472" y="984"/>
                  </a:lnTo>
                  <a:lnTo>
                    <a:pt x="472" y="984"/>
                  </a:lnTo>
                  <a:lnTo>
                    <a:pt x="496" y="986"/>
                  </a:lnTo>
                  <a:lnTo>
                    <a:pt x="520" y="990"/>
                  </a:lnTo>
                  <a:lnTo>
                    <a:pt x="544" y="994"/>
                  </a:lnTo>
                  <a:lnTo>
                    <a:pt x="568" y="1002"/>
                  </a:lnTo>
                  <a:lnTo>
                    <a:pt x="588" y="1012"/>
                  </a:lnTo>
                  <a:lnTo>
                    <a:pt x="610" y="1024"/>
                  </a:lnTo>
                  <a:lnTo>
                    <a:pt x="628" y="1038"/>
                  </a:lnTo>
                  <a:lnTo>
                    <a:pt x="646" y="1052"/>
                  </a:lnTo>
                  <a:lnTo>
                    <a:pt x="646" y="1052"/>
                  </a:lnTo>
                  <a:lnTo>
                    <a:pt x="662" y="1066"/>
                  </a:lnTo>
                  <a:lnTo>
                    <a:pt x="676" y="1082"/>
                  </a:lnTo>
                  <a:lnTo>
                    <a:pt x="688" y="1100"/>
                  </a:lnTo>
                  <a:lnTo>
                    <a:pt x="700" y="1118"/>
                  </a:lnTo>
                  <a:lnTo>
                    <a:pt x="700" y="1118"/>
                  </a:lnTo>
                  <a:lnTo>
                    <a:pt x="712" y="1144"/>
                  </a:lnTo>
                  <a:lnTo>
                    <a:pt x="722" y="1172"/>
                  </a:lnTo>
                  <a:lnTo>
                    <a:pt x="722" y="1172"/>
                  </a:lnTo>
                  <a:lnTo>
                    <a:pt x="726" y="1190"/>
                  </a:lnTo>
                  <a:lnTo>
                    <a:pt x="730" y="1208"/>
                  </a:lnTo>
                  <a:lnTo>
                    <a:pt x="730" y="1208"/>
                  </a:lnTo>
                  <a:lnTo>
                    <a:pt x="732" y="1226"/>
                  </a:lnTo>
                  <a:lnTo>
                    <a:pt x="732" y="1246"/>
                  </a:lnTo>
                  <a:lnTo>
                    <a:pt x="732" y="1262"/>
                  </a:lnTo>
                  <a:lnTo>
                    <a:pt x="732" y="1280"/>
                  </a:lnTo>
                  <a:lnTo>
                    <a:pt x="732" y="1336"/>
                  </a:lnTo>
                  <a:lnTo>
                    <a:pt x="732" y="1624"/>
                  </a:lnTo>
                  <a:lnTo>
                    <a:pt x="732" y="1678"/>
                  </a:lnTo>
                  <a:lnTo>
                    <a:pt x="732" y="2704"/>
                  </a:lnTo>
                  <a:lnTo>
                    <a:pt x="788" y="2704"/>
                  </a:lnTo>
                  <a:lnTo>
                    <a:pt x="788" y="1678"/>
                  </a:lnTo>
                  <a:lnTo>
                    <a:pt x="788" y="1624"/>
                  </a:lnTo>
                  <a:lnTo>
                    <a:pt x="788" y="133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5" name="Freeform 75"/>
            <p:cNvSpPr>
              <a:spLocks/>
            </p:cNvSpPr>
            <p:nvPr userDrawn="1"/>
          </p:nvSpPr>
          <p:spPr bwMode="auto">
            <a:xfrm>
              <a:off x="2152650" y="1588"/>
              <a:ext cx="635000" cy="241300"/>
            </a:xfrm>
            <a:custGeom>
              <a:avLst/>
              <a:gdLst>
                <a:gd name="T0" fmla="*/ 64 w 400"/>
                <a:gd name="T1" fmla="*/ 100 h 152"/>
                <a:gd name="T2" fmla="*/ 96 w 400"/>
                <a:gd name="T3" fmla="*/ 124 h 152"/>
                <a:gd name="T4" fmla="*/ 134 w 400"/>
                <a:gd name="T5" fmla="*/ 140 h 152"/>
                <a:gd name="T6" fmla="*/ 174 w 400"/>
                <a:gd name="T7" fmla="*/ 150 h 152"/>
                <a:gd name="T8" fmla="*/ 216 w 400"/>
                <a:gd name="T9" fmla="*/ 150 h 152"/>
                <a:gd name="T10" fmla="*/ 234 w 400"/>
                <a:gd name="T11" fmla="*/ 148 h 152"/>
                <a:gd name="T12" fmla="*/ 266 w 400"/>
                <a:gd name="T13" fmla="*/ 142 h 152"/>
                <a:gd name="T14" fmla="*/ 294 w 400"/>
                <a:gd name="T15" fmla="*/ 128 h 152"/>
                <a:gd name="T16" fmla="*/ 334 w 400"/>
                <a:gd name="T17" fmla="*/ 102 h 152"/>
                <a:gd name="T18" fmla="*/ 374 w 400"/>
                <a:gd name="T19" fmla="*/ 56 h 152"/>
                <a:gd name="T20" fmla="*/ 396 w 400"/>
                <a:gd name="T21" fmla="*/ 14 h 152"/>
                <a:gd name="T22" fmla="*/ 336 w 400"/>
                <a:gd name="T23" fmla="*/ 0 h 152"/>
                <a:gd name="T24" fmla="*/ 326 w 400"/>
                <a:gd name="T25" fmla="*/ 14 h 152"/>
                <a:gd name="T26" fmla="*/ 300 w 400"/>
                <a:gd name="T27" fmla="*/ 42 h 152"/>
                <a:gd name="T28" fmla="*/ 268 w 400"/>
                <a:gd name="T29" fmla="*/ 62 h 152"/>
                <a:gd name="T30" fmla="*/ 230 w 400"/>
                <a:gd name="T31" fmla="*/ 74 h 152"/>
                <a:gd name="T32" fmla="*/ 212 w 400"/>
                <a:gd name="T33" fmla="*/ 78 h 152"/>
                <a:gd name="T34" fmla="*/ 168 w 400"/>
                <a:gd name="T35" fmla="*/ 74 h 152"/>
                <a:gd name="T36" fmla="*/ 128 w 400"/>
                <a:gd name="T37" fmla="*/ 62 h 152"/>
                <a:gd name="T38" fmla="*/ 92 w 400"/>
                <a:gd name="T39" fmla="*/ 38 h 152"/>
                <a:gd name="T40" fmla="*/ 66 w 400"/>
                <a:gd name="T41" fmla="*/ 8 h 152"/>
                <a:gd name="T42" fmla="*/ 80 w 400"/>
                <a:gd name="T43" fmla="*/ 14 h 152"/>
                <a:gd name="T44" fmla="*/ 114 w 400"/>
                <a:gd name="T45" fmla="*/ 26 h 152"/>
                <a:gd name="T46" fmla="*/ 150 w 400"/>
                <a:gd name="T47" fmla="*/ 32 h 152"/>
                <a:gd name="T48" fmla="*/ 188 w 400"/>
                <a:gd name="T49" fmla="*/ 34 h 152"/>
                <a:gd name="T50" fmla="*/ 208 w 400"/>
                <a:gd name="T51" fmla="*/ 34 h 152"/>
                <a:gd name="T52" fmla="*/ 268 w 400"/>
                <a:gd name="T53" fmla="*/ 22 h 152"/>
                <a:gd name="T54" fmla="*/ 322 w 400"/>
                <a:gd name="T55" fmla="*/ 0 h 152"/>
                <a:gd name="T56" fmla="*/ 0 w 400"/>
                <a:gd name="T57" fmla="*/ 0 h 152"/>
                <a:gd name="T58" fmla="*/ 10 w 400"/>
                <a:gd name="T59" fmla="*/ 24 h 152"/>
                <a:gd name="T60" fmla="*/ 32 w 400"/>
                <a:gd name="T61" fmla="*/ 66 h 152"/>
                <a:gd name="T62" fmla="*/ 64 w 400"/>
                <a:gd name="T63" fmla="*/ 10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152">
                  <a:moveTo>
                    <a:pt x="64" y="100"/>
                  </a:moveTo>
                  <a:lnTo>
                    <a:pt x="64" y="100"/>
                  </a:lnTo>
                  <a:lnTo>
                    <a:pt x="80" y="112"/>
                  </a:lnTo>
                  <a:lnTo>
                    <a:pt x="96" y="124"/>
                  </a:lnTo>
                  <a:lnTo>
                    <a:pt x="114" y="132"/>
                  </a:lnTo>
                  <a:lnTo>
                    <a:pt x="134" y="140"/>
                  </a:lnTo>
                  <a:lnTo>
                    <a:pt x="154" y="146"/>
                  </a:lnTo>
                  <a:lnTo>
                    <a:pt x="174" y="150"/>
                  </a:lnTo>
                  <a:lnTo>
                    <a:pt x="196" y="152"/>
                  </a:lnTo>
                  <a:lnTo>
                    <a:pt x="216" y="150"/>
                  </a:lnTo>
                  <a:lnTo>
                    <a:pt x="216" y="150"/>
                  </a:lnTo>
                  <a:lnTo>
                    <a:pt x="234" y="148"/>
                  </a:lnTo>
                  <a:lnTo>
                    <a:pt x="250" y="146"/>
                  </a:lnTo>
                  <a:lnTo>
                    <a:pt x="266" y="142"/>
                  </a:lnTo>
                  <a:lnTo>
                    <a:pt x="280" y="136"/>
                  </a:lnTo>
                  <a:lnTo>
                    <a:pt x="294" y="128"/>
                  </a:lnTo>
                  <a:lnTo>
                    <a:pt x="308" y="122"/>
                  </a:lnTo>
                  <a:lnTo>
                    <a:pt x="334" y="102"/>
                  </a:lnTo>
                  <a:lnTo>
                    <a:pt x="356" y="82"/>
                  </a:lnTo>
                  <a:lnTo>
                    <a:pt x="374" y="56"/>
                  </a:lnTo>
                  <a:lnTo>
                    <a:pt x="390" y="28"/>
                  </a:lnTo>
                  <a:lnTo>
                    <a:pt x="396" y="14"/>
                  </a:lnTo>
                  <a:lnTo>
                    <a:pt x="400" y="0"/>
                  </a:lnTo>
                  <a:lnTo>
                    <a:pt x="336" y="0"/>
                  </a:lnTo>
                  <a:lnTo>
                    <a:pt x="336" y="0"/>
                  </a:lnTo>
                  <a:lnTo>
                    <a:pt x="326" y="14"/>
                  </a:lnTo>
                  <a:lnTo>
                    <a:pt x="314" y="28"/>
                  </a:lnTo>
                  <a:lnTo>
                    <a:pt x="300" y="42"/>
                  </a:lnTo>
                  <a:lnTo>
                    <a:pt x="284" y="52"/>
                  </a:lnTo>
                  <a:lnTo>
                    <a:pt x="268" y="62"/>
                  </a:lnTo>
                  <a:lnTo>
                    <a:pt x="250" y="70"/>
                  </a:lnTo>
                  <a:lnTo>
                    <a:pt x="230" y="74"/>
                  </a:lnTo>
                  <a:lnTo>
                    <a:pt x="212" y="78"/>
                  </a:lnTo>
                  <a:lnTo>
                    <a:pt x="212" y="78"/>
                  </a:lnTo>
                  <a:lnTo>
                    <a:pt x="188" y="78"/>
                  </a:lnTo>
                  <a:lnTo>
                    <a:pt x="168" y="74"/>
                  </a:lnTo>
                  <a:lnTo>
                    <a:pt x="148" y="70"/>
                  </a:lnTo>
                  <a:lnTo>
                    <a:pt x="128" y="62"/>
                  </a:lnTo>
                  <a:lnTo>
                    <a:pt x="110" y="50"/>
                  </a:lnTo>
                  <a:lnTo>
                    <a:pt x="92" y="38"/>
                  </a:lnTo>
                  <a:lnTo>
                    <a:pt x="78" y="24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80" y="14"/>
                  </a:lnTo>
                  <a:lnTo>
                    <a:pt x="96" y="20"/>
                  </a:lnTo>
                  <a:lnTo>
                    <a:pt x="114" y="26"/>
                  </a:lnTo>
                  <a:lnTo>
                    <a:pt x="132" y="30"/>
                  </a:lnTo>
                  <a:lnTo>
                    <a:pt x="150" y="32"/>
                  </a:lnTo>
                  <a:lnTo>
                    <a:pt x="168" y="34"/>
                  </a:lnTo>
                  <a:lnTo>
                    <a:pt x="188" y="34"/>
                  </a:lnTo>
                  <a:lnTo>
                    <a:pt x="208" y="34"/>
                  </a:lnTo>
                  <a:lnTo>
                    <a:pt x="208" y="34"/>
                  </a:lnTo>
                  <a:lnTo>
                    <a:pt x="238" y="30"/>
                  </a:lnTo>
                  <a:lnTo>
                    <a:pt x="268" y="22"/>
                  </a:lnTo>
                  <a:lnTo>
                    <a:pt x="296" y="12"/>
                  </a:lnTo>
                  <a:lnTo>
                    <a:pt x="3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20" y="46"/>
                  </a:lnTo>
                  <a:lnTo>
                    <a:pt x="32" y="66"/>
                  </a:lnTo>
                  <a:lnTo>
                    <a:pt x="48" y="84"/>
                  </a:lnTo>
                  <a:lnTo>
                    <a:pt x="64" y="100"/>
                  </a:lnTo>
                  <a:lnTo>
                    <a:pt x="64" y="10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" name="Freeform 76"/>
            <p:cNvSpPr>
              <a:spLocks/>
            </p:cNvSpPr>
            <p:nvPr userDrawn="1"/>
          </p:nvSpPr>
          <p:spPr bwMode="auto">
            <a:xfrm>
              <a:off x="2343150" y="957263"/>
              <a:ext cx="527050" cy="438150"/>
            </a:xfrm>
            <a:custGeom>
              <a:avLst/>
              <a:gdLst>
                <a:gd name="T0" fmla="*/ 78 w 332"/>
                <a:gd name="T1" fmla="*/ 142 h 276"/>
                <a:gd name="T2" fmla="*/ 4 w 332"/>
                <a:gd name="T3" fmla="*/ 142 h 276"/>
                <a:gd name="T4" fmla="*/ 4 w 332"/>
                <a:gd name="T5" fmla="*/ 142 h 276"/>
                <a:gd name="T6" fmla="*/ 8 w 332"/>
                <a:gd name="T7" fmla="*/ 152 h 276"/>
                <a:gd name="T8" fmla="*/ 12 w 332"/>
                <a:gd name="T9" fmla="*/ 162 h 276"/>
                <a:gd name="T10" fmla="*/ 24 w 332"/>
                <a:gd name="T11" fmla="*/ 180 h 276"/>
                <a:gd name="T12" fmla="*/ 40 w 332"/>
                <a:gd name="T13" fmla="*/ 198 h 276"/>
                <a:gd name="T14" fmla="*/ 60 w 332"/>
                <a:gd name="T15" fmla="*/ 212 h 276"/>
                <a:gd name="T16" fmla="*/ 84 w 332"/>
                <a:gd name="T17" fmla="*/ 224 h 276"/>
                <a:gd name="T18" fmla="*/ 108 w 332"/>
                <a:gd name="T19" fmla="*/ 232 h 276"/>
                <a:gd name="T20" fmla="*/ 136 w 332"/>
                <a:gd name="T21" fmla="*/ 238 h 276"/>
                <a:gd name="T22" fmla="*/ 166 w 332"/>
                <a:gd name="T23" fmla="*/ 240 h 276"/>
                <a:gd name="T24" fmla="*/ 166 w 332"/>
                <a:gd name="T25" fmla="*/ 240 h 276"/>
                <a:gd name="T26" fmla="*/ 180 w 332"/>
                <a:gd name="T27" fmla="*/ 238 h 276"/>
                <a:gd name="T28" fmla="*/ 218 w 332"/>
                <a:gd name="T29" fmla="*/ 276 h 276"/>
                <a:gd name="T30" fmla="*/ 232 w 332"/>
                <a:gd name="T31" fmla="*/ 230 h 276"/>
                <a:gd name="T32" fmla="*/ 232 w 332"/>
                <a:gd name="T33" fmla="*/ 230 h 276"/>
                <a:gd name="T34" fmla="*/ 252 w 332"/>
                <a:gd name="T35" fmla="*/ 222 h 276"/>
                <a:gd name="T36" fmla="*/ 272 w 332"/>
                <a:gd name="T37" fmla="*/ 212 h 276"/>
                <a:gd name="T38" fmla="*/ 290 w 332"/>
                <a:gd name="T39" fmla="*/ 200 h 276"/>
                <a:gd name="T40" fmla="*/ 304 w 332"/>
                <a:gd name="T41" fmla="*/ 186 h 276"/>
                <a:gd name="T42" fmla="*/ 316 w 332"/>
                <a:gd name="T43" fmla="*/ 172 h 276"/>
                <a:gd name="T44" fmla="*/ 324 w 332"/>
                <a:gd name="T45" fmla="*/ 156 h 276"/>
                <a:gd name="T46" fmla="*/ 330 w 332"/>
                <a:gd name="T47" fmla="*/ 138 h 276"/>
                <a:gd name="T48" fmla="*/ 332 w 332"/>
                <a:gd name="T49" fmla="*/ 120 h 276"/>
                <a:gd name="T50" fmla="*/ 332 w 332"/>
                <a:gd name="T51" fmla="*/ 120 h 276"/>
                <a:gd name="T52" fmla="*/ 330 w 332"/>
                <a:gd name="T53" fmla="*/ 108 h 276"/>
                <a:gd name="T54" fmla="*/ 328 w 332"/>
                <a:gd name="T55" fmla="*/ 96 h 276"/>
                <a:gd name="T56" fmla="*/ 324 w 332"/>
                <a:gd name="T57" fmla="*/ 84 h 276"/>
                <a:gd name="T58" fmla="*/ 318 w 332"/>
                <a:gd name="T59" fmla="*/ 74 h 276"/>
                <a:gd name="T60" fmla="*/ 312 w 332"/>
                <a:gd name="T61" fmla="*/ 64 h 276"/>
                <a:gd name="T62" fmla="*/ 304 w 332"/>
                <a:gd name="T63" fmla="*/ 54 h 276"/>
                <a:gd name="T64" fmla="*/ 294 w 332"/>
                <a:gd name="T65" fmla="*/ 44 h 276"/>
                <a:gd name="T66" fmla="*/ 284 w 332"/>
                <a:gd name="T67" fmla="*/ 36 h 276"/>
                <a:gd name="T68" fmla="*/ 272 w 332"/>
                <a:gd name="T69" fmla="*/ 28 h 276"/>
                <a:gd name="T70" fmla="*/ 258 w 332"/>
                <a:gd name="T71" fmla="*/ 22 h 276"/>
                <a:gd name="T72" fmla="*/ 230 w 332"/>
                <a:gd name="T73" fmla="*/ 10 h 276"/>
                <a:gd name="T74" fmla="*/ 216 w 332"/>
                <a:gd name="T75" fmla="*/ 6 h 276"/>
                <a:gd name="T76" fmla="*/ 200 w 332"/>
                <a:gd name="T77" fmla="*/ 4 h 276"/>
                <a:gd name="T78" fmla="*/ 184 w 332"/>
                <a:gd name="T79" fmla="*/ 2 h 276"/>
                <a:gd name="T80" fmla="*/ 166 w 332"/>
                <a:gd name="T81" fmla="*/ 0 h 276"/>
                <a:gd name="T82" fmla="*/ 166 w 332"/>
                <a:gd name="T83" fmla="*/ 0 h 276"/>
                <a:gd name="T84" fmla="*/ 150 w 332"/>
                <a:gd name="T85" fmla="*/ 2 h 276"/>
                <a:gd name="T86" fmla="*/ 134 w 332"/>
                <a:gd name="T87" fmla="*/ 4 h 276"/>
                <a:gd name="T88" fmla="*/ 102 w 332"/>
                <a:gd name="T89" fmla="*/ 10 h 276"/>
                <a:gd name="T90" fmla="*/ 74 w 332"/>
                <a:gd name="T91" fmla="*/ 22 h 276"/>
                <a:gd name="T92" fmla="*/ 62 w 332"/>
                <a:gd name="T93" fmla="*/ 28 h 276"/>
                <a:gd name="T94" fmla="*/ 50 w 332"/>
                <a:gd name="T95" fmla="*/ 36 h 276"/>
                <a:gd name="T96" fmla="*/ 38 w 332"/>
                <a:gd name="T97" fmla="*/ 44 h 276"/>
                <a:gd name="T98" fmla="*/ 30 w 332"/>
                <a:gd name="T99" fmla="*/ 54 h 276"/>
                <a:gd name="T100" fmla="*/ 22 w 332"/>
                <a:gd name="T101" fmla="*/ 62 h 276"/>
                <a:gd name="T102" fmla="*/ 14 w 332"/>
                <a:gd name="T103" fmla="*/ 74 h 276"/>
                <a:gd name="T104" fmla="*/ 8 w 332"/>
                <a:gd name="T105" fmla="*/ 84 h 276"/>
                <a:gd name="T106" fmla="*/ 4 w 332"/>
                <a:gd name="T107" fmla="*/ 96 h 276"/>
                <a:gd name="T108" fmla="*/ 2 w 332"/>
                <a:gd name="T109" fmla="*/ 108 h 276"/>
                <a:gd name="T110" fmla="*/ 0 w 332"/>
                <a:gd name="T111" fmla="*/ 120 h 276"/>
                <a:gd name="T112" fmla="*/ 78 w 332"/>
                <a:gd name="T113" fmla="*/ 120 h 276"/>
                <a:gd name="T114" fmla="*/ 78 w 332"/>
                <a:gd name="T115" fmla="*/ 142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2" h="276">
                  <a:moveTo>
                    <a:pt x="78" y="142"/>
                  </a:moveTo>
                  <a:lnTo>
                    <a:pt x="4" y="142"/>
                  </a:lnTo>
                  <a:lnTo>
                    <a:pt x="4" y="142"/>
                  </a:lnTo>
                  <a:lnTo>
                    <a:pt x="8" y="152"/>
                  </a:lnTo>
                  <a:lnTo>
                    <a:pt x="12" y="162"/>
                  </a:lnTo>
                  <a:lnTo>
                    <a:pt x="24" y="180"/>
                  </a:lnTo>
                  <a:lnTo>
                    <a:pt x="40" y="198"/>
                  </a:lnTo>
                  <a:lnTo>
                    <a:pt x="60" y="212"/>
                  </a:lnTo>
                  <a:lnTo>
                    <a:pt x="84" y="224"/>
                  </a:lnTo>
                  <a:lnTo>
                    <a:pt x="108" y="232"/>
                  </a:lnTo>
                  <a:lnTo>
                    <a:pt x="136" y="238"/>
                  </a:lnTo>
                  <a:lnTo>
                    <a:pt x="166" y="240"/>
                  </a:lnTo>
                  <a:lnTo>
                    <a:pt x="166" y="240"/>
                  </a:lnTo>
                  <a:lnTo>
                    <a:pt x="180" y="238"/>
                  </a:lnTo>
                  <a:lnTo>
                    <a:pt x="218" y="276"/>
                  </a:lnTo>
                  <a:lnTo>
                    <a:pt x="232" y="230"/>
                  </a:lnTo>
                  <a:lnTo>
                    <a:pt x="232" y="230"/>
                  </a:lnTo>
                  <a:lnTo>
                    <a:pt x="252" y="222"/>
                  </a:lnTo>
                  <a:lnTo>
                    <a:pt x="272" y="212"/>
                  </a:lnTo>
                  <a:lnTo>
                    <a:pt x="290" y="200"/>
                  </a:lnTo>
                  <a:lnTo>
                    <a:pt x="304" y="186"/>
                  </a:lnTo>
                  <a:lnTo>
                    <a:pt x="316" y="172"/>
                  </a:lnTo>
                  <a:lnTo>
                    <a:pt x="324" y="156"/>
                  </a:lnTo>
                  <a:lnTo>
                    <a:pt x="330" y="138"/>
                  </a:lnTo>
                  <a:lnTo>
                    <a:pt x="332" y="120"/>
                  </a:lnTo>
                  <a:lnTo>
                    <a:pt x="332" y="120"/>
                  </a:lnTo>
                  <a:lnTo>
                    <a:pt x="330" y="108"/>
                  </a:lnTo>
                  <a:lnTo>
                    <a:pt x="328" y="96"/>
                  </a:lnTo>
                  <a:lnTo>
                    <a:pt x="324" y="84"/>
                  </a:lnTo>
                  <a:lnTo>
                    <a:pt x="318" y="74"/>
                  </a:lnTo>
                  <a:lnTo>
                    <a:pt x="312" y="64"/>
                  </a:lnTo>
                  <a:lnTo>
                    <a:pt x="304" y="54"/>
                  </a:lnTo>
                  <a:lnTo>
                    <a:pt x="294" y="44"/>
                  </a:lnTo>
                  <a:lnTo>
                    <a:pt x="284" y="36"/>
                  </a:lnTo>
                  <a:lnTo>
                    <a:pt x="272" y="28"/>
                  </a:lnTo>
                  <a:lnTo>
                    <a:pt x="258" y="22"/>
                  </a:lnTo>
                  <a:lnTo>
                    <a:pt x="230" y="10"/>
                  </a:lnTo>
                  <a:lnTo>
                    <a:pt x="216" y="6"/>
                  </a:lnTo>
                  <a:lnTo>
                    <a:pt x="200" y="4"/>
                  </a:lnTo>
                  <a:lnTo>
                    <a:pt x="184" y="2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50" y="2"/>
                  </a:lnTo>
                  <a:lnTo>
                    <a:pt x="134" y="4"/>
                  </a:lnTo>
                  <a:lnTo>
                    <a:pt x="102" y="10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0" y="36"/>
                  </a:lnTo>
                  <a:lnTo>
                    <a:pt x="38" y="44"/>
                  </a:lnTo>
                  <a:lnTo>
                    <a:pt x="30" y="54"/>
                  </a:lnTo>
                  <a:lnTo>
                    <a:pt x="22" y="62"/>
                  </a:lnTo>
                  <a:lnTo>
                    <a:pt x="14" y="74"/>
                  </a:lnTo>
                  <a:lnTo>
                    <a:pt x="8" y="84"/>
                  </a:lnTo>
                  <a:lnTo>
                    <a:pt x="4" y="96"/>
                  </a:lnTo>
                  <a:lnTo>
                    <a:pt x="2" y="108"/>
                  </a:lnTo>
                  <a:lnTo>
                    <a:pt x="0" y="120"/>
                  </a:lnTo>
                  <a:lnTo>
                    <a:pt x="78" y="120"/>
                  </a:lnTo>
                  <a:lnTo>
                    <a:pt x="78" y="14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7" name="Freeform 77"/>
            <p:cNvSpPr>
              <a:spLocks/>
            </p:cNvSpPr>
            <p:nvPr userDrawn="1"/>
          </p:nvSpPr>
          <p:spPr bwMode="auto">
            <a:xfrm>
              <a:off x="1720850" y="1588"/>
              <a:ext cx="381000" cy="352425"/>
            </a:xfrm>
            <a:custGeom>
              <a:avLst/>
              <a:gdLst>
                <a:gd name="T0" fmla="*/ 0 w 240"/>
                <a:gd name="T1" fmla="*/ 82 h 222"/>
                <a:gd name="T2" fmla="*/ 66 w 240"/>
                <a:gd name="T3" fmla="*/ 140 h 222"/>
                <a:gd name="T4" fmla="*/ 46 w 240"/>
                <a:gd name="T5" fmla="*/ 222 h 222"/>
                <a:gd name="T6" fmla="*/ 122 w 240"/>
                <a:gd name="T7" fmla="*/ 178 h 222"/>
                <a:gd name="T8" fmla="*/ 194 w 240"/>
                <a:gd name="T9" fmla="*/ 222 h 222"/>
                <a:gd name="T10" fmla="*/ 178 w 240"/>
                <a:gd name="T11" fmla="*/ 152 h 222"/>
                <a:gd name="T12" fmla="*/ 158 w 240"/>
                <a:gd name="T13" fmla="*/ 152 h 222"/>
                <a:gd name="T14" fmla="*/ 158 w 240"/>
                <a:gd name="T15" fmla="*/ 134 h 222"/>
                <a:gd name="T16" fmla="*/ 180 w 240"/>
                <a:gd name="T17" fmla="*/ 134 h 222"/>
                <a:gd name="T18" fmla="*/ 240 w 240"/>
                <a:gd name="T19" fmla="*/ 82 h 222"/>
                <a:gd name="T20" fmla="*/ 154 w 240"/>
                <a:gd name="T21" fmla="*/ 76 h 222"/>
                <a:gd name="T22" fmla="*/ 122 w 240"/>
                <a:gd name="T23" fmla="*/ 0 h 222"/>
                <a:gd name="T24" fmla="*/ 120 w 240"/>
                <a:gd name="T25" fmla="*/ 0 h 222"/>
                <a:gd name="T26" fmla="*/ 86 w 240"/>
                <a:gd name="T27" fmla="*/ 76 h 222"/>
                <a:gd name="T28" fmla="*/ 0 w 240"/>
                <a:gd name="T29" fmla="*/ 8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222">
                  <a:moveTo>
                    <a:pt x="0" y="82"/>
                  </a:moveTo>
                  <a:lnTo>
                    <a:pt x="66" y="140"/>
                  </a:lnTo>
                  <a:lnTo>
                    <a:pt x="46" y="222"/>
                  </a:lnTo>
                  <a:lnTo>
                    <a:pt x="122" y="178"/>
                  </a:lnTo>
                  <a:lnTo>
                    <a:pt x="194" y="222"/>
                  </a:lnTo>
                  <a:lnTo>
                    <a:pt x="178" y="152"/>
                  </a:lnTo>
                  <a:lnTo>
                    <a:pt x="158" y="152"/>
                  </a:lnTo>
                  <a:lnTo>
                    <a:pt x="158" y="134"/>
                  </a:lnTo>
                  <a:lnTo>
                    <a:pt x="180" y="134"/>
                  </a:lnTo>
                  <a:lnTo>
                    <a:pt x="240" y="82"/>
                  </a:lnTo>
                  <a:lnTo>
                    <a:pt x="154" y="76"/>
                  </a:lnTo>
                  <a:lnTo>
                    <a:pt x="122" y="0"/>
                  </a:lnTo>
                  <a:lnTo>
                    <a:pt x="120" y="0"/>
                  </a:lnTo>
                  <a:lnTo>
                    <a:pt x="86" y="76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8" name="Freeform 78"/>
            <p:cNvSpPr>
              <a:spLocks/>
            </p:cNvSpPr>
            <p:nvPr userDrawn="1"/>
          </p:nvSpPr>
          <p:spPr bwMode="auto">
            <a:xfrm>
              <a:off x="1971675" y="214313"/>
              <a:ext cx="250825" cy="28575"/>
            </a:xfrm>
            <a:custGeom>
              <a:avLst/>
              <a:gdLst>
                <a:gd name="T0" fmla="*/ 158 w 158"/>
                <a:gd name="T1" fmla="*/ 18 h 18"/>
                <a:gd name="T2" fmla="*/ 158 w 158"/>
                <a:gd name="T3" fmla="*/ 0 h 18"/>
                <a:gd name="T4" fmla="*/ 124 w 158"/>
                <a:gd name="T5" fmla="*/ 0 h 18"/>
                <a:gd name="T6" fmla="*/ 22 w 158"/>
                <a:gd name="T7" fmla="*/ 0 h 18"/>
                <a:gd name="T8" fmla="*/ 0 w 158"/>
                <a:gd name="T9" fmla="*/ 0 h 18"/>
                <a:gd name="T10" fmla="*/ 0 w 158"/>
                <a:gd name="T11" fmla="*/ 18 h 18"/>
                <a:gd name="T12" fmla="*/ 20 w 158"/>
                <a:gd name="T13" fmla="*/ 18 h 18"/>
                <a:gd name="T14" fmla="*/ 124 w 158"/>
                <a:gd name="T15" fmla="*/ 18 h 18"/>
                <a:gd name="T16" fmla="*/ 158 w 158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18">
                  <a:moveTo>
                    <a:pt x="158" y="18"/>
                  </a:moveTo>
                  <a:lnTo>
                    <a:pt x="158" y="0"/>
                  </a:lnTo>
                  <a:lnTo>
                    <a:pt x="124" y="0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20" y="18"/>
                  </a:lnTo>
                  <a:lnTo>
                    <a:pt x="124" y="18"/>
                  </a:lnTo>
                  <a:lnTo>
                    <a:pt x="158" y="1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9" name="Freeform 79"/>
            <p:cNvSpPr>
              <a:spLocks/>
            </p:cNvSpPr>
            <p:nvPr userDrawn="1"/>
          </p:nvSpPr>
          <p:spPr bwMode="auto">
            <a:xfrm>
              <a:off x="860425" y="458788"/>
              <a:ext cx="250825" cy="22225"/>
            </a:xfrm>
            <a:custGeom>
              <a:avLst/>
              <a:gdLst>
                <a:gd name="T0" fmla="*/ 158 w 158"/>
                <a:gd name="T1" fmla="*/ 0 h 14"/>
                <a:gd name="T2" fmla="*/ 146 w 158"/>
                <a:gd name="T3" fmla="*/ 0 h 14"/>
                <a:gd name="T4" fmla="*/ 4 w 158"/>
                <a:gd name="T5" fmla="*/ 0 h 14"/>
                <a:gd name="T6" fmla="*/ 0 w 158"/>
                <a:gd name="T7" fmla="*/ 0 h 14"/>
                <a:gd name="T8" fmla="*/ 0 w 158"/>
                <a:gd name="T9" fmla="*/ 14 h 14"/>
                <a:gd name="T10" fmla="*/ 12 w 158"/>
                <a:gd name="T11" fmla="*/ 14 h 14"/>
                <a:gd name="T12" fmla="*/ 146 w 158"/>
                <a:gd name="T13" fmla="*/ 14 h 14"/>
                <a:gd name="T14" fmla="*/ 158 w 158"/>
                <a:gd name="T15" fmla="*/ 14 h 14"/>
                <a:gd name="T16" fmla="*/ 158 w 158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14">
                  <a:moveTo>
                    <a:pt x="158" y="0"/>
                  </a:moveTo>
                  <a:lnTo>
                    <a:pt x="14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" y="14"/>
                  </a:lnTo>
                  <a:lnTo>
                    <a:pt x="146" y="14"/>
                  </a:lnTo>
                  <a:lnTo>
                    <a:pt x="158" y="14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80"/>
            <p:cNvSpPr>
              <a:spLocks/>
            </p:cNvSpPr>
            <p:nvPr userDrawn="1"/>
          </p:nvSpPr>
          <p:spPr bwMode="auto">
            <a:xfrm>
              <a:off x="977900" y="1570038"/>
              <a:ext cx="146050" cy="34925"/>
            </a:xfrm>
            <a:custGeom>
              <a:avLst/>
              <a:gdLst>
                <a:gd name="T0" fmla="*/ 92 w 92"/>
                <a:gd name="T1" fmla="*/ 0 h 22"/>
                <a:gd name="T2" fmla="*/ 72 w 92"/>
                <a:gd name="T3" fmla="*/ 0 h 22"/>
                <a:gd name="T4" fmla="*/ 18 w 92"/>
                <a:gd name="T5" fmla="*/ 0 h 22"/>
                <a:gd name="T6" fmla="*/ 0 w 92"/>
                <a:gd name="T7" fmla="*/ 0 h 22"/>
                <a:gd name="T8" fmla="*/ 0 w 92"/>
                <a:gd name="T9" fmla="*/ 22 h 22"/>
                <a:gd name="T10" fmla="*/ 18 w 92"/>
                <a:gd name="T11" fmla="*/ 22 h 22"/>
                <a:gd name="T12" fmla="*/ 72 w 92"/>
                <a:gd name="T13" fmla="*/ 22 h 22"/>
                <a:gd name="T14" fmla="*/ 92 w 92"/>
                <a:gd name="T15" fmla="*/ 22 h 22"/>
                <a:gd name="T16" fmla="*/ 92 w 92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22">
                  <a:moveTo>
                    <a:pt x="92" y="0"/>
                  </a:moveTo>
                  <a:lnTo>
                    <a:pt x="72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18" y="22"/>
                  </a:lnTo>
                  <a:lnTo>
                    <a:pt x="72" y="22"/>
                  </a:lnTo>
                  <a:lnTo>
                    <a:pt x="92" y="22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81"/>
            <p:cNvSpPr>
              <a:spLocks/>
            </p:cNvSpPr>
            <p:nvPr userDrawn="1"/>
          </p:nvSpPr>
          <p:spPr bwMode="auto">
            <a:xfrm>
              <a:off x="1092200" y="1287463"/>
              <a:ext cx="714375" cy="1104900"/>
            </a:xfrm>
            <a:custGeom>
              <a:avLst/>
              <a:gdLst>
                <a:gd name="T0" fmla="*/ 268 w 450"/>
                <a:gd name="T1" fmla="*/ 640 h 696"/>
                <a:gd name="T2" fmla="*/ 268 w 450"/>
                <a:gd name="T3" fmla="*/ 678 h 696"/>
                <a:gd name="T4" fmla="*/ 244 w 450"/>
                <a:gd name="T5" fmla="*/ 678 h 696"/>
                <a:gd name="T6" fmla="*/ 244 w 450"/>
                <a:gd name="T7" fmla="*/ 640 h 696"/>
                <a:gd name="T8" fmla="*/ 244 w 450"/>
                <a:gd name="T9" fmla="*/ 640 h 696"/>
                <a:gd name="T10" fmla="*/ 222 w 450"/>
                <a:gd name="T11" fmla="*/ 638 h 696"/>
                <a:gd name="T12" fmla="*/ 202 w 450"/>
                <a:gd name="T13" fmla="*/ 636 h 696"/>
                <a:gd name="T14" fmla="*/ 184 w 450"/>
                <a:gd name="T15" fmla="*/ 632 h 696"/>
                <a:gd name="T16" fmla="*/ 166 w 450"/>
                <a:gd name="T17" fmla="*/ 624 h 696"/>
                <a:gd name="T18" fmla="*/ 150 w 450"/>
                <a:gd name="T19" fmla="*/ 616 h 696"/>
                <a:gd name="T20" fmla="*/ 134 w 450"/>
                <a:gd name="T21" fmla="*/ 608 h 696"/>
                <a:gd name="T22" fmla="*/ 120 w 450"/>
                <a:gd name="T23" fmla="*/ 596 h 696"/>
                <a:gd name="T24" fmla="*/ 106 w 450"/>
                <a:gd name="T25" fmla="*/ 584 h 696"/>
                <a:gd name="T26" fmla="*/ 94 w 450"/>
                <a:gd name="T27" fmla="*/ 570 h 696"/>
                <a:gd name="T28" fmla="*/ 84 w 450"/>
                <a:gd name="T29" fmla="*/ 556 h 696"/>
                <a:gd name="T30" fmla="*/ 76 w 450"/>
                <a:gd name="T31" fmla="*/ 540 h 696"/>
                <a:gd name="T32" fmla="*/ 68 w 450"/>
                <a:gd name="T33" fmla="*/ 522 h 696"/>
                <a:gd name="T34" fmla="*/ 62 w 450"/>
                <a:gd name="T35" fmla="*/ 504 h 696"/>
                <a:gd name="T36" fmla="*/ 58 w 450"/>
                <a:gd name="T37" fmla="*/ 484 h 696"/>
                <a:gd name="T38" fmla="*/ 56 w 450"/>
                <a:gd name="T39" fmla="*/ 464 h 696"/>
                <a:gd name="T40" fmla="*/ 54 w 450"/>
                <a:gd name="T41" fmla="*/ 442 h 696"/>
                <a:gd name="T42" fmla="*/ 54 w 450"/>
                <a:gd name="T43" fmla="*/ 46 h 696"/>
                <a:gd name="T44" fmla="*/ 54 w 450"/>
                <a:gd name="T45" fmla="*/ 46 h 696"/>
                <a:gd name="T46" fmla="*/ 26 w 450"/>
                <a:gd name="T47" fmla="*/ 24 h 696"/>
                <a:gd name="T48" fmla="*/ 0 w 450"/>
                <a:gd name="T49" fmla="*/ 0 h 696"/>
                <a:gd name="T50" fmla="*/ 0 w 450"/>
                <a:gd name="T51" fmla="*/ 178 h 696"/>
                <a:gd name="T52" fmla="*/ 20 w 450"/>
                <a:gd name="T53" fmla="*/ 178 h 696"/>
                <a:gd name="T54" fmla="*/ 20 w 450"/>
                <a:gd name="T55" fmla="*/ 200 h 696"/>
                <a:gd name="T56" fmla="*/ 0 w 450"/>
                <a:gd name="T57" fmla="*/ 200 h 696"/>
                <a:gd name="T58" fmla="*/ 0 w 450"/>
                <a:gd name="T59" fmla="*/ 442 h 696"/>
                <a:gd name="T60" fmla="*/ 0 w 450"/>
                <a:gd name="T61" fmla="*/ 442 h 696"/>
                <a:gd name="T62" fmla="*/ 0 w 450"/>
                <a:gd name="T63" fmla="*/ 470 h 696"/>
                <a:gd name="T64" fmla="*/ 4 w 450"/>
                <a:gd name="T65" fmla="*/ 496 h 696"/>
                <a:gd name="T66" fmla="*/ 10 w 450"/>
                <a:gd name="T67" fmla="*/ 520 h 696"/>
                <a:gd name="T68" fmla="*/ 18 w 450"/>
                <a:gd name="T69" fmla="*/ 544 h 696"/>
                <a:gd name="T70" fmla="*/ 28 w 450"/>
                <a:gd name="T71" fmla="*/ 566 h 696"/>
                <a:gd name="T72" fmla="*/ 40 w 450"/>
                <a:gd name="T73" fmla="*/ 588 h 696"/>
                <a:gd name="T74" fmla="*/ 54 w 450"/>
                <a:gd name="T75" fmla="*/ 606 h 696"/>
                <a:gd name="T76" fmla="*/ 68 w 450"/>
                <a:gd name="T77" fmla="*/ 624 h 696"/>
                <a:gd name="T78" fmla="*/ 86 w 450"/>
                <a:gd name="T79" fmla="*/ 640 h 696"/>
                <a:gd name="T80" fmla="*/ 106 w 450"/>
                <a:gd name="T81" fmla="*/ 654 h 696"/>
                <a:gd name="T82" fmla="*/ 126 w 450"/>
                <a:gd name="T83" fmla="*/ 666 h 696"/>
                <a:gd name="T84" fmla="*/ 148 w 450"/>
                <a:gd name="T85" fmla="*/ 676 h 696"/>
                <a:gd name="T86" fmla="*/ 170 w 450"/>
                <a:gd name="T87" fmla="*/ 684 h 696"/>
                <a:gd name="T88" fmla="*/ 196 w 450"/>
                <a:gd name="T89" fmla="*/ 690 h 696"/>
                <a:gd name="T90" fmla="*/ 222 w 450"/>
                <a:gd name="T91" fmla="*/ 694 h 696"/>
                <a:gd name="T92" fmla="*/ 248 w 450"/>
                <a:gd name="T93" fmla="*/ 696 h 696"/>
                <a:gd name="T94" fmla="*/ 450 w 450"/>
                <a:gd name="T95" fmla="*/ 696 h 696"/>
                <a:gd name="T96" fmla="*/ 450 w 450"/>
                <a:gd name="T97" fmla="*/ 696 h 696"/>
                <a:gd name="T98" fmla="*/ 442 w 450"/>
                <a:gd name="T99" fmla="*/ 668 h 696"/>
                <a:gd name="T100" fmla="*/ 438 w 450"/>
                <a:gd name="T101" fmla="*/ 640 h 696"/>
                <a:gd name="T102" fmla="*/ 268 w 450"/>
                <a:gd name="T103" fmla="*/ 640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50" h="696">
                  <a:moveTo>
                    <a:pt x="268" y="640"/>
                  </a:moveTo>
                  <a:lnTo>
                    <a:pt x="268" y="678"/>
                  </a:lnTo>
                  <a:lnTo>
                    <a:pt x="244" y="678"/>
                  </a:lnTo>
                  <a:lnTo>
                    <a:pt x="244" y="640"/>
                  </a:lnTo>
                  <a:lnTo>
                    <a:pt x="244" y="640"/>
                  </a:lnTo>
                  <a:lnTo>
                    <a:pt x="222" y="638"/>
                  </a:lnTo>
                  <a:lnTo>
                    <a:pt x="202" y="636"/>
                  </a:lnTo>
                  <a:lnTo>
                    <a:pt x="184" y="632"/>
                  </a:lnTo>
                  <a:lnTo>
                    <a:pt x="166" y="624"/>
                  </a:lnTo>
                  <a:lnTo>
                    <a:pt x="150" y="616"/>
                  </a:lnTo>
                  <a:lnTo>
                    <a:pt x="134" y="608"/>
                  </a:lnTo>
                  <a:lnTo>
                    <a:pt x="120" y="596"/>
                  </a:lnTo>
                  <a:lnTo>
                    <a:pt x="106" y="584"/>
                  </a:lnTo>
                  <a:lnTo>
                    <a:pt x="94" y="570"/>
                  </a:lnTo>
                  <a:lnTo>
                    <a:pt x="84" y="556"/>
                  </a:lnTo>
                  <a:lnTo>
                    <a:pt x="76" y="540"/>
                  </a:lnTo>
                  <a:lnTo>
                    <a:pt x="68" y="522"/>
                  </a:lnTo>
                  <a:lnTo>
                    <a:pt x="62" y="504"/>
                  </a:lnTo>
                  <a:lnTo>
                    <a:pt x="58" y="484"/>
                  </a:lnTo>
                  <a:lnTo>
                    <a:pt x="56" y="464"/>
                  </a:lnTo>
                  <a:lnTo>
                    <a:pt x="54" y="442"/>
                  </a:lnTo>
                  <a:lnTo>
                    <a:pt x="54" y="46"/>
                  </a:lnTo>
                  <a:lnTo>
                    <a:pt x="54" y="46"/>
                  </a:lnTo>
                  <a:lnTo>
                    <a:pt x="26" y="24"/>
                  </a:lnTo>
                  <a:lnTo>
                    <a:pt x="0" y="0"/>
                  </a:lnTo>
                  <a:lnTo>
                    <a:pt x="0" y="178"/>
                  </a:lnTo>
                  <a:lnTo>
                    <a:pt x="20" y="178"/>
                  </a:lnTo>
                  <a:lnTo>
                    <a:pt x="20" y="200"/>
                  </a:lnTo>
                  <a:lnTo>
                    <a:pt x="0" y="200"/>
                  </a:lnTo>
                  <a:lnTo>
                    <a:pt x="0" y="442"/>
                  </a:lnTo>
                  <a:lnTo>
                    <a:pt x="0" y="442"/>
                  </a:lnTo>
                  <a:lnTo>
                    <a:pt x="0" y="470"/>
                  </a:lnTo>
                  <a:lnTo>
                    <a:pt x="4" y="496"/>
                  </a:lnTo>
                  <a:lnTo>
                    <a:pt x="10" y="520"/>
                  </a:lnTo>
                  <a:lnTo>
                    <a:pt x="18" y="544"/>
                  </a:lnTo>
                  <a:lnTo>
                    <a:pt x="28" y="566"/>
                  </a:lnTo>
                  <a:lnTo>
                    <a:pt x="40" y="588"/>
                  </a:lnTo>
                  <a:lnTo>
                    <a:pt x="54" y="606"/>
                  </a:lnTo>
                  <a:lnTo>
                    <a:pt x="68" y="624"/>
                  </a:lnTo>
                  <a:lnTo>
                    <a:pt x="86" y="640"/>
                  </a:lnTo>
                  <a:lnTo>
                    <a:pt x="106" y="654"/>
                  </a:lnTo>
                  <a:lnTo>
                    <a:pt x="126" y="666"/>
                  </a:lnTo>
                  <a:lnTo>
                    <a:pt x="148" y="676"/>
                  </a:lnTo>
                  <a:lnTo>
                    <a:pt x="170" y="684"/>
                  </a:lnTo>
                  <a:lnTo>
                    <a:pt x="196" y="690"/>
                  </a:lnTo>
                  <a:lnTo>
                    <a:pt x="222" y="694"/>
                  </a:lnTo>
                  <a:lnTo>
                    <a:pt x="248" y="696"/>
                  </a:lnTo>
                  <a:lnTo>
                    <a:pt x="450" y="696"/>
                  </a:lnTo>
                  <a:lnTo>
                    <a:pt x="450" y="696"/>
                  </a:lnTo>
                  <a:lnTo>
                    <a:pt x="442" y="668"/>
                  </a:lnTo>
                  <a:lnTo>
                    <a:pt x="438" y="640"/>
                  </a:lnTo>
                  <a:lnTo>
                    <a:pt x="268" y="64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82"/>
            <p:cNvSpPr>
              <a:spLocks/>
            </p:cNvSpPr>
            <p:nvPr userDrawn="1"/>
          </p:nvSpPr>
          <p:spPr bwMode="auto">
            <a:xfrm>
              <a:off x="2590800" y="2303463"/>
              <a:ext cx="177800" cy="88900"/>
            </a:xfrm>
            <a:custGeom>
              <a:avLst/>
              <a:gdLst>
                <a:gd name="T0" fmla="*/ 14 w 112"/>
                <a:gd name="T1" fmla="*/ 0 h 56"/>
                <a:gd name="T2" fmla="*/ 14 w 112"/>
                <a:gd name="T3" fmla="*/ 0 h 56"/>
                <a:gd name="T4" fmla="*/ 8 w 112"/>
                <a:gd name="T5" fmla="*/ 28 h 56"/>
                <a:gd name="T6" fmla="*/ 0 w 112"/>
                <a:gd name="T7" fmla="*/ 56 h 56"/>
                <a:gd name="T8" fmla="*/ 84 w 112"/>
                <a:gd name="T9" fmla="*/ 56 h 56"/>
                <a:gd name="T10" fmla="*/ 84 w 112"/>
                <a:gd name="T11" fmla="*/ 56 h 56"/>
                <a:gd name="T12" fmla="*/ 96 w 112"/>
                <a:gd name="T13" fmla="*/ 26 h 56"/>
                <a:gd name="T14" fmla="*/ 112 w 112"/>
                <a:gd name="T15" fmla="*/ 0 h 56"/>
                <a:gd name="T16" fmla="*/ 14 w 112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56">
                  <a:moveTo>
                    <a:pt x="14" y="0"/>
                  </a:moveTo>
                  <a:lnTo>
                    <a:pt x="14" y="0"/>
                  </a:lnTo>
                  <a:lnTo>
                    <a:pt x="8" y="28"/>
                  </a:lnTo>
                  <a:lnTo>
                    <a:pt x="0" y="56"/>
                  </a:lnTo>
                  <a:lnTo>
                    <a:pt x="84" y="56"/>
                  </a:lnTo>
                  <a:lnTo>
                    <a:pt x="84" y="56"/>
                  </a:lnTo>
                  <a:lnTo>
                    <a:pt x="96" y="26"/>
                  </a:lnTo>
                  <a:lnTo>
                    <a:pt x="112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83"/>
            <p:cNvSpPr>
              <a:spLocks/>
            </p:cNvSpPr>
            <p:nvPr userDrawn="1"/>
          </p:nvSpPr>
          <p:spPr bwMode="auto">
            <a:xfrm>
              <a:off x="3082925" y="2389188"/>
              <a:ext cx="139700" cy="228600"/>
            </a:xfrm>
            <a:custGeom>
              <a:avLst/>
              <a:gdLst>
                <a:gd name="T0" fmla="*/ 0 w 88"/>
                <a:gd name="T1" fmla="*/ 0 h 144"/>
                <a:gd name="T2" fmla="*/ 0 w 88"/>
                <a:gd name="T3" fmla="*/ 78 h 144"/>
                <a:gd name="T4" fmla="*/ 0 w 88"/>
                <a:gd name="T5" fmla="*/ 78 h 144"/>
                <a:gd name="T6" fmla="*/ 10 w 88"/>
                <a:gd name="T7" fmla="*/ 92 h 144"/>
                <a:gd name="T8" fmla="*/ 18 w 88"/>
                <a:gd name="T9" fmla="*/ 108 h 144"/>
                <a:gd name="T10" fmla="*/ 26 w 88"/>
                <a:gd name="T11" fmla="*/ 126 h 144"/>
                <a:gd name="T12" fmla="*/ 32 w 88"/>
                <a:gd name="T13" fmla="*/ 144 h 144"/>
                <a:gd name="T14" fmla="*/ 88 w 88"/>
                <a:gd name="T15" fmla="*/ 144 h 144"/>
                <a:gd name="T16" fmla="*/ 88 w 88"/>
                <a:gd name="T17" fmla="*/ 144 h 144"/>
                <a:gd name="T18" fmla="*/ 80 w 88"/>
                <a:gd name="T19" fmla="*/ 116 h 144"/>
                <a:gd name="T20" fmla="*/ 70 w 88"/>
                <a:gd name="T21" fmla="*/ 90 h 144"/>
                <a:gd name="T22" fmla="*/ 70 w 88"/>
                <a:gd name="T23" fmla="*/ 90 h 144"/>
                <a:gd name="T24" fmla="*/ 56 w 88"/>
                <a:gd name="T25" fmla="*/ 64 h 144"/>
                <a:gd name="T26" fmla="*/ 40 w 88"/>
                <a:gd name="T27" fmla="*/ 40 h 144"/>
                <a:gd name="T28" fmla="*/ 20 w 88"/>
                <a:gd name="T29" fmla="*/ 20 h 144"/>
                <a:gd name="T30" fmla="*/ 0 w 88"/>
                <a:gd name="T31" fmla="*/ 0 h 144"/>
                <a:gd name="T32" fmla="*/ 0 w 88"/>
                <a:gd name="T3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144">
                  <a:moveTo>
                    <a:pt x="0" y="0"/>
                  </a:moveTo>
                  <a:lnTo>
                    <a:pt x="0" y="78"/>
                  </a:lnTo>
                  <a:lnTo>
                    <a:pt x="0" y="78"/>
                  </a:lnTo>
                  <a:lnTo>
                    <a:pt x="10" y="92"/>
                  </a:lnTo>
                  <a:lnTo>
                    <a:pt x="18" y="108"/>
                  </a:lnTo>
                  <a:lnTo>
                    <a:pt x="26" y="126"/>
                  </a:lnTo>
                  <a:lnTo>
                    <a:pt x="32" y="144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80" y="116"/>
                  </a:lnTo>
                  <a:lnTo>
                    <a:pt x="70" y="90"/>
                  </a:lnTo>
                  <a:lnTo>
                    <a:pt x="70" y="90"/>
                  </a:lnTo>
                  <a:lnTo>
                    <a:pt x="56" y="64"/>
                  </a:lnTo>
                  <a:lnTo>
                    <a:pt x="40" y="40"/>
                  </a:lnTo>
                  <a:lnTo>
                    <a:pt x="20" y="2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84"/>
            <p:cNvSpPr>
              <a:spLocks/>
            </p:cNvSpPr>
            <p:nvPr userDrawn="1"/>
          </p:nvSpPr>
          <p:spPr bwMode="auto">
            <a:xfrm>
              <a:off x="2949575" y="2319338"/>
              <a:ext cx="44450" cy="114300"/>
            </a:xfrm>
            <a:custGeom>
              <a:avLst/>
              <a:gdLst>
                <a:gd name="T0" fmla="*/ 0 w 28"/>
                <a:gd name="T1" fmla="*/ 58 h 72"/>
                <a:gd name="T2" fmla="*/ 0 w 28"/>
                <a:gd name="T3" fmla="*/ 58 h 72"/>
                <a:gd name="T4" fmla="*/ 14 w 28"/>
                <a:gd name="T5" fmla="*/ 64 h 72"/>
                <a:gd name="T6" fmla="*/ 28 w 28"/>
                <a:gd name="T7" fmla="*/ 72 h 72"/>
                <a:gd name="T8" fmla="*/ 28 w 28"/>
                <a:gd name="T9" fmla="*/ 12 h 72"/>
                <a:gd name="T10" fmla="*/ 28 w 28"/>
                <a:gd name="T11" fmla="*/ 12 h 72"/>
                <a:gd name="T12" fmla="*/ 0 w 28"/>
                <a:gd name="T13" fmla="*/ 0 h 72"/>
                <a:gd name="T14" fmla="*/ 0 w 28"/>
                <a:gd name="T15" fmla="*/ 5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2">
                  <a:moveTo>
                    <a:pt x="0" y="58"/>
                  </a:moveTo>
                  <a:lnTo>
                    <a:pt x="0" y="58"/>
                  </a:lnTo>
                  <a:lnTo>
                    <a:pt x="14" y="64"/>
                  </a:lnTo>
                  <a:lnTo>
                    <a:pt x="28" y="72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0" y="0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85"/>
            <p:cNvSpPr>
              <a:spLocks/>
            </p:cNvSpPr>
            <p:nvPr userDrawn="1"/>
          </p:nvSpPr>
          <p:spPr bwMode="auto">
            <a:xfrm>
              <a:off x="1092200" y="134938"/>
              <a:ext cx="85725" cy="374650"/>
            </a:xfrm>
            <a:custGeom>
              <a:avLst/>
              <a:gdLst>
                <a:gd name="T0" fmla="*/ 54 w 54"/>
                <a:gd name="T1" fmla="*/ 188 h 236"/>
                <a:gd name="T2" fmla="*/ 54 w 54"/>
                <a:gd name="T3" fmla="*/ 0 h 236"/>
                <a:gd name="T4" fmla="*/ 54 w 54"/>
                <a:gd name="T5" fmla="*/ 0 h 236"/>
                <a:gd name="T6" fmla="*/ 36 w 54"/>
                <a:gd name="T7" fmla="*/ 2 h 236"/>
                <a:gd name="T8" fmla="*/ 16 w 54"/>
                <a:gd name="T9" fmla="*/ 2 h 236"/>
                <a:gd name="T10" fmla="*/ 16 w 54"/>
                <a:gd name="T11" fmla="*/ 2 h 236"/>
                <a:gd name="T12" fmla="*/ 0 w 54"/>
                <a:gd name="T13" fmla="*/ 2 h 236"/>
                <a:gd name="T14" fmla="*/ 0 w 54"/>
                <a:gd name="T15" fmla="*/ 204 h 236"/>
                <a:gd name="T16" fmla="*/ 12 w 54"/>
                <a:gd name="T17" fmla="*/ 204 h 236"/>
                <a:gd name="T18" fmla="*/ 12 w 54"/>
                <a:gd name="T19" fmla="*/ 218 h 236"/>
                <a:gd name="T20" fmla="*/ 0 w 54"/>
                <a:gd name="T21" fmla="*/ 218 h 236"/>
                <a:gd name="T22" fmla="*/ 0 w 54"/>
                <a:gd name="T23" fmla="*/ 236 h 236"/>
                <a:gd name="T24" fmla="*/ 0 w 54"/>
                <a:gd name="T25" fmla="*/ 236 h 236"/>
                <a:gd name="T26" fmla="*/ 26 w 54"/>
                <a:gd name="T27" fmla="*/ 210 h 236"/>
                <a:gd name="T28" fmla="*/ 54 w 54"/>
                <a:gd name="T29" fmla="*/ 188 h 236"/>
                <a:gd name="T30" fmla="*/ 54 w 54"/>
                <a:gd name="T31" fmla="*/ 18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4" h="236">
                  <a:moveTo>
                    <a:pt x="54" y="188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36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0" y="2"/>
                  </a:lnTo>
                  <a:lnTo>
                    <a:pt x="0" y="204"/>
                  </a:lnTo>
                  <a:lnTo>
                    <a:pt x="12" y="204"/>
                  </a:lnTo>
                  <a:lnTo>
                    <a:pt x="12" y="218"/>
                  </a:lnTo>
                  <a:lnTo>
                    <a:pt x="0" y="218"/>
                  </a:lnTo>
                  <a:lnTo>
                    <a:pt x="0" y="236"/>
                  </a:lnTo>
                  <a:lnTo>
                    <a:pt x="0" y="236"/>
                  </a:lnTo>
                  <a:lnTo>
                    <a:pt x="26" y="210"/>
                  </a:lnTo>
                  <a:lnTo>
                    <a:pt x="54" y="188"/>
                  </a:lnTo>
                  <a:lnTo>
                    <a:pt x="54" y="188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86"/>
            <p:cNvSpPr>
              <a:spLocks/>
            </p:cNvSpPr>
            <p:nvPr userDrawn="1"/>
          </p:nvSpPr>
          <p:spPr bwMode="auto">
            <a:xfrm>
              <a:off x="2819400" y="2319338"/>
              <a:ext cx="44450" cy="73025"/>
            </a:xfrm>
            <a:custGeom>
              <a:avLst/>
              <a:gdLst>
                <a:gd name="T0" fmla="*/ 28 w 28"/>
                <a:gd name="T1" fmla="*/ 46 h 46"/>
                <a:gd name="T2" fmla="*/ 28 w 28"/>
                <a:gd name="T3" fmla="*/ 0 h 46"/>
                <a:gd name="T4" fmla="*/ 28 w 28"/>
                <a:gd name="T5" fmla="*/ 0 h 46"/>
                <a:gd name="T6" fmla="*/ 12 w 28"/>
                <a:gd name="T7" fmla="*/ 22 h 46"/>
                <a:gd name="T8" fmla="*/ 0 w 28"/>
                <a:gd name="T9" fmla="*/ 46 h 46"/>
                <a:gd name="T10" fmla="*/ 12 w 28"/>
                <a:gd name="T11" fmla="*/ 46 h 46"/>
                <a:gd name="T12" fmla="*/ 12 w 28"/>
                <a:gd name="T13" fmla="*/ 46 h 46"/>
                <a:gd name="T14" fmla="*/ 28 w 28"/>
                <a:gd name="T15" fmla="*/ 46 h 46"/>
                <a:gd name="T16" fmla="*/ 28 w 28"/>
                <a:gd name="T1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6">
                  <a:moveTo>
                    <a:pt x="28" y="46"/>
                  </a:moveTo>
                  <a:lnTo>
                    <a:pt x="28" y="0"/>
                  </a:lnTo>
                  <a:lnTo>
                    <a:pt x="28" y="0"/>
                  </a:lnTo>
                  <a:lnTo>
                    <a:pt x="12" y="22"/>
                  </a:lnTo>
                  <a:lnTo>
                    <a:pt x="0" y="46"/>
                  </a:lnTo>
                  <a:lnTo>
                    <a:pt x="12" y="46"/>
                  </a:lnTo>
                  <a:lnTo>
                    <a:pt x="12" y="46"/>
                  </a:lnTo>
                  <a:lnTo>
                    <a:pt x="28" y="46"/>
                  </a:lnTo>
                  <a:lnTo>
                    <a:pt x="28" y="46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87"/>
            <p:cNvSpPr>
              <a:spLocks/>
            </p:cNvSpPr>
            <p:nvPr userDrawn="1"/>
          </p:nvSpPr>
          <p:spPr bwMode="auto">
            <a:xfrm>
              <a:off x="3146425" y="2703513"/>
              <a:ext cx="85725" cy="1628775"/>
            </a:xfrm>
            <a:custGeom>
              <a:avLst/>
              <a:gdLst>
                <a:gd name="T0" fmla="*/ 0 w 54"/>
                <a:gd name="T1" fmla="*/ 0 h 1026"/>
                <a:gd name="T2" fmla="*/ 0 w 54"/>
                <a:gd name="T3" fmla="*/ 1026 h 1026"/>
                <a:gd name="T4" fmla="*/ 30 w 54"/>
                <a:gd name="T5" fmla="*/ 1026 h 1026"/>
                <a:gd name="T6" fmla="*/ 54 w 54"/>
                <a:gd name="T7" fmla="*/ 1026 h 1026"/>
                <a:gd name="T8" fmla="*/ 54 w 54"/>
                <a:gd name="T9" fmla="*/ 0 h 1026"/>
                <a:gd name="T10" fmla="*/ 0 w 54"/>
                <a:gd name="T11" fmla="*/ 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1026">
                  <a:moveTo>
                    <a:pt x="0" y="0"/>
                  </a:moveTo>
                  <a:lnTo>
                    <a:pt x="0" y="1026"/>
                  </a:lnTo>
                  <a:lnTo>
                    <a:pt x="30" y="1026"/>
                  </a:lnTo>
                  <a:lnTo>
                    <a:pt x="54" y="1026"/>
                  </a:lnTo>
                  <a:lnTo>
                    <a:pt x="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88"/>
            <p:cNvSpPr>
              <a:spLocks/>
            </p:cNvSpPr>
            <p:nvPr userDrawn="1"/>
          </p:nvSpPr>
          <p:spPr bwMode="auto">
            <a:xfrm>
              <a:off x="844550" y="1588"/>
              <a:ext cx="549275" cy="136525"/>
            </a:xfrm>
            <a:custGeom>
              <a:avLst/>
              <a:gdLst>
                <a:gd name="T0" fmla="*/ 156 w 346"/>
                <a:gd name="T1" fmla="*/ 86 h 86"/>
                <a:gd name="T2" fmla="*/ 156 w 346"/>
                <a:gd name="T3" fmla="*/ 86 h 86"/>
                <a:gd name="T4" fmla="*/ 172 w 346"/>
                <a:gd name="T5" fmla="*/ 86 h 86"/>
                <a:gd name="T6" fmla="*/ 172 w 346"/>
                <a:gd name="T7" fmla="*/ 86 h 86"/>
                <a:gd name="T8" fmla="*/ 192 w 346"/>
                <a:gd name="T9" fmla="*/ 86 h 86"/>
                <a:gd name="T10" fmla="*/ 210 w 346"/>
                <a:gd name="T11" fmla="*/ 84 h 86"/>
                <a:gd name="T12" fmla="*/ 210 w 346"/>
                <a:gd name="T13" fmla="*/ 84 h 86"/>
                <a:gd name="T14" fmla="*/ 230 w 346"/>
                <a:gd name="T15" fmla="*/ 78 h 86"/>
                <a:gd name="T16" fmla="*/ 250 w 346"/>
                <a:gd name="T17" fmla="*/ 72 h 86"/>
                <a:gd name="T18" fmla="*/ 268 w 346"/>
                <a:gd name="T19" fmla="*/ 64 h 86"/>
                <a:gd name="T20" fmla="*/ 286 w 346"/>
                <a:gd name="T21" fmla="*/ 54 h 86"/>
                <a:gd name="T22" fmla="*/ 304 w 346"/>
                <a:gd name="T23" fmla="*/ 42 h 86"/>
                <a:gd name="T24" fmla="*/ 318 w 346"/>
                <a:gd name="T25" fmla="*/ 30 h 86"/>
                <a:gd name="T26" fmla="*/ 332 w 346"/>
                <a:gd name="T27" fmla="*/ 14 h 86"/>
                <a:gd name="T28" fmla="*/ 346 w 346"/>
                <a:gd name="T29" fmla="*/ 0 h 86"/>
                <a:gd name="T30" fmla="*/ 272 w 346"/>
                <a:gd name="T31" fmla="*/ 0 h 86"/>
                <a:gd name="T32" fmla="*/ 272 w 346"/>
                <a:gd name="T33" fmla="*/ 0 h 86"/>
                <a:gd name="T34" fmla="*/ 256 w 346"/>
                <a:gd name="T35" fmla="*/ 10 h 86"/>
                <a:gd name="T36" fmla="*/ 240 w 346"/>
                <a:gd name="T37" fmla="*/ 18 h 86"/>
                <a:gd name="T38" fmla="*/ 222 w 346"/>
                <a:gd name="T39" fmla="*/ 26 h 86"/>
                <a:gd name="T40" fmla="*/ 204 w 346"/>
                <a:gd name="T41" fmla="*/ 30 h 86"/>
                <a:gd name="T42" fmla="*/ 204 w 346"/>
                <a:gd name="T43" fmla="*/ 30 h 86"/>
                <a:gd name="T44" fmla="*/ 218 w 346"/>
                <a:gd name="T45" fmla="*/ 16 h 86"/>
                <a:gd name="T46" fmla="*/ 230 w 346"/>
                <a:gd name="T47" fmla="*/ 0 h 86"/>
                <a:gd name="T48" fmla="*/ 194 w 346"/>
                <a:gd name="T49" fmla="*/ 0 h 86"/>
                <a:gd name="T50" fmla="*/ 194 w 346"/>
                <a:gd name="T51" fmla="*/ 0 h 86"/>
                <a:gd name="T52" fmla="*/ 184 w 346"/>
                <a:gd name="T53" fmla="*/ 10 h 86"/>
                <a:gd name="T54" fmla="*/ 172 w 346"/>
                <a:gd name="T55" fmla="*/ 20 h 86"/>
                <a:gd name="T56" fmla="*/ 172 w 346"/>
                <a:gd name="T57" fmla="*/ 20 h 86"/>
                <a:gd name="T58" fmla="*/ 162 w 346"/>
                <a:gd name="T59" fmla="*/ 10 h 86"/>
                <a:gd name="T60" fmla="*/ 152 w 346"/>
                <a:gd name="T61" fmla="*/ 0 h 86"/>
                <a:gd name="T62" fmla="*/ 116 w 346"/>
                <a:gd name="T63" fmla="*/ 0 h 86"/>
                <a:gd name="T64" fmla="*/ 116 w 346"/>
                <a:gd name="T65" fmla="*/ 0 h 86"/>
                <a:gd name="T66" fmla="*/ 128 w 346"/>
                <a:gd name="T67" fmla="*/ 16 h 86"/>
                <a:gd name="T68" fmla="*/ 142 w 346"/>
                <a:gd name="T69" fmla="*/ 30 h 86"/>
                <a:gd name="T70" fmla="*/ 142 w 346"/>
                <a:gd name="T71" fmla="*/ 30 h 86"/>
                <a:gd name="T72" fmla="*/ 124 w 346"/>
                <a:gd name="T73" fmla="*/ 26 h 86"/>
                <a:gd name="T74" fmla="*/ 106 w 346"/>
                <a:gd name="T75" fmla="*/ 18 h 86"/>
                <a:gd name="T76" fmla="*/ 90 w 346"/>
                <a:gd name="T77" fmla="*/ 10 h 86"/>
                <a:gd name="T78" fmla="*/ 74 w 346"/>
                <a:gd name="T79" fmla="*/ 0 h 86"/>
                <a:gd name="T80" fmla="*/ 0 w 346"/>
                <a:gd name="T81" fmla="*/ 0 h 86"/>
                <a:gd name="T82" fmla="*/ 0 w 346"/>
                <a:gd name="T83" fmla="*/ 0 h 86"/>
                <a:gd name="T84" fmla="*/ 14 w 346"/>
                <a:gd name="T85" fmla="*/ 16 h 86"/>
                <a:gd name="T86" fmla="*/ 30 w 346"/>
                <a:gd name="T87" fmla="*/ 32 h 86"/>
                <a:gd name="T88" fmla="*/ 48 w 346"/>
                <a:gd name="T89" fmla="*/ 46 h 86"/>
                <a:gd name="T90" fmla="*/ 68 w 346"/>
                <a:gd name="T91" fmla="*/ 58 h 86"/>
                <a:gd name="T92" fmla="*/ 88 w 346"/>
                <a:gd name="T93" fmla="*/ 70 h 86"/>
                <a:gd name="T94" fmla="*/ 110 w 346"/>
                <a:gd name="T95" fmla="*/ 78 h 86"/>
                <a:gd name="T96" fmla="*/ 132 w 346"/>
                <a:gd name="T97" fmla="*/ 82 h 86"/>
                <a:gd name="T98" fmla="*/ 156 w 346"/>
                <a:gd name="T99" fmla="*/ 86 h 86"/>
                <a:gd name="T100" fmla="*/ 156 w 346"/>
                <a:gd name="T10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46" h="86">
                  <a:moveTo>
                    <a:pt x="156" y="86"/>
                  </a:moveTo>
                  <a:lnTo>
                    <a:pt x="156" y="86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92" y="86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30" y="78"/>
                  </a:lnTo>
                  <a:lnTo>
                    <a:pt x="250" y="72"/>
                  </a:lnTo>
                  <a:lnTo>
                    <a:pt x="268" y="64"/>
                  </a:lnTo>
                  <a:lnTo>
                    <a:pt x="286" y="54"/>
                  </a:lnTo>
                  <a:lnTo>
                    <a:pt x="304" y="42"/>
                  </a:lnTo>
                  <a:lnTo>
                    <a:pt x="318" y="30"/>
                  </a:lnTo>
                  <a:lnTo>
                    <a:pt x="332" y="14"/>
                  </a:lnTo>
                  <a:lnTo>
                    <a:pt x="346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56" y="10"/>
                  </a:lnTo>
                  <a:lnTo>
                    <a:pt x="240" y="18"/>
                  </a:lnTo>
                  <a:lnTo>
                    <a:pt x="222" y="26"/>
                  </a:lnTo>
                  <a:lnTo>
                    <a:pt x="204" y="30"/>
                  </a:lnTo>
                  <a:lnTo>
                    <a:pt x="204" y="30"/>
                  </a:lnTo>
                  <a:lnTo>
                    <a:pt x="218" y="16"/>
                  </a:lnTo>
                  <a:lnTo>
                    <a:pt x="230" y="0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184" y="10"/>
                  </a:lnTo>
                  <a:lnTo>
                    <a:pt x="172" y="20"/>
                  </a:lnTo>
                  <a:lnTo>
                    <a:pt x="172" y="20"/>
                  </a:lnTo>
                  <a:lnTo>
                    <a:pt x="162" y="10"/>
                  </a:lnTo>
                  <a:lnTo>
                    <a:pt x="152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8" y="16"/>
                  </a:lnTo>
                  <a:lnTo>
                    <a:pt x="142" y="30"/>
                  </a:lnTo>
                  <a:lnTo>
                    <a:pt x="142" y="30"/>
                  </a:lnTo>
                  <a:lnTo>
                    <a:pt x="124" y="26"/>
                  </a:lnTo>
                  <a:lnTo>
                    <a:pt x="106" y="18"/>
                  </a:lnTo>
                  <a:lnTo>
                    <a:pt x="90" y="10"/>
                  </a:lnTo>
                  <a:lnTo>
                    <a:pt x="7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16"/>
                  </a:lnTo>
                  <a:lnTo>
                    <a:pt x="30" y="32"/>
                  </a:lnTo>
                  <a:lnTo>
                    <a:pt x="48" y="46"/>
                  </a:lnTo>
                  <a:lnTo>
                    <a:pt x="68" y="58"/>
                  </a:lnTo>
                  <a:lnTo>
                    <a:pt x="88" y="70"/>
                  </a:lnTo>
                  <a:lnTo>
                    <a:pt x="110" y="78"/>
                  </a:lnTo>
                  <a:lnTo>
                    <a:pt x="132" y="82"/>
                  </a:lnTo>
                  <a:lnTo>
                    <a:pt x="156" y="86"/>
                  </a:lnTo>
                  <a:lnTo>
                    <a:pt x="156" y="86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89"/>
            <p:cNvSpPr>
              <a:spLocks/>
            </p:cNvSpPr>
            <p:nvPr userDrawn="1"/>
          </p:nvSpPr>
          <p:spPr bwMode="auto">
            <a:xfrm>
              <a:off x="596900" y="306388"/>
              <a:ext cx="85725" cy="155575"/>
            </a:xfrm>
            <a:custGeom>
              <a:avLst/>
              <a:gdLst>
                <a:gd name="T0" fmla="*/ 16 w 54"/>
                <a:gd name="T1" fmla="*/ 52 h 98"/>
                <a:gd name="T2" fmla="*/ 24 w 54"/>
                <a:gd name="T3" fmla="*/ 68 h 98"/>
                <a:gd name="T4" fmla="*/ 32 w 54"/>
                <a:gd name="T5" fmla="*/ 82 h 98"/>
                <a:gd name="T6" fmla="*/ 38 w 54"/>
                <a:gd name="T7" fmla="*/ 98 h 98"/>
                <a:gd name="T8" fmla="*/ 54 w 54"/>
                <a:gd name="T9" fmla="*/ 90 h 98"/>
                <a:gd name="T10" fmla="*/ 46 w 54"/>
                <a:gd name="T11" fmla="*/ 76 h 98"/>
                <a:gd name="T12" fmla="*/ 38 w 54"/>
                <a:gd name="T13" fmla="*/ 60 h 98"/>
                <a:gd name="T14" fmla="*/ 30 w 54"/>
                <a:gd name="T15" fmla="*/ 46 h 98"/>
                <a:gd name="T16" fmla="*/ 24 w 54"/>
                <a:gd name="T17" fmla="*/ 30 h 98"/>
                <a:gd name="T18" fmla="*/ 38 w 54"/>
                <a:gd name="T19" fmla="*/ 22 h 98"/>
                <a:gd name="T20" fmla="*/ 54 w 54"/>
                <a:gd name="T21" fmla="*/ 14 h 98"/>
                <a:gd name="T22" fmla="*/ 46 w 54"/>
                <a:gd name="T23" fmla="*/ 0 h 98"/>
                <a:gd name="T24" fmla="*/ 30 w 54"/>
                <a:gd name="T25" fmla="*/ 8 h 98"/>
                <a:gd name="T26" fmla="*/ 16 w 54"/>
                <a:gd name="T27" fmla="*/ 16 h 98"/>
                <a:gd name="T28" fmla="*/ 0 w 54"/>
                <a:gd name="T29" fmla="*/ 22 h 98"/>
                <a:gd name="T30" fmla="*/ 8 w 54"/>
                <a:gd name="T31" fmla="*/ 38 h 98"/>
                <a:gd name="T32" fmla="*/ 16 w 54"/>
                <a:gd name="T33" fmla="*/ 5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98">
                  <a:moveTo>
                    <a:pt x="16" y="52"/>
                  </a:moveTo>
                  <a:lnTo>
                    <a:pt x="24" y="68"/>
                  </a:lnTo>
                  <a:lnTo>
                    <a:pt x="32" y="82"/>
                  </a:lnTo>
                  <a:lnTo>
                    <a:pt x="38" y="98"/>
                  </a:lnTo>
                  <a:lnTo>
                    <a:pt x="54" y="90"/>
                  </a:lnTo>
                  <a:lnTo>
                    <a:pt x="46" y="76"/>
                  </a:lnTo>
                  <a:lnTo>
                    <a:pt x="38" y="60"/>
                  </a:lnTo>
                  <a:lnTo>
                    <a:pt x="30" y="46"/>
                  </a:lnTo>
                  <a:lnTo>
                    <a:pt x="24" y="30"/>
                  </a:lnTo>
                  <a:lnTo>
                    <a:pt x="38" y="22"/>
                  </a:lnTo>
                  <a:lnTo>
                    <a:pt x="54" y="14"/>
                  </a:lnTo>
                  <a:lnTo>
                    <a:pt x="46" y="0"/>
                  </a:lnTo>
                  <a:lnTo>
                    <a:pt x="30" y="8"/>
                  </a:lnTo>
                  <a:lnTo>
                    <a:pt x="16" y="16"/>
                  </a:lnTo>
                  <a:lnTo>
                    <a:pt x="0" y="22"/>
                  </a:lnTo>
                  <a:lnTo>
                    <a:pt x="8" y="38"/>
                  </a:lnTo>
                  <a:lnTo>
                    <a:pt x="16" y="52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90"/>
            <p:cNvSpPr>
              <a:spLocks/>
            </p:cNvSpPr>
            <p:nvPr userDrawn="1"/>
          </p:nvSpPr>
          <p:spPr bwMode="auto">
            <a:xfrm>
              <a:off x="682625" y="306388"/>
              <a:ext cx="69850" cy="117475"/>
            </a:xfrm>
            <a:custGeom>
              <a:avLst/>
              <a:gdLst>
                <a:gd name="T0" fmla="*/ 14 w 44"/>
                <a:gd name="T1" fmla="*/ 44 h 74"/>
                <a:gd name="T2" fmla="*/ 22 w 44"/>
                <a:gd name="T3" fmla="*/ 60 h 74"/>
                <a:gd name="T4" fmla="*/ 30 w 44"/>
                <a:gd name="T5" fmla="*/ 74 h 74"/>
                <a:gd name="T6" fmla="*/ 44 w 44"/>
                <a:gd name="T7" fmla="*/ 68 h 74"/>
                <a:gd name="T8" fmla="*/ 38 w 44"/>
                <a:gd name="T9" fmla="*/ 52 h 74"/>
                <a:gd name="T10" fmla="*/ 30 w 44"/>
                <a:gd name="T11" fmla="*/ 38 h 74"/>
                <a:gd name="T12" fmla="*/ 22 w 44"/>
                <a:gd name="T13" fmla="*/ 22 h 74"/>
                <a:gd name="T14" fmla="*/ 36 w 44"/>
                <a:gd name="T15" fmla="*/ 14 h 74"/>
                <a:gd name="T16" fmla="*/ 30 w 44"/>
                <a:gd name="T17" fmla="*/ 0 h 74"/>
                <a:gd name="T18" fmla="*/ 14 w 44"/>
                <a:gd name="T19" fmla="*/ 8 h 74"/>
                <a:gd name="T20" fmla="*/ 0 w 44"/>
                <a:gd name="T21" fmla="*/ 14 h 74"/>
                <a:gd name="T22" fmla="*/ 6 w 44"/>
                <a:gd name="T23" fmla="*/ 30 h 74"/>
                <a:gd name="T24" fmla="*/ 14 w 44"/>
                <a:gd name="T25" fmla="*/ 4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74">
                  <a:moveTo>
                    <a:pt x="14" y="44"/>
                  </a:moveTo>
                  <a:lnTo>
                    <a:pt x="22" y="60"/>
                  </a:lnTo>
                  <a:lnTo>
                    <a:pt x="30" y="74"/>
                  </a:lnTo>
                  <a:lnTo>
                    <a:pt x="44" y="68"/>
                  </a:lnTo>
                  <a:lnTo>
                    <a:pt x="38" y="52"/>
                  </a:lnTo>
                  <a:lnTo>
                    <a:pt x="30" y="38"/>
                  </a:lnTo>
                  <a:lnTo>
                    <a:pt x="22" y="22"/>
                  </a:lnTo>
                  <a:lnTo>
                    <a:pt x="36" y="14"/>
                  </a:lnTo>
                  <a:lnTo>
                    <a:pt x="30" y="0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6" y="30"/>
                  </a:lnTo>
                  <a:lnTo>
                    <a:pt x="14" y="44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91"/>
            <p:cNvSpPr>
              <a:spLocks/>
            </p:cNvSpPr>
            <p:nvPr userDrawn="1"/>
          </p:nvSpPr>
          <p:spPr bwMode="auto">
            <a:xfrm>
              <a:off x="739775" y="315913"/>
              <a:ext cx="38100" cy="38100"/>
            </a:xfrm>
            <a:custGeom>
              <a:avLst/>
              <a:gdLst>
                <a:gd name="T0" fmla="*/ 24 w 24"/>
                <a:gd name="T1" fmla="*/ 16 h 24"/>
                <a:gd name="T2" fmla="*/ 16 w 24"/>
                <a:gd name="T3" fmla="*/ 0 h 24"/>
                <a:gd name="T4" fmla="*/ 0 w 24"/>
                <a:gd name="T5" fmla="*/ 8 h 24"/>
                <a:gd name="T6" fmla="*/ 8 w 24"/>
                <a:gd name="T7" fmla="*/ 24 h 24"/>
                <a:gd name="T8" fmla="*/ 24 w 2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24" y="16"/>
                  </a:moveTo>
                  <a:lnTo>
                    <a:pt x="16" y="0"/>
                  </a:lnTo>
                  <a:lnTo>
                    <a:pt x="0" y="8"/>
                  </a:lnTo>
                  <a:lnTo>
                    <a:pt x="8" y="24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92"/>
            <p:cNvSpPr>
              <a:spLocks/>
            </p:cNvSpPr>
            <p:nvPr userDrawn="1"/>
          </p:nvSpPr>
          <p:spPr bwMode="auto">
            <a:xfrm>
              <a:off x="777875" y="328613"/>
              <a:ext cx="107950" cy="177800"/>
            </a:xfrm>
            <a:custGeom>
              <a:avLst/>
              <a:gdLst>
                <a:gd name="T0" fmla="*/ 52 w 68"/>
                <a:gd name="T1" fmla="*/ 82 h 112"/>
                <a:gd name="T2" fmla="*/ 56 w 68"/>
                <a:gd name="T3" fmla="*/ 82 h 112"/>
                <a:gd name="T4" fmla="*/ 52 w 68"/>
                <a:gd name="T5" fmla="*/ 76 h 112"/>
                <a:gd name="T6" fmla="*/ 46 w 68"/>
                <a:gd name="T7" fmla="*/ 60 h 112"/>
                <a:gd name="T8" fmla="*/ 38 w 68"/>
                <a:gd name="T9" fmla="*/ 46 h 112"/>
                <a:gd name="T10" fmla="*/ 30 w 68"/>
                <a:gd name="T11" fmla="*/ 30 h 112"/>
                <a:gd name="T12" fmla="*/ 22 w 68"/>
                <a:gd name="T13" fmla="*/ 16 h 112"/>
                <a:gd name="T14" fmla="*/ 14 w 68"/>
                <a:gd name="T15" fmla="*/ 0 h 112"/>
                <a:gd name="T16" fmla="*/ 0 w 68"/>
                <a:gd name="T17" fmla="*/ 8 h 112"/>
                <a:gd name="T18" fmla="*/ 8 w 68"/>
                <a:gd name="T19" fmla="*/ 22 h 112"/>
                <a:gd name="T20" fmla="*/ 14 w 68"/>
                <a:gd name="T21" fmla="*/ 38 h 112"/>
                <a:gd name="T22" fmla="*/ 22 w 68"/>
                <a:gd name="T23" fmla="*/ 52 h 112"/>
                <a:gd name="T24" fmla="*/ 30 w 68"/>
                <a:gd name="T25" fmla="*/ 68 h 112"/>
                <a:gd name="T26" fmla="*/ 38 w 68"/>
                <a:gd name="T27" fmla="*/ 82 h 112"/>
                <a:gd name="T28" fmla="*/ 46 w 68"/>
                <a:gd name="T29" fmla="*/ 98 h 112"/>
                <a:gd name="T30" fmla="*/ 54 w 68"/>
                <a:gd name="T31" fmla="*/ 112 h 112"/>
                <a:gd name="T32" fmla="*/ 68 w 68"/>
                <a:gd name="T33" fmla="*/ 106 h 112"/>
                <a:gd name="T34" fmla="*/ 64 w 68"/>
                <a:gd name="T35" fmla="*/ 96 h 112"/>
                <a:gd name="T36" fmla="*/ 52 w 68"/>
                <a:gd name="T37" fmla="*/ 96 h 112"/>
                <a:gd name="T38" fmla="*/ 52 w 68"/>
                <a:gd name="T39" fmla="*/ 8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112">
                  <a:moveTo>
                    <a:pt x="52" y="82"/>
                  </a:moveTo>
                  <a:lnTo>
                    <a:pt x="56" y="82"/>
                  </a:lnTo>
                  <a:lnTo>
                    <a:pt x="52" y="76"/>
                  </a:lnTo>
                  <a:lnTo>
                    <a:pt x="46" y="60"/>
                  </a:lnTo>
                  <a:lnTo>
                    <a:pt x="38" y="46"/>
                  </a:lnTo>
                  <a:lnTo>
                    <a:pt x="30" y="30"/>
                  </a:lnTo>
                  <a:lnTo>
                    <a:pt x="22" y="16"/>
                  </a:lnTo>
                  <a:lnTo>
                    <a:pt x="14" y="0"/>
                  </a:lnTo>
                  <a:lnTo>
                    <a:pt x="0" y="8"/>
                  </a:lnTo>
                  <a:lnTo>
                    <a:pt x="8" y="22"/>
                  </a:lnTo>
                  <a:lnTo>
                    <a:pt x="14" y="38"/>
                  </a:lnTo>
                  <a:lnTo>
                    <a:pt x="22" y="52"/>
                  </a:lnTo>
                  <a:lnTo>
                    <a:pt x="30" y="68"/>
                  </a:lnTo>
                  <a:lnTo>
                    <a:pt x="38" y="82"/>
                  </a:lnTo>
                  <a:lnTo>
                    <a:pt x="46" y="98"/>
                  </a:lnTo>
                  <a:lnTo>
                    <a:pt x="54" y="112"/>
                  </a:lnTo>
                  <a:lnTo>
                    <a:pt x="68" y="106"/>
                  </a:lnTo>
                  <a:lnTo>
                    <a:pt x="64" y="96"/>
                  </a:lnTo>
                  <a:lnTo>
                    <a:pt x="52" y="96"/>
                  </a:lnTo>
                  <a:lnTo>
                    <a:pt x="52" y="82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93"/>
            <p:cNvSpPr>
              <a:spLocks/>
            </p:cNvSpPr>
            <p:nvPr userDrawn="1"/>
          </p:nvSpPr>
          <p:spPr bwMode="auto">
            <a:xfrm>
              <a:off x="838200" y="506413"/>
              <a:ext cx="60325" cy="85725"/>
            </a:xfrm>
            <a:custGeom>
              <a:avLst/>
              <a:gdLst>
                <a:gd name="T0" fmla="*/ 8 w 38"/>
                <a:gd name="T1" fmla="*/ 24 h 54"/>
                <a:gd name="T2" fmla="*/ 16 w 38"/>
                <a:gd name="T3" fmla="*/ 38 h 54"/>
                <a:gd name="T4" fmla="*/ 24 w 38"/>
                <a:gd name="T5" fmla="*/ 54 h 54"/>
                <a:gd name="T6" fmla="*/ 38 w 38"/>
                <a:gd name="T7" fmla="*/ 46 h 54"/>
                <a:gd name="T8" fmla="*/ 30 w 38"/>
                <a:gd name="T9" fmla="*/ 30 h 54"/>
                <a:gd name="T10" fmla="*/ 22 w 38"/>
                <a:gd name="T11" fmla="*/ 16 h 54"/>
                <a:gd name="T12" fmla="*/ 16 w 38"/>
                <a:gd name="T13" fmla="*/ 0 h 54"/>
                <a:gd name="T14" fmla="*/ 0 w 38"/>
                <a:gd name="T15" fmla="*/ 8 h 54"/>
                <a:gd name="T16" fmla="*/ 8 w 38"/>
                <a:gd name="T17" fmla="*/ 2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54">
                  <a:moveTo>
                    <a:pt x="8" y="24"/>
                  </a:moveTo>
                  <a:lnTo>
                    <a:pt x="16" y="38"/>
                  </a:lnTo>
                  <a:lnTo>
                    <a:pt x="24" y="54"/>
                  </a:lnTo>
                  <a:lnTo>
                    <a:pt x="38" y="46"/>
                  </a:lnTo>
                  <a:lnTo>
                    <a:pt x="30" y="30"/>
                  </a:lnTo>
                  <a:lnTo>
                    <a:pt x="22" y="16"/>
                  </a:lnTo>
                  <a:lnTo>
                    <a:pt x="16" y="0"/>
                  </a:lnTo>
                  <a:lnTo>
                    <a:pt x="0" y="8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94"/>
            <p:cNvSpPr>
              <a:spLocks/>
            </p:cNvSpPr>
            <p:nvPr userDrawn="1"/>
          </p:nvSpPr>
          <p:spPr bwMode="auto">
            <a:xfrm>
              <a:off x="660400" y="592138"/>
              <a:ext cx="250825" cy="190500"/>
            </a:xfrm>
            <a:custGeom>
              <a:avLst/>
              <a:gdLst>
                <a:gd name="T0" fmla="*/ 128 w 158"/>
                <a:gd name="T1" fmla="*/ 22 h 120"/>
                <a:gd name="T2" fmla="*/ 136 w 158"/>
                <a:gd name="T3" fmla="*/ 38 h 120"/>
                <a:gd name="T4" fmla="*/ 120 w 158"/>
                <a:gd name="T5" fmla="*/ 44 h 120"/>
                <a:gd name="T6" fmla="*/ 106 w 158"/>
                <a:gd name="T7" fmla="*/ 52 h 120"/>
                <a:gd name="T8" fmla="*/ 90 w 158"/>
                <a:gd name="T9" fmla="*/ 60 h 120"/>
                <a:gd name="T10" fmla="*/ 76 w 158"/>
                <a:gd name="T11" fmla="*/ 68 h 120"/>
                <a:gd name="T12" fmla="*/ 60 w 158"/>
                <a:gd name="T13" fmla="*/ 76 h 120"/>
                <a:gd name="T14" fmla="*/ 46 w 158"/>
                <a:gd name="T15" fmla="*/ 84 h 120"/>
                <a:gd name="T16" fmla="*/ 30 w 158"/>
                <a:gd name="T17" fmla="*/ 90 h 120"/>
                <a:gd name="T18" fmla="*/ 16 w 158"/>
                <a:gd name="T19" fmla="*/ 98 h 120"/>
                <a:gd name="T20" fmla="*/ 0 w 158"/>
                <a:gd name="T21" fmla="*/ 106 h 120"/>
                <a:gd name="T22" fmla="*/ 8 w 158"/>
                <a:gd name="T23" fmla="*/ 120 h 120"/>
                <a:gd name="T24" fmla="*/ 24 w 158"/>
                <a:gd name="T25" fmla="*/ 114 h 120"/>
                <a:gd name="T26" fmla="*/ 38 w 158"/>
                <a:gd name="T27" fmla="*/ 106 h 120"/>
                <a:gd name="T28" fmla="*/ 54 w 158"/>
                <a:gd name="T29" fmla="*/ 98 h 120"/>
                <a:gd name="T30" fmla="*/ 68 w 158"/>
                <a:gd name="T31" fmla="*/ 90 h 120"/>
                <a:gd name="T32" fmla="*/ 84 w 158"/>
                <a:gd name="T33" fmla="*/ 82 h 120"/>
                <a:gd name="T34" fmla="*/ 98 w 158"/>
                <a:gd name="T35" fmla="*/ 76 h 120"/>
                <a:gd name="T36" fmla="*/ 114 w 158"/>
                <a:gd name="T37" fmla="*/ 68 h 120"/>
                <a:gd name="T38" fmla="*/ 128 w 158"/>
                <a:gd name="T39" fmla="*/ 60 h 120"/>
                <a:gd name="T40" fmla="*/ 144 w 158"/>
                <a:gd name="T41" fmla="*/ 52 h 120"/>
                <a:gd name="T42" fmla="*/ 158 w 158"/>
                <a:gd name="T43" fmla="*/ 44 h 120"/>
                <a:gd name="T44" fmla="*/ 150 w 158"/>
                <a:gd name="T45" fmla="*/ 30 h 120"/>
                <a:gd name="T46" fmla="*/ 142 w 158"/>
                <a:gd name="T47" fmla="*/ 14 h 120"/>
                <a:gd name="T48" fmla="*/ 136 w 158"/>
                <a:gd name="T49" fmla="*/ 0 h 120"/>
                <a:gd name="T50" fmla="*/ 120 w 158"/>
                <a:gd name="T51" fmla="*/ 8 h 120"/>
                <a:gd name="T52" fmla="*/ 128 w 158"/>
                <a:gd name="T53" fmla="*/ 2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8" h="120">
                  <a:moveTo>
                    <a:pt x="128" y="22"/>
                  </a:moveTo>
                  <a:lnTo>
                    <a:pt x="136" y="38"/>
                  </a:lnTo>
                  <a:lnTo>
                    <a:pt x="120" y="44"/>
                  </a:lnTo>
                  <a:lnTo>
                    <a:pt x="106" y="52"/>
                  </a:lnTo>
                  <a:lnTo>
                    <a:pt x="90" y="60"/>
                  </a:lnTo>
                  <a:lnTo>
                    <a:pt x="76" y="68"/>
                  </a:lnTo>
                  <a:lnTo>
                    <a:pt x="60" y="76"/>
                  </a:lnTo>
                  <a:lnTo>
                    <a:pt x="46" y="84"/>
                  </a:lnTo>
                  <a:lnTo>
                    <a:pt x="30" y="90"/>
                  </a:lnTo>
                  <a:lnTo>
                    <a:pt x="16" y="98"/>
                  </a:lnTo>
                  <a:lnTo>
                    <a:pt x="0" y="106"/>
                  </a:lnTo>
                  <a:lnTo>
                    <a:pt x="8" y="120"/>
                  </a:lnTo>
                  <a:lnTo>
                    <a:pt x="24" y="114"/>
                  </a:lnTo>
                  <a:lnTo>
                    <a:pt x="38" y="106"/>
                  </a:lnTo>
                  <a:lnTo>
                    <a:pt x="54" y="98"/>
                  </a:lnTo>
                  <a:lnTo>
                    <a:pt x="68" y="90"/>
                  </a:lnTo>
                  <a:lnTo>
                    <a:pt x="84" y="82"/>
                  </a:lnTo>
                  <a:lnTo>
                    <a:pt x="98" y="76"/>
                  </a:lnTo>
                  <a:lnTo>
                    <a:pt x="114" y="68"/>
                  </a:lnTo>
                  <a:lnTo>
                    <a:pt x="128" y="60"/>
                  </a:lnTo>
                  <a:lnTo>
                    <a:pt x="144" y="52"/>
                  </a:lnTo>
                  <a:lnTo>
                    <a:pt x="158" y="44"/>
                  </a:lnTo>
                  <a:lnTo>
                    <a:pt x="150" y="30"/>
                  </a:lnTo>
                  <a:lnTo>
                    <a:pt x="142" y="14"/>
                  </a:lnTo>
                  <a:lnTo>
                    <a:pt x="136" y="0"/>
                  </a:lnTo>
                  <a:lnTo>
                    <a:pt x="120" y="8"/>
                  </a:lnTo>
                  <a:lnTo>
                    <a:pt x="128" y="22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95"/>
            <p:cNvSpPr>
              <a:spLocks/>
            </p:cNvSpPr>
            <p:nvPr userDrawn="1"/>
          </p:nvSpPr>
          <p:spPr bwMode="auto">
            <a:xfrm>
              <a:off x="612775" y="712788"/>
              <a:ext cx="47625" cy="60325"/>
            </a:xfrm>
            <a:custGeom>
              <a:avLst/>
              <a:gdLst>
                <a:gd name="T0" fmla="*/ 16 w 30"/>
                <a:gd name="T1" fmla="*/ 0 h 38"/>
                <a:gd name="T2" fmla="*/ 0 w 30"/>
                <a:gd name="T3" fmla="*/ 8 h 38"/>
                <a:gd name="T4" fmla="*/ 8 w 30"/>
                <a:gd name="T5" fmla="*/ 22 h 38"/>
                <a:gd name="T6" fmla="*/ 16 w 30"/>
                <a:gd name="T7" fmla="*/ 38 h 38"/>
                <a:gd name="T8" fmla="*/ 30 w 30"/>
                <a:gd name="T9" fmla="*/ 30 h 38"/>
                <a:gd name="T10" fmla="*/ 22 w 30"/>
                <a:gd name="T11" fmla="*/ 14 h 38"/>
                <a:gd name="T12" fmla="*/ 16 w 3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8">
                  <a:moveTo>
                    <a:pt x="16" y="0"/>
                  </a:moveTo>
                  <a:lnTo>
                    <a:pt x="0" y="8"/>
                  </a:lnTo>
                  <a:lnTo>
                    <a:pt x="8" y="22"/>
                  </a:lnTo>
                  <a:lnTo>
                    <a:pt x="16" y="38"/>
                  </a:lnTo>
                  <a:lnTo>
                    <a:pt x="30" y="30"/>
                  </a:lnTo>
                  <a:lnTo>
                    <a:pt x="22" y="14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96"/>
            <p:cNvSpPr>
              <a:spLocks/>
            </p:cNvSpPr>
            <p:nvPr userDrawn="1"/>
          </p:nvSpPr>
          <p:spPr bwMode="auto">
            <a:xfrm>
              <a:off x="565150" y="677863"/>
              <a:ext cx="47625" cy="60325"/>
            </a:xfrm>
            <a:custGeom>
              <a:avLst/>
              <a:gdLst>
                <a:gd name="T0" fmla="*/ 14 w 30"/>
                <a:gd name="T1" fmla="*/ 0 h 38"/>
                <a:gd name="T2" fmla="*/ 0 w 30"/>
                <a:gd name="T3" fmla="*/ 8 h 38"/>
                <a:gd name="T4" fmla="*/ 8 w 30"/>
                <a:gd name="T5" fmla="*/ 22 h 38"/>
                <a:gd name="T6" fmla="*/ 16 w 30"/>
                <a:gd name="T7" fmla="*/ 38 h 38"/>
                <a:gd name="T8" fmla="*/ 30 w 30"/>
                <a:gd name="T9" fmla="*/ 30 h 38"/>
                <a:gd name="T10" fmla="*/ 22 w 30"/>
                <a:gd name="T11" fmla="*/ 14 h 38"/>
                <a:gd name="T12" fmla="*/ 14 w 3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8">
                  <a:moveTo>
                    <a:pt x="14" y="0"/>
                  </a:moveTo>
                  <a:lnTo>
                    <a:pt x="0" y="8"/>
                  </a:lnTo>
                  <a:lnTo>
                    <a:pt x="8" y="22"/>
                  </a:lnTo>
                  <a:lnTo>
                    <a:pt x="16" y="38"/>
                  </a:lnTo>
                  <a:lnTo>
                    <a:pt x="30" y="30"/>
                  </a:lnTo>
                  <a:lnTo>
                    <a:pt x="22" y="1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97"/>
            <p:cNvSpPr>
              <a:spLocks/>
            </p:cNvSpPr>
            <p:nvPr userDrawn="1"/>
          </p:nvSpPr>
          <p:spPr bwMode="auto">
            <a:xfrm>
              <a:off x="530225" y="665163"/>
              <a:ext cx="34925" cy="34925"/>
            </a:xfrm>
            <a:custGeom>
              <a:avLst/>
              <a:gdLst>
                <a:gd name="T0" fmla="*/ 0 w 22"/>
                <a:gd name="T1" fmla="*/ 8 h 22"/>
                <a:gd name="T2" fmla="*/ 6 w 22"/>
                <a:gd name="T3" fmla="*/ 22 h 22"/>
                <a:gd name="T4" fmla="*/ 22 w 22"/>
                <a:gd name="T5" fmla="*/ 16 h 22"/>
                <a:gd name="T6" fmla="*/ 14 w 22"/>
                <a:gd name="T7" fmla="*/ 0 h 22"/>
                <a:gd name="T8" fmla="*/ 0 w 22"/>
                <a:gd name="T9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2">
                  <a:moveTo>
                    <a:pt x="0" y="8"/>
                  </a:moveTo>
                  <a:lnTo>
                    <a:pt x="6" y="22"/>
                  </a:lnTo>
                  <a:lnTo>
                    <a:pt x="22" y="16"/>
                  </a:lnTo>
                  <a:lnTo>
                    <a:pt x="1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98"/>
            <p:cNvSpPr>
              <a:spLocks/>
            </p:cNvSpPr>
            <p:nvPr userDrawn="1"/>
          </p:nvSpPr>
          <p:spPr bwMode="auto">
            <a:xfrm>
              <a:off x="479425" y="630238"/>
              <a:ext cx="50800" cy="60325"/>
            </a:xfrm>
            <a:custGeom>
              <a:avLst/>
              <a:gdLst>
                <a:gd name="T0" fmla="*/ 16 w 32"/>
                <a:gd name="T1" fmla="*/ 0 h 38"/>
                <a:gd name="T2" fmla="*/ 0 w 32"/>
                <a:gd name="T3" fmla="*/ 8 h 38"/>
                <a:gd name="T4" fmla="*/ 8 w 32"/>
                <a:gd name="T5" fmla="*/ 22 h 38"/>
                <a:gd name="T6" fmla="*/ 16 w 32"/>
                <a:gd name="T7" fmla="*/ 38 h 38"/>
                <a:gd name="T8" fmla="*/ 32 w 32"/>
                <a:gd name="T9" fmla="*/ 30 h 38"/>
                <a:gd name="T10" fmla="*/ 24 w 32"/>
                <a:gd name="T11" fmla="*/ 14 h 38"/>
                <a:gd name="T12" fmla="*/ 16 w 32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38">
                  <a:moveTo>
                    <a:pt x="16" y="0"/>
                  </a:moveTo>
                  <a:lnTo>
                    <a:pt x="0" y="8"/>
                  </a:lnTo>
                  <a:lnTo>
                    <a:pt x="8" y="22"/>
                  </a:lnTo>
                  <a:lnTo>
                    <a:pt x="16" y="38"/>
                  </a:lnTo>
                  <a:lnTo>
                    <a:pt x="32" y="30"/>
                  </a:lnTo>
                  <a:lnTo>
                    <a:pt x="24" y="14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99"/>
            <p:cNvSpPr>
              <a:spLocks/>
            </p:cNvSpPr>
            <p:nvPr userDrawn="1"/>
          </p:nvSpPr>
          <p:spPr bwMode="auto">
            <a:xfrm>
              <a:off x="409575" y="522288"/>
              <a:ext cx="82550" cy="133350"/>
            </a:xfrm>
            <a:custGeom>
              <a:avLst/>
              <a:gdLst>
                <a:gd name="T0" fmla="*/ 30 w 52"/>
                <a:gd name="T1" fmla="*/ 46 h 84"/>
                <a:gd name="T2" fmla="*/ 22 w 52"/>
                <a:gd name="T3" fmla="*/ 30 h 84"/>
                <a:gd name="T4" fmla="*/ 36 w 52"/>
                <a:gd name="T5" fmla="*/ 22 h 84"/>
                <a:gd name="T6" fmla="*/ 52 w 52"/>
                <a:gd name="T7" fmla="*/ 16 h 84"/>
                <a:gd name="T8" fmla="*/ 44 w 52"/>
                <a:gd name="T9" fmla="*/ 0 h 84"/>
                <a:gd name="T10" fmla="*/ 30 w 52"/>
                <a:gd name="T11" fmla="*/ 8 h 84"/>
                <a:gd name="T12" fmla="*/ 14 w 52"/>
                <a:gd name="T13" fmla="*/ 16 h 84"/>
                <a:gd name="T14" fmla="*/ 0 w 52"/>
                <a:gd name="T15" fmla="*/ 24 h 84"/>
                <a:gd name="T16" fmla="*/ 6 w 52"/>
                <a:gd name="T17" fmla="*/ 38 h 84"/>
                <a:gd name="T18" fmla="*/ 14 w 52"/>
                <a:gd name="T19" fmla="*/ 54 h 84"/>
                <a:gd name="T20" fmla="*/ 22 w 52"/>
                <a:gd name="T21" fmla="*/ 68 h 84"/>
                <a:gd name="T22" fmla="*/ 30 w 52"/>
                <a:gd name="T23" fmla="*/ 84 h 84"/>
                <a:gd name="T24" fmla="*/ 44 w 52"/>
                <a:gd name="T25" fmla="*/ 76 h 84"/>
                <a:gd name="T26" fmla="*/ 38 w 52"/>
                <a:gd name="T27" fmla="*/ 60 h 84"/>
                <a:gd name="T28" fmla="*/ 30 w 52"/>
                <a:gd name="T29" fmla="*/ 4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2" h="84">
                  <a:moveTo>
                    <a:pt x="30" y="46"/>
                  </a:moveTo>
                  <a:lnTo>
                    <a:pt x="22" y="30"/>
                  </a:lnTo>
                  <a:lnTo>
                    <a:pt x="36" y="22"/>
                  </a:lnTo>
                  <a:lnTo>
                    <a:pt x="52" y="16"/>
                  </a:lnTo>
                  <a:lnTo>
                    <a:pt x="44" y="0"/>
                  </a:lnTo>
                  <a:lnTo>
                    <a:pt x="30" y="8"/>
                  </a:lnTo>
                  <a:lnTo>
                    <a:pt x="14" y="16"/>
                  </a:lnTo>
                  <a:lnTo>
                    <a:pt x="0" y="24"/>
                  </a:lnTo>
                  <a:lnTo>
                    <a:pt x="6" y="38"/>
                  </a:lnTo>
                  <a:lnTo>
                    <a:pt x="14" y="54"/>
                  </a:lnTo>
                  <a:lnTo>
                    <a:pt x="22" y="68"/>
                  </a:lnTo>
                  <a:lnTo>
                    <a:pt x="30" y="84"/>
                  </a:lnTo>
                  <a:lnTo>
                    <a:pt x="44" y="76"/>
                  </a:lnTo>
                  <a:lnTo>
                    <a:pt x="38" y="60"/>
                  </a:lnTo>
                  <a:lnTo>
                    <a:pt x="30" y="46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100"/>
            <p:cNvSpPr>
              <a:spLocks/>
            </p:cNvSpPr>
            <p:nvPr userDrawn="1"/>
          </p:nvSpPr>
          <p:spPr bwMode="auto">
            <a:xfrm>
              <a:off x="393700" y="236538"/>
              <a:ext cx="215900" cy="393700"/>
            </a:xfrm>
            <a:custGeom>
              <a:avLst/>
              <a:gdLst>
                <a:gd name="T0" fmla="*/ 92 w 136"/>
                <a:gd name="T1" fmla="*/ 218 h 248"/>
                <a:gd name="T2" fmla="*/ 108 w 136"/>
                <a:gd name="T3" fmla="*/ 248 h 248"/>
                <a:gd name="T4" fmla="*/ 114 w 136"/>
                <a:gd name="T5" fmla="*/ 224 h 248"/>
                <a:gd name="T6" fmla="*/ 100 w 136"/>
                <a:gd name="T7" fmla="*/ 194 h 248"/>
                <a:gd name="T8" fmla="*/ 84 w 136"/>
                <a:gd name="T9" fmla="*/ 164 h 248"/>
                <a:gd name="T10" fmla="*/ 68 w 136"/>
                <a:gd name="T11" fmla="*/ 134 h 248"/>
                <a:gd name="T12" fmla="*/ 54 w 136"/>
                <a:gd name="T13" fmla="*/ 104 h 248"/>
                <a:gd name="T14" fmla="*/ 38 w 136"/>
                <a:gd name="T15" fmla="*/ 74 h 248"/>
                <a:gd name="T16" fmla="*/ 24 w 136"/>
                <a:gd name="T17" fmla="*/ 44 h 248"/>
                <a:gd name="T18" fmla="*/ 30 w 136"/>
                <a:gd name="T19" fmla="*/ 22 h 248"/>
                <a:gd name="T20" fmla="*/ 54 w 136"/>
                <a:gd name="T21" fmla="*/ 30 h 248"/>
                <a:gd name="T22" fmla="*/ 68 w 136"/>
                <a:gd name="T23" fmla="*/ 60 h 248"/>
                <a:gd name="T24" fmla="*/ 84 w 136"/>
                <a:gd name="T25" fmla="*/ 90 h 248"/>
                <a:gd name="T26" fmla="*/ 98 w 136"/>
                <a:gd name="T27" fmla="*/ 120 h 248"/>
                <a:gd name="T28" fmla="*/ 114 w 136"/>
                <a:gd name="T29" fmla="*/ 150 h 248"/>
                <a:gd name="T30" fmla="*/ 136 w 136"/>
                <a:gd name="T31" fmla="*/ 158 h 248"/>
                <a:gd name="T32" fmla="*/ 122 w 136"/>
                <a:gd name="T33" fmla="*/ 128 h 248"/>
                <a:gd name="T34" fmla="*/ 106 w 136"/>
                <a:gd name="T35" fmla="*/ 98 h 248"/>
                <a:gd name="T36" fmla="*/ 114 w 136"/>
                <a:gd name="T37" fmla="*/ 74 h 248"/>
                <a:gd name="T38" fmla="*/ 122 w 136"/>
                <a:gd name="T39" fmla="*/ 52 h 248"/>
                <a:gd name="T40" fmla="*/ 92 w 136"/>
                <a:gd name="T41" fmla="*/ 68 h 248"/>
                <a:gd name="T42" fmla="*/ 76 w 136"/>
                <a:gd name="T43" fmla="*/ 38 h 248"/>
                <a:gd name="T44" fmla="*/ 60 w 136"/>
                <a:gd name="T45" fmla="*/ 8 h 248"/>
                <a:gd name="T46" fmla="*/ 38 w 136"/>
                <a:gd name="T47" fmla="*/ 0 h 248"/>
                <a:gd name="T48" fmla="*/ 8 w 136"/>
                <a:gd name="T49" fmla="*/ 16 h 248"/>
                <a:gd name="T50" fmla="*/ 0 w 136"/>
                <a:gd name="T51" fmla="*/ 38 h 248"/>
                <a:gd name="T52" fmla="*/ 16 w 136"/>
                <a:gd name="T53" fmla="*/ 68 h 248"/>
                <a:gd name="T54" fmla="*/ 32 w 136"/>
                <a:gd name="T55" fmla="*/ 98 h 248"/>
                <a:gd name="T56" fmla="*/ 46 w 136"/>
                <a:gd name="T57" fmla="*/ 128 h 248"/>
                <a:gd name="T58" fmla="*/ 62 w 136"/>
                <a:gd name="T59" fmla="*/ 158 h 248"/>
                <a:gd name="T60" fmla="*/ 76 w 136"/>
                <a:gd name="T61" fmla="*/ 188 h 248"/>
                <a:gd name="T62" fmla="*/ 70 w 136"/>
                <a:gd name="T63" fmla="*/ 21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6" h="248">
                  <a:moveTo>
                    <a:pt x="84" y="202"/>
                  </a:moveTo>
                  <a:lnTo>
                    <a:pt x="92" y="218"/>
                  </a:lnTo>
                  <a:lnTo>
                    <a:pt x="100" y="232"/>
                  </a:lnTo>
                  <a:lnTo>
                    <a:pt x="108" y="248"/>
                  </a:lnTo>
                  <a:lnTo>
                    <a:pt x="122" y="240"/>
                  </a:lnTo>
                  <a:lnTo>
                    <a:pt x="114" y="224"/>
                  </a:lnTo>
                  <a:lnTo>
                    <a:pt x="108" y="210"/>
                  </a:lnTo>
                  <a:lnTo>
                    <a:pt x="100" y="194"/>
                  </a:lnTo>
                  <a:lnTo>
                    <a:pt x="92" y="180"/>
                  </a:lnTo>
                  <a:lnTo>
                    <a:pt x="84" y="164"/>
                  </a:lnTo>
                  <a:lnTo>
                    <a:pt x="76" y="150"/>
                  </a:lnTo>
                  <a:lnTo>
                    <a:pt x="68" y="134"/>
                  </a:lnTo>
                  <a:lnTo>
                    <a:pt x="62" y="120"/>
                  </a:lnTo>
                  <a:lnTo>
                    <a:pt x="54" y="104"/>
                  </a:lnTo>
                  <a:lnTo>
                    <a:pt x="46" y="90"/>
                  </a:lnTo>
                  <a:lnTo>
                    <a:pt x="38" y="74"/>
                  </a:lnTo>
                  <a:lnTo>
                    <a:pt x="30" y="60"/>
                  </a:lnTo>
                  <a:lnTo>
                    <a:pt x="24" y="44"/>
                  </a:lnTo>
                  <a:lnTo>
                    <a:pt x="16" y="30"/>
                  </a:lnTo>
                  <a:lnTo>
                    <a:pt x="30" y="22"/>
                  </a:lnTo>
                  <a:lnTo>
                    <a:pt x="46" y="16"/>
                  </a:lnTo>
                  <a:lnTo>
                    <a:pt x="54" y="30"/>
                  </a:lnTo>
                  <a:lnTo>
                    <a:pt x="60" y="44"/>
                  </a:lnTo>
                  <a:lnTo>
                    <a:pt x="68" y="60"/>
                  </a:lnTo>
                  <a:lnTo>
                    <a:pt x="76" y="74"/>
                  </a:lnTo>
                  <a:lnTo>
                    <a:pt x="84" y="90"/>
                  </a:lnTo>
                  <a:lnTo>
                    <a:pt x="92" y="104"/>
                  </a:lnTo>
                  <a:lnTo>
                    <a:pt x="98" y="120"/>
                  </a:lnTo>
                  <a:lnTo>
                    <a:pt x="106" y="134"/>
                  </a:lnTo>
                  <a:lnTo>
                    <a:pt x="114" y="150"/>
                  </a:lnTo>
                  <a:lnTo>
                    <a:pt x="122" y="164"/>
                  </a:lnTo>
                  <a:lnTo>
                    <a:pt x="136" y="158"/>
                  </a:lnTo>
                  <a:lnTo>
                    <a:pt x="130" y="142"/>
                  </a:lnTo>
                  <a:lnTo>
                    <a:pt x="122" y="128"/>
                  </a:lnTo>
                  <a:lnTo>
                    <a:pt x="114" y="112"/>
                  </a:lnTo>
                  <a:lnTo>
                    <a:pt x="106" y="98"/>
                  </a:lnTo>
                  <a:lnTo>
                    <a:pt x="98" y="82"/>
                  </a:lnTo>
                  <a:lnTo>
                    <a:pt x="114" y="74"/>
                  </a:lnTo>
                  <a:lnTo>
                    <a:pt x="128" y="66"/>
                  </a:lnTo>
                  <a:lnTo>
                    <a:pt x="122" y="52"/>
                  </a:lnTo>
                  <a:lnTo>
                    <a:pt x="106" y="60"/>
                  </a:lnTo>
                  <a:lnTo>
                    <a:pt x="92" y="68"/>
                  </a:lnTo>
                  <a:lnTo>
                    <a:pt x="84" y="52"/>
                  </a:lnTo>
                  <a:lnTo>
                    <a:pt x="76" y="38"/>
                  </a:lnTo>
                  <a:lnTo>
                    <a:pt x="68" y="22"/>
                  </a:lnTo>
                  <a:lnTo>
                    <a:pt x="60" y="8"/>
                  </a:lnTo>
                  <a:lnTo>
                    <a:pt x="46" y="14"/>
                  </a:lnTo>
                  <a:lnTo>
                    <a:pt x="38" y="0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16" y="30"/>
                  </a:lnTo>
                  <a:lnTo>
                    <a:pt x="0" y="38"/>
                  </a:lnTo>
                  <a:lnTo>
                    <a:pt x="8" y="52"/>
                  </a:lnTo>
                  <a:lnTo>
                    <a:pt x="16" y="68"/>
                  </a:lnTo>
                  <a:lnTo>
                    <a:pt x="24" y="82"/>
                  </a:lnTo>
                  <a:lnTo>
                    <a:pt x="32" y="98"/>
                  </a:lnTo>
                  <a:lnTo>
                    <a:pt x="38" y="112"/>
                  </a:lnTo>
                  <a:lnTo>
                    <a:pt x="46" y="128"/>
                  </a:lnTo>
                  <a:lnTo>
                    <a:pt x="54" y="142"/>
                  </a:lnTo>
                  <a:lnTo>
                    <a:pt x="62" y="158"/>
                  </a:lnTo>
                  <a:lnTo>
                    <a:pt x="70" y="172"/>
                  </a:lnTo>
                  <a:lnTo>
                    <a:pt x="76" y="188"/>
                  </a:lnTo>
                  <a:lnTo>
                    <a:pt x="62" y="196"/>
                  </a:lnTo>
                  <a:lnTo>
                    <a:pt x="70" y="210"/>
                  </a:lnTo>
                  <a:lnTo>
                    <a:pt x="84" y="202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101"/>
            <p:cNvSpPr>
              <a:spLocks/>
            </p:cNvSpPr>
            <p:nvPr userDrawn="1"/>
          </p:nvSpPr>
          <p:spPr bwMode="auto">
            <a:xfrm>
              <a:off x="1282700" y="1820863"/>
              <a:ext cx="428625" cy="333375"/>
            </a:xfrm>
            <a:custGeom>
              <a:avLst/>
              <a:gdLst>
                <a:gd name="T0" fmla="*/ 148 w 270"/>
                <a:gd name="T1" fmla="*/ 120 h 210"/>
                <a:gd name="T2" fmla="*/ 148 w 270"/>
                <a:gd name="T3" fmla="*/ 210 h 210"/>
                <a:gd name="T4" fmla="*/ 148 w 270"/>
                <a:gd name="T5" fmla="*/ 210 h 210"/>
                <a:gd name="T6" fmla="*/ 182 w 270"/>
                <a:gd name="T7" fmla="*/ 188 h 210"/>
                <a:gd name="T8" fmla="*/ 200 w 270"/>
                <a:gd name="T9" fmla="*/ 174 h 210"/>
                <a:gd name="T10" fmla="*/ 218 w 270"/>
                <a:gd name="T11" fmla="*/ 160 h 210"/>
                <a:gd name="T12" fmla="*/ 234 w 270"/>
                <a:gd name="T13" fmla="*/ 146 h 210"/>
                <a:gd name="T14" fmla="*/ 248 w 270"/>
                <a:gd name="T15" fmla="*/ 130 h 210"/>
                <a:gd name="T16" fmla="*/ 260 w 270"/>
                <a:gd name="T17" fmla="*/ 112 h 210"/>
                <a:gd name="T18" fmla="*/ 268 w 270"/>
                <a:gd name="T19" fmla="*/ 92 h 210"/>
                <a:gd name="T20" fmla="*/ 268 w 270"/>
                <a:gd name="T21" fmla="*/ 92 h 210"/>
                <a:gd name="T22" fmla="*/ 270 w 270"/>
                <a:gd name="T23" fmla="*/ 78 h 210"/>
                <a:gd name="T24" fmla="*/ 270 w 270"/>
                <a:gd name="T25" fmla="*/ 64 h 210"/>
                <a:gd name="T26" fmla="*/ 268 w 270"/>
                <a:gd name="T27" fmla="*/ 52 h 210"/>
                <a:gd name="T28" fmla="*/ 262 w 270"/>
                <a:gd name="T29" fmla="*/ 40 h 210"/>
                <a:gd name="T30" fmla="*/ 256 w 270"/>
                <a:gd name="T31" fmla="*/ 30 h 210"/>
                <a:gd name="T32" fmla="*/ 248 w 270"/>
                <a:gd name="T33" fmla="*/ 20 h 210"/>
                <a:gd name="T34" fmla="*/ 238 w 270"/>
                <a:gd name="T35" fmla="*/ 12 h 210"/>
                <a:gd name="T36" fmla="*/ 228 w 270"/>
                <a:gd name="T37" fmla="*/ 6 h 210"/>
                <a:gd name="T38" fmla="*/ 216 w 270"/>
                <a:gd name="T39" fmla="*/ 2 h 210"/>
                <a:gd name="T40" fmla="*/ 204 w 270"/>
                <a:gd name="T41" fmla="*/ 0 h 210"/>
                <a:gd name="T42" fmla="*/ 192 w 270"/>
                <a:gd name="T43" fmla="*/ 2 h 210"/>
                <a:gd name="T44" fmla="*/ 180 w 270"/>
                <a:gd name="T45" fmla="*/ 4 h 210"/>
                <a:gd name="T46" fmla="*/ 168 w 270"/>
                <a:gd name="T47" fmla="*/ 10 h 210"/>
                <a:gd name="T48" fmla="*/ 156 w 270"/>
                <a:gd name="T49" fmla="*/ 18 h 210"/>
                <a:gd name="T50" fmla="*/ 144 w 270"/>
                <a:gd name="T51" fmla="*/ 30 h 210"/>
                <a:gd name="T52" fmla="*/ 134 w 270"/>
                <a:gd name="T53" fmla="*/ 44 h 210"/>
                <a:gd name="T54" fmla="*/ 134 w 270"/>
                <a:gd name="T55" fmla="*/ 44 h 210"/>
                <a:gd name="T56" fmla="*/ 124 w 270"/>
                <a:gd name="T57" fmla="*/ 30 h 210"/>
                <a:gd name="T58" fmla="*/ 112 w 270"/>
                <a:gd name="T59" fmla="*/ 20 h 210"/>
                <a:gd name="T60" fmla="*/ 100 w 270"/>
                <a:gd name="T61" fmla="*/ 12 h 210"/>
                <a:gd name="T62" fmla="*/ 88 w 270"/>
                <a:gd name="T63" fmla="*/ 6 h 210"/>
                <a:gd name="T64" fmla="*/ 76 w 270"/>
                <a:gd name="T65" fmla="*/ 4 h 210"/>
                <a:gd name="T66" fmla="*/ 62 w 270"/>
                <a:gd name="T67" fmla="*/ 4 h 210"/>
                <a:gd name="T68" fmla="*/ 52 w 270"/>
                <a:gd name="T69" fmla="*/ 8 h 210"/>
                <a:gd name="T70" fmla="*/ 40 w 270"/>
                <a:gd name="T71" fmla="*/ 12 h 210"/>
                <a:gd name="T72" fmla="*/ 30 w 270"/>
                <a:gd name="T73" fmla="*/ 18 h 210"/>
                <a:gd name="T74" fmla="*/ 20 w 270"/>
                <a:gd name="T75" fmla="*/ 26 h 210"/>
                <a:gd name="T76" fmla="*/ 12 w 270"/>
                <a:gd name="T77" fmla="*/ 36 h 210"/>
                <a:gd name="T78" fmla="*/ 6 w 270"/>
                <a:gd name="T79" fmla="*/ 48 h 210"/>
                <a:gd name="T80" fmla="*/ 2 w 270"/>
                <a:gd name="T81" fmla="*/ 60 h 210"/>
                <a:gd name="T82" fmla="*/ 0 w 270"/>
                <a:gd name="T83" fmla="*/ 72 h 210"/>
                <a:gd name="T84" fmla="*/ 2 w 270"/>
                <a:gd name="T85" fmla="*/ 86 h 210"/>
                <a:gd name="T86" fmla="*/ 4 w 270"/>
                <a:gd name="T87" fmla="*/ 100 h 210"/>
                <a:gd name="T88" fmla="*/ 4 w 270"/>
                <a:gd name="T89" fmla="*/ 100 h 210"/>
                <a:gd name="T90" fmla="*/ 12 w 270"/>
                <a:gd name="T91" fmla="*/ 118 h 210"/>
                <a:gd name="T92" fmla="*/ 24 w 270"/>
                <a:gd name="T93" fmla="*/ 134 h 210"/>
                <a:gd name="T94" fmla="*/ 38 w 270"/>
                <a:gd name="T95" fmla="*/ 148 h 210"/>
                <a:gd name="T96" fmla="*/ 54 w 270"/>
                <a:gd name="T97" fmla="*/ 162 h 210"/>
                <a:gd name="T98" fmla="*/ 70 w 270"/>
                <a:gd name="T99" fmla="*/ 174 h 210"/>
                <a:gd name="T100" fmla="*/ 88 w 270"/>
                <a:gd name="T101" fmla="*/ 186 h 210"/>
                <a:gd name="T102" fmla="*/ 124 w 270"/>
                <a:gd name="T103" fmla="*/ 206 h 210"/>
                <a:gd name="T104" fmla="*/ 124 w 270"/>
                <a:gd name="T105" fmla="*/ 120 h 210"/>
                <a:gd name="T106" fmla="*/ 148 w 270"/>
                <a:gd name="T107" fmla="*/ 12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0" h="210">
                  <a:moveTo>
                    <a:pt x="148" y="120"/>
                  </a:moveTo>
                  <a:lnTo>
                    <a:pt x="148" y="210"/>
                  </a:lnTo>
                  <a:lnTo>
                    <a:pt x="148" y="210"/>
                  </a:lnTo>
                  <a:lnTo>
                    <a:pt x="182" y="188"/>
                  </a:lnTo>
                  <a:lnTo>
                    <a:pt x="200" y="174"/>
                  </a:lnTo>
                  <a:lnTo>
                    <a:pt x="218" y="160"/>
                  </a:lnTo>
                  <a:lnTo>
                    <a:pt x="234" y="146"/>
                  </a:lnTo>
                  <a:lnTo>
                    <a:pt x="248" y="130"/>
                  </a:lnTo>
                  <a:lnTo>
                    <a:pt x="260" y="112"/>
                  </a:lnTo>
                  <a:lnTo>
                    <a:pt x="268" y="92"/>
                  </a:lnTo>
                  <a:lnTo>
                    <a:pt x="268" y="92"/>
                  </a:lnTo>
                  <a:lnTo>
                    <a:pt x="270" y="78"/>
                  </a:lnTo>
                  <a:lnTo>
                    <a:pt x="270" y="64"/>
                  </a:lnTo>
                  <a:lnTo>
                    <a:pt x="268" y="52"/>
                  </a:lnTo>
                  <a:lnTo>
                    <a:pt x="262" y="40"/>
                  </a:lnTo>
                  <a:lnTo>
                    <a:pt x="256" y="30"/>
                  </a:lnTo>
                  <a:lnTo>
                    <a:pt x="248" y="20"/>
                  </a:lnTo>
                  <a:lnTo>
                    <a:pt x="238" y="12"/>
                  </a:lnTo>
                  <a:lnTo>
                    <a:pt x="228" y="6"/>
                  </a:lnTo>
                  <a:lnTo>
                    <a:pt x="216" y="2"/>
                  </a:lnTo>
                  <a:lnTo>
                    <a:pt x="204" y="0"/>
                  </a:lnTo>
                  <a:lnTo>
                    <a:pt x="192" y="2"/>
                  </a:lnTo>
                  <a:lnTo>
                    <a:pt x="180" y="4"/>
                  </a:lnTo>
                  <a:lnTo>
                    <a:pt x="168" y="10"/>
                  </a:lnTo>
                  <a:lnTo>
                    <a:pt x="156" y="18"/>
                  </a:lnTo>
                  <a:lnTo>
                    <a:pt x="144" y="30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24" y="30"/>
                  </a:lnTo>
                  <a:lnTo>
                    <a:pt x="112" y="20"/>
                  </a:lnTo>
                  <a:lnTo>
                    <a:pt x="100" y="12"/>
                  </a:lnTo>
                  <a:lnTo>
                    <a:pt x="88" y="6"/>
                  </a:lnTo>
                  <a:lnTo>
                    <a:pt x="76" y="4"/>
                  </a:lnTo>
                  <a:lnTo>
                    <a:pt x="62" y="4"/>
                  </a:lnTo>
                  <a:lnTo>
                    <a:pt x="52" y="8"/>
                  </a:lnTo>
                  <a:lnTo>
                    <a:pt x="40" y="12"/>
                  </a:lnTo>
                  <a:lnTo>
                    <a:pt x="30" y="18"/>
                  </a:lnTo>
                  <a:lnTo>
                    <a:pt x="20" y="26"/>
                  </a:lnTo>
                  <a:lnTo>
                    <a:pt x="12" y="36"/>
                  </a:lnTo>
                  <a:lnTo>
                    <a:pt x="6" y="48"/>
                  </a:lnTo>
                  <a:lnTo>
                    <a:pt x="2" y="60"/>
                  </a:lnTo>
                  <a:lnTo>
                    <a:pt x="0" y="72"/>
                  </a:lnTo>
                  <a:lnTo>
                    <a:pt x="2" y="86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12" y="118"/>
                  </a:lnTo>
                  <a:lnTo>
                    <a:pt x="24" y="134"/>
                  </a:lnTo>
                  <a:lnTo>
                    <a:pt x="38" y="148"/>
                  </a:lnTo>
                  <a:lnTo>
                    <a:pt x="54" y="162"/>
                  </a:lnTo>
                  <a:lnTo>
                    <a:pt x="70" y="174"/>
                  </a:lnTo>
                  <a:lnTo>
                    <a:pt x="88" y="186"/>
                  </a:lnTo>
                  <a:lnTo>
                    <a:pt x="124" y="206"/>
                  </a:lnTo>
                  <a:lnTo>
                    <a:pt x="124" y="120"/>
                  </a:lnTo>
                  <a:lnTo>
                    <a:pt x="148" y="120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 userDrawn="1"/>
          </p:nvSpPr>
          <p:spPr bwMode="auto">
            <a:xfrm>
              <a:off x="593725" y="1398588"/>
              <a:ext cx="412750" cy="361950"/>
            </a:xfrm>
            <a:custGeom>
              <a:avLst/>
              <a:gdLst>
                <a:gd name="T0" fmla="*/ 260 w 260"/>
                <a:gd name="T1" fmla="*/ 108 h 228"/>
                <a:gd name="T2" fmla="*/ 260 w 260"/>
                <a:gd name="T3" fmla="*/ 66 h 228"/>
                <a:gd name="T4" fmla="*/ 258 w 260"/>
                <a:gd name="T5" fmla="*/ 52 h 228"/>
                <a:gd name="T6" fmla="*/ 250 w 260"/>
                <a:gd name="T7" fmla="*/ 42 h 228"/>
                <a:gd name="T8" fmla="*/ 240 w 260"/>
                <a:gd name="T9" fmla="*/ 36 h 228"/>
                <a:gd name="T10" fmla="*/ 228 w 260"/>
                <a:gd name="T11" fmla="*/ 32 h 228"/>
                <a:gd name="T12" fmla="*/ 178 w 260"/>
                <a:gd name="T13" fmla="*/ 32 h 228"/>
                <a:gd name="T14" fmla="*/ 176 w 260"/>
                <a:gd name="T15" fmla="*/ 20 h 228"/>
                <a:gd name="T16" fmla="*/ 168 w 260"/>
                <a:gd name="T17" fmla="*/ 10 h 228"/>
                <a:gd name="T18" fmla="*/ 158 w 260"/>
                <a:gd name="T19" fmla="*/ 2 h 228"/>
                <a:gd name="T20" fmla="*/ 146 w 260"/>
                <a:gd name="T21" fmla="*/ 0 h 228"/>
                <a:gd name="T22" fmla="*/ 140 w 260"/>
                <a:gd name="T23" fmla="*/ 0 h 228"/>
                <a:gd name="T24" fmla="*/ 128 w 260"/>
                <a:gd name="T25" fmla="*/ 6 h 228"/>
                <a:gd name="T26" fmla="*/ 118 w 260"/>
                <a:gd name="T27" fmla="*/ 14 h 228"/>
                <a:gd name="T28" fmla="*/ 114 w 260"/>
                <a:gd name="T29" fmla="*/ 26 h 228"/>
                <a:gd name="T30" fmla="*/ 48 w 260"/>
                <a:gd name="T31" fmla="*/ 32 h 228"/>
                <a:gd name="T32" fmla="*/ 32 w 260"/>
                <a:gd name="T33" fmla="*/ 16 h 228"/>
                <a:gd name="T34" fmla="*/ 32 w 260"/>
                <a:gd name="T35" fmla="*/ 32 h 228"/>
                <a:gd name="T36" fmla="*/ 20 w 260"/>
                <a:gd name="T37" fmla="*/ 36 h 228"/>
                <a:gd name="T38" fmla="*/ 8 w 260"/>
                <a:gd name="T39" fmla="*/ 42 h 228"/>
                <a:gd name="T40" fmla="*/ 2 w 260"/>
                <a:gd name="T41" fmla="*/ 52 h 228"/>
                <a:gd name="T42" fmla="*/ 0 w 260"/>
                <a:gd name="T43" fmla="*/ 66 h 228"/>
                <a:gd name="T44" fmla="*/ 0 w 260"/>
                <a:gd name="T45" fmla="*/ 196 h 228"/>
                <a:gd name="T46" fmla="*/ 2 w 260"/>
                <a:gd name="T47" fmla="*/ 208 h 228"/>
                <a:gd name="T48" fmla="*/ 8 w 260"/>
                <a:gd name="T49" fmla="*/ 218 h 228"/>
                <a:gd name="T50" fmla="*/ 20 w 260"/>
                <a:gd name="T51" fmla="*/ 226 h 228"/>
                <a:gd name="T52" fmla="*/ 32 w 260"/>
                <a:gd name="T53" fmla="*/ 228 h 228"/>
                <a:gd name="T54" fmla="*/ 228 w 260"/>
                <a:gd name="T55" fmla="*/ 228 h 228"/>
                <a:gd name="T56" fmla="*/ 240 w 260"/>
                <a:gd name="T57" fmla="*/ 226 h 228"/>
                <a:gd name="T58" fmla="*/ 250 w 260"/>
                <a:gd name="T59" fmla="*/ 218 h 228"/>
                <a:gd name="T60" fmla="*/ 258 w 260"/>
                <a:gd name="T61" fmla="*/ 208 h 228"/>
                <a:gd name="T62" fmla="*/ 260 w 260"/>
                <a:gd name="T63" fmla="*/ 196 h 228"/>
                <a:gd name="T64" fmla="*/ 242 w 260"/>
                <a:gd name="T65" fmla="*/ 130 h 228"/>
                <a:gd name="T66" fmla="*/ 146 w 260"/>
                <a:gd name="T67" fmla="*/ 196 h 228"/>
                <a:gd name="T68" fmla="*/ 132 w 260"/>
                <a:gd name="T69" fmla="*/ 194 h 228"/>
                <a:gd name="T70" fmla="*/ 110 w 260"/>
                <a:gd name="T71" fmla="*/ 184 h 228"/>
                <a:gd name="T72" fmla="*/ 92 w 260"/>
                <a:gd name="T73" fmla="*/ 166 h 228"/>
                <a:gd name="T74" fmla="*/ 82 w 260"/>
                <a:gd name="T75" fmla="*/ 144 h 228"/>
                <a:gd name="T76" fmla="*/ 80 w 260"/>
                <a:gd name="T77" fmla="*/ 130 h 228"/>
                <a:gd name="T78" fmla="*/ 86 w 260"/>
                <a:gd name="T79" fmla="*/ 104 h 228"/>
                <a:gd name="T80" fmla="*/ 100 w 260"/>
                <a:gd name="T81" fmla="*/ 84 h 228"/>
                <a:gd name="T82" fmla="*/ 120 w 260"/>
                <a:gd name="T83" fmla="*/ 70 h 228"/>
                <a:gd name="T84" fmla="*/ 146 w 260"/>
                <a:gd name="T85" fmla="*/ 66 h 228"/>
                <a:gd name="T86" fmla="*/ 158 w 260"/>
                <a:gd name="T87" fmla="*/ 66 h 228"/>
                <a:gd name="T88" fmla="*/ 182 w 260"/>
                <a:gd name="T89" fmla="*/ 76 h 228"/>
                <a:gd name="T90" fmla="*/ 200 w 260"/>
                <a:gd name="T91" fmla="*/ 94 h 228"/>
                <a:gd name="T92" fmla="*/ 210 w 260"/>
                <a:gd name="T93" fmla="*/ 118 h 228"/>
                <a:gd name="T94" fmla="*/ 210 w 260"/>
                <a:gd name="T95" fmla="*/ 130 h 228"/>
                <a:gd name="T96" fmla="*/ 206 w 260"/>
                <a:gd name="T97" fmla="*/ 156 h 228"/>
                <a:gd name="T98" fmla="*/ 192 w 260"/>
                <a:gd name="T99" fmla="*/ 176 h 228"/>
                <a:gd name="T100" fmla="*/ 172 w 260"/>
                <a:gd name="T101" fmla="*/ 190 h 228"/>
                <a:gd name="T102" fmla="*/ 146 w 260"/>
                <a:gd name="T103" fmla="*/ 19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60" h="228">
                  <a:moveTo>
                    <a:pt x="242" y="108"/>
                  </a:moveTo>
                  <a:lnTo>
                    <a:pt x="260" y="108"/>
                  </a:lnTo>
                  <a:lnTo>
                    <a:pt x="260" y="66"/>
                  </a:lnTo>
                  <a:lnTo>
                    <a:pt x="260" y="66"/>
                  </a:lnTo>
                  <a:lnTo>
                    <a:pt x="258" y="58"/>
                  </a:lnTo>
                  <a:lnTo>
                    <a:pt x="258" y="52"/>
                  </a:lnTo>
                  <a:lnTo>
                    <a:pt x="254" y="46"/>
                  </a:lnTo>
                  <a:lnTo>
                    <a:pt x="250" y="42"/>
                  </a:lnTo>
                  <a:lnTo>
                    <a:pt x="246" y="38"/>
                  </a:lnTo>
                  <a:lnTo>
                    <a:pt x="240" y="36"/>
                  </a:lnTo>
                  <a:lnTo>
                    <a:pt x="234" y="34"/>
                  </a:lnTo>
                  <a:lnTo>
                    <a:pt x="228" y="32"/>
                  </a:lnTo>
                  <a:lnTo>
                    <a:pt x="178" y="32"/>
                  </a:lnTo>
                  <a:lnTo>
                    <a:pt x="178" y="32"/>
                  </a:lnTo>
                  <a:lnTo>
                    <a:pt x="178" y="26"/>
                  </a:lnTo>
                  <a:lnTo>
                    <a:pt x="176" y="20"/>
                  </a:lnTo>
                  <a:lnTo>
                    <a:pt x="172" y="14"/>
                  </a:lnTo>
                  <a:lnTo>
                    <a:pt x="168" y="10"/>
                  </a:lnTo>
                  <a:lnTo>
                    <a:pt x="164" y="6"/>
                  </a:lnTo>
                  <a:lnTo>
                    <a:pt x="158" y="2"/>
                  </a:lnTo>
                  <a:lnTo>
                    <a:pt x="152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0" y="0"/>
                  </a:lnTo>
                  <a:lnTo>
                    <a:pt x="132" y="2"/>
                  </a:lnTo>
                  <a:lnTo>
                    <a:pt x="128" y="6"/>
                  </a:lnTo>
                  <a:lnTo>
                    <a:pt x="122" y="10"/>
                  </a:lnTo>
                  <a:lnTo>
                    <a:pt x="118" y="14"/>
                  </a:lnTo>
                  <a:lnTo>
                    <a:pt x="116" y="20"/>
                  </a:lnTo>
                  <a:lnTo>
                    <a:pt x="114" y="26"/>
                  </a:lnTo>
                  <a:lnTo>
                    <a:pt x="114" y="32"/>
                  </a:lnTo>
                  <a:lnTo>
                    <a:pt x="48" y="32"/>
                  </a:lnTo>
                  <a:lnTo>
                    <a:pt x="48" y="16"/>
                  </a:lnTo>
                  <a:lnTo>
                    <a:pt x="32" y="16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26" y="34"/>
                  </a:lnTo>
                  <a:lnTo>
                    <a:pt x="20" y="36"/>
                  </a:lnTo>
                  <a:lnTo>
                    <a:pt x="14" y="38"/>
                  </a:lnTo>
                  <a:lnTo>
                    <a:pt x="8" y="42"/>
                  </a:lnTo>
                  <a:lnTo>
                    <a:pt x="4" y="46"/>
                  </a:lnTo>
                  <a:lnTo>
                    <a:pt x="2" y="52"/>
                  </a:lnTo>
                  <a:lnTo>
                    <a:pt x="0" y="58"/>
                  </a:lnTo>
                  <a:lnTo>
                    <a:pt x="0" y="66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202"/>
                  </a:lnTo>
                  <a:lnTo>
                    <a:pt x="2" y="208"/>
                  </a:lnTo>
                  <a:lnTo>
                    <a:pt x="4" y="214"/>
                  </a:lnTo>
                  <a:lnTo>
                    <a:pt x="8" y="218"/>
                  </a:lnTo>
                  <a:lnTo>
                    <a:pt x="14" y="222"/>
                  </a:lnTo>
                  <a:lnTo>
                    <a:pt x="20" y="226"/>
                  </a:lnTo>
                  <a:lnTo>
                    <a:pt x="26" y="228"/>
                  </a:lnTo>
                  <a:lnTo>
                    <a:pt x="32" y="228"/>
                  </a:lnTo>
                  <a:lnTo>
                    <a:pt x="228" y="228"/>
                  </a:lnTo>
                  <a:lnTo>
                    <a:pt x="228" y="228"/>
                  </a:lnTo>
                  <a:lnTo>
                    <a:pt x="234" y="228"/>
                  </a:lnTo>
                  <a:lnTo>
                    <a:pt x="240" y="226"/>
                  </a:lnTo>
                  <a:lnTo>
                    <a:pt x="246" y="222"/>
                  </a:lnTo>
                  <a:lnTo>
                    <a:pt x="250" y="218"/>
                  </a:lnTo>
                  <a:lnTo>
                    <a:pt x="254" y="214"/>
                  </a:lnTo>
                  <a:lnTo>
                    <a:pt x="258" y="208"/>
                  </a:lnTo>
                  <a:lnTo>
                    <a:pt x="258" y="202"/>
                  </a:lnTo>
                  <a:lnTo>
                    <a:pt x="260" y="196"/>
                  </a:lnTo>
                  <a:lnTo>
                    <a:pt x="260" y="130"/>
                  </a:lnTo>
                  <a:lnTo>
                    <a:pt x="242" y="130"/>
                  </a:lnTo>
                  <a:lnTo>
                    <a:pt x="242" y="108"/>
                  </a:lnTo>
                  <a:close/>
                  <a:moveTo>
                    <a:pt x="146" y="196"/>
                  </a:moveTo>
                  <a:lnTo>
                    <a:pt x="146" y="196"/>
                  </a:lnTo>
                  <a:lnTo>
                    <a:pt x="132" y="194"/>
                  </a:lnTo>
                  <a:lnTo>
                    <a:pt x="120" y="190"/>
                  </a:lnTo>
                  <a:lnTo>
                    <a:pt x="110" y="184"/>
                  </a:lnTo>
                  <a:lnTo>
                    <a:pt x="100" y="176"/>
                  </a:lnTo>
                  <a:lnTo>
                    <a:pt x="92" y="166"/>
                  </a:lnTo>
                  <a:lnTo>
                    <a:pt x="86" y="156"/>
                  </a:lnTo>
                  <a:lnTo>
                    <a:pt x="82" y="144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82" y="118"/>
                  </a:lnTo>
                  <a:lnTo>
                    <a:pt x="86" y="104"/>
                  </a:lnTo>
                  <a:lnTo>
                    <a:pt x="92" y="94"/>
                  </a:lnTo>
                  <a:lnTo>
                    <a:pt x="100" y="84"/>
                  </a:lnTo>
                  <a:lnTo>
                    <a:pt x="110" y="76"/>
                  </a:lnTo>
                  <a:lnTo>
                    <a:pt x="120" y="70"/>
                  </a:lnTo>
                  <a:lnTo>
                    <a:pt x="132" y="66"/>
                  </a:lnTo>
                  <a:lnTo>
                    <a:pt x="146" y="66"/>
                  </a:lnTo>
                  <a:lnTo>
                    <a:pt x="146" y="66"/>
                  </a:lnTo>
                  <a:lnTo>
                    <a:pt x="158" y="66"/>
                  </a:lnTo>
                  <a:lnTo>
                    <a:pt x="172" y="70"/>
                  </a:lnTo>
                  <a:lnTo>
                    <a:pt x="182" y="76"/>
                  </a:lnTo>
                  <a:lnTo>
                    <a:pt x="192" y="84"/>
                  </a:lnTo>
                  <a:lnTo>
                    <a:pt x="200" y="94"/>
                  </a:lnTo>
                  <a:lnTo>
                    <a:pt x="206" y="104"/>
                  </a:lnTo>
                  <a:lnTo>
                    <a:pt x="210" y="118"/>
                  </a:lnTo>
                  <a:lnTo>
                    <a:pt x="210" y="130"/>
                  </a:lnTo>
                  <a:lnTo>
                    <a:pt x="210" y="130"/>
                  </a:lnTo>
                  <a:lnTo>
                    <a:pt x="210" y="144"/>
                  </a:lnTo>
                  <a:lnTo>
                    <a:pt x="206" y="156"/>
                  </a:lnTo>
                  <a:lnTo>
                    <a:pt x="200" y="166"/>
                  </a:lnTo>
                  <a:lnTo>
                    <a:pt x="192" y="176"/>
                  </a:lnTo>
                  <a:lnTo>
                    <a:pt x="182" y="184"/>
                  </a:lnTo>
                  <a:lnTo>
                    <a:pt x="172" y="190"/>
                  </a:lnTo>
                  <a:lnTo>
                    <a:pt x="158" y="194"/>
                  </a:lnTo>
                  <a:lnTo>
                    <a:pt x="146" y="196"/>
                  </a:lnTo>
                  <a:lnTo>
                    <a:pt x="146" y="196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103"/>
            <p:cNvSpPr>
              <a:spLocks/>
            </p:cNvSpPr>
            <p:nvPr userDrawn="1"/>
          </p:nvSpPr>
          <p:spPr bwMode="auto">
            <a:xfrm>
              <a:off x="774700" y="1554163"/>
              <a:ext cx="101600" cy="101600"/>
            </a:xfrm>
            <a:custGeom>
              <a:avLst/>
              <a:gdLst>
                <a:gd name="T0" fmla="*/ 32 w 64"/>
                <a:gd name="T1" fmla="*/ 0 h 64"/>
                <a:gd name="T2" fmla="*/ 32 w 64"/>
                <a:gd name="T3" fmla="*/ 0 h 64"/>
                <a:gd name="T4" fmla="*/ 26 w 64"/>
                <a:gd name="T5" fmla="*/ 0 h 64"/>
                <a:gd name="T6" fmla="*/ 18 w 64"/>
                <a:gd name="T7" fmla="*/ 2 h 64"/>
                <a:gd name="T8" fmla="*/ 14 w 64"/>
                <a:gd name="T9" fmla="*/ 6 h 64"/>
                <a:gd name="T10" fmla="*/ 8 w 64"/>
                <a:gd name="T11" fmla="*/ 10 h 64"/>
                <a:gd name="T12" fmla="*/ 4 w 64"/>
                <a:gd name="T13" fmla="*/ 14 h 64"/>
                <a:gd name="T14" fmla="*/ 2 w 64"/>
                <a:gd name="T15" fmla="*/ 20 h 64"/>
                <a:gd name="T16" fmla="*/ 0 w 64"/>
                <a:gd name="T17" fmla="*/ 26 h 64"/>
                <a:gd name="T18" fmla="*/ 0 w 64"/>
                <a:gd name="T19" fmla="*/ 32 h 64"/>
                <a:gd name="T20" fmla="*/ 0 w 64"/>
                <a:gd name="T21" fmla="*/ 32 h 64"/>
                <a:gd name="T22" fmla="*/ 0 w 64"/>
                <a:gd name="T23" fmla="*/ 38 h 64"/>
                <a:gd name="T24" fmla="*/ 2 w 64"/>
                <a:gd name="T25" fmla="*/ 44 h 64"/>
                <a:gd name="T26" fmla="*/ 4 w 64"/>
                <a:gd name="T27" fmla="*/ 50 h 64"/>
                <a:gd name="T28" fmla="*/ 8 w 64"/>
                <a:gd name="T29" fmla="*/ 56 h 64"/>
                <a:gd name="T30" fmla="*/ 14 w 64"/>
                <a:gd name="T31" fmla="*/ 60 h 64"/>
                <a:gd name="T32" fmla="*/ 18 w 64"/>
                <a:gd name="T33" fmla="*/ 62 h 64"/>
                <a:gd name="T34" fmla="*/ 26 w 64"/>
                <a:gd name="T35" fmla="*/ 64 h 64"/>
                <a:gd name="T36" fmla="*/ 32 w 64"/>
                <a:gd name="T37" fmla="*/ 64 h 64"/>
                <a:gd name="T38" fmla="*/ 32 w 64"/>
                <a:gd name="T39" fmla="*/ 64 h 64"/>
                <a:gd name="T40" fmla="*/ 38 w 64"/>
                <a:gd name="T41" fmla="*/ 64 h 64"/>
                <a:gd name="T42" fmla="*/ 44 w 64"/>
                <a:gd name="T43" fmla="*/ 62 h 64"/>
                <a:gd name="T44" fmla="*/ 50 w 64"/>
                <a:gd name="T45" fmla="*/ 60 h 64"/>
                <a:gd name="T46" fmla="*/ 54 w 64"/>
                <a:gd name="T47" fmla="*/ 56 h 64"/>
                <a:gd name="T48" fmla="*/ 58 w 64"/>
                <a:gd name="T49" fmla="*/ 50 h 64"/>
                <a:gd name="T50" fmla="*/ 62 w 64"/>
                <a:gd name="T51" fmla="*/ 44 h 64"/>
                <a:gd name="T52" fmla="*/ 64 w 64"/>
                <a:gd name="T53" fmla="*/ 38 h 64"/>
                <a:gd name="T54" fmla="*/ 64 w 64"/>
                <a:gd name="T55" fmla="*/ 32 h 64"/>
                <a:gd name="T56" fmla="*/ 64 w 64"/>
                <a:gd name="T57" fmla="*/ 32 h 64"/>
                <a:gd name="T58" fmla="*/ 64 w 64"/>
                <a:gd name="T59" fmla="*/ 26 h 64"/>
                <a:gd name="T60" fmla="*/ 62 w 64"/>
                <a:gd name="T61" fmla="*/ 20 h 64"/>
                <a:gd name="T62" fmla="*/ 58 w 64"/>
                <a:gd name="T63" fmla="*/ 14 h 64"/>
                <a:gd name="T64" fmla="*/ 54 w 64"/>
                <a:gd name="T65" fmla="*/ 10 h 64"/>
                <a:gd name="T66" fmla="*/ 50 w 64"/>
                <a:gd name="T67" fmla="*/ 6 h 64"/>
                <a:gd name="T68" fmla="*/ 44 w 64"/>
                <a:gd name="T69" fmla="*/ 2 h 64"/>
                <a:gd name="T70" fmla="*/ 38 w 64"/>
                <a:gd name="T71" fmla="*/ 0 h 64"/>
                <a:gd name="T72" fmla="*/ 32 w 64"/>
                <a:gd name="T73" fmla="*/ 0 h 64"/>
                <a:gd name="T74" fmla="*/ 32 w 64"/>
                <a:gd name="T7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lnTo>
                    <a:pt x="32" y="0"/>
                  </a:lnTo>
                  <a:lnTo>
                    <a:pt x="26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4" y="50"/>
                  </a:lnTo>
                  <a:lnTo>
                    <a:pt x="8" y="56"/>
                  </a:lnTo>
                  <a:lnTo>
                    <a:pt x="14" y="60"/>
                  </a:lnTo>
                  <a:lnTo>
                    <a:pt x="18" y="62"/>
                  </a:lnTo>
                  <a:lnTo>
                    <a:pt x="26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4"/>
                  </a:lnTo>
                  <a:lnTo>
                    <a:pt x="44" y="62"/>
                  </a:lnTo>
                  <a:lnTo>
                    <a:pt x="50" y="60"/>
                  </a:lnTo>
                  <a:lnTo>
                    <a:pt x="54" y="56"/>
                  </a:lnTo>
                  <a:lnTo>
                    <a:pt x="58" y="50"/>
                  </a:lnTo>
                  <a:lnTo>
                    <a:pt x="62" y="44"/>
                  </a:lnTo>
                  <a:lnTo>
                    <a:pt x="64" y="38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26"/>
                  </a:lnTo>
                  <a:lnTo>
                    <a:pt x="62" y="20"/>
                  </a:lnTo>
                  <a:lnTo>
                    <a:pt x="58" y="14"/>
                  </a:lnTo>
                  <a:lnTo>
                    <a:pt x="54" y="10"/>
                  </a:lnTo>
                  <a:lnTo>
                    <a:pt x="50" y="6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104"/>
            <p:cNvSpPr>
              <a:spLocks/>
            </p:cNvSpPr>
            <p:nvPr userDrawn="1"/>
          </p:nvSpPr>
          <p:spPr bwMode="auto">
            <a:xfrm>
              <a:off x="1479550" y="2011363"/>
              <a:ext cx="38100" cy="352425"/>
            </a:xfrm>
            <a:custGeom>
              <a:avLst/>
              <a:gdLst>
                <a:gd name="T0" fmla="*/ 24 w 24"/>
                <a:gd name="T1" fmla="*/ 0 h 222"/>
                <a:gd name="T2" fmla="*/ 0 w 24"/>
                <a:gd name="T3" fmla="*/ 0 h 222"/>
                <a:gd name="T4" fmla="*/ 0 w 24"/>
                <a:gd name="T5" fmla="*/ 86 h 222"/>
                <a:gd name="T6" fmla="*/ 0 w 24"/>
                <a:gd name="T7" fmla="*/ 184 h 222"/>
                <a:gd name="T8" fmla="*/ 0 w 24"/>
                <a:gd name="T9" fmla="*/ 222 h 222"/>
                <a:gd name="T10" fmla="*/ 24 w 24"/>
                <a:gd name="T11" fmla="*/ 222 h 222"/>
                <a:gd name="T12" fmla="*/ 24 w 24"/>
                <a:gd name="T13" fmla="*/ 184 h 222"/>
                <a:gd name="T14" fmla="*/ 24 w 24"/>
                <a:gd name="T15" fmla="*/ 90 h 222"/>
                <a:gd name="T16" fmla="*/ 24 w 24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22">
                  <a:moveTo>
                    <a:pt x="24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0" y="184"/>
                  </a:lnTo>
                  <a:lnTo>
                    <a:pt x="0" y="222"/>
                  </a:lnTo>
                  <a:lnTo>
                    <a:pt x="24" y="222"/>
                  </a:lnTo>
                  <a:lnTo>
                    <a:pt x="24" y="184"/>
                  </a:lnTo>
                  <a:lnTo>
                    <a:pt x="24" y="9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5" name="Rectangle 105"/>
            <p:cNvSpPr>
              <a:spLocks noChangeArrowheads="1"/>
            </p:cNvSpPr>
            <p:nvPr userDrawn="1"/>
          </p:nvSpPr>
          <p:spPr bwMode="auto">
            <a:xfrm>
              <a:off x="2994025" y="2703513"/>
              <a:ext cx="88900" cy="1628775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6" name="Freeform 106"/>
            <p:cNvSpPr>
              <a:spLocks/>
            </p:cNvSpPr>
            <p:nvPr userDrawn="1"/>
          </p:nvSpPr>
          <p:spPr bwMode="auto">
            <a:xfrm>
              <a:off x="2997200" y="1814513"/>
              <a:ext cx="317500" cy="142875"/>
            </a:xfrm>
            <a:custGeom>
              <a:avLst/>
              <a:gdLst>
                <a:gd name="T0" fmla="*/ 62 w 200"/>
                <a:gd name="T1" fmla="*/ 56 h 90"/>
                <a:gd name="T2" fmla="*/ 62 w 200"/>
                <a:gd name="T3" fmla="*/ 56 h 90"/>
                <a:gd name="T4" fmla="*/ 66 w 200"/>
                <a:gd name="T5" fmla="*/ 56 h 90"/>
                <a:gd name="T6" fmla="*/ 74 w 200"/>
                <a:gd name="T7" fmla="*/ 54 h 90"/>
                <a:gd name="T8" fmla="*/ 94 w 200"/>
                <a:gd name="T9" fmla="*/ 54 h 90"/>
                <a:gd name="T10" fmla="*/ 124 w 200"/>
                <a:gd name="T11" fmla="*/ 54 h 90"/>
                <a:gd name="T12" fmla="*/ 180 w 200"/>
                <a:gd name="T13" fmla="*/ 54 h 90"/>
                <a:gd name="T14" fmla="*/ 200 w 200"/>
                <a:gd name="T15" fmla="*/ 54 h 90"/>
                <a:gd name="T16" fmla="*/ 200 w 200"/>
                <a:gd name="T17" fmla="*/ 54 h 90"/>
                <a:gd name="T18" fmla="*/ 190 w 200"/>
                <a:gd name="T19" fmla="*/ 26 h 90"/>
                <a:gd name="T20" fmla="*/ 178 w 200"/>
                <a:gd name="T21" fmla="*/ 0 h 90"/>
                <a:gd name="T22" fmla="*/ 124 w 200"/>
                <a:gd name="T23" fmla="*/ 0 h 90"/>
                <a:gd name="T24" fmla="*/ 94 w 200"/>
                <a:gd name="T25" fmla="*/ 0 h 90"/>
                <a:gd name="T26" fmla="*/ 94 w 200"/>
                <a:gd name="T27" fmla="*/ 0 h 90"/>
                <a:gd name="T28" fmla="*/ 94 w 200"/>
                <a:gd name="T29" fmla="*/ 0 h 90"/>
                <a:gd name="T30" fmla="*/ 94 w 200"/>
                <a:gd name="T31" fmla="*/ 0 h 90"/>
                <a:gd name="T32" fmla="*/ 68 w 200"/>
                <a:gd name="T33" fmla="*/ 0 h 90"/>
                <a:gd name="T34" fmla="*/ 58 w 200"/>
                <a:gd name="T35" fmla="*/ 2 h 90"/>
                <a:gd name="T36" fmla="*/ 46 w 200"/>
                <a:gd name="T37" fmla="*/ 4 h 90"/>
                <a:gd name="T38" fmla="*/ 36 w 200"/>
                <a:gd name="T39" fmla="*/ 8 h 90"/>
                <a:gd name="T40" fmla="*/ 26 w 200"/>
                <a:gd name="T41" fmla="*/ 14 h 90"/>
                <a:gd name="T42" fmla="*/ 18 w 200"/>
                <a:gd name="T43" fmla="*/ 24 h 90"/>
                <a:gd name="T44" fmla="*/ 12 w 200"/>
                <a:gd name="T45" fmla="*/ 36 h 90"/>
                <a:gd name="T46" fmla="*/ 12 w 200"/>
                <a:gd name="T47" fmla="*/ 36 h 90"/>
                <a:gd name="T48" fmla="*/ 8 w 200"/>
                <a:gd name="T49" fmla="*/ 46 h 90"/>
                <a:gd name="T50" fmla="*/ 4 w 200"/>
                <a:gd name="T51" fmla="*/ 58 h 90"/>
                <a:gd name="T52" fmla="*/ 0 w 200"/>
                <a:gd name="T53" fmla="*/ 90 h 90"/>
                <a:gd name="T54" fmla="*/ 56 w 200"/>
                <a:gd name="T55" fmla="*/ 90 h 90"/>
                <a:gd name="T56" fmla="*/ 56 w 200"/>
                <a:gd name="T57" fmla="*/ 90 h 90"/>
                <a:gd name="T58" fmla="*/ 58 w 200"/>
                <a:gd name="T59" fmla="*/ 68 h 90"/>
                <a:gd name="T60" fmla="*/ 60 w 200"/>
                <a:gd name="T61" fmla="*/ 60 h 90"/>
                <a:gd name="T62" fmla="*/ 62 w 200"/>
                <a:gd name="T63" fmla="*/ 56 h 90"/>
                <a:gd name="T64" fmla="*/ 62 w 200"/>
                <a:gd name="T65" fmla="*/ 5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0" h="90">
                  <a:moveTo>
                    <a:pt x="62" y="56"/>
                  </a:moveTo>
                  <a:lnTo>
                    <a:pt x="62" y="56"/>
                  </a:lnTo>
                  <a:lnTo>
                    <a:pt x="66" y="56"/>
                  </a:lnTo>
                  <a:lnTo>
                    <a:pt x="74" y="54"/>
                  </a:lnTo>
                  <a:lnTo>
                    <a:pt x="94" y="54"/>
                  </a:lnTo>
                  <a:lnTo>
                    <a:pt x="124" y="54"/>
                  </a:lnTo>
                  <a:lnTo>
                    <a:pt x="180" y="54"/>
                  </a:lnTo>
                  <a:lnTo>
                    <a:pt x="200" y="54"/>
                  </a:lnTo>
                  <a:lnTo>
                    <a:pt x="200" y="54"/>
                  </a:lnTo>
                  <a:lnTo>
                    <a:pt x="190" y="26"/>
                  </a:lnTo>
                  <a:lnTo>
                    <a:pt x="178" y="0"/>
                  </a:lnTo>
                  <a:lnTo>
                    <a:pt x="12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68" y="0"/>
                  </a:lnTo>
                  <a:lnTo>
                    <a:pt x="58" y="2"/>
                  </a:lnTo>
                  <a:lnTo>
                    <a:pt x="46" y="4"/>
                  </a:lnTo>
                  <a:lnTo>
                    <a:pt x="36" y="8"/>
                  </a:lnTo>
                  <a:lnTo>
                    <a:pt x="26" y="14"/>
                  </a:lnTo>
                  <a:lnTo>
                    <a:pt x="18" y="24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8" y="46"/>
                  </a:lnTo>
                  <a:lnTo>
                    <a:pt x="4" y="58"/>
                  </a:lnTo>
                  <a:lnTo>
                    <a:pt x="0" y="90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58" y="68"/>
                  </a:lnTo>
                  <a:lnTo>
                    <a:pt x="60" y="60"/>
                  </a:lnTo>
                  <a:lnTo>
                    <a:pt x="62" y="56"/>
                  </a:lnTo>
                  <a:lnTo>
                    <a:pt x="62" y="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7" name="Freeform 107"/>
            <p:cNvSpPr>
              <a:spLocks/>
            </p:cNvSpPr>
            <p:nvPr userDrawn="1"/>
          </p:nvSpPr>
          <p:spPr bwMode="auto">
            <a:xfrm>
              <a:off x="3375025" y="1125538"/>
              <a:ext cx="165100" cy="774700"/>
            </a:xfrm>
            <a:custGeom>
              <a:avLst/>
              <a:gdLst>
                <a:gd name="T0" fmla="*/ 48 w 104"/>
                <a:gd name="T1" fmla="*/ 258 h 488"/>
                <a:gd name="T2" fmla="*/ 48 w 104"/>
                <a:gd name="T3" fmla="*/ 258 h 488"/>
                <a:gd name="T4" fmla="*/ 48 w 104"/>
                <a:gd name="T5" fmla="*/ 300 h 488"/>
                <a:gd name="T6" fmla="*/ 48 w 104"/>
                <a:gd name="T7" fmla="*/ 300 h 488"/>
                <a:gd name="T8" fmla="*/ 48 w 104"/>
                <a:gd name="T9" fmla="*/ 388 h 488"/>
                <a:gd name="T10" fmla="*/ 46 w 104"/>
                <a:gd name="T11" fmla="*/ 416 h 488"/>
                <a:gd name="T12" fmla="*/ 44 w 104"/>
                <a:gd name="T13" fmla="*/ 426 h 488"/>
                <a:gd name="T14" fmla="*/ 42 w 104"/>
                <a:gd name="T15" fmla="*/ 432 h 488"/>
                <a:gd name="T16" fmla="*/ 42 w 104"/>
                <a:gd name="T17" fmla="*/ 432 h 488"/>
                <a:gd name="T18" fmla="*/ 36 w 104"/>
                <a:gd name="T19" fmla="*/ 432 h 488"/>
                <a:gd name="T20" fmla="*/ 20 w 104"/>
                <a:gd name="T21" fmla="*/ 434 h 488"/>
                <a:gd name="T22" fmla="*/ 0 w 104"/>
                <a:gd name="T23" fmla="*/ 434 h 488"/>
                <a:gd name="T24" fmla="*/ 0 w 104"/>
                <a:gd name="T25" fmla="*/ 434 h 488"/>
                <a:gd name="T26" fmla="*/ 10 w 104"/>
                <a:gd name="T27" fmla="*/ 460 h 488"/>
                <a:gd name="T28" fmla="*/ 18 w 104"/>
                <a:gd name="T29" fmla="*/ 488 h 488"/>
                <a:gd name="T30" fmla="*/ 20 w 104"/>
                <a:gd name="T31" fmla="*/ 488 h 488"/>
                <a:gd name="T32" fmla="*/ 20 w 104"/>
                <a:gd name="T33" fmla="*/ 488 h 488"/>
                <a:gd name="T34" fmla="*/ 36 w 104"/>
                <a:gd name="T35" fmla="*/ 488 h 488"/>
                <a:gd name="T36" fmla="*/ 52 w 104"/>
                <a:gd name="T37" fmla="*/ 486 h 488"/>
                <a:gd name="T38" fmla="*/ 66 w 104"/>
                <a:gd name="T39" fmla="*/ 480 h 488"/>
                <a:gd name="T40" fmla="*/ 74 w 104"/>
                <a:gd name="T41" fmla="*/ 476 h 488"/>
                <a:gd name="T42" fmla="*/ 80 w 104"/>
                <a:gd name="T43" fmla="*/ 470 h 488"/>
                <a:gd name="T44" fmla="*/ 80 w 104"/>
                <a:gd name="T45" fmla="*/ 470 h 488"/>
                <a:gd name="T46" fmla="*/ 88 w 104"/>
                <a:gd name="T47" fmla="*/ 460 h 488"/>
                <a:gd name="T48" fmla="*/ 94 w 104"/>
                <a:gd name="T49" fmla="*/ 448 h 488"/>
                <a:gd name="T50" fmla="*/ 98 w 104"/>
                <a:gd name="T51" fmla="*/ 434 h 488"/>
                <a:gd name="T52" fmla="*/ 100 w 104"/>
                <a:gd name="T53" fmla="*/ 416 h 488"/>
                <a:gd name="T54" fmla="*/ 104 w 104"/>
                <a:gd name="T55" fmla="*/ 368 h 488"/>
                <a:gd name="T56" fmla="*/ 104 w 104"/>
                <a:gd name="T57" fmla="*/ 300 h 488"/>
                <a:gd name="T58" fmla="*/ 104 w 104"/>
                <a:gd name="T59" fmla="*/ 300 h 488"/>
                <a:gd name="T60" fmla="*/ 104 w 104"/>
                <a:gd name="T61" fmla="*/ 258 h 488"/>
                <a:gd name="T62" fmla="*/ 104 w 104"/>
                <a:gd name="T63" fmla="*/ 162 h 488"/>
                <a:gd name="T64" fmla="*/ 104 w 104"/>
                <a:gd name="T65" fmla="*/ 104 h 488"/>
                <a:gd name="T66" fmla="*/ 104 w 104"/>
                <a:gd name="T67" fmla="*/ 0 h 488"/>
                <a:gd name="T68" fmla="*/ 104 w 104"/>
                <a:gd name="T69" fmla="*/ 0 h 488"/>
                <a:gd name="T70" fmla="*/ 76 w 104"/>
                <a:gd name="T71" fmla="*/ 4 h 488"/>
                <a:gd name="T72" fmla="*/ 48 w 104"/>
                <a:gd name="T73" fmla="*/ 6 h 488"/>
                <a:gd name="T74" fmla="*/ 48 w 104"/>
                <a:gd name="T75" fmla="*/ 124 h 488"/>
                <a:gd name="T76" fmla="*/ 48 w 104"/>
                <a:gd name="T77" fmla="*/ 186 h 488"/>
                <a:gd name="T78" fmla="*/ 48 w 104"/>
                <a:gd name="T79" fmla="*/ 25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488">
                  <a:moveTo>
                    <a:pt x="48" y="258"/>
                  </a:moveTo>
                  <a:lnTo>
                    <a:pt x="48" y="258"/>
                  </a:lnTo>
                  <a:lnTo>
                    <a:pt x="48" y="300"/>
                  </a:lnTo>
                  <a:lnTo>
                    <a:pt x="48" y="300"/>
                  </a:lnTo>
                  <a:lnTo>
                    <a:pt x="48" y="388"/>
                  </a:lnTo>
                  <a:lnTo>
                    <a:pt x="46" y="416"/>
                  </a:lnTo>
                  <a:lnTo>
                    <a:pt x="44" y="426"/>
                  </a:lnTo>
                  <a:lnTo>
                    <a:pt x="42" y="432"/>
                  </a:lnTo>
                  <a:lnTo>
                    <a:pt x="42" y="432"/>
                  </a:lnTo>
                  <a:lnTo>
                    <a:pt x="36" y="432"/>
                  </a:lnTo>
                  <a:lnTo>
                    <a:pt x="20" y="434"/>
                  </a:lnTo>
                  <a:lnTo>
                    <a:pt x="0" y="434"/>
                  </a:lnTo>
                  <a:lnTo>
                    <a:pt x="0" y="434"/>
                  </a:lnTo>
                  <a:lnTo>
                    <a:pt x="10" y="460"/>
                  </a:lnTo>
                  <a:lnTo>
                    <a:pt x="18" y="488"/>
                  </a:lnTo>
                  <a:lnTo>
                    <a:pt x="20" y="488"/>
                  </a:lnTo>
                  <a:lnTo>
                    <a:pt x="20" y="488"/>
                  </a:lnTo>
                  <a:lnTo>
                    <a:pt x="36" y="488"/>
                  </a:lnTo>
                  <a:lnTo>
                    <a:pt x="52" y="486"/>
                  </a:lnTo>
                  <a:lnTo>
                    <a:pt x="66" y="480"/>
                  </a:lnTo>
                  <a:lnTo>
                    <a:pt x="74" y="476"/>
                  </a:lnTo>
                  <a:lnTo>
                    <a:pt x="80" y="470"/>
                  </a:lnTo>
                  <a:lnTo>
                    <a:pt x="80" y="470"/>
                  </a:lnTo>
                  <a:lnTo>
                    <a:pt x="88" y="460"/>
                  </a:lnTo>
                  <a:lnTo>
                    <a:pt x="94" y="448"/>
                  </a:lnTo>
                  <a:lnTo>
                    <a:pt x="98" y="434"/>
                  </a:lnTo>
                  <a:lnTo>
                    <a:pt x="100" y="416"/>
                  </a:lnTo>
                  <a:lnTo>
                    <a:pt x="104" y="368"/>
                  </a:lnTo>
                  <a:lnTo>
                    <a:pt x="104" y="300"/>
                  </a:lnTo>
                  <a:lnTo>
                    <a:pt x="104" y="300"/>
                  </a:lnTo>
                  <a:lnTo>
                    <a:pt x="104" y="258"/>
                  </a:lnTo>
                  <a:lnTo>
                    <a:pt x="104" y="162"/>
                  </a:lnTo>
                  <a:lnTo>
                    <a:pt x="104" y="104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76" y="4"/>
                  </a:lnTo>
                  <a:lnTo>
                    <a:pt x="48" y="6"/>
                  </a:lnTo>
                  <a:lnTo>
                    <a:pt x="48" y="124"/>
                  </a:lnTo>
                  <a:lnTo>
                    <a:pt x="48" y="186"/>
                  </a:lnTo>
                  <a:lnTo>
                    <a:pt x="48" y="25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8" name="Freeform 108"/>
            <p:cNvSpPr>
              <a:spLocks/>
            </p:cNvSpPr>
            <p:nvPr userDrawn="1"/>
          </p:nvSpPr>
          <p:spPr bwMode="auto">
            <a:xfrm>
              <a:off x="2994025" y="2043113"/>
              <a:ext cx="88900" cy="69850"/>
            </a:xfrm>
            <a:custGeom>
              <a:avLst/>
              <a:gdLst>
                <a:gd name="T0" fmla="*/ 0 w 56"/>
                <a:gd name="T1" fmla="*/ 0 h 44"/>
                <a:gd name="T2" fmla="*/ 0 w 56"/>
                <a:gd name="T3" fmla="*/ 0 h 44"/>
                <a:gd name="T4" fmla="*/ 0 w 56"/>
                <a:gd name="T5" fmla="*/ 42 h 44"/>
                <a:gd name="T6" fmla="*/ 0 w 56"/>
                <a:gd name="T7" fmla="*/ 44 h 44"/>
                <a:gd name="T8" fmla="*/ 0 w 56"/>
                <a:gd name="T9" fmla="*/ 44 h 44"/>
                <a:gd name="T10" fmla="*/ 28 w 56"/>
                <a:gd name="T11" fmla="*/ 34 h 44"/>
                <a:gd name="T12" fmla="*/ 56 w 56"/>
                <a:gd name="T13" fmla="*/ 26 h 44"/>
                <a:gd name="T14" fmla="*/ 56 w 56"/>
                <a:gd name="T15" fmla="*/ 26 h 44"/>
                <a:gd name="T16" fmla="*/ 56 w 56"/>
                <a:gd name="T17" fmla="*/ 0 h 44"/>
                <a:gd name="T18" fmla="*/ 0 w 56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44">
                  <a:moveTo>
                    <a:pt x="0" y="0"/>
                  </a:moveTo>
                  <a:lnTo>
                    <a:pt x="0" y="0"/>
                  </a:lnTo>
                  <a:lnTo>
                    <a:pt x="0" y="4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8" y="34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9" name="Freeform 109"/>
            <p:cNvSpPr>
              <a:spLocks/>
            </p:cNvSpPr>
            <p:nvPr userDrawn="1"/>
          </p:nvSpPr>
          <p:spPr bwMode="auto">
            <a:xfrm>
              <a:off x="2994025" y="2173288"/>
              <a:ext cx="88900" cy="444500"/>
            </a:xfrm>
            <a:custGeom>
              <a:avLst/>
              <a:gdLst>
                <a:gd name="T0" fmla="*/ 56 w 56"/>
                <a:gd name="T1" fmla="*/ 136 h 280"/>
                <a:gd name="T2" fmla="*/ 56 w 56"/>
                <a:gd name="T3" fmla="*/ 0 h 280"/>
                <a:gd name="T4" fmla="*/ 56 w 56"/>
                <a:gd name="T5" fmla="*/ 0 h 280"/>
                <a:gd name="T6" fmla="*/ 26 w 56"/>
                <a:gd name="T7" fmla="*/ 10 h 280"/>
                <a:gd name="T8" fmla="*/ 0 w 56"/>
                <a:gd name="T9" fmla="*/ 22 h 280"/>
                <a:gd name="T10" fmla="*/ 0 w 56"/>
                <a:gd name="T11" fmla="*/ 104 h 280"/>
                <a:gd name="T12" fmla="*/ 0 w 56"/>
                <a:gd name="T13" fmla="*/ 164 h 280"/>
                <a:gd name="T14" fmla="*/ 0 w 56"/>
                <a:gd name="T15" fmla="*/ 280 h 280"/>
                <a:gd name="T16" fmla="*/ 56 w 56"/>
                <a:gd name="T17" fmla="*/ 280 h 280"/>
                <a:gd name="T18" fmla="*/ 56 w 56"/>
                <a:gd name="T19" fmla="*/ 214 h 280"/>
                <a:gd name="T20" fmla="*/ 56 w 56"/>
                <a:gd name="T21" fmla="*/ 13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280">
                  <a:moveTo>
                    <a:pt x="56" y="136"/>
                  </a:moveTo>
                  <a:lnTo>
                    <a:pt x="56" y="0"/>
                  </a:lnTo>
                  <a:lnTo>
                    <a:pt x="56" y="0"/>
                  </a:lnTo>
                  <a:lnTo>
                    <a:pt x="26" y="10"/>
                  </a:lnTo>
                  <a:lnTo>
                    <a:pt x="0" y="22"/>
                  </a:lnTo>
                  <a:lnTo>
                    <a:pt x="0" y="104"/>
                  </a:lnTo>
                  <a:lnTo>
                    <a:pt x="0" y="164"/>
                  </a:lnTo>
                  <a:lnTo>
                    <a:pt x="0" y="280"/>
                  </a:lnTo>
                  <a:lnTo>
                    <a:pt x="56" y="280"/>
                  </a:lnTo>
                  <a:lnTo>
                    <a:pt x="56" y="214"/>
                  </a:lnTo>
                  <a:lnTo>
                    <a:pt x="56" y="13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0" name="Freeform 110"/>
            <p:cNvSpPr>
              <a:spLocks/>
            </p:cNvSpPr>
            <p:nvPr userDrawn="1"/>
          </p:nvSpPr>
          <p:spPr bwMode="auto">
            <a:xfrm>
              <a:off x="2730500" y="1588"/>
              <a:ext cx="1346200" cy="1136650"/>
            </a:xfrm>
            <a:custGeom>
              <a:avLst/>
              <a:gdLst>
                <a:gd name="T0" fmla="*/ 116 w 848"/>
                <a:gd name="T1" fmla="*/ 0 h 716"/>
                <a:gd name="T2" fmla="*/ 98 w 848"/>
                <a:gd name="T3" fmla="*/ 20 h 716"/>
                <a:gd name="T4" fmla="*/ 64 w 848"/>
                <a:gd name="T5" fmla="*/ 64 h 716"/>
                <a:gd name="T6" fmla="*/ 38 w 848"/>
                <a:gd name="T7" fmla="*/ 114 h 716"/>
                <a:gd name="T8" fmla="*/ 18 w 848"/>
                <a:gd name="T9" fmla="*/ 166 h 716"/>
                <a:gd name="T10" fmla="*/ 10 w 848"/>
                <a:gd name="T11" fmla="*/ 194 h 716"/>
                <a:gd name="T12" fmla="*/ 0 w 848"/>
                <a:gd name="T13" fmla="*/ 280 h 716"/>
                <a:gd name="T14" fmla="*/ 4 w 848"/>
                <a:gd name="T15" fmla="*/ 362 h 716"/>
                <a:gd name="T16" fmla="*/ 26 w 848"/>
                <a:gd name="T17" fmla="*/ 442 h 716"/>
                <a:gd name="T18" fmla="*/ 62 w 848"/>
                <a:gd name="T19" fmla="*/ 516 h 716"/>
                <a:gd name="T20" fmla="*/ 112 w 848"/>
                <a:gd name="T21" fmla="*/ 580 h 716"/>
                <a:gd name="T22" fmla="*/ 174 w 848"/>
                <a:gd name="T23" fmla="*/ 634 h 716"/>
                <a:gd name="T24" fmla="*/ 246 w 848"/>
                <a:gd name="T25" fmla="*/ 676 h 716"/>
                <a:gd name="T26" fmla="*/ 326 w 848"/>
                <a:gd name="T27" fmla="*/ 704 h 716"/>
                <a:gd name="T28" fmla="*/ 358 w 848"/>
                <a:gd name="T29" fmla="*/ 710 h 716"/>
                <a:gd name="T30" fmla="*/ 424 w 848"/>
                <a:gd name="T31" fmla="*/ 716 h 716"/>
                <a:gd name="T32" fmla="*/ 454 w 848"/>
                <a:gd name="T33" fmla="*/ 714 h 716"/>
                <a:gd name="T34" fmla="*/ 510 w 848"/>
                <a:gd name="T35" fmla="*/ 708 h 716"/>
                <a:gd name="T36" fmla="*/ 542 w 848"/>
                <a:gd name="T37" fmla="*/ 700 h 716"/>
                <a:gd name="T38" fmla="*/ 602 w 848"/>
                <a:gd name="T39" fmla="*/ 676 h 716"/>
                <a:gd name="T40" fmla="*/ 632 w 848"/>
                <a:gd name="T41" fmla="*/ 662 h 716"/>
                <a:gd name="T42" fmla="*/ 686 w 848"/>
                <a:gd name="T43" fmla="*/ 624 h 716"/>
                <a:gd name="T44" fmla="*/ 712 w 848"/>
                <a:gd name="T45" fmla="*/ 602 h 716"/>
                <a:gd name="T46" fmla="*/ 760 w 848"/>
                <a:gd name="T47" fmla="*/ 550 h 716"/>
                <a:gd name="T48" fmla="*/ 798 w 848"/>
                <a:gd name="T49" fmla="*/ 490 h 716"/>
                <a:gd name="T50" fmla="*/ 826 w 848"/>
                <a:gd name="T51" fmla="*/ 424 h 716"/>
                <a:gd name="T52" fmla="*/ 836 w 848"/>
                <a:gd name="T53" fmla="*/ 388 h 716"/>
                <a:gd name="T54" fmla="*/ 846 w 848"/>
                <a:gd name="T55" fmla="*/ 334 h 716"/>
                <a:gd name="T56" fmla="*/ 848 w 848"/>
                <a:gd name="T57" fmla="*/ 280 h 716"/>
                <a:gd name="T58" fmla="*/ 844 w 848"/>
                <a:gd name="T59" fmla="*/ 228 h 716"/>
                <a:gd name="T60" fmla="*/ 832 w 848"/>
                <a:gd name="T61" fmla="*/ 178 h 716"/>
                <a:gd name="T62" fmla="*/ 816 w 848"/>
                <a:gd name="T63" fmla="*/ 128 h 716"/>
                <a:gd name="T64" fmla="*/ 792 w 848"/>
                <a:gd name="T65" fmla="*/ 82 h 716"/>
                <a:gd name="T66" fmla="*/ 764 w 848"/>
                <a:gd name="T67" fmla="*/ 38 h 716"/>
                <a:gd name="T68" fmla="*/ 732 w 848"/>
                <a:gd name="T69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48" h="716">
                  <a:moveTo>
                    <a:pt x="732" y="0"/>
                  </a:moveTo>
                  <a:lnTo>
                    <a:pt x="116" y="0"/>
                  </a:lnTo>
                  <a:lnTo>
                    <a:pt x="116" y="0"/>
                  </a:lnTo>
                  <a:lnTo>
                    <a:pt x="98" y="20"/>
                  </a:lnTo>
                  <a:lnTo>
                    <a:pt x="80" y="42"/>
                  </a:lnTo>
                  <a:lnTo>
                    <a:pt x="64" y="64"/>
                  </a:lnTo>
                  <a:lnTo>
                    <a:pt x="50" y="88"/>
                  </a:lnTo>
                  <a:lnTo>
                    <a:pt x="38" y="114"/>
                  </a:lnTo>
                  <a:lnTo>
                    <a:pt x="28" y="140"/>
                  </a:lnTo>
                  <a:lnTo>
                    <a:pt x="18" y="166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2" y="238"/>
                  </a:lnTo>
                  <a:lnTo>
                    <a:pt x="0" y="280"/>
                  </a:lnTo>
                  <a:lnTo>
                    <a:pt x="0" y="322"/>
                  </a:lnTo>
                  <a:lnTo>
                    <a:pt x="4" y="362"/>
                  </a:lnTo>
                  <a:lnTo>
                    <a:pt x="14" y="404"/>
                  </a:lnTo>
                  <a:lnTo>
                    <a:pt x="26" y="442"/>
                  </a:lnTo>
                  <a:lnTo>
                    <a:pt x="42" y="480"/>
                  </a:lnTo>
                  <a:lnTo>
                    <a:pt x="62" y="516"/>
                  </a:lnTo>
                  <a:lnTo>
                    <a:pt x="86" y="548"/>
                  </a:lnTo>
                  <a:lnTo>
                    <a:pt x="112" y="580"/>
                  </a:lnTo>
                  <a:lnTo>
                    <a:pt x="142" y="608"/>
                  </a:lnTo>
                  <a:lnTo>
                    <a:pt x="174" y="634"/>
                  </a:lnTo>
                  <a:lnTo>
                    <a:pt x="208" y="658"/>
                  </a:lnTo>
                  <a:lnTo>
                    <a:pt x="246" y="676"/>
                  </a:lnTo>
                  <a:lnTo>
                    <a:pt x="284" y="692"/>
                  </a:lnTo>
                  <a:lnTo>
                    <a:pt x="326" y="704"/>
                  </a:lnTo>
                  <a:lnTo>
                    <a:pt x="326" y="704"/>
                  </a:lnTo>
                  <a:lnTo>
                    <a:pt x="358" y="710"/>
                  </a:lnTo>
                  <a:lnTo>
                    <a:pt x="392" y="714"/>
                  </a:lnTo>
                  <a:lnTo>
                    <a:pt x="424" y="716"/>
                  </a:lnTo>
                  <a:lnTo>
                    <a:pt x="454" y="714"/>
                  </a:lnTo>
                  <a:lnTo>
                    <a:pt x="454" y="714"/>
                  </a:lnTo>
                  <a:lnTo>
                    <a:pt x="482" y="712"/>
                  </a:lnTo>
                  <a:lnTo>
                    <a:pt x="510" y="708"/>
                  </a:lnTo>
                  <a:lnTo>
                    <a:pt x="510" y="708"/>
                  </a:lnTo>
                  <a:lnTo>
                    <a:pt x="542" y="700"/>
                  </a:lnTo>
                  <a:lnTo>
                    <a:pt x="572" y="688"/>
                  </a:lnTo>
                  <a:lnTo>
                    <a:pt x="602" y="676"/>
                  </a:lnTo>
                  <a:lnTo>
                    <a:pt x="632" y="662"/>
                  </a:lnTo>
                  <a:lnTo>
                    <a:pt x="632" y="662"/>
                  </a:lnTo>
                  <a:lnTo>
                    <a:pt x="660" y="644"/>
                  </a:lnTo>
                  <a:lnTo>
                    <a:pt x="686" y="624"/>
                  </a:lnTo>
                  <a:lnTo>
                    <a:pt x="686" y="624"/>
                  </a:lnTo>
                  <a:lnTo>
                    <a:pt x="712" y="602"/>
                  </a:lnTo>
                  <a:lnTo>
                    <a:pt x="738" y="578"/>
                  </a:lnTo>
                  <a:lnTo>
                    <a:pt x="760" y="550"/>
                  </a:lnTo>
                  <a:lnTo>
                    <a:pt x="780" y="522"/>
                  </a:lnTo>
                  <a:lnTo>
                    <a:pt x="798" y="490"/>
                  </a:lnTo>
                  <a:lnTo>
                    <a:pt x="814" y="458"/>
                  </a:lnTo>
                  <a:lnTo>
                    <a:pt x="826" y="424"/>
                  </a:lnTo>
                  <a:lnTo>
                    <a:pt x="836" y="388"/>
                  </a:lnTo>
                  <a:lnTo>
                    <a:pt x="836" y="388"/>
                  </a:lnTo>
                  <a:lnTo>
                    <a:pt x="842" y="362"/>
                  </a:lnTo>
                  <a:lnTo>
                    <a:pt x="846" y="334"/>
                  </a:lnTo>
                  <a:lnTo>
                    <a:pt x="848" y="308"/>
                  </a:lnTo>
                  <a:lnTo>
                    <a:pt x="848" y="280"/>
                  </a:lnTo>
                  <a:lnTo>
                    <a:pt x="846" y="254"/>
                  </a:lnTo>
                  <a:lnTo>
                    <a:pt x="844" y="228"/>
                  </a:lnTo>
                  <a:lnTo>
                    <a:pt x="838" y="202"/>
                  </a:lnTo>
                  <a:lnTo>
                    <a:pt x="832" y="178"/>
                  </a:lnTo>
                  <a:lnTo>
                    <a:pt x="824" y="152"/>
                  </a:lnTo>
                  <a:lnTo>
                    <a:pt x="816" y="128"/>
                  </a:lnTo>
                  <a:lnTo>
                    <a:pt x="804" y="104"/>
                  </a:lnTo>
                  <a:lnTo>
                    <a:pt x="792" y="82"/>
                  </a:lnTo>
                  <a:lnTo>
                    <a:pt x="780" y="60"/>
                  </a:lnTo>
                  <a:lnTo>
                    <a:pt x="764" y="38"/>
                  </a:lnTo>
                  <a:lnTo>
                    <a:pt x="748" y="18"/>
                  </a:lnTo>
                  <a:lnTo>
                    <a:pt x="732" y="0"/>
                  </a:lnTo>
                  <a:lnTo>
                    <a:pt x="732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1" name="Freeform 111"/>
            <p:cNvSpPr>
              <a:spLocks/>
            </p:cNvSpPr>
            <p:nvPr userDrawn="1"/>
          </p:nvSpPr>
          <p:spPr bwMode="auto">
            <a:xfrm>
              <a:off x="1981200" y="3535363"/>
              <a:ext cx="1920875" cy="2647950"/>
            </a:xfrm>
            <a:custGeom>
              <a:avLst/>
              <a:gdLst>
                <a:gd name="T0" fmla="*/ 1210 w 1210"/>
                <a:gd name="T1" fmla="*/ 1594 h 1668"/>
                <a:gd name="T2" fmla="*/ 1210 w 1210"/>
                <a:gd name="T3" fmla="*/ 1594 h 1668"/>
                <a:gd name="T4" fmla="*/ 1208 w 1210"/>
                <a:gd name="T5" fmla="*/ 1608 h 1668"/>
                <a:gd name="T6" fmla="*/ 1204 w 1210"/>
                <a:gd name="T7" fmla="*/ 1622 h 1668"/>
                <a:gd name="T8" fmla="*/ 1198 w 1210"/>
                <a:gd name="T9" fmla="*/ 1636 h 1668"/>
                <a:gd name="T10" fmla="*/ 1188 w 1210"/>
                <a:gd name="T11" fmla="*/ 1646 h 1668"/>
                <a:gd name="T12" fmla="*/ 1178 w 1210"/>
                <a:gd name="T13" fmla="*/ 1656 h 1668"/>
                <a:gd name="T14" fmla="*/ 1164 w 1210"/>
                <a:gd name="T15" fmla="*/ 1662 h 1668"/>
                <a:gd name="T16" fmla="*/ 1150 w 1210"/>
                <a:gd name="T17" fmla="*/ 1666 h 1668"/>
                <a:gd name="T18" fmla="*/ 1136 w 1210"/>
                <a:gd name="T19" fmla="*/ 1668 h 1668"/>
                <a:gd name="T20" fmla="*/ 76 w 1210"/>
                <a:gd name="T21" fmla="*/ 1668 h 1668"/>
                <a:gd name="T22" fmla="*/ 76 w 1210"/>
                <a:gd name="T23" fmla="*/ 1668 h 1668"/>
                <a:gd name="T24" fmla="*/ 60 w 1210"/>
                <a:gd name="T25" fmla="*/ 1666 h 1668"/>
                <a:gd name="T26" fmla="*/ 46 w 1210"/>
                <a:gd name="T27" fmla="*/ 1662 h 1668"/>
                <a:gd name="T28" fmla="*/ 34 w 1210"/>
                <a:gd name="T29" fmla="*/ 1656 h 1668"/>
                <a:gd name="T30" fmla="*/ 22 w 1210"/>
                <a:gd name="T31" fmla="*/ 1646 h 1668"/>
                <a:gd name="T32" fmla="*/ 12 w 1210"/>
                <a:gd name="T33" fmla="*/ 1636 h 1668"/>
                <a:gd name="T34" fmla="*/ 6 w 1210"/>
                <a:gd name="T35" fmla="*/ 1622 h 1668"/>
                <a:gd name="T36" fmla="*/ 2 w 1210"/>
                <a:gd name="T37" fmla="*/ 1608 h 1668"/>
                <a:gd name="T38" fmla="*/ 0 w 1210"/>
                <a:gd name="T39" fmla="*/ 1594 h 1668"/>
                <a:gd name="T40" fmla="*/ 0 w 1210"/>
                <a:gd name="T41" fmla="*/ 76 h 1668"/>
                <a:gd name="T42" fmla="*/ 0 w 1210"/>
                <a:gd name="T43" fmla="*/ 76 h 1668"/>
                <a:gd name="T44" fmla="*/ 2 w 1210"/>
                <a:gd name="T45" fmla="*/ 60 h 1668"/>
                <a:gd name="T46" fmla="*/ 6 w 1210"/>
                <a:gd name="T47" fmla="*/ 46 h 1668"/>
                <a:gd name="T48" fmla="*/ 12 w 1210"/>
                <a:gd name="T49" fmla="*/ 34 h 1668"/>
                <a:gd name="T50" fmla="*/ 22 w 1210"/>
                <a:gd name="T51" fmla="*/ 22 h 1668"/>
                <a:gd name="T52" fmla="*/ 34 w 1210"/>
                <a:gd name="T53" fmla="*/ 14 h 1668"/>
                <a:gd name="T54" fmla="*/ 46 w 1210"/>
                <a:gd name="T55" fmla="*/ 6 h 1668"/>
                <a:gd name="T56" fmla="*/ 60 w 1210"/>
                <a:gd name="T57" fmla="*/ 2 h 1668"/>
                <a:gd name="T58" fmla="*/ 76 w 1210"/>
                <a:gd name="T59" fmla="*/ 0 h 1668"/>
                <a:gd name="T60" fmla="*/ 1136 w 1210"/>
                <a:gd name="T61" fmla="*/ 0 h 1668"/>
                <a:gd name="T62" fmla="*/ 1136 w 1210"/>
                <a:gd name="T63" fmla="*/ 0 h 1668"/>
                <a:gd name="T64" fmla="*/ 1150 w 1210"/>
                <a:gd name="T65" fmla="*/ 2 h 1668"/>
                <a:gd name="T66" fmla="*/ 1164 w 1210"/>
                <a:gd name="T67" fmla="*/ 6 h 1668"/>
                <a:gd name="T68" fmla="*/ 1178 w 1210"/>
                <a:gd name="T69" fmla="*/ 14 h 1668"/>
                <a:gd name="T70" fmla="*/ 1188 w 1210"/>
                <a:gd name="T71" fmla="*/ 22 h 1668"/>
                <a:gd name="T72" fmla="*/ 1198 w 1210"/>
                <a:gd name="T73" fmla="*/ 34 h 1668"/>
                <a:gd name="T74" fmla="*/ 1204 w 1210"/>
                <a:gd name="T75" fmla="*/ 46 h 1668"/>
                <a:gd name="T76" fmla="*/ 1208 w 1210"/>
                <a:gd name="T77" fmla="*/ 60 h 1668"/>
                <a:gd name="T78" fmla="*/ 1210 w 1210"/>
                <a:gd name="T79" fmla="*/ 76 h 1668"/>
                <a:gd name="T80" fmla="*/ 1210 w 1210"/>
                <a:gd name="T81" fmla="*/ 1594 h 1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10" h="1668">
                  <a:moveTo>
                    <a:pt x="1210" y="1594"/>
                  </a:moveTo>
                  <a:lnTo>
                    <a:pt x="1210" y="1594"/>
                  </a:lnTo>
                  <a:lnTo>
                    <a:pt x="1208" y="1608"/>
                  </a:lnTo>
                  <a:lnTo>
                    <a:pt x="1204" y="1622"/>
                  </a:lnTo>
                  <a:lnTo>
                    <a:pt x="1198" y="1636"/>
                  </a:lnTo>
                  <a:lnTo>
                    <a:pt x="1188" y="1646"/>
                  </a:lnTo>
                  <a:lnTo>
                    <a:pt x="1178" y="1656"/>
                  </a:lnTo>
                  <a:lnTo>
                    <a:pt x="1164" y="1662"/>
                  </a:lnTo>
                  <a:lnTo>
                    <a:pt x="1150" y="1666"/>
                  </a:lnTo>
                  <a:lnTo>
                    <a:pt x="1136" y="1668"/>
                  </a:lnTo>
                  <a:lnTo>
                    <a:pt x="76" y="1668"/>
                  </a:lnTo>
                  <a:lnTo>
                    <a:pt x="76" y="1668"/>
                  </a:lnTo>
                  <a:lnTo>
                    <a:pt x="60" y="1666"/>
                  </a:lnTo>
                  <a:lnTo>
                    <a:pt x="46" y="1662"/>
                  </a:lnTo>
                  <a:lnTo>
                    <a:pt x="34" y="1656"/>
                  </a:lnTo>
                  <a:lnTo>
                    <a:pt x="22" y="1646"/>
                  </a:lnTo>
                  <a:lnTo>
                    <a:pt x="12" y="1636"/>
                  </a:lnTo>
                  <a:lnTo>
                    <a:pt x="6" y="1622"/>
                  </a:lnTo>
                  <a:lnTo>
                    <a:pt x="2" y="1608"/>
                  </a:lnTo>
                  <a:lnTo>
                    <a:pt x="0" y="159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0"/>
                  </a:lnTo>
                  <a:lnTo>
                    <a:pt x="6" y="46"/>
                  </a:lnTo>
                  <a:lnTo>
                    <a:pt x="12" y="34"/>
                  </a:lnTo>
                  <a:lnTo>
                    <a:pt x="22" y="22"/>
                  </a:lnTo>
                  <a:lnTo>
                    <a:pt x="34" y="14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76" y="0"/>
                  </a:lnTo>
                  <a:lnTo>
                    <a:pt x="1136" y="0"/>
                  </a:lnTo>
                  <a:lnTo>
                    <a:pt x="1136" y="0"/>
                  </a:lnTo>
                  <a:lnTo>
                    <a:pt x="1150" y="2"/>
                  </a:lnTo>
                  <a:lnTo>
                    <a:pt x="1164" y="6"/>
                  </a:lnTo>
                  <a:lnTo>
                    <a:pt x="1178" y="14"/>
                  </a:lnTo>
                  <a:lnTo>
                    <a:pt x="1188" y="22"/>
                  </a:lnTo>
                  <a:lnTo>
                    <a:pt x="1198" y="34"/>
                  </a:lnTo>
                  <a:lnTo>
                    <a:pt x="1204" y="46"/>
                  </a:lnTo>
                  <a:lnTo>
                    <a:pt x="1208" y="60"/>
                  </a:lnTo>
                  <a:lnTo>
                    <a:pt x="1210" y="76"/>
                  </a:lnTo>
                  <a:lnTo>
                    <a:pt x="1210" y="1594"/>
                  </a:lnTo>
                  <a:close/>
                </a:path>
              </a:pathLst>
            </a:custGeom>
            <a:solidFill>
              <a:srgbClr val="4A2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112"/>
            <p:cNvSpPr>
              <a:spLocks/>
            </p:cNvSpPr>
            <p:nvPr userDrawn="1"/>
          </p:nvSpPr>
          <p:spPr bwMode="auto">
            <a:xfrm>
              <a:off x="2124075" y="3662363"/>
              <a:ext cx="1635125" cy="2254250"/>
            </a:xfrm>
            <a:custGeom>
              <a:avLst/>
              <a:gdLst>
                <a:gd name="T0" fmla="*/ 1030 w 1030"/>
                <a:gd name="T1" fmla="*/ 1356 h 1420"/>
                <a:gd name="T2" fmla="*/ 1030 w 1030"/>
                <a:gd name="T3" fmla="*/ 1356 h 1420"/>
                <a:gd name="T4" fmla="*/ 1030 w 1030"/>
                <a:gd name="T5" fmla="*/ 1368 h 1420"/>
                <a:gd name="T6" fmla="*/ 1026 w 1030"/>
                <a:gd name="T7" fmla="*/ 1380 h 1420"/>
                <a:gd name="T8" fmla="*/ 1020 w 1030"/>
                <a:gd name="T9" fmla="*/ 1392 h 1420"/>
                <a:gd name="T10" fmla="*/ 1012 w 1030"/>
                <a:gd name="T11" fmla="*/ 1400 h 1420"/>
                <a:gd name="T12" fmla="*/ 1002 w 1030"/>
                <a:gd name="T13" fmla="*/ 1408 h 1420"/>
                <a:gd name="T14" fmla="*/ 992 w 1030"/>
                <a:gd name="T15" fmla="*/ 1414 h 1420"/>
                <a:gd name="T16" fmla="*/ 980 w 1030"/>
                <a:gd name="T17" fmla="*/ 1418 h 1420"/>
                <a:gd name="T18" fmla="*/ 966 w 1030"/>
                <a:gd name="T19" fmla="*/ 1420 h 1420"/>
                <a:gd name="T20" fmla="*/ 64 w 1030"/>
                <a:gd name="T21" fmla="*/ 1420 h 1420"/>
                <a:gd name="T22" fmla="*/ 64 w 1030"/>
                <a:gd name="T23" fmla="*/ 1420 h 1420"/>
                <a:gd name="T24" fmla="*/ 50 w 1030"/>
                <a:gd name="T25" fmla="*/ 1418 h 1420"/>
                <a:gd name="T26" fmla="*/ 38 w 1030"/>
                <a:gd name="T27" fmla="*/ 1414 h 1420"/>
                <a:gd name="T28" fmla="*/ 28 w 1030"/>
                <a:gd name="T29" fmla="*/ 1408 h 1420"/>
                <a:gd name="T30" fmla="*/ 18 w 1030"/>
                <a:gd name="T31" fmla="*/ 1400 h 1420"/>
                <a:gd name="T32" fmla="*/ 10 w 1030"/>
                <a:gd name="T33" fmla="*/ 1392 h 1420"/>
                <a:gd name="T34" fmla="*/ 6 w 1030"/>
                <a:gd name="T35" fmla="*/ 1380 h 1420"/>
                <a:gd name="T36" fmla="*/ 2 w 1030"/>
                <a:gd name="T37" fmla="*/ 1368 h 1420"/>
                <a:gd name="T38" fmla="*/ 0 w 1030"/>
                <a:gd name="T39" fmla="*/ 1356 h 1420"/>
                <a:gd name="T40" fmla="*/ 0 w 1030"/>
                <a:gd name="T41" fmla="*/ 64 h 1420"/>
                <a:gd name="T42" fmla="*/ 0 w 1030"/>
                <a:gd name="T43" fmla="*/ 64 h 1420"/>
                <a:gd name="T44" fmla="*/ 2 w 1030"/>
                <a:gd name="T45" fmla="*/ 50 h 1420"/>
                <a:gd name="T46" fmla="*/ 6 w 1030"/>
                <a:gd name="T47" fmla="*/ 38 h 1420"/>
                <a:gd name="T48" fmla="*/ 10 w 1030"/>
                <a:gd name="T49" fmla="*/ 28 h 1420"/>
                <a:gd name="T50" fmla="*/ 18 w 1030"/>
                <a:gd name="T51" fmla="*/ 18 h 1420"/>
                <a:gd name="T52" fmla="*/ 28 w 1030"/>
                <a:gd name="T53" fmla="*/ 10 h 1420"/>
                <a:gd name="T54" fmla="*/ 38 w 1030"/>
                <a:gd name="T55" fmla="*/ 4 h 1420"/>
                <a:gd name="T56" fmla="*/ 50 w 1030"/>
                <a:gd name="T57" fmla="*/ 0 h 1420"/>
                <a:gd name="T58" fmla="*/ 64 w 1030"/>
                <a:gd name="T59" fmla="*/ 0 h 1420"/>
                <a:gd name="T60" fmla="*/ 966 w 1030"/>
                <a:gd name="T61" fmla="*/ 0 h 1420"/>
                <a:gd name="T62" fmla="*/ 966 w 1030"/>
                <a:gd name="T63" fmla="*/ 0 h 1420"/>
                <a:gd name="T64" fmla="*/ 980 w 1030"/>
                <a:gd name="T65" fmla="*/ 0 h 1420"/>
                <a:gd name="T66" fmla="*/ 992 w 1030"/>
                <a:gd name="T67" fmla="*/ 4 h 1420"/>
                <a:gd name="T68" fmla="*/ 1002 w 1030"/>
                <a:gd name="T69" fmla="*/ 10 h 1420"/>
                <a:gd name="T70" fmla="*/ 1012 w 1030"/>
                <a:gd name="T71" fmla="*/ 18 h 1420"/>
                <a:gd name="T72" fmla="*/ 1020 w 1030"/>
                <a:gd name="T73" fmla="*/ 28 h 1420"/>
                <a:gd name="T74" fmla="*/ 1026 w 1030"/>
                <a:gd name="T75" fmla="*/ 38 h 1420"/>
                <a:gd name="T76" fmla="*/ 1030 w 1030"/>
                <a:gd name="T77" fmla="*/ 50 h 1420"/>
                <a:gd name="T78" fmla="*/ 1030 w 1030"/>
                <a:gd name="T79" fmla="*/ 64 h 1420"/>
                <a:gd name="T80" fmla="*/ 1030 w 1030"/>
                <a:gd name="T81" fmla="*/ 1356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30" h="1420">
                  <a:moveTo>
                    <a:pt x="1030" y="1356"/>
                  </a:moveTo>
                  <a:lnTo>
                    <a:pt x="1030" y="1356"/>
                  </a:lnTo>
                  <a:lnTo>
                    <a:pt x="1030" y="1368"/>
                  </a:lnTo>
                  <a:lnTo>
                    <a:pt x="1026" y="1380"/>
                  </a:lnTo>
                  <a:lnTo>
                    <a:pt x="1020" y="1392"/>
                  </a:lnTo>
                  <a:lnTo>
                    <a:pt x="1012" y="1400"/>
                  </a:lnTo>
                  <a:lnTo>
                    <a:pt x="1002" y="1408"/>
                  </a:lnTo>
                  <a:lnTo>
                    <a:pt x="992" y="1414"/>
                  </a:lnTo>
                  <a:lnTo>
                    <a:pt x="980" y="1418"/>
                  </a:lnTo>
                  <a:lnTo>
                    <a:pt x="966" y="1420"/>
                  </a:lnTo>
                  <a:lnTo>
                    <a:pt x="64" y="1420"/>
                  </a:lnTo>
                  <a:lnTo>
                    <a:pt x="64" y="1420"/>
                  </a:lnTo>
                  <a:lnTo>
                    <a:pt x="50" y="1418"/>
                  </a:lnTo>
                  <a:lnTo>
                    <a:pt x="38" y="1414"/>
                  </a:lnTo>
                  <a:lnTo>
                    <a:pt x="28" y="1408"/>
                  </a:lnTo>
                  <a:lnTo>
                    <a:pt x="18" y="1400"/>
                  </a:lnTo>
                  <a:lnTo>
                    <a:pt x="10" y="1392"/>
                  </a:lnTo>
                  <a:lnTo>
                    <a:pt x="6" y="1380"/>
                  </a:lnTo>
                  <a:lnTo>
                    <a:pt x="2" y="1368"/>
                  </a:lnTo>
                  <a:lnTo>
                    <a:pt x="0" y="135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0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0"/>
                  </a:lnTo>
                  <a:lnTo>
                    <a:pt x="64" y="0"/>
                  </a:lnTo>
                  <a:lnTo>
                    <a:pt x="966" y="0"/>
                  </a:lnTo>
                  <a:lnTo>
                    <a:pt x="966" y="0"/>
                  </a:lnTo>
                  <a:lnTo>
                    <a:pt x="980" y="0"/>
                  </a:lnTo>
                  <a:lnTo>
                    <a:pt x="992" y="4"/>
                  </a:lnTo>
                  <a:lnTo>
                    <a:pt x="1002" y="10"/>
                  </a:lnTo>
                  <a:lnTo>
                    <a:pt x="1012" y="18"/>
                  </a:lnTo>
                  <a:lnTo>
                    <a:pt x="1020" y="28"/>
                  </a:lnTo>
                  <a:lnTo>
                    <a:pt x="1026" y="38"/>
                  </a:lnTo>
                  <a:lnTo>
                    <a:pt x="1030" y="50"/>
                  </a:lnTo>
                  <a:lnTo>
                    <a:pt x="1030" y="64"/>
                  </a:lnTo>
                  <a:lnTo>
                    <a:pt x="1030" y="1356"/>
                  </a:lnTo>
                  <a:close/>
                </a:path>
              </a:pathLst>
            </a:custGeom>
            <a:solidFill>
              <a:srgbClr val="97D9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113"/>
            <p:cNvSpPr>
              <a:spLocks/>
            </p:cNvSpPr>
            <p:nvPr userDrawn="1"/>
          </p:nvSpPr>
          <p:spPr bwMode="auto">
            <a:xfrm>
              <a:off x="2841625" y="3589338"/>
              <a:ext cx="200025" cy="38100"/>
            </a:xfrm>
            <a:custGeom>
              <a:avLst/>
              <a:gdLst>
                <a:gd name="T0" fmla="*/ 126 w 126"/>
                <a:gd name="T1" fmla="*/ 12 h 24"/>
                <a:gd name="T2" fmla="*/ 126 w 126"/>
                <a:gd name="T3" fmla="*/ 12 h 24"/>
                <a:gd name="T4" fmla="*/ 126 w 126"/>
                <a:gd name="T5" fmla="*/ 18 h 24"/>
                <a:gd name="T6" fmla="*/ 122 w 126"/>
                <a:gd name="T7" fmla="*/ 22 h 24"/>
                <a:gd name="T8" fmla="*/ 118 w 126"/>
                <a:gd name="T9" fmla="*/ 24 h 24"/>
                <a:gd name="T10" fmla="*/ 114 w 126"/>
                <a:gd name="T11" fmla="*/ 24 h 24"/>
                <a:gd name="T12" fmla="*/ 12 w 126"/>
                <a:gd name="T13" fmla="*/ 24 h 24"/>
                <a:gd name="T14" fmla="*/ 12 w 126"/>
                <a:gd name="T15" fmla="*/ 24 h 24"/>
                <a:gd name="T16" fmla="*/ 8 w 126"/>
                <a:gd name="T17" fmla="*/ 24 h 24"/>
                <a:gd name="T18" fmla="*/ 4 w 126"/>
                <a:gd name="T19" fmla="*/ 22 h 24"/>
                <a:gd name="T20" fmla="*/ 2 w 126"/>
                <a:gd name="T21" fmla="*/ 18 h 24"/>
                <a:gd name="T22" fmla="*/ 0 w 126"/>
                <a:gd name="T23" fmla="*/ 12 h 24"/>
                <a:gd name="T24" fmla="*/ 0 w 126"/>
                <a:gd name="T25" fmla="*/ 12 h 24"/>
                <a:gd name="T26" fmla="*/ 0 w 126"/>
                <a:gd name="T27" fmla="*/ 12 h 24"/>
                <a:gd name="T28" fmla="*/ 2 w 126"/>
                <a:gd name="T29" fmla="*/ 8 h 24"/>
                <a:gd name="T30" fmla="*/ 4 w 126"/>
                <a:gd name="T31" fmla="*/ 4 h 24"/>
                <a:gd name="T32" fmla="*/ 8 w 126"/>
                <a:gd name="T33" fmla="*/ 2 h 24"/>
                <a:gd name="T34" fmla="*/ 12 w 126"/>
                <a:gd name="T35" fmla="*/ 0 h 24"/>
                <a:gd name="T36" fmla="*/ 114 w 126"/>
                <a:gd name="T37" fmla="*/ 0 h 24"/>
                <a:gd name="T38" fmla="*/ 114 w 126"/>
                <a:gd name="T39" fmla="*/ 0 h 24"/>
                <a:gd name="T40" fmla="*/ 118 w 126"/>
                <a:gd name="T41" fmla="*/ 2 h 24"/>
                <a:gd name="T42" fmla="*/ 122 w 126"/>
                <a:gd name="T43" fmla="*/ 4 h 24"/>
                <a:gd name="T44" fmla="*/ 126 w 126"/>
                <a:gd name="T45" fmla="*/ 8 h 24"/>
                <a:gd name="T46" fmla="*/ 126 w 126"/>
                <a:gd name="T47" fmla="*/ 12 h 24"/>
                <a:gd name="T48" fmla="*/ 126 w 126"/>
                <a:gd name="T4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6" h="24">
                  <a:moveTo>
                    <a:pt x="126" y="12"/>
                  </a:moveTo>
                  <a:lnTo>
                    <a:pt x="126" y="12"/>
                  </a:lnTo>
                  <a:lnTo>
                    <a:pt x="126" y="18"/>
                  </a:lnTo>
                  <a:lnTo>
                    <a:pt x="122" y="22"/>
                  </a:lnTo>
                  <a:lnTo>
                    <a:pt x="118" y="24"/>
                  </a:lnTo>
                  <a:lnTo>
                    <a:pt x="114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2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8" y="2"/>
                  </a:lnTo>
                  <a:lnTo>
                    <a:pt x="122" y="4"/>
                  </a:lnTo>
                  <a:lnTo>
                    <a:pt x="126" y="8"/>
                  </a:lnTo>
                  <a:lnTo>
                    <a:pt x="126" y="12"/>
                  </a:lnTo>
                  <a:lnTo>
                    <a:pt x="126" y="12"/>
                  </a:lnTo>
                  <a:close/>
                </a:path>
              </a:pathLst>
            </a:custGeom>
            <a:solidFill>
              <a:srgbClr val="8E5C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114"/>
            <p:cNvSpPr>
              <a:spLocks/>
            </p:cNvSpPr>
            <p:nvPr userDrawn="1"/>
          </p:nvSpPr>
          <p:spPr bwMode="auto">
            <a:xfrm>
              <a:off x="2800350" y="5995988"/>
              <a:ext cx="282575" cy="92075"/>
            </a:xfrm>
            <a:custGeom>
              <a:avLst/>
              <a:gdLst>
                <a:gd name="T0" fmla="*/ 178 w 178"/>
                <a:gd name="T1" fmla="*/ 28 h 58"/>
                <a:gd name="T2" fmla="*/ 178 w 178"/>
                <a:gd name="T3" fmla="*/ 28 h 58"/>
                <a:gd name="T4" fmla="*/ 178 w 178"/>
                <a:gd name="T5" fmla="*/ 34 h 58"/>
                <a:gd name="T6" fmla="*/ 172 w 178"/>
                <a:gd name="T7" fmla="*/ 40 h 58"/>
                <a:gd name="T8" fmla="*/ 164 w 178"/>
                <a:gd name="T9" fmla="*/ 44 h 58"/>
                <a:gd name="T10" fmla="*/ 152 w 178"/>
                <a:gd name="T11" fmla="*/ 50 h 58"/>
                <a:gd name="T12" fmla="*/ 140 w 178"/>
                <a:gd name="T13" fmla="*/ 52 h 58"/>
                <a:gd name="T14" fmla="*/ 124 w 178"/>
                <a:gd name="T15" fmla="*/ 56 h 58"/>
                <a:gd name="T16" fmla="*/ 108 w 178"/>
                <a:gd name="T17" fmla="*/ 58 h 58"/>
                <a:gd name="T18" fmla="*/ 90 w 178"/>
                <a:gd name="T19" fmla="*/ 58 h 58"/>
                <a:gd name="T20" fmla="*/ 90 w 178"/>
                <a:gd name="T21" fmla="*/ 58 h 58"/>
                <a:gd name="T22" fmla="*/ 72 w 178"/>
                <a:gd name="T23" fmla="*/ 58 h 58"/>
                <a:gd name="T24" fmla="*/ 54 w 178"/>
                <a:gd name="T25" fmla="*/ 56 h 58"/>
                <a:gd name="T26" fmla="*/ 40 w 178"/>
                <a:gd name="T27" fmla="*/ 52 h 58"/>
                <a:gd name="T28" fmla="*/ 26 w 178"/>
                <a:gd name="T29" fmla="*/ 50 h 58"/>
                <a:gd name="T30" fmla="*/ 14 w 178"/>
                <a:gd name="T31" fmla="*/ 44 h 58"/>
                <a:gd name="T32" fmla="*/ 6 w 178"/>
                <a:gd name="T33" fmla="*/ 40 h 58"/>
                <a:gd name="T34" fmla="*/ 2 w 178"/>
                <a:gd name="T35" fmla="*/ 34 h 58"/>
                <a:gd name="T36" fmla="*/ 0 w 178"/>
                <a:gd name="T37" fmla="*/ 28 h 58"/>
                <a:gd name="T38" fmla="*/ 0 w 178"/>
                <a:gd name="T39" fmla="*/ 28 h 58"/>
                <a:gd name="T40" fmla="*/ 2 w 178"/>
                <a:gd name="T41" fmla="*/ 22 h 58"/>
                <a:gd name="T42" fmla="*/ 6 w 178"/>
                <a:gd name="T43" fmla="*/ 18 h 58"/>
                <a:gd name="T44" fmla="*/ 14 w 178"/>
                <a:gd name="T45" fmla="*/ 12 h 58"/>
                <a:gd name="T46" fmla="*/ 26 w 178"/>
                <a:gd name="T47" fmla="*/ 8 h 58"/>
                <a:gd name="T48" fmla="*/ 40 w 178"/>
                <a:gd name="T49" fmla="*/ 4 h 58"/>
                <a:gd name="T50" fmla="*/ 54 w 178"/>
                <a:gd name="T51" fmla="*/ 2 h 58"/>
                <a:gd name="T52" fmla="*/ 72 w 178"/>
                <a:gd name="T53" fmla="*/ 0 h 58"/>
                <a:gd name="T54" fmla="*/ 90 w 178"/>
                <a:gd name="T55" fmla="*/ 0 h 58"/>
                <a:gd name="T56" fmla="*/ 90 w 178"/>
                <a:gd name="T57" fmla="*/ 0 h 58"/>
                <a:gd name="T58" fmla="*/ 108 w 178"/>
                <a:gd name="T59" fmla="*/ 0 h 58"/>
                <a:gd name="T60" fmla="*/ 124 w 178"/>
                <a:gd name="T61" fmla="*/ 2 h 58"/>
                <a:gd name="T62" fmla="*/ 140 w 178"/>
                <a:gd name="T63" fmla="*/ 4 h 58"/>
                <a:gd name="T64" fmla="*/ 152 w 178"/>
                <a:gd name="T65" fmla="*/ 8 h 58"/>
                <a:gd name="T66" fmla="*/ 164 w 178"/>
                <a:gd name="T67" fmla="*/ 12 h 58"/>
                <a:gd name="T68" fmla="*/ 172 w 178"/>
                <a:gd name="T69" fmla="*/ 18 h 58"/>
                <a:gd name="T70" fmla="*/ 178 w 178"/>
                <a:gd name="T71" fmla="*/ 22 h 58"/>
                <a:gd name="T72" fmla="*/ 178 w 178"/>
                <a:gd name="T73" fmla="*/ 28 h 58"/>
                <a:gd name="T74" fmla="*/ 178 w 178"/>
                <a:gd name="T75" fmla="*/ 2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8" h="58">
                  <a:moveTo>
                    <a:pt x="178" y="28"/>
                  </a:moveTo>
                  <a:lnTo>
                    <a:pt x="178" y="28"/>
                  </a:lnTo>
                  <a:lnTo>
                    <a:pt x="178" y="34"/>
                  </a:lnTo>
                  <a:lnTo>
                    <a:pt x="172" y="40"/>
                  </a:lnTo>
                  <a:lnTo>
                    <a:pt x="164" y="44"/>
                  </a:lnTo>
                  <a:lnTo>
                    <a:pt x="152" y="50"/>
                  </a:lnTo>
                  <a:lnTo>
                    <a:pt x="140" y="52"/>
                  </a:lnTo>
                  <a:lnTo>
                    <a:pt x="124" y="56"/>
                  </a:lnTo>
                  <a:lnTo>
                    <a:pt x="108" y="58"/>
                  </a:lnTo>
                  <a:lnTo>
                    <a:pt x="90" y="58"/>
                  </a:lnTo>
                  <a:lnTo>
                    <a:pt x="90" y="58"/>
                  </a:lnTo>
                  <a:lnTo>
                    <a:pt x="72" y="58"/>
                  </a:lnTo>
                  <a:lnTo>
                    <a:pt x="54" y="56"/>
                  </a:lnTo>
                  <a:lnTo>
                    <a:pt x="40" y="52"/>
                  </a:lnTo>
                  <a:lnTo>
                    <a:pt x="26" y="50"/>
                  </a:lnTo>
                  <a:lnTo>
                    <a:pt x="14" y="44"/>
                  </a:lnTo>
                  <a:lnTo>
                    <a:pt x="6" y="40"/>
                  </a:lnTo>
                  <a:lnTo>
                    <a:pt x="2" y="3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14" y="12"/>
                  </a:lnTo>
                  <a:lnTo>
                    <a:pt x="26" y="8"/>
                  </a:lnTo>
                  <a:lnTo>
                    <a:pt x="40" y="4"/>
                  </a:lnTo>
                  <a:lnTo>
                    <a:pt x="54" y="2"/>
                  </a:lnTo>
                  <a:lnTo>
                    <a:pt x="72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08" y="0"/>
                  </a:lnTo>
                  <a:lnTo>
                    <a:pt x="124" y="2"/>
                  </a:lnTo>
                  <a:lnTo>
                    <a:pt x="140" y="4"/>
                  </a:lnTo>
                  <a:lnTo>
                    <a:pt x="152" y="8"/>
                  </a:lnTo>
                  <a:lnTo>
                    <a:pt x="164" y="12"/>
                  </a:lnTo>
                  <a:lnTo>
                    <a:pt x="172" y="18"/>
                  </a:lnTo>
                  <a:lnTo>
                    <a:pt x="178" y="22"/>
                  </a:lnTo>
                  <a:lnTo>
                    <a:pt x="178" y="28"/>
                  </a:lnTo>
                  <a:lnTo>
                    <a:pt x="178" y="28"/>
                  </a:lnTo>
                  <a:close/>
                </a:path>
              </a:pathLst>
            </a:custGeom>
            <a:solidFill>
              <a:srgbClr val="8E5C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115"/>
            <p:cNvSpPr>
              <a:spLocks/>
            </p:cNvSpPr>
            <p:nvPr userDrawn="1"/>
          </p:nvSpPr>
          <p:spPr bwMode="auto">
            <a:xfrm>
              <a:off x="3032125" y="4567238"/>
              <a:ext cx="374650" cy="371475"/>
            </a:xfrm>
            <a:custGeom>
              <a:avLst/>
              <a:gdLst>
                <a:gd name="T0" fmla="*/ 236 w 236"/>
                <a:gd name="T1" fmla="*/ 118 h 234"/>
                <a:gd name="T2" fmla="*/ 236 w 236"/>
                <a:gd name="T3" fmla="*/ 118 h 234"/>
                <a:gd name="T4" fmla="*/ 234 w 236"/>
                <a:gd name="T5" fmla="*/ 130 h 234"/>
                <a:gd name="T6" fmla="*/ 234 w 236"/>
                <a:gd name="T7" fmla="*/ 140 h 234"/>
                <a:gd name="T8" fmla="*/ 226 w 236"/>
                <a:gd name="T9" fmla="*/ 164 h 234"/>
                <a:gd name="T10" fmla="*/ 216 w 236"/>
                <a:gd name="T11" fmla="*/ 184 h 234"/>
                <a:gd name="T12" fmla="*/ 202 w 236"/>
                <a:gd name="T13" fmla="*/ 200 h 234"/>
                <a:gd name="T14" fmla="*/ 184 w 236"/>
                <a:gd name="T15" fmla="*/ 214 h 234"/>
                <a:gd name="T16" fmla="*/ 164 w 236"/>
                <a:gd name="T17" fmla="*/ 226 h 234"/>
                <a:gd name="T18" fmla="*/ 142 w 236"/>
                <a:gd name="T19" fmla="*/ 232 h 234"/>
                <a:gd name="T20" fmla="*/ 130 w 236"/>
                <a:gd name="T21" fmla="*/ 234 h 234"/>
                <a:gd name="T22" fmla="*/ 118 w 236"/>
                <a:gd name="T23" fmla="*/ 234 h 234"/>
                <a:gd name="T24" fmla="*/ 118 w 236"/>
                <a:gd name="T25" fmla="*/ 234 h 234"/>
                <a:gd name="T26" fmla="*/ 106 w 236"/>
                <a:gd name="T27" fmla="*/ 234 h 234"/>
                <a:gd name="T28" fmla="*/ 94 w 236"/>
                <a:gd name="T29" fmla="*/ 232 h 234"/>
                <a:gd name="T30" fmla="*/ 72 w 236"/>
                <a:gd name="T31" fmla="*/ 226 h 234"/>
                <a:gd name="T32" fmla="*/ 52 w 236"/>
                <a:gd name="T33" fmla="*/ 214 h 234"/>
                <a:gd name="T34" fmla="*/ 34 w 236"/>
                <a:gd name="T35" fmla="*/ 200 h 234"/>
                <a:gd name="T36" fmla="*/ 20 w 236"/>
                <a:gd name="T37" fmla="*/ 184 h 234"/>
                <a:gd name="T38" fmla="*/ 10 w 236"/>
                <a:gd name="T39" fmla="*/ 164 h 234"/>
                <a:gd name="T40" fmla="*/ 2 w 236"/>
                <a:gd name="T41" fmla="*/ 140 h 234"/>
                <a:gd name="T42" fmla="*/ 0 w 236"/>
                <a:gd name="T43" fmla="*/ 130 h 234"/>
                <a:gd name="T44" fmla="*/ 0 w 236"/>
                <a:gd name="T45" fmla="*/ 118 h 234"/>
                <a:gd name="T46" fmla="*/ 0 w 236"/>
                <a:gd name="T47" fmla="*/ 118 h 234"/>
                <a:gd name="T48" fmla="*/ 0 w 236"/>
                <a:gd name="T49" fmla="*/ 106 h 234"/>
                <a:gd name="T50" fmla="*/ 2 w 236"/>
                <a:gd name="T51" fmla="*/ 94 h 234"/>
                <a:gd name="T52" fmla="*/ 10 w 236"/>
                <a:gd name="T53" fmla="*/ 72 h 234"/>
                <a:gd name="T54" fmla="*/ 20 w 236"/>
                <a:gd name="T55" fmla="*/ 52 h 234"/>
                <a:gd name="T56" fmla="*/ 34 w 236"/>
                <a:gd name="T57" fmla="*/ 34 h 234"/>
                <a:gd name="T58" fmla="*/ 52 w 236"/>
                <a:gd name="T59" fmla="*/ 20 h 234"/>
                <a:gd name="T60" fmla="*/ 72 w 236"/>
                <a:gd name="T61" fmla="*/ 8 h 234"/>
                <a:gd name="T62" fmla="*/ 94 w 236"/>
                <a:gd name="T63" fmla="*/ 2 h 234"/>
                <a:gd name="T64" fmla="*/ 106 w 236"/>
                <a:gd name="T65" fmla="*/ 0 h 234"/>
                <a:gd name="T66" fmla="*/ 118 w 236"/>
                <a:gd name="T67" fmla="*/ 0 h 234"/>
                <a:gd name="T68" fmla="*/ 118 w 236"/>
                <a:gd name="T69" fmla="*/ 0 h 234"/>
                <a:gd name="T70" fmla="*/ 130 w 236"/>
                <a:gd name="T71" fmla="*/ 0 h 234"/>
                <a:gd name="T72" fmla="*/ 142 w 236"/>
                <a:gd name="T73" fmla="*/ 2 h 234"/>
                <a:gd name="T74" fmla="*/ 164 w 236"/>
                <a:gd name="T75" fmla="*/ 8 h 234"/>
                <a:gd name="T76" fmla="*/ 184 w 236"/>
                <a:gd name="T77" fmla="*/ 20 h 234"/>
                <a:gd name="T78" fmla="*/ 202 w 236"/>
                <a:gd name="T79" fmla="*/ 34 h 234"/>
                <a:gd name="T80" fmla="*/ 216 w 236"/>
                <a:gd name="T81" fmla="*/ 52 h 234"/>
                <a:gd name="T82" fmla="*/ 226 w 236"/>
                <a:gd name="T83" fmla="*/ 72 h 234"/>
                <a:gd name="T84" fmla="*/ 234 w 236"/>
                <a:gd name="T85" fmla="*/ 94 h 234"/>
                <a:gd name="T86" fmla="*/ 234 w 236"/>
                <a:gd name="T87" fmla="*/ 106 h 234"/>
                <a:gd name="T88" fmla="*/ 236 w 236"/>
                <a:gd name="T89" fmla="*/ 118 h 234"/>
                <a:gd name="T90" fmla="*/ 236 w 236"/>
                <a:gd name="T91" fmla="*/ 118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36" h="234">
                  <a:moveTo>
                    <a:pt x="236" y="118"/>
                  </a:moveTo>
                  <a:lnTo>
                    <a:pt x="236" y="118"/>
                  </a:lnTo>
                  <a:lnTo>
                    <a:pt x="234" y="130"/>
                  </a:lnTo>
                  <a:lnTo>
                    <a:pt x="234" y="140"/>
                  </a:lnTo>
                  <a:lnTo>
                    <a:pt x="226" y="164"/>
                  </a:lnTo>
                  <a:lnTo>
                    <a:pt x="216" y="184"/>
                  </a:lnTo>
                  <a:lnTo>
                    <a:pt x="202" y="200"/>
                  </a:lnTo>
                  <a:lnTo>
                    <a:pt x="184" y="214"/>
                  </a:lnTo>
                  <a:lnTo>
                    <a:pt x="164" y="226"/>
                  </a:lnTo>
                  <a:lnTo>
                    <a:pt x="142" y="232"/>
                  </a:lnTo>
                  <a:lnTo>
                    <a:pt x="130" y="234"/>
                  </a:lnTo>
                  <a:lnTo>
                    <a:pt x="118" y="234"/>
                  </a:lnTo>
                  <a:lnTo>
                    <a:pt x="118" y="234"/>
                  </a:lnTo>
                  <a:lnTo>
                    <a:pt x="106" y="234"/>
                  </a:lnTo>
                  <a:lnTo>
                    <a:pt x="94" y="232"/>
                  </a:lnTo>
                  <a:lnTo>
                    <a:pt x="72" y="226"/>
                  </a:lnTo>
                  <a:lnTo>
                    <a:pt x="52" y="214"/>
                  </a:lnTo>
                  <a:lnTo>
                    <a:pt x="34" y="200"/>
                  </a:lnTo>
                  <a:lnTo>
                    <a:pt x="20" y="184"/>
                  </a:lnTo>
                  <a:lnTo>
                    <a:pt x="10" y="164"/>
                  </a:lnTo>
                  <a:lnTo>
                    <a:pt x="2" y="140"/>
                  </a:lnTo>
                  <a:lnTo>
                    <a:pt x="0" y="130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06"/>
                  </a:lnTo>
                  <a:lnTo>
                    <a:pt x="2" y="94"/>
                  </a:lnTo>
                  <a:lnTo>
                    <a:pt x="10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4" y="2"/>
                  </a:lnTo>
                  <a:lnTo>
                    <a:pt x="106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0"/>
                  </a:lnTo>
                  <a:lnTo>
                    <a:pt x="142" y="2"/>
                  </a:lnTo>
                  <a:lnTo>
                    <a:pt x="164" y="8"/>
                  </a:lnTo>
                  <a:lnTo>
                    <a:pt x="184" y="20"/>
                  </a:lnTo>
                  <a:lnTo>
                    <a:pt x="202" y="34"/>
                  </a:lnTo>
                  <a:lnTo>
                    <a:pt x="216" y="52"/>
                  </a:lnTo>
                  <a:lnTo>
                    <a:pt x="226" y="72"/>
                  </a:lnTo>
                  <a:lnTo>
                    <a:pt x="234" y="94"/>
                  </a:lnTo>
                  <a:lnTo>
                    <a:pt x="234" y="106"/>
                  </a:lnTo>
                  <a:lnTo>
                    <a:pt x="236" y="118"/>
                  </a:lnTo>
                  <a:lnTo>
                    <a:pt x="236" y="1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116"/>
            <p:cNvSpPr>
              <a:spLocks noEditPoints="1"/>
            </p:cNvSpPr>
            <p:nvPr userDrawn="1"/>
          </p:nvSpPr>
          <p:spPr bwMode="auto">
            <a:xfrm>
              <a:off x="2851150" y="4386263"/>
              <a:ext cx="733425" cy="733425"/>
            </a:xfrm>
            <a:custGeom>
              <a:avLst/>
              <a:gdLst>
                <a:gd name="T0" fmla="*/ 208 w 462"/>
                <a:gd name="T1" fmla="*/ 462 h 462"/>
                <a:gd name="T2" fmla="*/ 142 w 462"/>
                <a:gd name="T3" fmla="*/ 444 h 462"/>
                <a:gd name="T4" fmla="*/ 86 w 462"/>
                <a:gd name="T5" fmla="*/ 410 h 462"/>
                <a:gd name="T6" fmla="*/ 40 w 462"/>
                <a:gd name="T7" fmla="*/ 360 h 462"/>
                <a:gd name="T8" fmla="*/ 12 w 462"/>
                <a:gd name="T9" fmla="*/ 300 h 462"/>
                <a:gd name="T10" fmla="*/ 0 w 462"/>
                <a:gd name="T11" fmla="*/ 232 h 462"/>
                <a:gd name="T12" fmla="*/ 6 w 462"/>
                <a:gd name="T13" fmla="*/ 184 h 462"/>
                <a:gd name="T14" fmla="*/ 28 w 462"/>
                <a:gd name="T15" fmla="*/ 122 h 462"/>
                <a:gd name="T16" fmla="*/ 68 w 462"/>
                <a:gd name="T17" fmla="*/ 68 h 462"/>
                <a:gd name="T18" fmla="*/ 122 w 462"/>
                <a:gd name="T19" fmla="*/ 28 h 462"/>
                <a:gd name="T20" fmla="*/ 186 w 462"/>
                <a:gd name="T21" fmla="*/ 4 h 462"/>
                <a:gd name="T22" fmla="*/ 232 w 462"/>
                <a:gd name="T23" fmla="*/ 0 h 462"/>
                <a:gd name="T24" fmla="*/ 300 w 462"/>
                <a:gd name="T25" fmla="*/ 10 h 462"/>
                <a:gd name="T26" fmla="*/ 362 w 462"/>
                <a:gd name="T27" fmla="*/ 40 h 462"/>
                <a:gd name="T28" fmla="*/ 410 w 462"/>
                <a:gd name="T29" fmla="*/ 84 h 462"/>
                <a:gd name="T30" fmla="*/ 444 w 462"/>
                <a:gd name="T31" fmla="*/ 142 h 462"/>
                <a:gd name="T32" fmla="*/ 462 w 462"/>
                <a:gd name="T33" fmla="*/ 208 h 462"/>
                <a:gd name="T34" fmla="*/ 462 w 462"/>
                <a:gd name="T35" fmla="*/ 254 h 462"/>
                <a:gd name="T36" fmla="*/ 444 w 462"/>
                <a:gd name="T37" fmla="*/ 322 h 462"/>
                <a:gd name="T38" fmla="*/ 410 w 462"/>
                <a:gd name="T39" fmla="*/ 378 h 462"/>
                <a:gd name="T40" fmla="*/ 362 w 462"/>
                <a:gd name="T41" fmla="*/ 422 h 462"/>
                <a:gd name="T42" fmla="*/ 300 w 462"/>
                <a:gd name="T43" fmla="*/ 452 h 462"/>
                <a:gd name="T44" fmla="*/ 232 w 462"/>
                <a:gd name="T45" fmla="*/ 462 h 462"/>
                <a:gd name="T46" fmla="*/ 232 w 462"/>
                <a:gd name="T47" fmla="*/ 66 h 462"/>
                <a:gd name="T48" fmla="*/ 182 w 462"/>
                <a:gd name="T49" fmla="*/ 74 h 462"/>
                <a:gd name="T50" fmla="*/ 140 w 462"/>
                <a:gd name="T51" fmla="*/ 94 h 462"/>
                <a:gd name="T52" fmla="*/ 104 w 462"/>
                <a:gd name="T53" fmla="*/ 126 h 462"/>
                <a:gd name="T54" fmla="*/ 80 w 462"/>
                <a:gd name="T55" fmla="*/ 168 h 462"/>
                <a:gd name="T56" fmla="*/ 68 w 462"/>
                <a:gd name="T57" fmla="*/ 214 h 462"/>
                <a:gd name="T58" fmla="*/ 68 w 462"/>
                <a:gd name="T59" fmla="*/ 248 h 462"/>
                <a:gd name="T60" fmla="*/ 80 w 462"/>
                <a:gd name="T61" fmla="*/ 296 h 462"/>
                <a:gd name="T62" fmla="*/ 104 w 462"/>
                <a:gd name="T63" fmla="*/ 336 h 462"/>
                <a:gd name="T64" fmla="*/ 140 w 462"/>
                <a:gd name="T65" fmla="*/ 368 h 462"/>
                <a:gd name="T66" fmla="*/ 182 w 462"/>
                <a:gd name="T67" fmla="*/ 390 h 462"/>
                <a:gd name="T68" fmla="*/ 232 w 462"/>
                <a:gd name="T69" fmla="*/ 396 h 462"/>
                <a:gd name="T70" fmla="*/ 266 w 462"/>
                <a:gd name="T71" fmla="*/ 394 h 462"/>
                <a:gd name="T72" fmla="*/ 310 w 462"/>
                <a:gd name="T73" fmla="*/ 376 h 462"/>
                <a:gd name="T74" fmla="*/ 348 w 462"/>
                <a:gd name="T75" fmla="*/ 348 h 462"/>
                <a:gd name="T76" fmla="*/ 378 w 462"/>
                <a:gd name="T77" fmla="*/ 310 h 462"/>
                <a:gd name="T78" fmla="*/ 394 w 462"/>
                <a:gd name="T79" fmla="*/ 264 h 462"/>
                <a:gd name="T80" fmla="*/ 398 w 462"/>
                <a:gd name="T81" fmla="*/ 232 h 462"/>
                <a:gd name="T82" fmla="*/ 390 w 462"/>
                <a:gd name="T83" fmla="*/ 182 h 462"/>
                <a:gd name="T84" fmla="*/ 368 w 462"/>
                <a:gd name="T85" fmla="*/ 140 h 462"/>
                <a:gd name="T86" fmla="*/ 336 w 462"/>
                <a:gd name="T87" fmla="*/ 104 h 462"/>
                <a:gd name="T88" fmla="*/ 296 w 462"/>
                <a:gd name="T89" fmla="*/ 80 h 462"/>
                <a:gd name="T90" fmla="*/ 248 w 462"/>
                <a:gd name="T91" fmla="*/ 66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2" h="462">
                  <a:moveTo>
                    <a:pt x="232" y="462"/>
                  </a:moveTo>
                  <a:lnTo>
                    <a:pt x="232" y="462"/>
                  </a:lnTo>
                  <a:lnTo>
                    <a:pt x="208" y="462"/>
                  </a:lnTo>
                  <a:lnTo>
                    <a:pt x="186" y="458"/>
                  </a:lnTo>
                  <a:lnTo>
                    <a:pt x="164" y="452"/>
                  </a:lnTo>
                  <a:lnTo>
                    <a:pt x="142" y="444"/>
                  </a:lnTo>
                  <a:lnTo>
                    <a:pt x="122" y="434"/>
                  </a:lnTo>
                  <a:lnTo>
                    <a:pt x="102" y="422"/>
                  </a:lnTo>
                  <a:lnTo>
                    <a:pt x="86" y="410"/>
                  </a:lnTo>
                  <a:lnTo>
                    <a:pt x="68" y="394"/>
                  </a:lnTo>
                  <a:lnTo>
                    <a:pt x="54" y="378"/>
                  </a:lnTo>
                  <a:lnTo>
                    <a:pt x="40" y="360"/>
                  </a:lnTo>
                  <a:lnTo>
                    <a:pt x="28" y="342"/>
                  </a:lnTo>
                  <a:lnTo>
                    <a:pt x="20" y="322"/>
                  </a:lnTo>
                  <a:lnTo>
                    <a:pt x="12" y="300"/>
                  </a:lnTo>
                  <a:lnTo>
                    <a:pt x="6" y="278"/>
                  </a:lnTo>
                  <a:lnTo>
                    <a:pt x="2" y="25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08"/>
                  </a:lnTo>
                  <a:lnTo>
                    <a:pt x="6" y="184"/>
                  </a:lnTo>
                  <a:lnTo>
                    <a:pt x="12" y="162"/>
                  </a:lnTo>
                  <a:lnTo>
                    <a:pt x="20" y="142"/>
                  </a:lnTo>
                  <a:lnTo>
                    <a:pt x="28" y="122"/>
                  </a:lnTo>
                  <a:lnTo>
                    <a:pt x="40" y="102"/>
                  </a:lnTo>
                  <a:lnTo>
                    <a:pt x="54" y="84"/>
                  </a:lnTo>
                  <a:lnTo>
                    <a:pt x="68" y="68"/>
                  </a:lnTo>
                  <a:lnTo>
                    <a:pt x="86" y="54"/>
                  </a:lnTo>
                  <a:lnTo>
                    <a:pt x="102" y="40"/>
                  </a:lnTo>
                  <a:lnTo>
                    <a:pt x="122" y="28"/>
                  </a:lnTo>
                  <a:lnTo>
                    <a:pt x="142" y="18"/>
                  </a:lnTo>
                  <a:lnTo>
                    <a:pt x="164" y="10"/>
                  </a:lnTo>
                  <a:lnTo>
                    <a:pt x="186" y="4"/>
                  </a:lnTo>
                  <a:lnTo>
                    <a:pt x="208" y="2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56" y="2"/>
                  </a:lnTo>
                  <a:lnTo>
                    <a:pt x="278" y="4"/>
                  </a:lnTo>
                  <a:lnTo>
                    <a:pt x="300" y="10"/>
                  </a:lnTo>
                  <a:lnTo>
                    <a:pt x="322" y="18"/>
                  </a:lnTo>
                  <a:lnTo>
                    <a:pt x="342" y="28"/>
                  </a:lnTo>
                  <a:lnTo>
                    <a:pt x="362" y="40"/>
                  </a:lnTo>
                  <a:lnTo>
                    <a:pt x="378" y="54"/>
                  </a:lnTo>
                  <a:lnTo>
                    <a:pt x="396" y="68"/>
                  </a:lnTo>
                  <a:lnTo>
                    <a:pt x="410" y="84"/>
                  </a:lnTo>
                  <a:lnTo>
                    <a:pt x="424" y="102"/>
                  </a:lnTo>
                  <a:lnTo>
                    <a:pt x="436" y="122"/>
                  </a:lnTo>
                  <a:lnTo>
                    <a:pt x="444" y="142"/>
                  </a:lnTo>
                  <a:lnTo>
                    <a:pt x="452" y="162"/>
                  </a:lnTo>
                  <a:lnTo>
                    <a:pt x="458" y="184"/>
                  </a:lnTo>
                  <a:lnTo>
                    <a:pt x="462" y="208"/>
                  </a:lnTo>
                  <a:lnTo>
                    <a:pt x="462" y="232"/>
                  </a:lnTo>
                  <a:lnTo>
                    <a:pt x="462" y="232"/>
                  </a:lnTo>
                  <a:lnTo>
                    <a:pt x="462" y="254"/>
                  </a:lnTo>
                  <a:lnTo>
                    <a:pt x="458" y="278"/>
                  </a:lnTo>
                  <a:lnTo>
                    <a:pt x="452" y="300"/>
                  </a:lnTo>
                  <a:lnTo>
                    <a:pt x="444" y="322"/>
                  </a:lnTo>
                  <a:lnTo>
                    <a:pt x="436" y="342"/>
                  </a:lnTo>
                  <a:lnTo>
                    <a:pt x="424" y="360"/>
                  </a:lnTo>
                  <a:lnTo>
                    <a:pt x="410" y="378"/>
                  </a:lnTo>
                  <a:lnTo>
                    <a:pt x="396" y="394"/>
                  </a:lnTo>
                  <a:lnTo>
                    <a:pt x="378" y="410"/>
                  </a:lnTo>
                  <a:lnTo>
                    <a:pt x="362" y="422"/>
                  </a:lnTo>
                  <a:lnTo>
                    <a:pt x="342" y="434"/>
                  </a:lnTo>
                  <a:lnTo>
                    <a:pt x="322" y="444"/>
                  </a:lnTo>
                  <a:lnTo>
                    <a:pt x="300" y="452"/>
                  </a:lnTo>
                  <a:lnTo>
                    <a:pt x="278" y="458"/>
                  </a:lnTo>
                  <a:lnTo>
                    <a:pt x="256" y="462"/>
                  </a:lnTo>
                  <a:lnTo>
                    <a:pt x="232" y="462"/>
                  </a:lnTo>
                  <a:lnTo>
                    <a:pt x="232" y="462"/>
                  </a:lnTo>
                  <a:close/>
                  <a:moveTo>
                    <a:pt x="232" y="66"/>
                  </a:moveTo>
                  <a:lnTo>
                    <a:pt x="232" y="66"/>
                  </a:lnTo>
                  <a:lnTo>
                    <a:pt x="216" y="66"/>
                  </a:lnTo>
                  <a:lnTo>
                    <a:pt x="198" y="70"/>
                  </a:lnTo>
                  <a:lnTo>
                    <a:pt x="182" y="74"/>
                  </a:lnTo>
                  <a:lnTo>
                    <a:pt x="168" y="80"/>
                  </a:lnTo>
                  <a:lnTo>
                    <a:pt x="154" y="86"/>
                  </a:lnTo>
                  <a:lnTo>
                    <a:pt x="140" y="94"/>
                  </a:lnTo>
                  <a:lnTo>
                    <a:pt x="126" y="104"/>
                  </a:lnTo>
                  <a:lnTo>
                    <a:pt x="116" y="114"/>
                  </a:lnTo>
                  <a:lnTo>
                    <a:pt x="104" y="126"/>
                  </a:lnTo>
                  <a:lnTo>
                    <a:pt x="96" y="140"/>
                  </a:lnTo>
                  <a:lnTo>
                    <a:pt x="86" y="152"/>
                  </a:lnTo>
                  <a:lnTo>
                    <a:pt x="80" y="168"/>
                  </a:lnTo>
                  <a:lnTo>
                    <a:pt x="74" y="182"/>
                  </a:lnTo>
                  <a:lnTo>
                    <a:pt x="70" y="198"/>
                  </a:lnTo>
                  <a:lnTo>
                    <a:pt x="68" y="214"/>
                  </a:lnTo>
                  <a:lnTo>
                    <a:pt x="66" y="232"/>
                  </a:lnTo>
                  <a:lnTo>
                    <a:pt x="66" y="232"/>
                  </a:lnTo>
                  <a:lnTo>
                    <a:pt x="68" y="248"/>
                  </a:lnTo>
                  <a:lnTo>
                    <a:pt x="70" y="264"/>
                  </a:lnTo>
                  <a:lnTo>
                    <a:pt x="74" y="280"/>
                  </a:lnTo>
                  <a:lnTo>
                    <a:pt x="80" y="296"/>
                  </a:lnTo>
                  <a:lnTo>
                    <a:pt x="86" y="310"/>
                  </a:lnTo>
                  <a:lnTo>
                    <a:pt x="96" y="324"/>
                  </a:lnTo>
                  <a:lnTo>
                    <a:pt x="104" y="336"/>
                  </a:lnTo>
                  <a:lnTo>
                    <a:pt x="116" y="348"/>
                  </a:lnTo>
                  <a:lnTo>
                    <a:pt x="126" y="358"/>
                  </a:lnTo>
                  <a:lnTo>
                    <a:pt x="140" y="368"/>
                  </a:lnTo>
                  <a:lnTo>
                    <a:pt x="154" y="376"/>
                  </a:lnTo>
                  <a:lnTo>
                    <a:pt x="168" y="384"/>
                  </a:lnTo>
                  <a:lnTo>
                    <a:pt x="182" y="390"/>
                  </a:lnTo>
                  <a:lnTo>
                    <a:pt x="198" y="394"/>
                  </a:lnTo>
                  <a:lnTo>
                    <a:pt x="216" y="396"/>
                  </a:lnTo>
                  <a:lnTo>
                    <a:pt x="232" y="396"/>
                  </a:lnTo>
                  <a:lnTo>
                    <a:pt x="232" y="396"/>
                  </a:lnTo>
                  <a:lnTo>
                    <a:pt x="248" y="396"/>
                  </a:lnTo>
                  <a:lnTo>
                    <a:pt x="266" y="394"/>
                  </a:lnTo>
                  <a:lnTo>
                    <a:pt x="280" y="390"/>
                  </a:lnTo>
                  <a:lnTo>
                    <a:pt x="296" y="384"/>
                  </a:lnTo>
                  <a:lnTo>
                    <a:pt x="310" y="376"/>
                  </a:lnTo>
                  <a:lnTo>
                    <a:pt x="324" y="368"/>
                  </a:lnTo>
                  <a:lnTo>
                    <a:pt x="336" y="358"/>
                  </a:lnTo>
                  <a:lnTo>
                    <a:pt x="348" y="348"/>
                  </a:lnTo>
                  <a:lnTo>
                    <a:pt x="360" y="336"/>
                  </a:lnTo>
                  <a:lnTo>
                    <a:pt x="368" y="324"/>
                  </a:lnTo>
                  <a:lnTo>
                    <a:pt x="378" y="310"/>
                  </a:lnTo>
                  <a:lnTo>
                    <a:pt x="384" y="296"/>
                  </a:lnTo>
                  <a:lnTo>
                    <a:pt x="390" y="280"/>
                  </a:lnTo>
                  <a:lnTo>
                    <a:pt x="394" y="264"/>
                  </a:lnTo>
                  <a:lnTo>
                    <a:pt x="396" y="248"/>
                  </a:lnTo>
                  <a:lnTo>
                    <a:pt x="398" y="232"/>
                  </a:lnTo>
                  <a:lnTo>
                    <a:pt x="398" y="232"/>
                  </a:lnTo>
                  <a:lnTo>
                    <a:pt x="396" y="214"/>
                  </a:lnTo>
                  <a:lnTo>
                    <a:pt x="394" y="198"/>
                  </a:lnTo>
                  <a:lnTo>
                    <a:pt x="390" y="182"/>
                  </a:lnTo>
                  <a:lnTo>
                    <a:pt x="384" y="168"/>
                  </a:lnTo>
                  <a:lnTo>
                    <a:pt x="378" y="152"/>
                  </a:lnTo>
                  <a:lnTo>
                    <a:pt x="368" y="140"/>
                  </a:lnTo>
                  <a:lnTo>
                    <a:pt x="360" y="126"/>
                  </a:lnTo>
                  <a:lnTo>
                    <a:pt x="348" y="114"/>
                  </a:lnTo>
                  <a:lnTo>
                    <a:pt x="336" y="104"/>
                  </a:lnTo>
                  <a:lnTo>
                    <a:pt x="324" y="94"/>
                  </a:lnTo>
                  <a:lnTo>
                    <a:pt x="310" y="86"/>
                  </a:lnTo>
                  <a:lnTo>
                    <a:pt x="296" y="80"/>
                  </a:lnTo>
                  <a:lnTo>
                    <a:pt x="280" y="74"/>
                  </a:lnTo>
                  <a:lnTo>
                    <a:pt x="266" y="70"/>
                  </a:lnTo>
                  <a:lnTo>
                    <a:pt x="248" y="66"/>
                  </a:lnTo>
                  <a:lnTo>
                    <a:pt x="232" y="66"/>
                  </a:lnTo>
                  <a:lnTo>
                    <a:pt x="232" y="6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117"/>
            <p:cNvSpPr>
              <a:spLocks/>
            </p:cNvSpPr>
            <p:nvPr userDrawn="1"/>
          </p:nvSpPr>
          <p:spPr bwMode="auto">
            <a:xfrm>
              <a:off x="3079750" y="5259388"/>
              <a:ext cx="523875" cy="806450"/>
            </a:xfrm>
            <a:custGeom>
              <a:avLst/>
              <a:gdLst>
                <a:gd name="T0" fmla="*/ 232 w 330"/>
                <a:gd name="T1" fmla="*/ 502 h 508"/>
                <a:gd name="T2" fmla="*/ 232 w 330"/>
                <a:gd name="T3" fmla="*/ 502 h 508"/>
                <a:gd name="T4" fmla="*/ 220 w 330"/>
                <a:gd name="T5" fmla="*/ 496 h 508"/>
                <a:gd name="T6" fmla="*/ 208 w 330"/>
                <a:gd name="T7" fmla="*/ 492 h 508"/>
                <a:gd name="T8" fmla="*/ 186 w 330"/>
                <a:gd name="T9" fmla="*/ 478 h 508"/>
                <a:gd name="T10" fmla="*/ 170 w 330"/>
                <a:gd name="T11" fmla="*/ 466 h 508"/>
                <a:gd name="T12" fmla="*/ 166 w 330"/>
                <a:gd name="T13" fmla="*/ 462 h 508"/>
                <a:gd name="T14" fmla="*/ 0 w 330"/>
                <a:gd name="T15" fmla="*/ 290 h 508"/>
                <a:gd name="T16" fmla="*/ 28 w 330"/>
                <a:gd name="T17" fmla="*/ 0 h 508"/>
                <a:gd name="T18" fmla="*/ 28 w 330"/>
                <a:gd name="T19" fmla="*/ 0 h 508"/>
                <a:gd name="T20" fmla="*/ 40 w 330"/>
                <a:gd name="T21" fmla="*/ 4 h 508"/>
                <a:gd name="T22" fmla="*/ 54 w 330"/>
                <a:gd name="T23" fmla="*/ 10 h 508"/>
                <a:gd name="T24" fmla="*/ 70 w 330"/>
                <a:gd name="T25" fmla="*/ 20 h 508"/>
                <a:gd name="T26" fmla="*/ 86 w 330"/>
                <a:gd name="T27" fmla="*/ 34 h 508"/>
                <a:gd name="T28" fmla="*/ 94 w 330"/>
                <a:gd name="T29" fmla="*/ 44 h 508"/>
                <a:gd name="T30" fmla="*/ 100 w 330"/>
                <a:gd name="T31" fmla="*/ 54 h 508"/>
                <a:gd name="T32" fmla="*/ 108 w 330"/>
                <a:gd name="T33" fmla="*/ 66 h 508"/>
                <a:gd name="T34" fmla="*/ 112 w 330"/>
                <a:gd name="T35" fmla="*/ 80 h 508"/>
                <a:gd name="T36" fmla="*/ 116 w 330"/>
                <a:gd name="T37" fmla="*/ 96 h 508"/>
                <a:gd name="T38" fmla="*/ 120 w 330"/>
                <a:gd name="T39" fmla="*/ 112 h 508"/>
                <a:gd name="T40" fmla="*/ 120 w 330"/>
                <a:gd name="T41" fmla="*/ 112 h 508"/>
                <a:gd name="T42" fmla="*/ 126 w 330"/>
                <a:gd name="T43" fmla="*/ 178 h 508"/>
                <a:gd name="T44" fmla="*/ 130 w 330"/>
                <a:gd name="T45" fmla="*/ 226 h 508"/>
                <a:gd name="T46" fmla="*/ 130 w 330"/>
                <a:gd name="T47" fmla="*/ 268 h 508"/>
                <a:gd name="T48" fmla="*/ 274 w 330"/>
                <a:gd name="T49" fmla="*/ 358 h 508"/>
                <a:gd name="T50" fmla="*/ 274 w 330"/>
                <a:gd name="T51" fmla="*/ 358 h 508"/>
                <a:gd name="T52" fmla="*/ 280 w 330"/>
                <a:gd name="T53" fmla="*/ 362 h 508"/>
                <a:gd name="T54" fmla="*/ 294 w 330"/>
                <a:gd name="T55" fmla="*/ 374 h 508"/>
                <a:gd name="T56" fmla="*/ 294 w 330"/>
                <a:gd name="T57" fmla="*/ 374 h 508"/>
                <a:gd name="T58" fmla="*/ 310 w 330"/>
                <a:gd name="T59" fmla="*/ 394 h 508"/>
                <a:gd name="T60" fmla="*/ 318 w 330"/>
                <a:gd name="T61" fmla="*/ 404 h 508"/>
                <a:gd name="T62" fmla="*/ 324 w 330"/>
                <a:gd name="T63" fmla="*/ 416 h 508"/>
                <a:gd name="T64" fmla="*/ 328 w 330"/>
                <a:gd name="T65" fmla="*/ 428 h 508"/>
                <a:gd name="T66" fmla="*/ 330 w 330"/>
                <a:gd name="T67" fmla="*/ 442 h 508"/>
                <a:gd name="T68" fmla="*/ 328 w 330"/>
                <a:gd name="T69" fmla="*/ 454 h 508"/>
                <a:gd name="T70" fmla="*/ 324 w 330"/>
                <a:gd name="T71" fmla="*/ 468 h 508"/>
                <a:gd name="T72" fmla="*/ 324 w 330"/>
                <a:gd name="T73" fmla="*/ 468 h 508"/>
                <a:gd name="T74" fmla="*/ 312 w 330"/>
                <a:gd name="T75" fmla="*/ 486 h 508"/>
                <a:gd name="T76" fmla="*/ 300 w 330"/>
                <a:gd name="T77" fmla="*/ 496 h 508"/>
                <a:gd name="T78" fmla="*/ 288 w 330"/>
                <a:gd name="T79" fmla="*/ 504 h 508"/>
                <a:gd name="T80" fmla="*/ 274 w 330"/>
                <a:gd name="T81" fmla="*/ 508 h 508"/>
                <a:gd name="T82" fmla="*/ 262 w 330"/>
                <a:gd name="T83" fmla="*/ 508 h 508"/>
                <a:gd name="T84" fmla="*/ 250 w 330"/>
                <a:gd name="T85" fmla="*/ 506 h 508"/>
                <a:gd name="T86" fmla="*/ 232 w 330"/>
                <a:gd name="T87" fmla="*/ 502 h 508"/>
                <a:gd name="T88" fmla="*/ 232 w 330"/>
                <a:gd name="T89" fmla="*/ 502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0" h="508">
                  <a:moveTo>
                    <a:pt x="232" y="502"/>
                  </a:moveTo>
                  <a:lnTo>
                    <a:pt x="232" y="502"/>
                  </a:lnTo>
                  <a:lnTo>
                    <a:pt x="220" y="496"/>
                  </a:lnTo>
                  <a:lnTo>
                    <a:pt x="208" y="492"/>
                  </a:lnTo>
                  <a:lnTo>
                    <a:pt x="186" y="478"/>
                  </a:lnTo>
                  <a:lnTo>
                    <a:pt x="170" y="466"/>
                  </a:lnTo>
                  <a:lnTo>
                    <a:pt x="166" y="462"/>
                  </a:lnTo>
                  <a:lnTo>
                    <a:pt x="0" y="29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40" y="4"/>
                  </a:lnTo>
                  <a:lnTo>
                    <a:pt x="54" y="10"/>
                  </a:lnTo>
                  <a:lnTo>
                    <a:pt x="70" y="20"/>
                  </a:lnTo>
                  <a:lnTo>
                    <a:pt x="86" y="34"/>
                  </a:lnTo>
                  <a:lnTo>
                    <a:pt x="94" y="44"/>
                  </a:lnTo>
                  <a:lnTo>
                    <a:pt x="100" y="54"/>
                  </a:lnTo>
                  <a:lnTo>
                    <a:pt x="108" y="66"/>
                  </a:lnTo>
                  <a:lnTo>
                    <a:pt x="112" y="80"/>
                  </a:lnTo>
                  <a:lnTo>
                    <a:pt x="116" y="96"/>
                  </a:lnTo>
                  <a:lnTo>
                    <a:pt x="120" y="112"/>
                  </a:lnTo>
                  <a:lnTo>
                    <a:pt x="120" y="112"/>
                  </a:lnTo>
                  <a:lnTo>
                    <a:pt x="126" y="178"/>
                  </a:lnTo>
                  <a:lnTo>
                    <a:pt x="130" y="226"/>
                  </a:lnTo>
                  <a:lnTo>
                    <a:pt x="130" y="268"/>
                  </a:lnTo>
                  <a:lnTo>
                    <a:pt x="274" y="358"/>
                  </a:lnTo>
                  <a:lnTo>
                    <a:pt x="274" y="358"/>
                  </a:lnTo>
                  <a:lnTo>
                    <a:pt x="280" y="362"/>
                  </a:lnTo>
                  <a:lnTo>
                    <a:pt x="294" y="374"/>
                  </a:lnTo>
                  <a:lnTo>
                    <a:pt x="294" y="374"/>
                  </a:lnTo>
                  <a:lnTo>
                    <a:pt x="310" y="394"/>
                  </a:lnTo>
                  <a:lnTo>
                    <a:pt x="318" y="404"/>
                  </a:lnTo>
                  <a:lnTo>
                    <a:pt x="324" y="416"/>
                  </a:lnTo>
                  <a:lnTo>
                    <a:pt x="328" y="428"/>
                  </a:lnTo>
                  <a:lnTo>
                    <a:pt x="330" y="442"/>
                  </a:lnTo>
                  <a:lnTo>
                    <a:pt x="328" y="454"/>
                  </a:lnTo>
                  <a:lnTo>
                    <a:pt x="324" y="468"/>
                  </a:lnTo>
                  <a:lnTo>
                    <a:pt x="324" y="468"/>
                  </a:lnTo>
                  <a:lnTo>
                    <a:pt x="312" y="486"/>
                  </a:lnTo>
                  <a:lnTo>
                    <a:pt x="300" y="496"/>
                  </a:lnTo>
                  <a:lnTo>
                    <a:pt x="288" y="504"/>
                  </a:lnTo>
                  <a:lnTo>
                    <a:pt x="274" y="508"/>
                  </a:lnTo>
                  <a:lnTo>
                    <a:pt x="262" y="508"/>
                  </a:lnTo>
                  <a:lnTo>
                    <a:pt x="250" y="506"/>
                  </a:lnTo>
                  <a:lnTo>
                    <a:pt x="232" y="502"/>
                  </a:lnTo>
                  <a:lnTo>
                    <a:pt x="232" y="502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118"/>
            <p:cNvSpPr>
              <a:spLocks/>
            </p:cNvSpPr>
            <p:nvPr userDrawn="1"/>
          </p:nvSpPr>
          <p:spPr bwMode="auto">
            <a:xfrm>
              <a:off x="3746500" y="5072063"/>
              <a:ext cx="301625" cy="793750"/>
            </a:xfrm>
            <a:custGeom>
              <a:avLst/>
              <a:gdLst>
                <a:gd name="T0" fmla="*/ 188 w 190"/>
                <a:gd name="T1" fmla="*/ 426 h 500"/>
                <a:gd name="T2" fmla="*/ 188 w 190"/>
                <a:gd name="T3" fmla="*/ 426 h 500"/>
                <a:gd name="T4" fmla="*/ 190 w 190"/>
                <a:gd name="T5" fmla="*/ 440 h 500"/>
                <a:gd name="T6" fmla="*/ 188 w 190"/>
                <a:gd name="T7" fmla="*/ 452 h 500"/>
                <a:gd name="T8" fmla="*/ 184 w 190"/>
                <a:gd name="T9" fmla="*/ 464 h 500"/>
                <a:gd name="T10" fmla="*/ 178 w 190"/>
                <a:gd name="T11" fmla="*/ 474 h 500"/>
                <a:gd name="T12" fmla="*/ 170 w 190"/>
                <a:gd name="T13" fmla="*/ 482 h 500"/>
                <a:gd name="T14" fmla="*/ 160 w 190"/>
                <a:gd name="T15" fmla="*/ 490 h 500"/>
                <a:gd name="T16" fmla="*/ 150 w 190"/>
                <a:gd name="T17" fmla="*/ 496 h 500"/>
                <a:gd name="T18" fmla="*/ 138 w 190"/>
                <a:gd name="T19" fmla="*/ 500 h 500"/>
                <a:gd name="T20" fmla="*/ 138 w 190"/>
                <a:gd name="T21" fmla="*/ 500 h 500"/>
                <a:gd name="T22" fmla="*/ 138 w 190"/>
                <a:gd name="T23" fmla="*/ 500 h 500"/>
                <a:gd name="T24" fmla="*/ 124 w 190"/>
                <a:gd name="T25" fmla="*/ 500 h 500"/>
                <a:gd name="T26" fmla="*/ 112 w 190"/>
                <a:gd name="T27" fmla="*/ 498 h 500"/>
                <a:gd name="T28" fmla="*/ 102 w 190"/>
                <a:gd name="T29" fmla="*/ 494 h 500"/>
                <a:gd name="T30" fmla="*/ 90 w 190"/>
                <a:gd name="T31" fmla="*/ 488 h 500"/>
                <a:gd name="T32" fmla="*/ 82 w 190"/>
                <a:gd name="T33" fmla="*/ 480 h 500"/>
                <a:gd name="T34" fmla="*/ 74 w 190"/>
                <a:gd name="T35" fmla="*/ 472 h 500"/>
                <a:gd name="T36" fmla="*/ 68 w 190"/>
                <a:gd name="T37" fmla="*/ 460 h 500"/>
                <a:gd name="T38" fmla="*/ 66 w 190"/>
                <a:gd name="T39" fmla="*/ 448 h 500"/>
                <a:gd name="T40" fmla="*/ 2 w 190"/>
                <a:gd name="T41" fmla="*/ 74 h 500"/>
                <a:gd name="T42" fmla="*/ 2 w 190"/>
                <a:gd name="T43" fmla="*/ 74 h 500"/>
                <a:gd name="T44" fmla="*/ 0 w 190"/>
                <a:gd name="T45" fmla="*/ 62 h 500"/>
                <a:gd name="T46" fmla="*/ 2 w 190"/>
                <a:gd name="T47" fmla="*/ 50 h 500"/>
                <a:gd name="T48" fmla="*/ 6 w 190"/>
                <a:gd name="T49" fmla="*/ 38 h 500"/>
                <a:gd name="T50" fmla="*/ 12 w 190"/>
                <a:gd name="T51" fmla="*/ 28 h 500"/>
                <a:gd name="T52" fmla="*/ 20 w 190"/>
                <a:gd name="T53" fmla="*/ 18 h 500"/>
                <a:gd name="T54" fmla="*/ 30 w 190"/>
                <a:gd name="T55" fmla="*/ 10 h 500"/>
                <a:gd name="T56" fmla="*/ 40 w 190"/>
                <a:gd name="T57" fmla="*/ 6 h 500"/>
                <a:gd name="T58" fmla="*/ 52 w 190"/>
                <a:gd name="T59" fmla="*/ 2 h 500"/>
                <a:gd name="T60" fmla="*/ 52 w 190"/>
                <a:gd name="T61" fmla="*/ 2 h 500"/>
                <a:gd name="T62" fmla="*/ 52 w 190"/>
                <a:gd name="T63" fmla="*/ 2 h 500"/>
                <a:gd name="T64" fmla="*/ 66 w 190"/>
                <a:gd name="T65" fmla="*/ 0 h 500"/>
                <a:gd name="T66" fmla="*/ 78 w 190"/>
                <a:gd name="T67" fmla="*/ 2 h 500"/>
                <a:gd name="T68" fmla="*/ 88 w 190"/>
                <a:gd name="T69" fmla="*/ 6 h 500"/>
                <a:gd name="T70" fmla="*/ 100 w 190"/>
                <a:gd name="T71" fmla="*/ 12 h 500"/>
                <a:gd name="T72" fmla="*/ 108 w 190"/>
                <a:gd name="T73" fmla="*/ 20 h 500"/>
                <a:gd name="T74" fmla="*/ 116 w 190"/>
                <a:gd name="T75" fmla="*/ 30 h 500"/>
                <a:gd name="T76" fmla="*/ 122 w 190"/>
                <a:gd name="T77" fmla="*/ 40 h 500"/>
                <a:gd name="T78" fmla="*/ 124 w 190"/>
                <a:gd name="T79" fmla="*/ 52 h 500"/>
                <a:gd name="T80" fmla="*/ 188 w 190"/>
                <a:gd name="T81" fmla="*/ 426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0" h="500">
                  <a:moveTo>
                    <a:pt x="188" y="426"/>
                  </a:moveTo>
                  <a:lnTo>
                    <a:pt x="188" y="426"/>
                  </a:lnTo>
                  <a:lnTo>
                    <a:pt x="190" y="440"/>
                  </a:lnTo>
                  <a:lnTo>
                    <a:pt x="188" y="452"/>
                  </a:lnTo>
                  <a:lnTo>
                    <a:pt x="184" y="464"/>
                  </a:lnTo>
                  <a:lnTo>
                    <a:pt x="178" y="474"/>
                  </a:lnTo>
                  <a:lnTo>
                    <a:pt x="170" y="482"/>
                  </a:lnTo>
                  <a:lnTo>
                    <a:pt x="160" y="490"/>
                  </a:lnTo>
                  <a:lnTo>
                    <a:pt x="150" y="496"/>
                  </a:lnTo>
                  <a:lnTo>
                    <a:pt x="138" y="500"/>
                  </a:lnTo>
                  <a:lnTo>
                    <a:pt x="138" y="500"/>
                  </a:lnTo>
                  <a:lnTo>
                    <a:pt x="138" y="500"/>
                  </a:lnTo>
                  <a:lnTo>
                    <a:pt x="124" y="500"/>
                  </a:lnTo>
                  <a:lnTo>
                    <a:pt x="112" y="498"/>
                  </a:lnTo>
                  <a:lnTo>
                    <a:pt x="102" y="494"/>
                  </a:lnTo>
                  <a:lnTo>
                    <a:pt x="90" y="488"/>
                  </a:lnTo>
                  <a:lnTo>
                    <a:pt x="82" y="480"/>
                  </a:lnTo>
                  <a:lnTo>
                    <a:pt x="74" y="472"/>
                  </a:lnTo>
                  <a:lnTo>
                    <a:pt x="68" y="460"/>
                  </a:lnTo>
                  <a:lnTo>
                    <a:pt x="66" y="448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20" y="18"/>
                  </a:lnTo>
                  <a:lnTo>
                    <a:pt x="30" y="10"/>
                  </a:lnTo>
                  <a:lnTo>
                    <a:pt x="40" y="6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6" y="0"/>
                  </a:lnTo>
                  <a:lnTo>
                    <a:pt x="78" y="2"/>
                  </a:lnTo>
                  <a:lnTo>
                    <a:pt x="88" y="6"/>
                  </a:lnTo>
                  <a:lnTo>
                    <a:pt x="100" y="12"/>
                  </a:lnTo>
                  <a:lnTo>
                    <a:pt x="108" y="20"/>
                  </a:lnTo>
                  <a:lnTo>
                    <a:pt x="116" y="30"/>
                  </a:lnTo>
                  <a:lnTo>
                    <a:pt x="122" y="40"/>
                  </a:lnTo>
                  <a:lnTo>
                    <a:pt x="124" y="52"/>
                  </a:lnTo>
                  <a:lnTo>
                    <a:pt x="188" y="426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119"/>
            <p:cNvSpPr>
              <a:spLocks/>
            </p:cNvSpPr>
            <p:nvPr userDrawn="1"/>
          </p:nvSpPr>
          <p:spPr bwMode="auto">
            <a:xfrm>
              <a:off x="3746500" y="5106988"/>
              <a:ext cx="66675" cy="422275"/>
            </a:xfrm>
            <a:custGeom>
              <a:avLst/>
              <a:gdLst>
                <a:gd name="T0" fmla="*/ 42 w 42"/>
                <a:gd name="T1" fmla="*/ 230 h 266"/>
                <a:gd name="T2" fmla="*/ 16 w 42"/>
                <a:gd name="T3" fmla="*/ 0 h 266"/>
                <a:gd name="T4" fmla="*/ 16 w 42"/>
                <a:gd name="T5" fmla="*/ 0 h 266"/>
                <a:gd name="T6" fmla="*/ 8 w 42"/>
                <a:gd name="T7" fmla="*/ 12 h 266"/>
                <a:gd name="T8" fmla="*/ 2 w 42"/>
                <a:gd name="T9" fmla="*/ 24 h 266"/>
                <a:gd name="T10" fmla="*/ 0 w 42"/>
                <a:gd name="T11" fmla="*/ 38 h 266"/>
                <a:gd name="T12" fmla="*/ 2 w 42"/>
                <a:gd name="T13" fmla="*/ 52 h 266"/>
                <a:gd name="T14" fmla="*/ 32 w 42"/>
                <a:gd name="T15" fmla="*/ 266 h 266"/>
                <a:gd name="T16" fmla="*/ 32 w 42"/>
                <a:gd name="T17" fmla="*/ 266 h 266"/>
                <a:gd name="T18" fmla="*/ 38 w 42"/>
                <a:gd name="T19" fmla="*/ 248 h 266"/>
                <a:gd name="T20" fmla="*/ 42 w 42"/>
                <a:gd name="T21" fmla="*/ 238 h 266"/>
                <a:gd name="T22" fmla="*/ 42 w 42"/>
                <a:gd name="T23" fmla="*/ 230 h 266"/>
                <a:gd name="T24" fmla="*/ 42 w 42"/>
                <a:gd name="T25" fmla="*/ 23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266">
                  <a:moveTo>
                    <a:pt x="42" y="23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12"/>
                  </a:lnTo>
                  <a:lnTo>
                    <a:pt x="2" y="24"/>
                  </a:lnTo>
                  <a:lnTo>
                    <a:pt x="0" y="38"/>
                  </a:lnTo>
                  <a:lnTo>
                    <a:pt x="2" y="52"/>
                  </a:lnTo>
                  <a:lnTo>
                    <a:pt x="32" y="266"/>
                  </a:lnTo>
                  <a:lnTo>
                    <a:pt x="32" y="266"/>
                  </a:lnTo>
                  <a:lnTo>
                    <a:pt x="38" y="248"/>
                  </a:lnTo>
                  <a:lnTo>
                    <a:pt x="42" y="238"/>
                  </a:lnTo>
                  <a:lnTo>
                    <a:pt x="42" y="230"/>
                  </a:lnTo>
                  <a:lnTo>
                    <a:pt x="42" y="230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120"/>
            <p:cNvSpPr>
              <a:spLocks/>
            </p:cNvSpPr>
            <p:nvPr userDrawn="1"/>
          </p:nvSpPr>
          <p:spPr bwMode="auto">
            <a:xfrm>
              <a:off x="3254375" y="5440363"/>
              <a:ext cx="793750" cy="723900"/>
            </a:xfrm>
            <a:custGeom>
              <a:avLst/>
              <a:gdLst>
                <a:gd name="T0" fmla="*/ 0 w 500"/>
                <a:gd name="T1" fmla="*/ 80 h 456"/>
                <a:gd name="T2" fmla="*/ 30 w 500"/>
                <a:gd name="T3" fmla="*/ 260 h 456"/>
                <a:gd name="T4" fmla="*/ 30 w 500"/>
                <a:gd name="T5" fmla="*/ 260 h 456"/>
                <a:gd name="T6" fmla="*/ 36 w 500"/>
                <a:gd name="T7" fmla="*/ 284 h 456"/>
                <a:gd name="T8" fmla="*/ 44 w 500"/>
                <a:gd name="T9" fmla="*/ 306 h 456"/>
                <a:gd name="T10" fmla="*/ 54 w 500"/>
                <a:gd name="T11" fmla="*/ 328 h 456"/>
                <a:gd name="T12" fmla="*/ 64 w 500"/>
                <a:gd name="T13" fmla="*/ 348 h 456"/>
                <a:gd name="T14" fmla="*/ 78 w 500"/>
                <a:gd name="T15" fmla="*/ 366 h 456"/>
                <a:gd name="T16" fmla="*/ 92 w 500"/>
                <a:gd name="T17" fmla="*/ 384 h 456"/>
                <a:gd name="T18" fmla="*/ 110 w 500"/>
                <a:gd name="T19" fmla="*/ 400 h 456"/>
                <a:gd name="T20" fmla="*/ 128 w 500"/>
                <a:gd name="T21" fmla="*/ 412 h 456"/>
                <a:gd name="T22" fmla="*/ 146 w 500"/>
                <a:gd name="T23" fmla="*/ 426 h 456"/>
                <a:gd name="T24" fmla="*/ 166 w 500"/>
                <a:gd name="T25" fmla="*/ 436 h 456"/>
                <a:gd name="T26" fmla="*/ 188 w 500"/>
                <a:gd name="T27" fmla="*/ 444 h 456"/>
                <a:gd name="T28" fmla="*/ 210 w 500"/>
                <a:gd name="T29" fmla="*/ 450 h 456"/>
                <a:gd name="T30" fmla="*/ 232 w 500"/>
                <a:gd name="T31" fmla="*/ 454 h 456"/>
                <a:gd name="T32" fmla="*/ 256 w 500"/>
                <a:gd name="T33" fmla="*/ 456 h 456"/>
                <a:gd name="T34" fmla="*/ 280 w 500"/>
                <a:gd name="T35" fmla="*/ 456 h 456"/>
                <a:gd name="T36" fmla="*/ 304 w 500"/>
                <a:gd name="T37" fmla="*/ 452 h 456"/>
                <a:gd name="T38" fmla="*/ 304 w 500"/>
                <a:gd name="T39" fmla="*/ 452 h 456"/>
                <a:gd name="T40" fmla="*/ 326 w 500"/>
                <a:gd name="T41" fmla="*/ 448 h 456"/>
                <a:gd name="T42" fmla="*/ 350 w 500"/>
                <a:gd name="T43" fmla="*/ 440 h 456"/>
                <a:gd name="T44" fmla="*/ 370 w 500"/>
                <a:gd name="T45" fmla="*/ 430 h 456"/>
                <a:gd name="T46" fmla="*/ 390 w 500"/>
                <a:gd name="T47" fmla="*/ 420 h 456"/>
                <a:gd name="T48" fmla="*/ 410 w 500"/>
                <a:gd name="T49" fmla="*/ 406 h 456"/>
                <a:gd name="T50" fmla="*/ 426 w 500"/>
                <a:gd name="T51" fmla="*/ 390 h 456"/>
                <a:gd name="T52" fmla="*/ 442 w 500"/>
                <a:gd name="T53" fmla="*/ 374 h 456"/>
                <a:gd name="T54" fmla="*/ 456 w 500"/>
                <a:gd name="T55" fmla="*/ 356 h 456"/>
                <a:gd name="T56" fmla="*/ 468 w 500"/>
                <a:gd name="T57" fmla="*/ 338 h 456"/>
                <a:gd name="T58" fmla="*/ 478 w 500"/>
                <a:gd name="T59" fmla="*/ 318 h 456"/>
                <a:gd name="T60" fmla="*/ 488 w 500"/>
                <a:gd name="T61" fmla="*/ 296 h 456"/>
                <a:gd name="T62" fmla="*/ 494 w 500"/>
                <a:gd name="T63" fmla="*/ 274 h 456"/>
                <a:gd name="T64" fmla="*/ 498 w 500"/>
                <a:gd name="T65" fmla="*/ 252 h 456"/>
                <a:gd name="T66" fmla="*/ 500 w 500"/>
                <a:gd name="T67" fmla="*/ 228 h 456"/>
                <a:gd name="T68" fmla="*/ 500 w 500"/>
                <a:gd name="T69" fmla="*/ 204 h 456"/>
                <a:gd name="T70" fmla="*/ 496 w 500"/>
                <a:gd name="T71" fmla="*/ 180 h 456"/>
                <a:gd name="T72" fmla="*/ 466 w 500"/>
                <a:gd name="T73" fmla="*/ 0 h 456"/>
                <a:gd name="T74" fmla="*/ 0 w 500"/>
                <a:gd name="T75" fmla="*/ 8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0" h="456">
                  <a:moveTo>
                    <a:pt x="0" y="80"/>
                  </a:moveTo>
                  <a:lnTo>
                    <a:pt x="30" y="260"/>
                  </a:lnTo>
                  <a:lnTo>
                    <a:pt x="30" y="260"/>
                  </a:lnTo>
                  <a:lnTo>
                    <a:pt x="36" y="284"/>
                  </a:lnTo>
                  <a:lnTo>
                    <a:pt x="44" y="306"/>
                  </a:lnTo>
                  <a:lnTo>
                    <a:pt x="54" y="328"/>
                  </a:lnTo>
                  <a:lnTo>
                    <a:pt x="64" y="348"/>
                  </a:lnTo>
                  <a:lnTo>
                    <a:pt x="78" y="366"/>
                  </a:lnTo>
                  <a:lnTo>
                    <a:pt x="92" y="384"/>
                  </a:lnTo>
                  <a:lnTo>
                    <a:pt x="110" y="400"/>
                  </a:lnTo>
                  <a:lnTo>
                    <a:pt x="128" y="412"/>
                  </a:lnTo>
                  <a:lnTo>
                    <a:pt x="146" y="426"/>
                  </a:lnTo>
                  <a:lnTo>
                    <a:pt x="166" y="436"/>
                  </a:lnTo>
                  <a:lnTo>
                    <a:pt x="188" y="444"/>
                  </a:lnTo>
                  <a:lnTo>
                    <a:pt x="210" y="450"/>
                  </a:lnTo>
                  <a:lnTo>
                    <a:pt x="232" y="454"/>
                  </a:lnTo>
                  <a:lnTo>
                    <a:pt x="256" y="456"/>
                  </a:lnTo>
                  <a:lnTo>
                    <a:pt x="280" y="456"/>
                  </a:lnTo>
                  <a:lnTo>
                    <a:pt x="304" y="452"/>
                  </a:lnTo>
                  <a:lnTo>
                    <a:pt x="304" y="452"/>
                  </a:lnTo>
                  <a:lnTo>
                    <a:pt x="326" y="448"/>
                  </a:lnTo>
                  <a:lnTo>
                    <a:pt x="350" y="440"/>
                  </a:lnTo>
                  <a:lnTo>
                    <a:pt x="370" y="430"/>
                  </a:lnTo>
                  <a:lnTo>
                    <a:pt x="390" y="420"/>
                  </a:lnTo>
                  <a:lnTo>
                    <a:pt x="410" y="406"/>
                  </a:lnTo>
                  <a:lnTo>
                    <a:pt x="426" y="390"/>
                  </a:lnTo>
                  <a:lnTo>
                    <a:pt x="442" y="374"/>
                  </a:lnTo>
                  <a:lnTo>
                    <a:pt x="456" y="356"/>
                  </a:lnTo>
                  <a:lnTo>
                    <a:pt x="468" y="338"/>
                  </a:lnTo>
                  <a:lnTo>
                    <a:pt x="478" y="318"/>
                  </a:lnTo>
                  <a:lnTo>
                    <a:pt x="488" y="296"/>
                  </a:lnTo>
                  <a:lnTo>
                    <a:pt x="494" y="274"/>
                  </a:lnTo>
                  <a:lnTo>
                    <a:pt x="498" y="252"/>
                  </a:lnTo>
                  <a:lnTo>
                    <a:pt x="500" y="228"/>
                  </a:lnTo>
                  <a:lnTo>
                    <a:pt x="500" y="204"/>
                  </a:lnTo>
                  <a:lnTo>
                    <a:pt x="496" y="180"/>
                  </a:lnTo>
                  <a:lnTo>
                    <a:pt x="466" y="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121"/>
            <p:cNvSpPr>
              <a:spLocks/>
            </p:cNvSpPr>
            <p:nvPr userDrawn="1"/>
          </p:nvSpPr>
          <p:spPr bwMode="auto">
            <a:xfrm>
              <a:off x="3559175" y="5027613"/>
              <a:ext cx="298450" cy="793750"/>
            </a:xfrm>
            <a:custGeom>
              <a:avLst/>
              <a:gdLst>
                <a:gd name="T0" fmla="*/ 188 w 188"/>
                <a:gd name="T1" fmla="*/ 426 h 500"/>
                <a:gd name="T2" fmla="*/ 188 w 188"/>
                <a:gd name="T3" fmla="*/ 426 h 500"/>
                <a:gd name="T4" fmla="*/ 188 w 188"/>
                <a:gd name="T5" fmla="*/ 440 h 500"/>
                <a:gd name="T6" fmla="*/ 188 w 188"/>
                <a:gd name="T7" fmla="*/ 452 h 500"/>
                <a:gd name="T8" fmla="*/ 184 w 188"/>
                <a:gd name="T9" fmla="*/ 462 h 500"/>
                <a:gd name="T10" fmla="*/ 178 w 188"/>
                <a:gd name="T11" fmla="*/ 474 h 500"/>
                <a:gd name="T12" fmla="*/ 170 w 188"/>
                <a:gd name="T13" fmla="*/ 482 h 500"/>
                <a:gd name="T14" fmla="*/ 160 w 188"/>
                <a:gd name="T15" fmla="*/ 490 h 500"/>
                <a:gd name="T16" fmla="*/ 150 w 188"/>
                <a:gd name="T17" fmla="*/ 496 h 500"/>
                <a:gd name="T18" fmla="*/ 136 w 188"/>
                <a:gd name="T19" fmla="*/ 498 h 500"/>
                <a:gd name="T20" fmla="*/ 136 w 188"/>
                <a:gd name="T21" fmla="*/ 498 h 500"/>
                <a:gd name="T22" fmla="*/ 136 w 188"/>
                <a:gd name="T23" fmla="*/ 498 h 500"/>
                <a:gd name="T24" fmla="*/ 124 w 188"/>
                <a:gd name="T25" fmla="*/ 500 h 500"/>
                <a:gd name="T26" fmla="*/ 112 w 188"/>
                <a:gd name="T27" fmla="*/ 498 h 500"/>
                <a:gd name="T28" fmla="*/ 100 w 188"/>
                <a:gd name="T29" fmla="*/ 494 h 500"/>
                <a:gd name="T30" fmla="*/ 90 w 188"/>
                <a:gd name="T31" fmla="*/ 488 h 500"/>
                <a:gd name="T32" fmla="*/ 80 w 188"/>
                <a:gd name="T33" fmla="*/ 480 h 500"/>
                <a:gd name="T34" fmla="*/ 74 w 188"/>
                <a:gd name="T35" fmla="*/ 470 h 500"/>
                <a:gd name="T36" fmla="*/ 68 w 188"/>
                <a:gd name="T37" fmla="*/ 460 h 500"/>
                <a:gd name="T38" fmla="*/ 64 w 188"/>
                <a:gd name="T39" fmla="*/ 448 h 500"/>
                <a:gd name="T40" fmla="*/ 0 w 188"/>
                <a:gd name="T41" fmla="*/ 74 h 500"/>
                <a:gd name="T42" fmla="*/ 0 w 188"/>
                <a:gd name="T43" fmla="*/ 74 h 500"/>
                <a:gd name="T44" fmla="*/ 0 w 188"/>
                <a:gd name="T45" fmla="*/ 62 h 500"/>
                <a:gd name="T46" fmla="*/ 2 w 188"/>
                <a:gd name="T47" fmla="*/ 50 h 500"/>
                <a:gd name="T48" fmla="*/ 6 w 188"/>
                <a:gd name="T49" fmla="*/ 38 h 500"/>
                <a:gd name="T50" fmla="*/ 12 w 188"/>
                <a:gd name="T51" fmla="*/ 28 h 500"/>
                <a:gd name="T52" fmla="*/ 18 w 188"/>
                <a:gd name="T53" fmla="*/ 18 h 500"/>
                <a:gd name="T54" fmla="*/ 28 w 188"/>
                <a:gd name="T55" fmla="*/ 10 h 500"/>
                <a:gd name="T56" fmla="*/ 40 w 188"/>
                <a:gd name="T57" fmla="*/ 4 h 500"/>
                <a:gd name="T58" fmla="*/ 52 w 188"/>
                <a:gd name="T59" fmla="*/ 2 h 500"/>
                <a:gd name="T60" fmla="*/ 52 w 188"/>
                <a:gd name="T61" fmla="*/ 2 h 500"/>
                <a:gd name="T62" fmla="*/ 52 w 188"/>
                <a:gd name="T63" fmla="*/ 2 h 500"/>
                <a:gd name="T64" fmla="*/ 64 w 188"/>
                <a:gd name="T65" fmla="*/ 0 h 500"/>
                <a:gd name="T66" fmla="*/ 76 w 188"/>
                <a:gd name="T67" fmla="*/ 2 h 500"/>
                <a:gd name="T68" fmla="*/ 88 w 188"/>
                <a:gd name="T69" fmla="*/ 6 h 500"/>
                <a:gd name="T70" fmla="*/ 98 w 188"/>
                <a:gd name="T71" fmla="*/ 12 h 500"/>
                <a:gd name="T72" fmla="*/ 108 w 188"/>
                <a:gd name="T73" fmla="*/ 20 h 500"/>
                <a:gd name="T74" fmla="*/ 116 w 188"/>
                <a:gd name="T75" fmla="*/ 30 h 500"/>
                <a:gd name="T76" fmla="*/ 120 w 188"/>
                <a:gd name="T77" fmla="*/ 40 h 500"/>
                <a:gd name="T78" fmla="*/ 124 w 188"/>
                <a:gd name="T79" fmla="*/ 52 h 500"/>
                <a:gd name="T80" fmla="*/ 188 w 188"/>
                <a:gd name="T81" fmla="*/ 426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500">
                  <a:moveTo>
                    <a:pt x="188" y="426"/>
                  </a:moveTo>
                  <a:lnTo>
                    <a:pt x="188" y="426"/>
                  </a:lnTo>
                  <a:lnTo>
                    <a:pt x="188" y="440"/>
                  </a:lnTo>
                  <a:lnTo>
                    <a:pt x="188" y="452"/>
                  </a:lnTo>
                  <a:lnTo>
                    <a:pt x="184" y="462"/>
                  </a:lnTo>
                  <a:lnTo>
                    <a:pt x="178" y="474"/>
                  </a:lnTo>
                  <a:lnTo>
                    <a:pt x="170" y="482"/>
                  </a:lnTo>
                  <a:lnTo>
                    <a:pt x="160" y="490"/>
                  </a:lnTo>
                  <a:lnTo>
                    <a:pt x="150" y="496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24" y="500"/>
                  </a:lnTo>
                  <a:lnTo>
                    <a:pt x="112" y="498"/>
                  </a:lnTo>
                  <a:lnTo>
                    <a:pt x="100" y="494"/>
                  </a:lnTo>
                  <a:lnTo>
                    <a:pt x="90" y="488"/>
                  </a:lnTo>
                  <a:lnTo>
                    <a:pt x="80" y="480"/>
                  </a:lnTo>
                  <a:lnTo>
                    <a:pt x="74" y="470"/>
                  </a:lnTo>
                  <a:lnTo>
                    <a:pt x="68" y="460"/>
                  </a:lnTo>
                  <a:lnTo>
                    <a:pt x="64" y="44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40" y="4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20"/>
                  </a:lnTo>
                  <a:lnTo>
                    <a:pt x="116" y="30"/>
                  </a:lnTo>
                  <a:lnTo>
                    <a:pt x="120" y="40"/>
                  </a:lnTo>
                  <a:lnTo>
                    <a:pt x="124" y="52"/>
                  </a:lnTo>
                  <a:lnTo>
                    <a:pt x="188" y="426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122"/>
            <p:cNvSpPr>
              <a:spLocks/>
            </p:cNvSpPr>
            <p:nvPr userDrawn="1"/>
          </p:nvSpPr>
          <p:spPr bwMode="auto">
            <a:xfrm>
              <a:off x="3559175" y="5062538"/>
              <a:ext cx="53975" cy="422275"/>
            </a:xfrm>
            <a:custGeom>
              <a:avLst/>
              <a:gdLst>
                <a:gd name="T0" fmla="*/ 34 w 34"/>
                <a:gd name="T1" fmla="*/ 244 h 266"/>
                <a:gd name="T2" fmla="*/ 16 w 34"/>
                <a:gd name="T3" fmla="*/ 0 h 266"/>
                <a:gd name="T4" fmla="*/ 16 w 34"/>
                <a:gd name="T5" fmla="*/ 0 h 266"/>
                <a:gd name="T6" fmla="*/ 8 w 34"/>
                <a:gd name="T7" fmla="*/ 10 h 266"/>
                <a:gd name="T8" fmla="*/ 2 w 34"/>
                <a:gd name="T9" fmla="*/ 24 h 266"/>
                <a:gd name="T10" fmla="*/ 0 w 34"/>
                <a:gd name="T11" fmla="*/ 38 h 266"/>
                <a:gd name="T12" fmla="*/ 0 w 34"/>
                <a:gd name="T13" fmla="*/ 52 h 266"/>
                <a:gd name="T14" fmla="*/ 32 w 34"/>
                <a:gd name="T15" fmla="*/ 266 h 266"/>
                <a:gd name="T16" fmla="*/ 32 w 34"/>
                <a:gd name="T17" fmla="*/ 266 h 266"/>
                <a:gd name="T18" fmla="*/ 34 w 34"/>
                <a:gd name="T19" fmla="*/ 254 h 266"/>
                <a:gd name="T20" fmla="*/ 34 w 34"/>
                <a:gd name="T21" fmla="*/ 244 h 266"/>
                <a:gd name="T22" fmla="*/ 34 w 34"/>
                <a:gd name="T23" fmla="*/ 244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266">
                  <a:moveTo>
                    <a:pt x="34" y="244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10"/>
                  </a:lnTo>
                  <a:lnTo>
                    <a:pt x="2" y="24"/>
                  </a:lnTo>
                  <a:lnTo>
                    <a:pt x="0" y="38"/>
                  </a:lnTo>
                  <a:lnTo>
                    <a:pt x="0" y="52"/>
                  </a:lnTo>
                  <a:lnTo>
                    <a:pt x="32" y="266"/>
                  </a:lnTo>
                  <a:lnTo>
                    <a:pt x="32" y="266"/>
                  </a:lnTo>
                  <a:lnTo>
                    <a:pt x="34" y="254"/>
                  </a:lnTo>
                  <a:lnTo>
                    <a:pt x="34" y="244"/>
                  </a:lnTo>
                  <a:lnTo>
                    <a:pt x="34" y="244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123"/>
            <p:cNvSpPr>
              <a:spLocks/>
            </p:cNvSpPr>
            <p:nvPr userDrawn="1"/>
          </p:nvSpPr>
          <p:spPr bwMode="auto">
            <a:xfrm>
              <a:off x="3368675" y="4979988"/>
              <a:ext cx="298450" cy="790575"/>
            </a:xfrm>
            <a:custGeom>
              <a:avLst/>
              <a:gdLst>
                <a:gd name="T0" fmla="*/ 188 w 188"/>
                <a:gd name="T1" fmla="*/ 426 h 498"/>
                <a:gd name="T2" fmla="*/ 188 w 188"/>
                <a:gd name="T3" fmla="*/ 426 h 498"/>
                <a:gd name="T4" fmla="*/ 188 w 188"/>
                <a:gd name="T5" fmla="*/ 438 h 498"/>
                <a:gd name="T6" fmla="*/ 186 w 188"/>
                <a:gd name="T7" fmla="*/ 450 h 498"/>
                <a:gd name="T8" fmla="*/ 182 w 188"/>
                <a:gd name="T9" fmla="*/ 462 h 498"/>
                <a:gd name="T10" fmla="*/ 176 w 188"/>
                <a:gd name="T11" fmla="*/ 472 h 498"/>
                <a:gd name="T12" fmla="*/ 170 w 188"/>
                <a:gd name="T13" fmla="*/ 482 h 498"/>
                <a:gd name="T14" fmla="*/ 160 w 188"/>
                <a:gd name="T15" fmla="*/ 488 h 498"/>
                <a:gd name="T16" fmla="*/ 148 w 188"/>
                <a:gd name="T17" fmla="*/ 494 h 498"/>
                <a:gd name="T18" fmla="*/ 136 w 188"/>
                <a:gd name="T19" fmla="*/ 498 h 498"/>
                <a:gd name="T20" fmla="*/ 136 w 188"/>
                <a:gd name="T21" fmla="*/ 498 h 498"/>
                <a:gd name="T22" fmla="*/ 136 w 188"/>
                <a:gd name="T23" fmla="*/ 498 h 498"/>
                <a:gd name="T24" fmla="*/ 124 w 188"/>
                <a:gd name="T25" fmla="*/ 498 h 498"/>
                <a:gd name="T26" fmla="*/ 112 w 188"/>
                <a:gd name="T27" fmla="*/ 498 h 498"/>
                <a:gd name="T28" fmla="*/ 100 w 188"/>
                <a:gd name="T29" fmla="*/ 494 h 498"/>
                <a:gd name="T30" fmla="*/ 90 w 188"/>
                <a:gd name="T31" fmla="*/ 488 h 498"/>
                <a:gd name="T32" fmla="*/ 80 w 188"/>
                <a:gd name="T33" fmla="*/ 480 h 498"/>
                <a:gd name="T34" fmla="*/ 72 w 188"/>
                <a:gd name="T35" fmla="*/ 470 h 498"/>
                <a:gd name="T36" fmla="*/ 68 w 188"/>
                <a:gd name="T37" fmla="*/ 458 h 498"/>
                <a:gd name="T38" fmla="*/ 64 w 188"/>
                <a:gd name="T39" fmla="*/ 446 h 498"/>
                <a:gd name="T40" fmla="*/ 0 w 188"/>
                <a:gd name="T41" fmla="*/ 74 h 498"/>
                <a:gd name="T42" fmla="*/ 0 w 188"/>
                <a:gd name="T43" fmla="*/ 74 h 498"/>
                <a:gd name="T44" fmla="*/ 0 w 188"/>
                <a:gd name="T45" fmla="*/ 60 h 498"/>
                <a:gd name="T46" fmla="*/ 0 w 188"/>
                <a:gd name="T47" fmla="*/ 48 h 498"/>
                <a:gd name="T48" fmla="*/ 4 w 188"/>
                <a:gd name="T49" fmla="*/ 36 h 498"/>
                <a:gd name="T50" fmla="*/ 10 w 188"/>
                <a:gd name="T51" fmla="*/ 26 h 498"/>
                <a:gd name="T52" fmla="*/ 18 w 188"/>
                <a:gd name="T53" fmla="*/ 18 h 498"/>
                <a:gd name="T54" fmla="*/ 28 w 188"/>
                <a:gd name="T55" fmla="*/ 10 h 498"/>
                <a:gd name="T56" fmla="*/ 38 w 188"/>
                <a:gd name="T57" fmla="*/ 4 h 498"/>
                <a:gd name="T58" fmla="*/ 52 w 188"/>
                <a:gd name="T59" fmla="*/ 0 h 498"/>
                <a:gd name="T60" fmla="*/ 52 w 188"/>
                <a:gd name="T61" fmla="*/ 0 h 498"/>
                <a:gd name="T62" fmla="*/ 52 w 188"/>
                <a:gd name="T63" fmla="*/ 0 h 498"/>
                <a:gd name="T64" fmla="*/ 64 w 188"/>
                <a:gd name="T65" fmla="*/ 0 h 498"/>
                <a:gd name="T66" fmla="*/ 76 w 188"/>
                <a:gd name="T67" fmla="*/ 2 h 498"/>
                <a:gd name="T68" fmla="*/ 88 w 188"/>
                <a:gd name="T69" fmla="*/ 6 h 498"/>
                <a:gd name="T70" fmla="*/ 98 w 188"/>
                <a:gd name="T71" fmla="*/ 12 h 498"/>
                <a:gd name="T72" fmla="*/ 108 w 188"/>
                <a:gd name="T73" fmla="*/ 20 h 498"/>
                <a:gd name="T74" fmla="*/ 114 w 188"/>
                <a:gd name="T75" fmla="*/ 28 h 498"/>
                <a:gd name="T76" fmla="*/ 120 w 188"/>
                <a:gd name="T77" fmla="*/ 40 h 498"/>
                <a:gd name="T78" fmla="*/ 124 w 188"/>
                <a:gd name="T79" fmla="*/ 52 h 498"/>
                <a:gd name="T80" fmla="*/ 188 w 188"/>
                <a:gd name="T81" fmla="*/ 426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498">
                  <a:moveTo>
                    <a:pt x="188" y="426"/>
                  </a:moveTo>
                  <a:lnTo>
                    <a:pt x="188" y="426"/>
                  </a:lnTo>
                  <a:lnTo>
                    <a:pt x="188" y="438"/>
                  </a:lnTo>
                  <a:lnTo>
                    <a:pt x="186" y="450"/>
                  </a:lnTo>
                  <a:lnTo>
                    <a:pt x="182" y="462"/>
                  </a:lnTo>
                  <a:lnTo>
                    <a:pt x="176" y="472"/>
                  </a:lnTo>
                  <a:lnTo>
                    <a:pt x="170" y="482"/>
                  </a:lnTo>
                  <a:lnTo>
                    <a:pt x="160" y="488"/>
                  </a:lnTo>
                  <a:lnTo>
                    <a:pt x="148" y="494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24" y="498"/>
                  </a:lnTo>
                  <a:lnTo>
                    <a:pt x="112" y="498"/>
                  </a:lnTo>
                  <a:lnTo>
                    <a:pt x="100" y="494"/>
                  </a:lnTo>
                  <a:lnTo>
                    <a:pt x="90" y="488"/>
                  </a:lnTo>
                  <a:lnTo>
                    <a:pt x="80" y="480"/>
                  </a:lnTo>
                  <a:lnTo>
                    <a:pt x="72" y="470"/>
                  </a:lnTo>
                  <a:lnTo>
                    <a:pt x="68" y="458"/>
                  </a:lnTo>
                  <a:lnTo>
                    <a:pt x="64" y="44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20"/>
                  </a:lnTo>
                  <a:lnTo>
                    <a:pt x="114" y="28"/>
                  </a:lnTo>
                  <a:lnTo>
                    <a:pt x="120" y="40"/>
                  </a:lnTo>
                  <a:lnTo>
                    <a:pt x="124" y="52"/>
                  </a:lnTo>
                  <a:lnTo>
                    <a:pt x="188" y="426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124"/>
            <p:cNvSpPr>
              <a:spLocks/>
            </p:cNvSpPr>
            <p:nvPr userDrawn="1"/>
          </p:nvSpPr>
          <p:spPr bwMode="auto">
            <a:xfrm>
              <a:off x="3368675" y="5011738"/>
              <a:ext cx="50800" cy="425450"/>
            </a:xfrm>
            <a:custGeom>
              <a:avLst/>
              <a:gdLst>
                <a:gd name="T0" fmla="*/ 32 w 32"/>
                <a:gd name="T1" fmla="*/ 244 h 268"/>
                <a:gd name="T2" fmla="*/ 14 w 32"/>
                <a:gd name="T3" fmla="*/ 0 h 268"/>
                <a:gd name="T4" fmla="*/ 14 w 32"/>
                <a:gd name="T5" fmla="*/ 0 h 268"/>
                <a:gd name="T6" fmla="*/ 6 w 32"/>
                <a:gd name="T7" fmla="*/ 12 h 268"/>
                <a:gd name="T8" fmla="*/ 2 w 32"/>
                <a:gd name="T9" fmla="*/ 24 h 268"/>
                <a:gd name="T10" fmla="*/ 0 w 32"/>
                <a:gd name="T11" fmla="*/ 38 h 268"/>
                <a:gd name="T12" fmla="*/ 0 w 32"/>
                <a:gd name="T13" fmla="*/ 54 h 268"/>
                <a:gd name="T14" fmla="*/ 32 w 32"/>
                <a:gd name="T15" fmla="*/ 268 h 268"/>
                <a:gd name="T16" fmla="*/ 32 w 32"/>
                <a:gd name="T17" fmla="*/ 268 h 268"/>
                <a:gd name="T18" fmla="*/ 32 w 32"/>
                <a:gd name="T19" fmla="*/ 256 h 268"/>
                <a:gd name="T20" fmla="*/ 32 w 32"/>
                <a:gd name="T21" fmla="*/ 244 h 268"/>
                <a:gd name="T22" fmla="*/ 32 w 32"/>
                <a:gd name="T23" fmla="*/ 24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268">
                  <a:moveTo>
                    <a:pt x="32" y="244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6" y="12"/>
                  </a:lnTo>
                  <a:lnTo>
                    <a:pt x="2" y="24"/>
                  </a:lnTo>
                  <a:lnTo>
                    <a:pt x="0" y="38"/>
                  </a:lnTo>
                  <a:lnTo>
                    <a:pt x="0" y="54"/>
                  </a:lnTo>
                  <a:lnTo>
                    <a:pt x="32" y="268"/>
                  </a:lnTo>
                  <a:lnTo>
                    <a:pt x="32" y="268"/>
                  </a:lnTo>
                  <a:lnTo>
                    <a:pt x="32" y="256"/>
                  </a:lnTo>
                  <a:lnTo>
                    <a:pt x="32" y="244"/>
                  </a:lnTo>
                  <a:lnTo>
                    <a:pt x="32" y="244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125"/>
            <p:cNvSpPr>
              <a:spLocks/>
            </p:cNvSpPr>
            <p:nvPr userDrawn="1"/>
          </p:nvSpPr>
          <p:spPr bwMode="auto">
            <a:xfrm>
              <a:off x="3117850" y="4662488"/>
              <a:ext cx="374650" cy="1228725"/>
            </a:xfrm>
            <a:custGeom>
              <a:avLst/>
              <a:gdLst>
                <a:gd name="T0" fmla="*/ 236 w 236"/>
                <a:gd name="T1" fmla="*/ 700 h 774"/>
                <a:gd name="T2" fmla="*/ 236 w 236"/>
                <a:gd name="T3" fmla="*/ 700 h 774"/>
                <a:gd name="T4" fmla="*/ 236 w 236"/>
                <a:gd name="T5" fmla="*/ 712 h 774"/>
                <a:gd name="T6" fmla="*/ 234 w 236"/>
                <a:gd name="T7" fmla="*/ 724 h 774"/>
                <a:gd name="T8" fmla="*/ 230 w 236"/>
                <a:gd name="T9" fmla="*/ 736 h 774"/>
                <a:gd name="T10" fmla="*/ 224 w 236"/>
                <a:gd name="T11" fmla="*/ 746 h 774"/>
                <a:gd name="T12" fmla="*/ 216 w 236"/>
                <a:gd name="T13" fmla="*/ 756 h 774"/>
                <a:gd name="T14" fmla="*/ 208 w 236"/>
                <a:gd name="T15" fmla="*/ 764 h 774"/>
                <a:gd name="T16" fmla="*/ 196 w 236"/>
                <a:gd name="T17" fmla="*/ 770 h 774"/>
                <a:gd name="T18" fmla="*/ 184 w 236"/>
                <a:gd name="T19" fmla="*/ 772 h 774"/>
                <a:gd name="T20" fmla="*/ 184 w 236"/>
                <a:gd name="T21" fmla="*/ 772 h 774"/>
                <a:gd name="T22" fmla="*/ 184 w 236"/>
                <a:gd name="T23" fmla="*/ 772 h 774"/>
                <a:gd name="T24" fmla="*/ 172 w 236"/>
                <a:gd name="T25" fmla="*/ 774 h 774"/>
                <a:gd name="T26" fmla="*/ 160 w 236"/>
                <a:gd name="T27" fmla="*/ 772 h 774"/>
                <a:gd name="T28" fmla="*/ 148 w 236"/>
                <a:gd name="T29" fmla="*/ 768 h 774"/>
                <a:gd name="T30" fmla="*/ 138 w 236"/>
                <a:gd name="T31" fmla="*/ 762 h 774"/>
                <a:gd name="T32" fmla="*/ 128 w 236"/>
                <a:gd name="T33" fmla="*/ 754 h 774"/>
                <a:gd name="T34" fmla="*/ 120 w 236"/>
                <a:gd name="T35" fmla="*/ 744 h 774"/>
                <a:gd name="T36" fmla="*/ 116 w 236"/>
                <a:gd name="T37" fmla="*/ 734 h 774"/>
                <a:gd name="T38" fmla="*/ 112 w 236"/>
                <a:gd name="T39" fmla="*/ 722 h 774"/>
                <a:gd name="T40" fmla="*/ 0 w 236"/>
                <a:gd name="T41" fmla="*/ 74 h 774"/>
                <a:gd name="T42" fmla="*/ 0 w 236"/>
                <a:gd name="T43" fmla="*/ 74 h 774"/>
                <a:gd name="T44" fmla="*/ 0 w 236"/>
                <a:gd name="T45" fmla="*/ 62 h 774"/>
                <a:gd name="T46" fmla="*/ 2 w 236"/>
                <a:gd name="T47" fmla="*/ 50 h 774"/>
                <a:gd name="T48" fmla="*/ 6 w 236"/>
                <a:gd name="T49" fmla="*/ 38 h 774"/>
                <a:gd name="T50" fmla="*/ 12 w 236"/>
                <a:gd name="T51" fmla="*/ 28 h 774"/>
                <a:gd name="T52" fmla="*/ 20 w 236"/>
                <a:gd name="T53" fmla="*/ 18 h 774"/>
                <a:gd name="T54" fmla="*/ 28 w 236"/>
                <a:gd name="T55" fmla="*/ 10 h 774"/>
                <a:gd name="T56" fmla="*/ 40 w 236"/>
                <a:gd name="T57" fmla="*/ 6 h 774"/>
                <a:gd name="T58" fmla="*/ 52 w 236"/>
                <a:gd name="T59" fmla="*/ 2 h 774"/>
                <a:gd name="T60" fmla="*/ 52 w 236"/>
                <a:gd name="T61" fmla="*/ 2 h 774"/>
                <a:gd name="T62" fmla="*/ 52 w 236"/>
                <a:gd name="T63" fmla="*/ 2 h 774"/>
                <a:gd name="T64" fmla="*/ 64 w 236"/>
                <a:gd name="T65" fmla="*/ 0 h 774"/>
                <a:gd name="T66" fmla="*/ 78 w 236"/>
                <a:gd name="T67" fmla="*/ 2 h 774"/>
                <a:gd name="T68" fmla="*/ 88 w 236"/>
                <a:gd name="T69" fmla="*/ 6 h 774"/>
                <a:gd name="T70" fmla="*/ 98 w 236"/>
                <a:gd name="T71" fmla="*/ 12 h 774"/>
                <a:gd name="T72" fmla="*/ 108 w 236"/>
                <a:gd name="T73" fmla="*/ 20 h 774"/>
                <a:gd name="T74" fmla="*/ 116 w 236"/>
                <a:gd name="T75" fmla="*/ 30 h 774"/>
                <a:gd name="T76" fmla="*/ 122 w 236"/>
                <a:gd name="T77" fmla="*/ 40 h 774"/>
                <a:gd name="T78" fmla="*/ 124 w 236"/>
                <a:gd name="T79" fmla="*/ 52 h 774"/>
                <a:gd name="T80" fmla="*/ 236 w 236"/>
                <a:gd name="T81" fmla="*/ 700 h 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774">
                  <a:moveTo>
                    <a:pt x="236" y="700"/>
                  </a:moveTo>
                  <a:lnTo>
                    <a:pt x="236" y="700"/>
                  </a:lnTo>
                  <a:lnTo>
                    <a:pt x="236" y="712"/>
                  </a:lnTo>
                  <a:lnTo>
                    <a:pt x="234" y="724"/>
                  </a:lnTo>
                  <a:lnTo>
                    <a:pt x="230" y="736"/>
                  </a:lnTo>
                  <a:lnTo>
                    <a:pt x="224" y="746"/>
                  </a:lnTo>
                  <a:lnTo>
                    <a:pt x="216" y="756"/>
                  </a:lnTo>
                  <a:lnTo>
                    <a:pt x="208" y="764"/>
                  </a:lnTo>
                  <a:lnTo>
                    <a:pt x="196" y="770"/>
                  </a:lnTo>
                  <a:lnTo>
                    <a:pt x="184" y="772"/>
                  </a:lnTo>
                  <a:lnTo>
                    <a:pt x="184" y="772"/>
                  </a:lnTo>
                  <a:lnTo>
                    <a:pt x="184" y="772"/>
                  </a:lnTo>
                  <a:lnTo>
                    <a:pt x="172" y="774"/>
                  </a:lnTo>
                  <a:lnTo>
                    <a:pt x="160" y="772"/>
                  </a:lnTo>
                  <a:lnTo>
                    <a:pt x="148" y="768"/>
                  </a:lnTo>
                  <a:lnTo>
                    <a:pt x="138" y="762"/>
                  </a:lnTo>
                  <a:lnTo>
                    <a:pt x="128" y="754"/>
                  </a:lnTo>
                  <a:lnTo>
                    <a:pt x="120" y="744"/>
                  </a:lnTo>
                  <a:lnTo>
                    <a:pt x="116" y="734"/>
                  </a:lnTo>
                  <a:lnTo>
                    <a:pt x="112" y="722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20" y="18"/>
                  </a:lnTo>
                  <a:lnTo>
                    <a:pt x="28" y="10"/>
                  </a:lnTo>
                  <a:lnTo>
                    <a:pt x="40" y="6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4" y="0"/>
                  </a:lnTo>
                  <a:lnTo>
                    <a:pt x="78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20"/>
                  </a:lnTo>
                  <a:lnTo>
                    <a:pt x="116" y="30"/>
                  </a:lnTo>
                  <a:lnTo>
                    <a:pt x="122" y="40"/>
                  </a:lnTo>
                  <a:lnTo>
                    <a:pt x="124" y="52"/>
                  </a:lnTo>
                  <a:lnTo>
                    <a:pt x="236" y="700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126"/>
            <p:cNvSpPr>
              <a:spLocks/>
            </p:cNvSpPr>
            <p:nvPr userDrawn="1"/>
          </p:nvSpPr>
          <p:spPr bwMode="auto">
            <a:xfrm>
              <a:off x="3155950" y="4694238"/>
              <a:ext cx="133350" cy="127000"/>
            </a:xfrm>
            <a:custGeom>
              <a:avLst/>
              <a:gdLst>
                <a:gd name="T0" fmla="*/ 84 w 84"/>
                <a:gd name="T1" fmla="*/ 64 h 80"/>
                <a:gd name="T2" fmla="*/ 80 w 84"/>
                <a:gd name="T3" fmla="*/ 32 h 80"/>
                <a:gd name="T4" fmla="*/ 80 w 84"/>
                <a:gd name="T5" fmla="*/ 32 h 80"/>
                <a:gd name="T6" fmla="*/ 76 w 84"/>
                <a:gd name="T7" fmla="*/ 26 h 80"/>
                <a:gd name="T8" fmla="*/ 74 w 84"/>
                <a:gd name="T9" fmla="*/ 18 h 80"/>
                <a:gd name="T10" fmla="*/ 68 w 84"/>
                <a:gd name="T11" fmla="*/ 12 h 80"/>
                <a:gd name="T12" fmla="*/ 62 w 84"/>
                <a:gd name="T13" fmla="*/ 8 h 80"/>
                <a:gd name="T14" fmla="*/ 56 w 84"/>
                <a:gd name="T15" fmla="*/ 4 h 80"/>
                <a:gd name="T16" fmla="*/ 48 w 84"/>
                <a:gd name="T17" fmla="*/ 0 h 80"/>
                <a:gd name="T18" fmla="*/ 42 w 84"/>
                <a:gd name="T19" fmla="*/ 0 h 80"/>
                <a:gd name="T20" fmla="*/ 34 w 84"/>
                <a:gd name="T21" fmla="*/ 0 h 80"/>
                <a:gd name="T22" fmla="*/ 34 w 84"/>
                <a:gd name="T23" fmla="*/ 0 h 80"/>
                <a:gd name="T24" fmla="*/ 26 w 84"/>
                <a:gd name="T25" fmla="*/ 2 h 80"/>
                <a:gd name="T26" fmla="*/ 18 w 84"/>
                <a:gd name="T27" fmla="*/ 6 h 80"/>
                <a:gd name="T28" fmla="*/ 12 w 84"/>
                <a:gd name="T29" fmla="*/ 10 h 80"/>
                <a:gd name="T30" fmla="*/ 8 w 84"/>
                <a:gd name="T31" fmla="*/ 16 h 80"/>
                <a:gd name="T32" fmla="*/ 4 w 84"/>
                <a:gd name="T33" fmla="*/ 24 h 80"/>
                <a:gd name="T34" fmla="*/ 2 w 84"/>
                <a:gd name="T35" fmla="*/ 30 h 80"/>
                <a:gd name="T36" fmla="*/ 0 w 84"/>
                <a:gd name="T37" fmla="*/ 38 h 80"/>
                <a:gd name="T38" fmla="*/ 0 w 84"/>
                <a:gd name="T39" fmla="*/ 46 h 80"/>
                <a:gd name="T40" fmla="*/ 6 w 84"/>
                <a:gd name="T41" fmla="*/ 76 h 80"/>
                <a:gd name="T42" fmla="*/ 6 w 84"/>
                <a:gd name="T43" fmla="*/ 76 h 80"/>
                <a:gd name="T44" fmla="*/ 16 w 84"/>
                <a:gd name="T45" fmla="*/ 78 h 80"/>
                <a:gd name="T46" fmla="*/ 28 w 84"/>
                <a:gd name="T47" fmla="*/ 80 h 80"/>
                <a:gd name="T48" fmla="*/ 44 w 84"/>
                <a:gd name="T49" fmla="*/ 78 h 80"/>
                <a:gd name="T50" fmla="*/ 44 w 84"/>
                <a:gd name="T51" fmla="*/ 78 h 80"/>
                <a:gd name="T52" fmla="*/ 64 w 84"/>
                <a:gd name="T53" fmla="*/ 74 h 80"/>
                <a:gd name="T54" fmla="*/ 74 w 84"/>
                <a:gd name="T55" fmla="*/ 70 h 80"/>
                <a:gd name="T56" fmla="*/ 80 w 84"/>
                <a:gd name="T57" fmla="*/ 66 h 80"/>
                <a:gd name="T58" fmla="*/ 84 w 84"/>
                <a:gd name="T59" fmla="*/ 64 h 80"/>
                <a:gd name="T60" fmla="*/ 84 w 84"/>
                <a:gd name="T61" fmla="*/ 6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4" h="80">
                  <a:moveTo>
                    <a:pt x="84" y="64"/>
                  </a:moveTo>
                  <a:lnTo>
                    <a:pt x="80" y="32"/>
                  </a:lnTo>
                  <a:lnTo>
                    <a:pt x="80" y="32"/>
                  </a:lnTo>
                  <a:lnTo>
                    <a:pt x="76" y="26"/>
                  </a:lnTo>
                  <a:lnTo>
                    <a:pt x="74" y="18"/>
                  </a:lnTo>
                  <a:lnTo>
                    <a:pt x="68" y="12"/>
                  </a:lnTo>
                  <a:lnTo>
                    <a:pt x="62" y="8"/>
                  </a:lnTo>
                  <a:lnTo>
                    <a:pt x="56" y="4"/>
                  </a:lnTo>
                  <a:lnTo>
                    <a:pt x="48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8" y="16"/>
                  </a:lnTo>
                  <a:lnTo>
                    <a:pt x="4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16" y="78"/>
                  </a:lnTo>
                  <a:lnTo>
                    <a:pt x="28" y="80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64" y="74"/>
                  </a:lnTo>
                  <a:lnTo>
                    <a:pt x="74" y="70"/>
                  </a:lnTo>
                  <a:lnTo>
                    <a:pt x="80" y="66"/>
                  </a:lnTo>
                  <a:lnTo>
                    <a:pt x="84" y="64"/>
                  </a:lnTo>
                  <a:lnTo>
                    <a:pt x="84" y="64"/>
                  </a:lnTo>
                  <a:close/>
                </a:path>
              </a:pathLst>
            </a:custGeom>
            <a:solidFill>
              <a:srgbClr val="FED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127"/>
            <p:cNvSpPr>
              <a:spLocks/>
            </p:cNvSpPr>
            <p:nvPr userDrawn="1"/>
          </p:nvSpPr>
          <p:spPr bwMode="auto">
            <a:xfrm>
              <a:off x="3228975" y="5189538"/>
              <a:ext cx="136525" cy="34925"/>
            </a:xfrm>
            <a:custGeom>
              <a:avLst/>
              <a:gdLst>
                <a:gd name="T0" fmla="*/ 86 w 86"/>
                <a:gd name="T1" fmla="*/ 4 h 22"/>
                <a:gd name="T2" fmla="*/ 86 w 86"/>
                <a:gd name="T3" fmla="*/ 4 h 22"/>
                <a:gd name="T4" fmla="*/ 86 w 86"/>
                <a:gd name="T5" fmla="*/ 8 h 22"/>
                <a:gd name="T6" fmla="*/ 82 w 86"/>
                <a:gd name="T7" fmla="*/ 10 h 22"/>
                <a:gd name="T8" fmla="*/ 6 w 86"/>
                <a:gd name="T9" fmla="*/ 22 h 22"/>
                <a:gd name="T10" fmla="*/ 6 w 86"/>
                <a:gd name="T11" fmla="*/ 22 h 22"/>
                <a:gd name="T12" fmla="*/ 2 w 86"/>
                <a:gd name="T13" fmla="*/ 22 h 22"/>
                <a:gd name="T14" fmla="*/ 0 w 86"/>
                <a:gd name="T15" fmla="*/ 18 h 22"/>
                <a:gd name="T16" fmla="*/ 0 w 86"/>
                <a:gd name="T17" fmla="*/ 18 h 22"/>
                <a:gd name="T18" fmla="*/ 0 w 86"/>
                <a:gd name="T19" fmla="*/ 18 h 22"/>
                <a:gd name="T20" fmla="*/ 0 w 86"/>
                <a:gd name="T21" fmla="*/ 16 h 22"/>
                <a:gd name="T22" fmla="*/ 4 w 86"/>
                <a:gd name="T23" fmla="*/ 14 h 22"/>
                <a:gd name="T24" fmla="*/ 82 w 86"/>
                <a:gd name="T25" fmla="*/ 0 h 22"/>
                <a:gd name="T26" fmla="*/ 82 w 86"/>
                <a:gd name="T27" fmla="*/ 0 h 22"/>
                <a:gd name="T28" fmla="*/ 84 w 86"/>
                <a:gd name="T29" fmla="*/ 2 h 22"/>
                <a:gd name="T30" fmla="*/ 86 w 86"/>
                <a:gd name="T31" fmla="*/ 4 h 22"/>
                <a:gd name="T32" fmla="*/ 86 w 86"/>
                <a:gd name="T33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6" h="22">
                  <a:moveTo>
                    <a:pt x="86" y="4"/>
                  </a:moveTo>
                  <a:lnTo>
                    <a:pt x="86" y="4"/>
                  </a:lnTo>
                  <a:lnTo>
                    <a:pt x="86" y="8"/>
                  </a:lnTo>
                  <a:lnTo>
                    <a:pt x="82" y="1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4" y="14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4" y="2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solidFill>
              <a:srgbClr val="FED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128"/>
            <p:cNvSpPr>
              <a:spLocks/>
            </p:cNvSpPr>
            <p:nvPr userDrawn="1"/>
          </p:nvSpPr>
          <p:spPr bwMode="auto">
            <a:xfrm>
              <a:off x="3267075" y="5230813"/>
              <a:ext cx="73025" cy="22225"/>
            </a:xfrm>
            <a:custGeom>
              <a:avLst/>
              <a:gdLst>
                <a:gd name="T0" fmla="*/ 46 w 46"/>
                <a:gd name="T1" fmla="*/ 4 h 14"/>
                <a:gd name="T2" fmla="*/ 46 w 46"/>
                <a:gd name="T3" fmla="*/ 4 h 14"/>
                <a:gd name="T4" fmla="*/ 46 w 46"/>
                <a:gd name="T5" fmla="*/ 6 h 14"/>
                <a:gd name="T6" fmla="*/ 44 w 46"/>
                <a:gd name="T7" fmla="*/ 8 h 14"/>
                <a:gd name="T8" fmla="*/ 4 w 46"/>
                <a:gd name="T9" fmla="*/ 14 h 14"/>
                <a:gd name="T10" fmla="*/ 4 w 46"/>
                <a:gd name="T11" fmla="*/ 14 h 14"/>
                <a:gd name="T12" fmla="*/ 2 w 46"/>
                <a:gd name="T13" fmla="*/ 14 h 14"/>
                <a:gd name="T14" fmla="*/ 0 w 46"/>
                <a:gd name="T15" fmla="*/ 12 h 14"/>
                <a:gd name="T16" fmla="*/ 0 w 46"/>
                <a:gd name="T17" fmla="*/ 12 h 14"/>
                <a:gd name="T18" fmla="*/ 0 w 46"/>
                <a:gd name="T19" fmla="*/ 12 h 14"/>
                <a:gd name="T20" fmla="*/ 0 w 46"/>
                <a:gd name="T21" fmla="*/ 8 h 14"/>
                <a:gd name="T22" fmla="*/ 4 w 46"/>
                <a:gd name="T23" fmla="*/ 6 h 14"/>
                <a:gd name="T24" fmla="*/ 42 w 46"/>
                <a:gd name="T25" fmla="*/ 0 h 14"/>
                <a:gd name="T26" fmla="*/ 42 w 46"/>
                <a:gd name="T27" fmla="*/ 0 h 14"/>
                <a:gd name="T28" fmla="*/ 44 w 46"/>
                <a:gd name="T29" fmla="*/ 0 h 14"/>
                <a:gd name="T30" fmla="*/ 46 w 46"/>
                <a:gd name="T31" fmla="*/ 4 h 14"/>
                <a:gd name="T32" fmla="*/ 46 w 46"/>
                <a:gd name="T3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4">
                  <a:moveTo>
                    <a:pt x="46" y="4"/>
                  </a:moveTo>
                  <a:lnTo>
                    <a:pt x="46" y="4"/>
                  </a:lnTo>
                  <a:lnTo>
                    <a:pt x="46" y="6"/>
                  </a:lnTo>
                  <a:lnTo>
                    <a:pt x="44" y="8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6" y="4"/>
                  </a:lnTo>
                  <a:lnTo>
                    <a:pt x="46" y="4"/>
                  </a:lnTo>
                  <a:close/>
                </a:path>
              </a:pathLst>
            </a:custGeom>
            <a:solidFill>
              <a:srgbClr val="FED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129"/>
            <p:cNvSpPr>
              <a:spLocks/>
            </p:cNvSpPr>
            <p:nvPr userDrawn="1"/>
          </p:nvSpPr>
          <p:spPr bwMode="auto">
            <a:xfrm>
              <a:off x="3384550" y="5951538"/>
              <a:ext cx="889000" cy="904875"/>
            </a:xfrm>
            <a:custGeom>
              <a:avLst/>
              <a:gdLst>
                <a:gd name="T0" fmla="*/ 0 w 560"/>
                <a:gd name="T1" fmla="*/ 58 h 570"/>
                <a:gd name="T2" fmla="*/ 50 w 560"/>
                <a:gd name="T3" fmla="*/ 570 h 570"/>
                <a:gd name="T4" fmla="*/ 560 w 560"/>
                <a:gd name="T5" fmla="*/ 570 h 570"/>
                <a:gd name="T6" fmla="*/ 414 w 560"/>
                <a:gd name="T7" fmla="*/ 0 h 570"/>
                <a:gd name="T8" fmla="*/ 414 w 560"/>
                <a:gd name="T9" fmla="*/ 0 h 570"/>
                <a:gd name="T10" fmla="*/ 398 w 560"/>
                <a:gd name="T11" fmla="*/ 6 h 570"/>
                <a:gd name="T12" fmla="*/ 378 w 560"/>
                <a:gd name="T13" fmla="*/ 12 h 570"/>
                <a:gd name="T14" fmla="*/ 330 w 560"/>
                <a:gd name="T15" fmla="*/ 24 h 570"/>
                <a:gd name="T16" fmla="*/ 270 w 560"/>
                <a:gd name="T17" fmla="*/ 34 h 570"/>
                <a:gd name="T18" fmla="*/ 206 w 560"/>
                <a:gd name="T19" fmla="*/ 44 h 570"/>
                <a:gd name="T20" fmla="*/ 142 w 560"/>
                <a:gd name="T21" fmla="*/ 52 h 570"/>
                <a:gd name="T22" fmla="*/ 84 w 560"/>
                <a:gd name="T23" fmla="*/ 58 h 570"/>
                <a:gd name="T24" fmla="*/ 34 w 560"/>
                <a:gd name="T25" fmla="*/ 60 h 570"/>
                <a:gd name="T26" fmla="*/ 16 w 560"/>
                <a:gd name="T27" fmla="*/ 60 h 570"/>
                <a:gd name="T28" fmla="*/ 0 w 560"/>
                <a:gd name="T29" fmla="*/ 58 h 570"/>
                <a:gd name="T30" fmla="*/ 0 w 560"/>
                <a:gd name="T31" fmla="*/ 58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0" h="570">
                  <a:moveTo>
                    <a:pt x="0" y="58"/>
                  </a:moveTo>
                  <a:lnTo>
                    <a:pt x="50" y="570"/>
                  </a:lnTo>
                  <a:lnTo>
                    <a:pt x="560" y="570"/>
                  </a:lnTo>
                  <a:lnTo>
                    <a:pt x="414" y="0"/>
                  </a:lnTo>
                  <a:lnTo>
                    <a:pt x="414" y="0"/>
                  </a:lnTo>
                  <a:lnTo>
                    <a:pt x="398" y="6"/>
                  </a:lnTo>
                  <a:lnTo>
                    <a:pt x="378" y="12"/>
                  </a:lnTo>
                  <a:lnTo>
                    <a:pt x="330" y="24"/>
                  </a:lnTo>
                  <a:lnTo>
                    <a:pt x="270" y="34"/>
                  </a:lnTo>
                  <a:lnTo>
                    <a:pt x="206" y="44"/>
                  </a:lnTo>
                  <a:lnTo>
                    <a:pt x="142" y="52"/>
                  </a:lnTo>
                  <a:lnTo>
                    <a:pt x="84" y="58"/>
                  </a:lnTo>
                  <a:lnTo>
                    <a:pt x="34" y="60"/>
                  </a:lnTo>
                  <a:lnTo>
                    <a:pt x="16" y="60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130"/>
            <p:cNvSpPr>
              <a:spLocks/>
            </p:cNvSpPr>
            <p:nvPr userDrawn="1"/>
          </p:nvSpPr>
          <p:spPr bwMode="auto">
            <a:xfrm>
              <a:off x="1730375" y="4932363"/>
              <a:ext cx="361950" cy="1050925"/>
            </a:xfrm>
            <a:custGeom>
              <a:avLst/>
              <a:gdLst>
                <a:gd name="T0" fmla="*/ 64 w 228"/>
                <a:gd name="T1" fmla="*/ 620 h 662"/>
                <a:gd name="T2" fmla="*/ 64 w 228"/>
                <a:gd name="T3" fmla="*/ 620 h 662"/>
                <a:gd name="T4" fmla="*/ 58 w 228"/>
                <a:gd name="T5" fmla="*/ 610 h 662"/>
                <a:gd name="T6" fmla="*/ 54 w 228"/>
                <a:gd name="T7" fmla="*/ 594 h 662"/>
                <a:gd name="T8" fmla="*/ 42 w 228"/>
                <a:gd name="T9" fmla="*/ 550 h 662"/>
                <a:gd name="T10" fmla="*/ 30 w 228"/>
                <a:gd name="T11" fmla="*/ 490 h 662"/>
                <a:gd name="T12" fmla="*/ 20 w 228"/>
                <a:gd name="T13" fmla="*/ 426 h 662"/>
                <a:gd name="T14" fmla="*/ 6 w 228"/>
                <a:gd name="T15" fmla="*/ 308 h 662"/>
                <a:gd name="T16" fmla="*/ 0 w 228"/>
                <a:gd name="T17" fmla="*/ 256 h 662"/>
                <a:gd name="T18" fmla="*/ 144 w 228"/>
                <a:gd name="T19" fmla="*/ 0 h 662"/>
                <a:gd name="T20" fmla="*/ 144 w 228"/>
                <a:gd name="T21" fmla="*/ 0 h 662"/>
                <a:gd name="T22" fmla="*/ 152 w 228"/>
                <a:gd name="T23" fmla="*/ 12 h 662"/>
                <a:gd name="T24" fmla="*/ 160 w 228"/>
                <a:gd name="T25" fmla="*/ 26 h 662"/>
                <a:gd name="T26" fmla="*/ 168 w 228"/>
                <a:gd name="T27" fmla="*/ 42 h 662"/>
                <a:gd name="T28" fmla="*/ 176 w 228"/>
                <a:gd name="T29" fmla="*/ 62 h 662"/>
                <a:gd name="T30" fmla="*/ 184 w 228"/>
                <a:gd name="T31" fmla="*/ 84 h 662"/>
                <a:gd name="T32" fmla="*/ 188 w 228"/>
                <a:gd name="T33" fmla="*/ 106 h 662"/>
                <a:gd name="T34" fmla="*/ 188 w 228"/>
                <a:gd name="T35" fmla="*/ 118 h 662"/>
                <a:gd name="T36" fmla="*/ 186 w 228"/>
                <a:gd name="T37" fmla="*/ 128 h 662"/>
                <a:gd name="T38" fmla="*/ 186 w 228"/>
                <a:gd name="T39" fmla="*/ 128 h 662"/>
                <a:gd name="T40" fmla="*/ 178 w 228"/>
                <a:gd name="T41" fmla="*/ 182 h 662"/>
                <a:gd name="T42" fmla="*/ 166 w 228"/>
                <a:gd name="T43" fmla="*/ 234 h 662"/>
                <a:gd name="T44" fmla="*/ 154 w 228"/>
                <a:gd name="T45" fmla="*/ 290 h 662"/>
                <a:gd name="T46" fmla="*/ 212 w 228"/>
                <a:gd name="T47" fmla="*/ 490 h 662"/>
                <a:gd name="T48" fmla="*/ 212 w 228"/>
                <a:gd name="T49" fmla="*/ 490 h 662"/>
                <a:gd name="T50" fmla="*/ 216 w 228"/>
                <a:gd name="T51" fmla="*/ 498 h 662"/>
                <a:gd name="T52" fmla="*/ 220 w 228"/>
                <a:gd name="T53" fmla="*/ 508 h 662"/>
                <a:gd name="T54" fmla="*/ 222 w 228"/>
                <a:gd name="T55" fmla="*/ 522 h 662"/>
                <a:gd name="T56" fmla="*/ 222 w 228"/>
                <a:gd name="T57" fmla="*/ 522 h 662"/>
                <a:gd name="T58" fmla="*/ 226 w 228"/>
                <a:gd name="T59" fmla="*/ 536 h 662"/>
                <a:gd name="T60" fmla="*/ 228 w 228"/>
                <a:gd name="T61" fmla="*/ 554 h 662"/>
                <a:gd name="T62" fmla="*/ 228 w 228"/>
                <a:gd name="T63" fmla="*/ 570 h 662"/>
                <a:gd name="T64" fmla="*/ 226 w 228"/>
                <a:gd name="T65" fmla="*/ 588 h 662"/>
                <a:gd name="T66" fmla="*/ 222 w 228"/>
                <a:gd name="T67" fmla="*/ 606 h 662"/>
                <a:gd name="T68" fmla="*/ 216 w 228"/>
                <a:gd name="T69" fmla="*/ 620 h 662"/>
                <a:gd name="T70" fmla="*/ 206 w 228"/>
                <a:gd name="T71" fmla="*/ 634 h 662"/>
                <a:gd name="T72" fmla="*/ 200 w 228"/>
                <a:gd name="T73" fmla="*/ 640 h 662"/>
                <a:gd name="T74" fmla="*/ 192 w 228"/>
                <a:gd name="T75" fmla="*/ 646 h 662"/>
                <a:gd name="T76" fmla="*/ 192 w 228"/>
                <a:gd name="T77" fmla="*/ 646 h 662"/>
                <a:gd name="T78" fmla="*/ 178 w 228"/>
                <a:gd name="T79" fmla="*/ 652 h 662"/>
                <a:gd name="T80" fmla="*/ 166 w 228"/>
                <a:gd name="T81" fmla="*/ 658 h 662"/>
                <a:gd name="T82" fmla="*/ 156 w 228"/>
                <a:gd name="T83" fmla="*/ 662 h 662"/>
                <a:gd name="T84" fmla="*/ 144 w 228"/>
                <a:gd name="T85" fmla="*/ 662 h 662"/>
                <a:gd name="T86" fmla="*/ 134 w 228"/>
                <a:gd name="T87" fmla="*/ 662 h 662"/>
                <a:gd name="T88" fmla="*/ 126 w 228"/>
                <a:gd name="T89" fmla="*/ 662 h 662"/>
                <a:gd name="T90" fmla="*/ 108 w 228"/>
                <a:gd name="T91" fmla="*/ 656 h 662"/>
                <a:gd name="T92" fmla="*/ 94 w 228"/>
                <a:gd name="T93" fmla="*/ 648 h 662"/>
                <a:gd name="T94" fmla="*/ 82 w 228"/>
                <a:gd name="T95" fmla="*/ 638 h 662"/>
                <a:gd name="T96" fmla="*/ 64 w 228"/>
                <a:gd name="T97" fmla="*/ 620 h 662"/>
                <a:gd name="T98" fmla="*/ 64 w 228"/>
                <a:gd name="T99" fmla="*/ 620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8" h="662">
                  <a:moveTo>
                    <a:pt x="64" y="620"/>
                  </a:moveTo>
                  <a:lnTo>
                    <a:pt x="64" y="620"/>
                  </a:lnTo>
                  <a:lnTo>
                    <a:pt x="58" y="610"/>
                  </a:lnTo>
                  <a:lnTo>
                    <a:pt x="54" y="594"/>
                  </a:lnTo>
                  <a:lnTo>
                    <a:pt x="42" y="550"/>
                  </a:lnTo>
                  <a:lnTo>
                    <a:pt x="30" y="490"/>
                  </a:lnTo>
                  <a:lnTo>
                    <a:pt x="20" y="426"/>
                  </a:lnTo>
                  <a:lnTo>
                    <a:pt x="6" y="308"/>
                  </a:lnTo>
                  <a:lnTo>
                    <a:pt x="0" y="256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2" y="12"/>
                  </a:lnTo>
                  <a:lnTo>
                    <a:pt x="160" y="26"/>
                  </a:lnTo>
                  <a:lnTo>
                    <a:pt x="168" y="42"/>
                  </a:lnTo>
                  <a:lnTo>
                    <a:pt x="176" y="62"/>
                  </a:lnTo>
                  <a:lnTo>
                    <a:pt x="184" y="84"/>
                  </a:lnTo>
                  <a:lnTo>
                    <a:pt x="188" y="106"/>
                  </a:lnTo>
                  <a:lnTo>
                    <a:pt x="188" y="118"/>
                  </a:lnTo>
                  <a:lnTo>
                    <a:pt x="186" y="128"/>
                  </a:lnTo>
                  <a:lnTo>
                    <a:pt x="186" y="128"/>
                  </a:lnTo>
                  <a:lnTo>
                    <a:pt x="178" y="182"/>
                  </a:lnTo>
                  <a:lnTo>
                    <a:pt x="166" y="234"/>
                  </a:lnTo>
                  <a:lnTo>
                    <a:pt x="154" y="290"/>
                  </a:lnTo>
                  <a:lnTo>
                    <a:pt x="212" y="490"/>
                  </a:lnTo>
                  <a:lnTo>
                    <a:pt x="212" y="490"/>
                  </a:lnTo>
                  <a:lnTo>
                    <a:pt x="216" y="498"/>
                  </a:lnTo>
                  <a:lnTo>
                    <a:pt x="220" y="508"/>
                  </a:lnTo>
                  <a:lnTo>
                    <a:pt x="222" y="522"/>
                  </a:lnTo>
                  <a:lnTo>
                    <a:pt x="222" y="522"/>
                  </a:lnTo>
                  <a:lnTo>
                    <a:pt x="226" y="536"/>
                  </a:lnTo>
                  <a:lnTo>
                    <a:pt x="228" y="554"/>
                  </a:lnTo>
                  <a:lnTo>
                    <a:pt x="228" y="570"/>
                  </a:lnTo>
                  <a:lnTo>
                    <a:pt x="226" y="588"/>
                  </a:lnTo>
                  <a:lnTo>
                    <a:pt x="222" y="606"/>
                  </a:lnTo>
                  <a:lnTo>
                    <a:pt x="216" y="620"/>
                  </a:lnTo>
                  <a:lnTo>
                    <a:pt x="206" y="634"/>
                  </a:lnTo>
                  <a:lnTo>
                    <a:pt x="200" y="640"/>
                  </a:lnTo>
                  <a:lnTo>
                    <a:pt x="192" y="646"/>
                  </a:lnTo>
                  <a:lnTo>
                    <a:pt x="192" y="646"/>
                  </a:lnTo>
                  <a:lnTo>
                    <a:pt x="178" y="652"/>
                  </a:lnTo>
                  <a:lnTo>
                    <a:pt x="166" y="658"/>
                  </a:lnTo>
                  <a:lnTo>
                    <a:pt x="156" y="662"/>
                  </a:lnTo>
                  <a:lnTo>
                    <a:pt x="144" y="662"/>
                  </a:lnTo>
                  <a:lnTo>
                    <a:pt x="134" y="662"/>
                  </a:lnTo>
                  <a:lnTo>
                    <a:pt x="126" y="662"/>
                  </a:lnTo>
                  <a:lnTo>
                    <a:pt x="108" y="656"/>
                  </a:lnTo>
                  <a:lnTo>
                    <a:pt x="94" y="648"/>
                  </a:lnTo>
                  <a:lnTo>
                    <a:pt x="82" y="638"/>
                  </a:lnTo>
                  <a:lnTo>
                    <a:pt x="64" y="620"/>
                  </a:lnTo>
                  <a:lnTo>
                    <a:pt x="64" y="620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131"/>
            <p:cNvSpPr>
              <a:spLocks/>
            </p:cNvSpPr>
            <p:nvPr userDrawn="1"/>
          </p:nvSpPr>
          <p:spPr bwMode="auto">
            <a:xfrm>
              <a:off x="1949450" y="2230438"/>
              <a:ext cx="168275" cy="317500"/>
            </a:xfrm>
            <a:custGeom>
              <a:avLst/>
              <a:gdLst>
                <a:gd name="T0" fmla="*/ 64 w 106"/>
                <a:gd name="T1" fmla="*/ 124 h 200"/>
                <a:gd name="T2" fmla="*/ 62 w 106"/>
                <a:gd name="T3" fmla="*/ 132 h 200"/>
                <a:gd name="T4" fmla="*/ 78 w 106"/>
                <a:gd name="T5" fmla="*/ 162 h 200"/>
                <a:gd name="T6" fmla="*/ 106 w 106"/>
                <a:gd name="T7" fmla="*/ 188 h 200"/>
                <a:gd name="T8" fmla="*/ 102 w 106"/>
                <a:gd name="T9" fmla="*/ 176 h 200"/>
                <a:gd name="T10" fmla="*/ 92 w 106"/>
                <a:gd name="T11" fmla="*/ 138 h 200"/>
                <a:gd name="T12" fmla="*/ 84 w 106"/>
                <a:gd name="T13" fmla="*/ 106 h 200"/>
                <a:gd name="T14" fmla="*/ 72 w 106"/>
                <a:gd name="T15" fmla="*/ 72 h 200"/>
                <a:gd name="T16" fmla="*/ 46 w 106"/>
                <a:gd name="T17" fmla="*/ 36 h 200"/>
                <a:gd name="T18" fmla="*/ 4 w 106"/>
                <a:gd name="T19" fmla="*/ 0 h 200"/>
                <a:gd name="T20" fmla="*/ 0 w 106"/>
                <a:gd name="T21" fmla="*/ 24 h 200"/>
                <a:gd name="T22" fmla="*/ 2 w 106"/>
                <a:gd name="T23" fmla="*/ 72 h 200"/>
                <a:gd name="T24" fmla="*/ 16 w 106"/>
                <a:gd name="T25" fmla="*/ 116 h 200"/>
                <a:gd name="T26" fmla="*/ 40 w 106"/>
                <a:gd name="T27" fmla="*/ 154 h 200"/>
                <a:gd name="T28" fmla="*/ 54 w 106"/>
                <a:gd name="T29" fmla="*/ 170 h 200"/>
                <a:gd name="T30" fmla="*/ 84 w 106"/>
                <a:gd name="T31" fmla="*/ 192 h 200"/>
                <a:gd name="T32" fmla="*/ 100 w 106"/>
                <a:gd name="T33" fmla="*/ 200 h 200"/>
                <a:gd name="T34" fmla="*/ 82 w 106"/>
                <a:gd name="T35" fmla="*/ 186 h 200"/>
                <a:gd name="T36" fmla="*/ 58 w 106"/>
                <a:gd name="T37" fmla="*/ 156 h 200"/>
                <a:gd name="T38" fmla="*/ 52 w 106"/>
                <a:gd name="T39" fmla="*/ 138 h 200"/>
                <a:gd name="T40" fmla="*/ 42 w 106"/>
                <a:gd name="T41" fmla="*/ 132 h 200"/>
                <a:gd name="T42" fmla="*/ 36 w 106"/>
                <a:gd name="T43" fmla="*/ 126 h 200"/>
                <a:gd name="T44" fmla="*/ 28 w 106"/>
                <a:gd name="T45" fmla="*/ 120 h 200"/>
                <a:gd name="T46" fmla="*/ 28 w 106"/>
                <a:gd name="T47" fmla="*/ 120 h 200"/>
                <a:gd name="T48" fmla="*/ 26 w 106"/>
                <a:gd name="T49" fmla="*/ 118 h 200"/>
                <a:gd name="T50" fmla="*/ 28 w 106"/>
                <a:gd name="T51" fmla="*/ 116 h 200"/>
                <a:gd name="T52" fmla="*/ 32 w 106"/>
                <a:gd name="T53" fmla="*/ 114 h 200"/>
                <a:gd name="T54" fmla="*/ 32 w 106"/>
                <a:gd name="T55" fmla="*/ 114 h 200"/>
                <a:gd name="T56" fmla="*/ 32 w 106"/>
                <a:gd name="T57" fmla="*/ 116 h 200"/>
                <a:gd name="T58" fmla="*/ 40 w 106"/>
                <a:gd name="T59" fmla="*/ 120 h 200"/>
                <a:gd name="T60" fmla="*/ 48 w 106"/>
                <a:gd name="T61" fmla="*/ 126 h 200"/>
                <a:gd name="T62" fmla="*/ 48 w 106"/>
                <a:gd name="T63" fmla="*/ 126 h 200"/>
                <a:gd name="T64" fmla="*/ 38 w 106"/>
                <a:gd name="T65" fmla="*/ 90 h 200"/>
                <a:gd name="T66" fmla="*/ 34 w 106"/>
                <a:gd name="T67" fmla="*/ 74 h 200"/>
                <a:gd name="T68" fmla="*/ 38 w 106"/>
                <a:gd name="T69" fmla="*/ 66 h 200"/>
                <a:gd name="T70" fmla="*/ 44 w 106"/>
                <a:gd name="T71" fmla="*/ 68 h 200"/>
                <a:gd name="T72" fmla="*/ 46 w 106"/>
                <a:gd name="T73" fmla="*/ 72 h 200"/>
                <a:gd name="T74" fmla="*/ 50 w 106"/>
                <a:gd name="T75" fmla="*/ 86 h 200"/>
                <a:gd name="T76" fmla="*/ 58 w 106"/>
                <a:gd name="T77" fmla="*/ 114 h 200"/>
                <a:gd name="T78" fmla="*/ 68 w 106"/>
                <a:gd name="T79" fmla="*/ 84 h 200"/>
                <a:gd name="T80" fmla="*/ 70 w 106"/>
                <a:gd name="T81" fmla="*/ 84 h 200"/>
                <a:gd name="T82" fmla="*/ 74 w 106"/>
                <a:gd name="T83" fmla="*/ 84 h 200"/>
                <a:gd name="T84" fmla="*/ 74 w 106"/>
                <a:gd name="T85" fmla="*/ 88 h 200"/>
                <a:gd name="T86" fmla="*/ 66 w 106"/>
                <a:gd name="T87" fmla="*/ 108 h 200"/>
                <a:gd name="T88" fmla="*/ 64 w 106"/>
                <a:gd name="T89" fmla="*/ 12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6" h="200">
                  <a:moveTo>
                    <a:pt x="64" y="124"/>
                  </a:moveTo>
                  <a:lnTo>
                    <a:pt x="64" y="124"/>
                  </a:lnTo>
                  <a:lnTo>
                    <a:pt x="62" y="132"/>
                  </a:lnTo>
                  <a:lnTo>
                    <a:pt x="62" y="132"/>
                  </a:lnTo>
                  <a:lnTo>
                    <a:pt x="70" y="148"/>
                  </a:lnTo>
                  <a:lnTo>
                    <a:pt x="78" y="162"/>
                  </a:lnTo>
                  <a:lnTo>
                    <a:pt x="90" y="176"/>
                  </a:lnTo>
                  <a:lnTo>
                    <a:pt x="106" y="188"/>
                  </a:lnTo>
                  <a:lnTo>
                    <a:pt x="106" y="188"/>
                  </a:lnTo>
                  <a:lnTo>
                    <a:pt x="102" y="176"/>
                  </a:lnTo>
                  <a:lnTo>
                    <a:pt x="98" y="164"/>
                  </a:lnTo>
                  <a:lnTo>
                    <a:pt x="92" y="138"/>
                  </a:lnTo>
                  <a:lnTo>
                    <a:pt x="92" y="138"/>
                  </a:lnTo>
                  <a:lnTo>
                    <a:pt x="84" y="106"/>
                  </a:lnTo>
                  <a:lnTo>
                    <a:pt x="80" y="88"/>
                  </a:lnTo>
                  <a:lnTo>
                    <a:pt x="72" y="72"/>
                  </a:lnTo>
                  <a:lnTo>
                    <a:pt x="60" y="54"/>
                  </a:lnTo>
                  <a:lnTo>
                    <a:pt x="46" y="36"/>
                  </a:lnTo>
                  <a:lnTo>
                    <a:pt x="28" y="1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4"/>
                  </a:lnTo>
                  <a:lnTo>
                    <a:pt x="0" y="48"/>
                  </a:lnTo>
                  <a:lnTo>
                    <a:pt x="2" y="72"/>
                  </a:lnTo>
                  <a:lnTo>
                    <a:pt x="8" y="94"/>
                  </a:lnTo>
                  <a:lnTo>
                    <a:pt x="16" y="116"/>
                  </a:lnTo>
                  <a:lnTo>
                    <a:pt x="26" y="136"/>
                  </a:lnTo>
                  <a:lnTo>
                    <a:pt x="40" y="154"/>
                  </a:lnTo>
                  <a:lnTo>
                    <a:pt x="54" y="170"/>
                  </a:lnTo>
                  <a:lnTo>
                    <a:pt x="54" y="170"/>
                  </a:lnTo>
                  <a:lnTo>
                    <a:pt x="70" y="182"/>
                  </a:lnTo>
                  <a:lnTo>
                    <a:pt x="84" y="192"/>
                  </a:lnTo>
                  <a:lnTo>
                    <a:pt x="84" y="192"/>
                  </a:lnTo>
                  <a:lnTo>
                    <a:pt x="100" y="200"/>
                  </a:lnTo>
                  <a:lnTo>
                    <a:pt x="100" y="200"/>
                  </a:lnTo>
                  <a:lnTo>
                    <a:pt x="82" y="186"/>
                  </a:lnTo>
                  <a:lnTo>
                    <a:pt x="68" y="172"/>
                  </a:lnTo>
                  <a:lnTo>
                    <a:pt x="58" y="156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42" y="132"/>
                  </a:lnTo>
                  <a:lnTo>
                    <a:pt x="42" y="132"/>
                  </a:lnTo>
                  <a:lnTo>
                    <a:pt x="36" y="126"/>
                  </a:lnTo>
                  <a:lnTo>
                    <a:pt x="36" y="126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26" y="118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0" y="114"/>
                  </a:lnTo>
                  <a:lnTo>
                    <a:pt x="32" y="114"/>
                  </a:lnTo>
                  <a:lnTo>
                    <a:pt x="32" y="114"/>
                  </a:lnTo>
                  <a:lnTo>
                    <a:pt x="32" y="114"/>
                  </a:lnTo>
                  <a:lnTo>
                    <a:pt x="32" y="116"/>
                  </a:lnTo>
                  <a:lnTo>
                    <a:pt x="32" y="116"/>
                  </a:lnTo>
                  <a:lnTo>
                    <a:pt x="40" y="120"/>
                  </a:lnTo>
                  <a:lnTo>
                    <a:pt x="40" y="120"/>
                  </a:lnTo>
                  <a:lnTo>
                    <a:pt x="48" y="126"/>
                  </a:lnTo>
                  <a:lnTo>
                    <a:pt x="48" y="126"/>
                  </a:lnTo>
                  <a:lnTo>
                    <a:pt x="48" y="126"/>
                  </a:lnTo>
                  <a:lnTo>
                    <a:pt x="48" y="126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4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4" y="68"/>
                  </a:lnTo>
                  <a:lnTo>
                    <a:pt x="46" y="72"/>
                  </a:lnTo>
                  <a:lnTo>
                    <a:pt x="46" y="72"/>
                  </a:lnTo>
                  <a:lnTo>
                    <a:pt x="50" y="86"/>
                  </a:lnTo>
                  <a:lnTo>
                    <a:pt x="50" y="86"/>
                  </a:lnTo>
                  <a:lnTo>
                    <a:pt x="58" y="114"/>
                  </a:lnTo>
                  <a:lnTo>
                    <a:pt x="58" y="114"/>
                  </a:lnTo>
                  <a:lnTo>
                    <a:pt x="62" y="102"/>
                  </a:lnTo>
                  <a:lnTo>
                    <a:pt x="68" y="84"/>
                  </a:lnTo>
                  <a:lnTo>
                    <a:pt x="68" y="84"/>
                  </a:lnTo>
                  <a:lnTo>
                    <a:pt x="70" y="84"/>
                  </a:lnTo>
                  <a:lnTo>
                    <a:pt x="74" y="84"/>
                  </a:lnTo>
                  <a:lnTo>
                    <a:pt x="74" y="84"/>
                  </a:lnTo>
                  <a:lnTo>
                    <a:pt x="76" y="86"/>
                  </a:lnTo>
                  <a:lnTo>
                    <a:pt x="74" y="88"/>
                  </a:lnTo>
                  <a:lnTo>
                    <a:pt x="74" y="88"/>
                  </a:lnTo>
                  <a:lnTo>
                    <a:pt x="66" y="108"/>
                  </a:lnTo>
                  <a:lnTo>
                    <a:pt x="64" y="124"/>
                  </a:lnTo>
                  <a:lnTo>
                    <a:pt x="64" y="124"/>
                  </a:lnTo>
                  <a:close/>
                </a:path>
              </a:pathLst>
            </a:custGeom>
            <a:solidFill>
              <a:srgbClr val="296E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132"/>
            <p:cNvSpPr>
              <a:spLocks/>
            </p:cNvSpPr>
            <p:nvPr userDrawn="1"/>
          </p:nvSpPr>
          <p:spPr bwMode="auto">
            <a:xfrm>
              <a:off x="1787525" y="1871663"/>
              <a:ext cx="866775" cy="866775"/>
            </a:xfrm>
            <a:custGeom>
              <a:avLst/>
              <a:gdLst>
                <a:gd name="T0" fmla="*/ 468 w 546"/>
                <a:gd name="T1" fmla="*/ 84 h 546"/>
                <a:gd name="T2" fmla="*/ 426 w 546"/>
                <a:gd name="T3" fmla="*/ 48 h 546"/>
                <a:gd name="T4" fmla="*/ 380 w 546"/>
                <a:gd name="T5" fmla="*/ 22 h 546"/>
                <a:gd name="T6" fmla="*/ 330 w 546"/>
                <a:gd name="T7" fmla="*/ 6 h 546"/>
                <a:gd name="T8" fmla="*/ 278 w 546"/>
                <a:gd name="T9" fmla="*/ 0 h 546"/>
                <a:gd name="T10" fmla="*/ 226 w 546"/>
                <a:gd name="T11" fmla="*/ 4 h 546"/>
                <a:gd name="T12" fmla="*/ 174 w 546"/>
                <a:gd name="T13" fmla="*/ 18 h 546"/>
                <a:gd name="T14" fmla="*/ 126 w 546"/>
                <a:gd name="T15" fmla="*/ 42 h 546"/>
                <a:gd name="T16" fmla="*/ 82 w 546"/>
                <a:gd name="T17" fmla="*/ 76 h 546"/>
                <a:gd name="T18" fmla="*/ 64 w 546"/>
                <a:gd name="T19" fmla="*/ 98 h 546"/>
                <a:gd name="T20" fmla="*/ 32 w 546"/>
                <a:gd name="T21" fmla="*/ 142 h 546"/>
                <a:gd name="T22" fmla="*/ 12 w 546"/>
                <a:gd name="T23" fmla="*/ 190 h 546"/>
                <a:gd name="T24" fmla="*/ 0 w 546"/>
                <a:gd name="T25" fmla="*/ 242 h 546"/>
                <a:gd name="T26" fmla="*/ 0 w 546"/>
                <a:gd name="T27" fmla="*/ 294 h 546"/>
                <a:gd name="T28" fmla="*/ 8 w 546"/>
                <a:gd name="T29" fmla="*/ 346 h 546"/>
                <a:gd name="T30" fmla="*/ 28 w 546"/>
                <a:gd name="T31" fmla="*/ 396 h 546"/>
                <a:gd name="T32" fmla="*/ 58 w 546"/>
                <a:gd name="T33" fmla="*/ 442 h 546"/>
                <a:gd name="T34" fmla="*/ 76 w 546"/>
                <a:gd name="T35" fmla="*/ 462 h 546"/>
                <a:gd name="T36" fmla="*/ 118 w 546"/>
                <a:gd name="T37" fmla="*/ 498 h 546"/>
                <a:gd name="T38" fmla="*/ 164 w 546"/>
                <a:gd name="T39" fmla="*/ 524 h 546"/>
                <a:gd name="T40" fmla="*/ 214 w 546"/>
                <a:gd name="T41" fmla="*/ 540 h 546"/>
                <a:gd name="T42" fmla="*/ 266 w 546"/>
                <a:gd name="T43" fmla="*/ 546 h 546"/>
                <a:gd name="T44" fmla="*/ 320 w 546"/>
                <a:gd name="T45" fmla="*/ 542 h 546"/>
                <a:gd name="T46" fmla="*/ 370 w 546"/>
                <a:gd name="T47" fmla="*/ 528 h 546"/>
                <a:gd name="T48" fmla="*/ 418 w 546"/>
                <a:gd name="T49" fmla="*/ 504 h 546"/>
                <a:gd name="T50" fmla="*/ 462 w 546"/>
                <a:gd name="T51" fmla="*/ 470 h 546"/>
                <a:gd name="T52" fmla="*/ 480 w 546"/>
                <a:gd name="T53" fmla="*/ 450 h 546"/>
                <a:gd name="T54" fmla="*/ 512 w 546"/>
                <a:gd name="T55" fmla="*/ 404 h 546"/>
                <a:gd name="T56" fmla="*/ 532 w 546"/>
                <a:gd name="T57" fmla="*/ 356 h 546"/>
                <a:gd name="T58" fmla="*/ 544 w 546"/>
                <a:gd name="T59" fmla="*/ 304 h 546"/>
                <a:gd name="T60" fmla="*/ 544 w 546"/>
                <a:gd name="T61" fmla="*/ 252 h 546"/>
                <a:gd name="T62" fmla="*/ 536 w 546"/>
                <a:gd name="T63" fmla="*/ 200 h 546"/>
                <a:gd name="T64" fmla="*/ 516 w 546"/>
                <a:gd name="T65" fmla="*/ 152 h 546"/>
                <a:gd name="T66" fmla="*/ 488 w 546"/>
                <a:gd name="T67" fmla="*/ 106 h 546"/>
                <a:gd name="T68" fmla="*/ 468 w 546"/>
                <a:gd name="T69" fmla="*/ 84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6" h="546">
                  <a:moveTo>
                    <a:pt x="468" y="84"/>
                  </a:moveTo>
                  <a:lnTo>
                    <a:pt x="468" y="84"/>
                  </a:lnTo>
                  <a:lnTo>
                    <a:pt x="448" y="64"/>
                  </a:lnTo>
                  <a:lnTo>
                    <a:pt x="426" y="48"/>
                  </a:lnTo>
                  <a:lnTo>
                    <a:pt x="404" y="34"/>
                  </a:lnTo>
                  <a:lnTo>
                    <a:pt x="380" y="22"/>
                  </a:lnTo>
                  <a:lnTo>
                    <a:pt x="354" y="14"/>
                  </a:lnTo>
                  <a:lnTo>
                    <a:pt x="330" y="6"/>
                  </a:lnTo>
                  <a:lnTo>
                    <a:pt x="304" y="2"/>
                  </a:lnTo>
                  <a:lnTo>
                    <a:pt x="278" y="0"/>
                  </a:lnTo>
                  <a:lnTo>
                    <a:pt x="252" y="2"/>
                  </a:lnTo>
                  <a:lnTo>
                    <a:pt x="226" y="4"/>
                  </a:lnTo>
                  <a:lnTo>
                    <a:pt x="200" y="10"/>
                  </a:lnTo>
                  <a:lnTo>
                    <a:pt x="174" y="18"/>
                  </a:lnTo>
                  <a:lnTo>
                    <a:pt x="150" y="30"/>
                  </a:lnTo>
                  <a:lnTo>
                    <a:pt x="126" y="42"/>
                  </a:lnTo>
                  <a:lnTo>
                    <a:pt x="104" y="58"/>
                  </a:lnTo>
                  <a:lnTo>
                    <a:pt x="82" y="76"/>
                  </a:lnTo>
                  <a:lnTo>
                    <a:pt x="82" y="76"/>
                  </a:lnTo>
                  <a:lnTo>
                    <a:pt x="64" y="98"/>
                  </a:lnTo>
                  <a:lnTo>
                    <a:pt x="46" y="118"/>
                  </a:lnTo>
                  <a:lnTo>
                    <a:pt x="32" y="142"/>
                  </a:lnTo>
                  <a:lnTo>
                    <a:pt x="22" y="166"/>
                  </a:lnTo>
                  <a:lnTo>
                    <a:pt x="12" y="190"/>
                  </a:lnTo>
                  <a:lnTo>
                    <a:pt x="6" y="216"/>
                  </a:lnTo>
                  <a:lnTo>
                    <a:pt x="0" y="242"/>
                  </a:lnTo>
                  <a:lnTo>
                    <a:pt x="0" y="268"/>
                  </a:lnTo>
                  <a:lnTo>
                    <a:pt x="0" y="294"/>
                  </a:lnTo>
                  <a:lnTo>
                    <a:pt x="4" y="320"/>
                  </a:lnTo>
                  <a:lnTo>
                    <a:pt x="8" y="346"/>
                  </a:lnTo>
                  <a:lnTo>
                    <a:pt x="18" y="372"/>
                  </a:lnTo>
                  <a:lnTo>
                    <a:pt x="28" y="396"/>
                  </a:lnTo>
                  <a:lnTo>
                    <a:pt x="42" y="420"/>
                  </a:lnTo>
                  <a:lnTo>
                    <a:pt x="58" y="442"/>
                  </a:lnTo>
                  <a:lnTo>
                    <a:pt x="76" y="462"/>
                  </a:lnTo>
                  <a:lnTo>
                    <a:pt x="76" y="462"/>
                  </a:lnTo>
                  <a:lnTo>
                    <a:pt x="96" y="482"/>
                  </a:lnTo>
                  <a:lnTo>
                    <a:pt x="118" y="498"/>
                  </a:lnTo>
                  <a:lnTo>
                    <a:pt x="140" y="512"/>
                  </a:lnTo>
                  <a:lnTo>
                    <a:pt x="164" y="524"/>
                  </a:lnTo>
                  <a:lnTo>
                    <a:pt x="190" y="534"/>
                  </a:lnTo>
                  <a:lnTo>
                    <a:pt x="214" y="540"/>
                  </a:lnTo>
                  <a:lnTo>
                    <a:pt x="240" y="544"/>
                  </a:lnTo>
                  <a:lnTo>
                    <a:pt x="266" y="546"/>
                  </a:lnTo>
                  <a:lnTo>
                    <a:pt x="294" y="546"/>
                  </a:lnTo>
                  <a:lnTo>
                    <a:pt x="320" y="542"/>
                  </a:lnTo>
                  <a:lnTo>
                    <a:pt x="344" y="536"/>
                  </a:lnTo>
                  <a:lnTo>
                    <a:pt x="370" y="528"/>
                  </a:lnTo>
                  <a:lnTo>
                    <a:pt x="394" y="518"/>
                  </a:lnTo>
                  <a:lnTo>
                    <a:pt x="418" y="504"/>
                  </a:lnTo>
                  <a:lnTo>
                    <a:pt x="440" y="488"/>
                  </a:lnTo>
                  <a:lnTo>
                    <a:pt x="462" y="470"/>
                  </a:lnTo>
                  <a:lnTo>
                    <a:pt x="462" y="470"/>
                  </a:lnTo>
                  <a:lnTo>
                    <a:pt x="480" y="450"/>
                  </a:lnTo>
                  <a:lnTo>
                    <a:pt x="498" y="428"/>
                  </a:lnTo>
                  <a:lnTo>
                    <a:pt x="512" y="404"/>
                  </a:lnTo>
                  <a:lnTo>
                    <a:pt x="524" y="380"/>
                  </a:lnTo>
                  <a:lnTo>
                    <a:pt x="532" y="356"/>
                  </a:lnTo>
                  <a:lnTo>
                    <a:pt x="540" y="330"/>
                  </a:lnTo>
                  <a:lnTo>
                    <a:pt x="544" y="304"/>
                  </a:lnTo>
                  <a:lnTo>
                    <a:pt x="546" y="278"/>
                  </a:lnTo>
                  <a:lnTo>
                    <a:pt x="544" y="252"/>
                  </a:lnTo>
                  <a:lnTo>
                    <a:pt x="542" y="226"/>
                  </a:lnTo>
                  <a:lnTo>
                    <a:pt x="536" y="200"/>
                  </a:lnTo>
                  <a:lnTo>
                    <a:pt x="528" y="176"/>
                  </a:lnTo>
                  <a:lnTo>
                    <a:pt x="516" y="152"/>
                  </a:lnTo>
                  <a:lnTo>
                    <a:pt x="504" y="128"/>
                  </a:lnTo>
                  <a:lnTo>
                    <a:pt x="488" y="106"/>
                  </a:lnTo>
                  <a:lnTo>
                    <a:pt x="468" y="84"/>
                  </a:lnTo>
                  <a:lnTo>
                    <a:pt x="468" y="8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3" name="Freeform 133"/>
            <p:cNvSpPr>
              <a:spLocks/>
            </p:cNvSpPr>
            <p:nvPr userDrawn="1"/>
          </p:nvSpPr>
          <p:spPr bwMode="auto">
            <a:xfrm>
              <a:off x="4425950" y="11113"/>
              <a:ext cx="508000" cy="511175"/>
            </a:xfrm>
            <a:custGeom>
              <a:avLst/>
              <a:gdLst>
                <a:gd name="T0" fmla="*/ 320 w 320"/>
                <a:gd name="T1" fmla="*/ 162 h 322"/>
                <a:gd name="T2" fmla="*/ 318 w 320"/>
                <a:gd name="T3" fmla="*/ 194 h 322"/>
                <a:gd name="T4" fmla="*/ 308 w 320"/>
                <a:gd name="T5" fmla="*/ 224 h 322"/>
                <a:gd name="T6" fmla="*/ 294 w 320"/>
                <a:gd name="T7" fmla="*/ 250 h 322"/>
                <a:gd name="T8" fmla="*/ 274 w 320"/>
                <a:gd name="T9" fmla="*/ 274 h 322"/>
                <a:gd name="T10" fmla="*/ 250 w 320"/>
                <a:gd name="T11" fmla="*/ 294 h 322"/>
                <a:gd name="T12" fmla="*/ 224 w 320"/>
                <a:gd name="T13" fmla="*/ 308 h 322"/>
                <a:gd name="T14" fmla="*/ 194 w 320"/>
                <a:gd name="T15" fmla="*/ 318 h 322"/>
                <a:gd name="T16" fmla="*/ 160 w 320"/>
                <a:gd name="T17" fmla="*/ 322 h 322"/>
                <a:gd name="T18" fmla="*/ 144 w 320"/>
                <a:gd name="T19" fmla="*/ 320 h 322"/>
                <a:gd name="T20" fmla="*/ 114 w 320"/>
                <a:gd name="T21" fmla="*/ 314 h 322"/>
                <a:gd name="T22" fmla="*/ 84 w 320"/>
                <a:gd name="T23" fmla="*/ 302 h 322"/>
                <a:gd name="T24" fmla="*/ 58 w 320"/>
                <a:gd name="T25" fmla="*/ 284 h 322"/>
                <a:gd name="T26" fmla="*/ 38 w 320"/>
                <a:gd name="T27" fmla="*/ 262 h 322"/>
                <a:gd name="T28" fmla="*/ 20 w 320"/>
                <a:gd name="T29" fmla="*/ 238 h 322"/>
                <a:gd name="T30" fmla="*/ 8 w 320"/>
                <a:gd name="T31" fmla="*/ 208 h 322"/>
                <a:gd name="T32" fmla="*/ 2 w 320"/>
                <a:gd name="T33" fmla="*/ 178 h 322"/>
                <a:gd name="T34" fmla="*/ 0 w 320"/>
                <a:gd name="T35" fmla="*/ 162 h 322"/>
                <a:gd name="T36" fmla="*/ 4 w 320"/>
                <a:gd name="T37" fmla="*/ 128 h 322"/>
                <a:gd name="T38" fmla="*/ 14 w 320"/>
                <a:gd name="T39" fmla="*/ 98 h 322"/>
                <a:gd name="T40" fmla="*/ 28 w 320"/>
                <a:gd name="T41" fmla="*/ 72 h 322"/>
                <a:gd name="T42" fmla="*/ 48 w 320"/>
                <a:gd name="T43" fmla="*/ 48 h 322"/>
                <a:gd name="T44" fmla="*/ 72 w 320"/>
                <a:gd name="T45" fmla="*/ 28 h 322"/>
                <a:gd name="T46" fmla="*/ 98 w 320"/>
                <a:gd name="T47" fmla="*/ 14 h 322"/>
                <a:gd name="T48" fmla="*/ 128 w 320"/>
                <a:gd name="T49" fmla="*/ 4 h 322"/>
                <a:gd name="T50" fmla="*/ 160 w 320"/>
                <a:gd name="T51" fmla="*/ 0 h 322"/>
                <a:gd name="T52" fmla="*/ 178 w 320"/>
                <a:gd name="T53" fmla="*/ 2 h 322"/>
                <a:gd name="T54" fmla="*/ 208 w 320"/>
                <a:gd name="T55" fmla="*/ 8 h 322"/>
                <a:gd name="T56" fmla="*/ 238 w 320"/>
                <a:gd name="T57" fmla="*/ 20 h 322"/>
                <a:gd name="T58" fmla="*/ 262 w 320"/>
                <a:gd name="T59" fmla="*/ 38 h 322"/>
                <a:gd name="T60" fmla="*/ 284 w 320"/>
                <a:gd name="T61" fmla="*/ 60 h 322"/>
                <a:gd name="T62" fmla="*/ 302 w 320"/>
                <a:gd name="T63" fmla="*/ 84 h 322"/>
                <a:gd name="T64" fmla="*/ 314 w 320"/>
                <a:gd name="T65" fmla="*/ 114 h 322"/>
                <a:gd name="T66" fmla="*/ 320 w 320"/>
                <a:gd name="T67" fmla="*/ 144 h 322"/>
                <a:gd name="T68" fmla="*/ 320 w 320"/>
                <a:gd name="T69" fmla="*/ 16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0" h="322">
                  <a:moveTo>
                    <a:pt x="320" y="162"/>
                  </a:moveTo>
                  <a:lnTo>
                    <a:pt x="320" y="162"/>
                  </a:lnTo>
                  <a:lnTo>
                    <a:pt x="320" y="178"/>
                  </a:lnTo>
                  <a:lnTo>
                    <a:pt x="318" y="194"/>
                  </a:lnTo>
                  <a:lnTo>
                    <a:pt x="314" y="208"/>
                  </a:lnTo>
                  <a:lnTo>
                    <a:pt x="308" y="224"/>
                  </a:lnTo>
                  <a:lnTo>
                    <a:pt x="302" y="238"/>
                  </a:lnTo>
                  <a:lnTo>
                    <a:pt x="294" y="250"/>
                  </a:lnTo>
                  <a:lnTo>
                    <a:pt x="284" y="262"/>
                  </a:lnTo>
                  <a:lnTo>
                    <a:pt x="274" y="274"/>
                  </a:lnTo>
                  <a:lnTo>
                    <a:pt x="262" y="284"/>
                  </a:lnTo>
                  <a:lnTo>
                    <a:pt x="250" y="294"/>
                  </a:lnTo>
                  <a:lnTo>
                    <a:pt x="238" y="302"/>
                  </a:lnTo>
                  <a:lnTo>
                    <a:pt x="224" y="308"/>
                  </a:lnTo>
                  <a:lnTo>
                    <a:pt x="208" y="314"/>
                  </a:lnTo>
                  <a:lnTo>
                    <a:pt x="194" y="318"/>
                  </a:lnTo>
                  <a:lnTo>
                    <a:pt x="178" y="320"/>
                  </a:lnTo>
                  <a:lnTo>
                    <a:pt x="160" y="322"/>
                  </a:lnTo>
                  <a:lnTo>
                    <a:pt x="160" y="322"/>
                  </a:lnTo>
                  <a:lnTo>
                    <a:pt x="144" y="320"/>
                  </a:lnTo>
                  <a:lnTo>
                    <a:pt x="128" y="318"/>
                  </a:lnTo>
                  <a:lnTo>
                    <a:pt x="114" y="314"/>
                  </a:lnTo>
                  <a:lnTo>
                    <a:pt x="98" y="308"/>
                  </a:lnTo>
                  <a:lnTo>
                    <a:pt x="84" y="302"/>
                  </a:lnTo>
                  <a:lnTo>
                    <a:pt x="72" y="294"/>
                  </a:lnTo>
                  <a:lnTo>
                    <a:pt x="58" y="284"/>
                  </a:lnTo>
                  <a:lnTo>
                    <a:pt x="48" y="274"/>
                  </a:lnTo>
                  <a:lnTo>
                    <a:pt x="38" y="262"/>
                  </a:lnTo>
                  <a:lnTo>
                    <a:pt x="28" y="250"/>
                  </a:lnTo>
                  <a:lnTo>
                    <a:pt x="20" y="238"/>
                  </a:lnTo>
                  <a:lnTo>
                    <a:pt x="14" y="224"/>
                  </a:lnTo>
                  <a:lnTo>
                    <a:pt x="8" y="208"/>
                  </a:lnTo>
                  <a:lnTo>
                    <a:pt x="4" y="194"/>
                  </a:lnTo>
                  <a:lnTo>
                    <a:pt x="2" y="178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2" y="144"/>
                  </a:lnTo>
                  <a:lnTo>
                    <a:pt x="4" y="128"/>
                  </a:lnTo>
                  <a:lnTo>
                    <a:pt x="8" y="114"/>
                  </a:lnTo>
                  <a:lnTo>
                    <a:pt x="14" y="98"/>
                  </a:lnTo>
                  <a:lnTo>
                    <a:pt x="20" y="84"/>
                  </a:lnTo>
                  <a:lnTo>
                    <a:pt x="28" y="72"/>
                  </a:lnTo>
                  <a:lnTo>
                    <a:pt x="38" y="60"/>
                  </a:lnTo>
                  <a:lnTo>
                    <a:pt x="48" y="48"/>
                  </a:lnTo>
                  <a:lnTo>
                    <a:pt x="58" y="38"/>
                  </a:lnTo>
                  <a:lnTo>
                    <a:pt x="72" y="28"/>
                  </a:lnTo>
                  <a:lnTo>
                    <a:pt x="84" y="20"/>
                  </a:lnTo>
                  <a:lnTo>
                    <a:pt x="98" y="14"/>
                  </a:lnTo>
                  <a:lnTo>
                    <a:pt x="114" y="8"/>
                  </a:lnTo>
                  <a:lnTo>
                    <a:pt x="128" y="4"/>
                  </a:lnTo>
                  <a:lnTo>
                    <a:pt x="144" y="2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78" y="2"/>
                  </a:lnTo>
                  <a:lnTo>
                    <a:pt x="194" y="4"/>
                  </a:lnTo>
                  <a:lnTo>
                    <a:pt x="208" y="8"/>
                  </a:lnTo>
                  <a:lnTo>
                    <a:pt x="224" y="14"/>
                  </a:lnTo>
                  <a:lnTo>
                    <a:pt x="238" y="20"/>
                  </a:lnTo>
                  <a:lnTo>
                    <a:pt x="250" y="28"/>
                  </a:lnTo>
                  <a:lnTo>
                    <a:pt x="262" y="38"/>
                  </a:lnTo>
                  <a:lnTo>
                    <a:pt x="274" y="48"/>
                  </a:lnTo>
                  <a:lnTo>
                    <a:pt x="284" y="60"/>
                  </a:lnTo>
                  <a:lnTo>
                    <a:pt x="294" y="72"/>
                  </a:lnTo>
                  <a:lnTo>
                    <a:pt x="302" y="84"/>
                  </a:lnTo>
                  <a:lnTo>
                    <a:pt x="308" y="98"/>
                  </a:lnTo>
                  <a:lnTo>
                    <a:pt x="314" y="114"/>
                  </a:lnTo>
                  <a:lnTo>
                    <a:pt x="318" y="128"/>
                  </a:lnTo>
                  <a:lnTo>
                    <a:pt x="320" y="144"/>
                  </a:lnTo>
                  <a:lnTo>
                    <a:pt x="320" y="162"/>
                  </a:lnTo>
                  <a:lnTo>
                    <a:pt x="320" y="16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4" name="Freeform 134"/>
            <p:cNvSpPr>
              <a:spLocks/>
            </p:cNvSpPr>
            <p:nvPr userDrawn="1"/>
          </p:nvSpPr>
          <p:spPr bwMode="auto">
            <a:xfrm>
              <a:off x="4587875" y="58738"/>
              <a:ext cx="276225" cy="387350"/>
            </a:xfrm>
            <a:custGeom>
              <a:avLst/>
              <a:gdLst>
                <a:gd name="T0" fmla="*/ 174 w 174"/>
                <a:gd name="T1" fmla="*/ 114 h 244"/>
                <a:gd name="T2" fmla="*/ 168 w 174"/>
                <a:gd name="T3" fmla="*/ 102 h 244"/>
                <a:gd name="T4" fmla="*/ 158 w 174"/>
                <a:gd name="T5" fmla="*/ 98 h 244"/>
                <a:gd name="T6" fmla="*/ 138 w 174"/>
                <a:gd name="T7" fmla="*/ 100 h 244"/>
                <a:gd name="T8" fmla="*/ 112 w 174"/>
                <a:gd name="T9" fmla="*/ 100 h 244"/>
                <a:gd name="T10" fmla="*/ 100 w 174"/>
                <a:gd name="T11" fmla="*/ 98 h 244"/>
                <a:gd name="T12" fmla="*/ 96 w 174"/>
                <a:gd name="T13" fmla="*/ 92 h 244"/>
                <a:gd name="T14" fmla="*/ 94 w 174"/>
                <a:gd name="T15" fmla="*/ 86 h 244"/>
                <a:gd name="T16" fmla="*/ 98 w 174"/>
                <a:gd name="T17" fmla="*/ 68 h 244"/>
                <a:gd name="T18" fmla="*/ 106 w 174"/>
                <a:gd name="T19" fmla="*/ 56 h 244"/>
                <a:gd name="T20" fmla="*/ 120 w 174"/>
                <a:gd name="T21" fmla="*/ 38 h 244"/>
                <a:gd name="T22" fmla="*/ 122 w 174"/>
                <a:gd name="T23" fmla="*/ 18 h 244"/>
                <a:gd name="T24" fmla="*/ 120 w 174"/>
                <a:gd name="T25" fmla="*/ 10 h 244"/>
                <a:gd name="T26" fmla="*/ 112 w 174"/>
                <a:gd name="T27" fmla="*/ 0 h 244"/>
                <a:gd name="T28" fmla="*/ 106 w 174"/>
                <a:gd name="T29" fmla="*/ 0 h 244"/>
                <a:gd name="T30" fmla="*/ 102 w 174"/>
                <a:gd name="T31" fmla="*/ 4 h 244"/>
                <a:gd name="T32" fmla="*/ 94 w 174"/>
                <a:gd name="T33" fmla="*/ 16 h 244"/>
                <a:gd name="T34" fmla="*/ 74 w 174"/>
                <a:gd name="T35" fmla="*/ 40 h 244"/>
                <a:gd name="T36" fmla="*/ 52 w 174"/>
                <a:gd name="T37" fmla="*/ 62 h 244"/>
                <a:gd name="T38" fmla="*/ 24 w 174"/>
                <a:gd name="T39" fmla="*/ 80 h 244"/>
                <a:gd name="T40" fmla="*/ 18 w 174"/>
                <a:gd name="T41" fmla="*/ 90 h 244"/>
                <a:gd name="T42" fmla="*/ 12 w 174"/>
                <a:gd name="T43" fmla="*/ 98 h 244"/>
                <a:gd name="T44" fmla="*/ 8 w 174"/>
                <a:gd name="T45" fmla="*/ 104 h 244"/>
                <a:gd name="T46" fmla="*/ 0 w 174"/>
                <a:gd name="T47" fmla="*/ 164 h 244"/>
                <a:gd name="T48" fmla="*/ 2 w 174"/>
                <a:gd name="T49" fmla="*/ 184 h 244"/>
                <a:gd name="T50" fmla="*/ 6 w 174"/>
                <a:gd name="T51" fmla="*/ 220 h 244"/>
                <a:gd name="T52" fmla="*/ 12 w 174"/>
                <a:gd name="T53" fmla="*/ 234 h 244"/>
                <a:gd name="T54" fmla="*/ 38 w 174"/>
                <a:gd name="T55" fmla="*/ 236 h 244"/>
                <a:gd name="T56" fmla="*/ 78 w 174"/>
                <a:gd name="T57" fmla="*/ 244 h 244"/>
                <a:gd name="T58" fmla="*/ 90 w 174"/>
                <a:gd name="T59" fmla="*/ 244 h 244"/>
                <a:gd name="T60" fmla="*/ 134 w 174"/>
                <a:gd name="T61" fmla="*/ 240 h 244"/>
                <a:gd name="T62" fmla="*/ 146 w 174"/>
                <a:gd name="T63" fmla="*/ 234 h 244"/>
                <a:gd name="T64" fmla="*/ 150 w 174"/>
                <a:gd name="T65" fmla="*/ 228 h 244"/>
                <a:gd name="T66" fmla="*/ 150 w 174"/>
                <a:gd name="T67" fmla="*/ 214 h 244"/>
                <a:gd name="T68" fmla="*/ 158 w 174"/>
                <a:gd name="T69" fmla="*/ 210 h 244"/>
                <a:gd name="T70" fmla="*/ 166 w 174"/>
                <a:gd name="T71" fmla="*/ 196 h 244"/>
                <a:gd name="T72" fmla="*/ 166 w 174"/>
                <a:gd name="T73" fmla="*/ 188 h 244"/>
                <a:gd name="T74" fmla="*/ 164 w 174"/>
                <a:gd name="T75" fmla="*/ 178 h 244"/>
                <a:gd name="T76" fmla="*/ 168 w 174"/>
                <a:gd name="T77" fmla="*/ 172 h 244"/>
                <a:gd name="T78" fmla="*/ 172 w 174"/>
                <a:gd name="T79" fmla="*/ 158 h 244"/>
                <a:gd name="T80" fmla="*/ 172 w 174"/>
                <a:gd name="T81" fmla="*/ 150 h 244"/>
                <a:gd name="T82" fmla="*/ 168 w 174"/>
                <a:gd name="T83" fmla="*/ 138 h 244"/>
                <a:gd name="T84" fmla="*/ 172 w 174"/>
                <a:gd name="T85" fmla="*/ 130 h 244"/>
                <a:gd name="T86" fmla="*/ 174 w 174"/>
                <a:gd name="T87" fmla="*/ 11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4" h="244">
                  <a:moveTo>
                    <a:pt x="174" y="114"/>
                  </a:moveTo>
                  <a:lnTo>
                    <a:pt x="174" y="114"/>
                  </a:lnTo>
                  <a:lnTo>
                    <a:pt x="172" y="106"/>
                  </a:lnTo>
                  <a:lnTo>
                    <a:pt x="168" y="102"/>
                  </a:lnTo>
                  <a:lnTo>
                    <a:pt x="162" y="100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38" y="100"/>
                  </a:lnTo>
                  <a:lnTo>
                    <a:pt x="124" y="102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00" y="98"/>
                  </a:lnTo>
                  <a:lnTo>
                    <a:pt x="98" y="96"/>
                  </a:lnTo>
                  <a:lnTo>
                    <a:pt x="96" y="92"/>
                  </a:lnTo>
                  <a:lnTo>
                    <a:pt x="96" y="92"/>
                  </a:lnTo>
                  <a:lnTo>
                    <a:pt x="94" y="86"/>
                  </a:lnTo>
                  <a:lnTo>
                    <a:pt x="94" y="78"/>
                  </a:lnTo>
                  <a:lnTo>
                    <a:pt x="98" y="68"/>
                  </a:lnTo>
                  <a:lnTo>
                    <a:pt x="106" y="56"/>
                  </a:lnTo>
                  <a:lnTo>
                    <a:pt x="106" y="56"/>
                  </a:lnTo>
                  <a:lnTo>
                    <a:pt x="114" y="46"/>
                  </a:lnTo>
                  <a:lnTo>
                    <a:pt x="120" y="38"/>
                  </a:lnTo>
                  <a:lnTo>
                    <a:pt x="122" y="28"/>
                  </a:lnTo>
                  <a:lnTo>
                    <a:pt x="122" y="18"/>
                  </a:lnTo>
                  <a:lnTo>
                    <a:pt x="122" y="18"/>
                  </a:lnTo>
                  <a:lnTo>
                    <a:pt x="120" y="10"/>
                  </a:lnTo>
                  <a:lnTo>
                    <a:pt x="116" y="4"/>
                  </a:lnTo>
                  <a:lnTo>
                    <a:pt x="112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4" y="0"/>
                  </a:lnTo>
                  <a:lnTo>
                    <a:pt x="102" y="4"/>
                  </a:lnTo>
                  <a:lnTo>
                    <a:pt x="94" y="16"/>
                  </a:lnTo>
                  <a:lnTo>
                    <a:pt x="94" y="16"/>
                  </a:lnTo>
                  <a:lnTo>
                    <a:pt x="86" y="26"/>
                  </a:lnTo>
                  <a:lnTo>
                    <a:pt x="74" y="40"/>
                  </a:lnTo>
                  <a:lnTo>
                    <a:pt x="52" y="62"/>
                  </a:lnTo>
                  <a:lnTo>
                    <a:pt x="52" y="62"/>
                  </a:lnTo>
                  <a:lnTo>
                    <a:pt x="34" y="72"/>
                  </a:lnTo>
                  <a:lnTo>
                    <a:pt x="24" y="80"/>
                  </a:lnTo>
                  <a:lnTo>
                    <a:pt x="20" y="84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2" y="98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2" y="130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2" y="184"/>
                  </a:lnTo>
                  <a:lnTo>
                    <a:pt x="4" y="204"/>
                  </a:lnTo>
                  <a:lnTo>
                    <a:pt x="6" y="220"/>
                  </a:lnTo>
                  <a:lnTo>
                    <a:pt x="12" y="234"/>
                  </a:lnTo>
                  <a:lnTo>
                    <a:pt x="12" y="234"/>
                  </a:lnTo>
                  <a:lnTo>
                    <a:pt x="38" y="236"/>
                  </a:lnTo>
                  <a:lnTo>
                    <a:pt x="38" y="236"/>
                  </a:lnTo>
                  <a:lnTo>
                    <a:pt x="64" y="242"/>
                  </a:lnTo>
                  <a:lnTo>
                    <a:pt x="78" y="244"/>
                  </a:lnTo>
                  <a:lnTo>
                    <a:pt x="90" y="244"/>
                  </a:lnTo>
                  <a:lnTo>
                    <a:pt x="90" y="244"/>
                  </a:lnTo>
                  <a:lnTo>
                    <a:pt x="120" y="244"/>
                  </a:lnTo>
                  <a:lnTo>
                    <a:pt x="134" y="240"/>
                  </a:lnTo>
                  <a:lnTo>
                    <a:pt x="140" y="238"/>
                  </a:lnTo>
                  <a:lnTo>
                    <a:pt x="146" y="234"/>
                  </a:lnTo>
                  <a:lnTo>
                    <a:pt x="146" y="234"/>
                  </a:lnTo>
                  <a:lnTo>
                    <a:pt x="150" y="228"/>
                  </a:lnTo>
                  <a:lnTo>
                    <a:pt x="150" y="220"/>
                  </a:lnTo>
                  <a:lnTo>
                    <a:pt x="150" y="214"/>
                  </a:lnTo>
                  <a:lnTo>
                    <a:pt x="150" y="214"/>
                  </a:lnTo>
                  <a:lnTo>
                    <a:pt x="158" y="210"/>
                  </a:lnTo>
                  <a:lnTo>
                    <a:pt x="162" y="204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88"/>
                  </a:lnTo>
                  <a:lnTo>
                    <a:pt x="166" y="182"/>
                  </a:lnTo>
                  <a:lnTo>
                    <a:pt x="164" y="178"/>
                  </a:lnTo>
                  <a:lnTo>
                    <a:pt x="164" y="178"/>
                  </a:lnTo>
                  <a:lnTo>
                    <a:pt x="168" y="172"/>
                  </a:lnTo>
                  <a:lnTo>
                    <a:pt x="170" y="166"/>
                  </a:lnTo>
                  <a:lnTo>
                    <a:pt x="172" y="158"/>
                  </a:lnTo>
                  <a:lnTo>
                    <a:pt x="172" y="158"/>
                  </a:lnTo>
                  <a:lnTo>
                    <a:pt x="172" y="150"/>
                  </a:lnTo>
                  <a:lnTo>
                    <a:pt x="170" y="144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72" y="130"/>
                  </a:lnTo>
                  <a:lnTo>
                    <a:pt x="174" y="122"/>
                  </a:lnTo>
                  <a:lnTo>
                    <a:pt x="174" y="114"/>
                  </a:lnTo>
                  <a:lnTo>
                    <a:pt x="174" y="1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135"/>
            <p:cNvSpPr>
              <a:spLocks/>
            </p:cNvSpPr>
            <p:nvPr userDrawn="1"/>
          </p:nvSpPr>
          <p:spPr bwMode="auto">
            <a:xfrm>
              <a:off x="4467225" y="188913"/>
              <a:ext cx="123825" cy="257175"/>
            </a:xfrm>
            <a:custGeom>
              <a:avLst/>
              <a:gdLst>
                <a:gd name="T0" fmla="*/ 22 w 78"/>
                <a:gd name="T1" fmla="*/ 0 h 162"/>
                <a:gd name="T2" fmla="*/ 78 w 78"/>
                <a:gd name="T3" fmla="*/ 0 h 162"/>
                <a:gd name="T4" fmla="*/ 78 w 78"/>
                <a:gd name="T5" fmla="*/ 0 h 162"/>
                <a:gd name="T6" fmla="*/ 74 w 78"/>
                <a:gd name="T7" fmla="*/ 2 h 162"/>
                <a:gd name="T8" fmla="*/ 70 w 78"/>
                <a:gd name="T9" fmla="*/ 6 h 162"/>
                <a:gd name="T10" fmla="*/ 66 w 78"/>
                <a:gd name="T11" fmla="*/ 14 h 162"/>
                <a:gd name="T12" fmla="*/ 64 w 78"/>
                <a:gd name="T13" fmla="*/ 24 h 162"/>
                <a:gd name="T14" fmla="*/ 58 w 78"/>
                <a:gd name="T15" fmla="*/ 50 h 162"/>
                <a:gd name="T16" fmla="*/ 58 w 78"/>
                <a:gd name="T17" fmla="*/ 82 h 162"/>
                <a:gd name="T18" fmla="*/ 58 w 78"/>
                <a:gd name="T19" fmla="*/ 82 h 162"/>
                <a:gd name="T20" fmla="*/ 58 w 78"/>
                <a:gd name="T21" fmla="*/ 112 h 162"/>
                <a:gd name="T22" fmla="*/ 64 w 78"/>
                <a:gd name="T23" fmla="*/ 138 h 162"/>
                <a:gd name="T24" fmla="*/ 66 w 78"/>
                <a:gd name="T25" fmla="*/ 148 h 162"/>
                <a:gd name="T26" fmla="*/ 70 w 78"/>
                <a:gd name="T27" fmla="*/ 156 h 162"/>
                <a:gd name="T28" fmla="*/ 74 w 78"/>
                <a:gd name="T29" fmla="*/ 160 h 162"/>
                <a:gd name="T30" fmla="*/ 78 w 78"/>
                <a:gd name="T31" fmla="*/ 162 h 162"/>
                <a:gd name="T32" fmla="*/ 20 w 78"/>
                <a:gd name="T33" fmla="*/ 162 h 162"/>
                <a:gd name="T34" fmla="*/ 20 w 78"/>
                <a:gd name="T35" fmla="*/ 162 h 162"/>
                <a:gd name="T36" fmla="*/ 16 w 78"/>
                <a:gd name="T37" fmla="*/ 160 h 162"/>
                <a:gd name="T38" fmla="*/ 12 w 78"/>
                <a:gd name="T39" fmla="*/ 156 h 162"/>
                <a:gd name="T40" fmla="*/ 8 w 78"/>
                <a:gd name="T41" fmla="*/ 148 h 162"/>
                <a:gd name="T42" fmla="*/ 6 w 78"/>
                <a:gd name="T43" fmla="*/ 138 h 162"/>
                <a:gd name="T44" fmla="*/ 2 w 78"/>
                <a:gd name="T45" fmla="*/ 112 h 162"/>
                <a:gd name="T46" fmla="*/ 0 w 78"/>
                <a:gd name="T47" fmla="*/ 82 h 162"/>
                <a:gd name="T48" fmla="*/ 0 w 78"/>
                <a:gd name="T49" fmla="*/ 82 h 162"/>
                <a:gd name="T50" fmla="*/ 2 w 78"/>
                <a:gd name="T51" fmla="*/ 50 h 162"/>
                <a:gd name="T52" fmla="*/ 6 w 78"/>
                <a:gd name="T53" fmla="*/ 24 h 162"/>
                <a:gd name="T54" fmla="*/ 10 w 78"/>
                <a:gd name="T55" fmla="*/ 14 h 162"/>
                <a:gd name="T56" fmla="*/ 12 w 78"/>
                <a:gd name="T57" fmla="*/ 6 h 162"/>
                <a:gd name="T58" fmla="*/ 16 w 78"/>
                <a:gd name="T59" fmla="*/ 2 h 162"/>
                <a:gd name="T60" fmla="*/ 22 w 78"/>
                <a:gd name="T61" fmla="*/ 0 h 162"/>
                <a:gd name="T62" fmla="*/ 22 w 78"/>
                <a:gd name="T63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8" h="162">
                  <a:moveTo>
                    <a:pt x="22" y="0"/>
                  </a:move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0" y="6"/>
                  </a:lnTo>
                  <a:lnTo>
                    <a:pt x="66" y="14"/>
                  </a:lnTo>
                  <a:lnTo>
                    <a:pt x="64" y="24"/>
                  </a:lnTo>
                  <a:lnTo>
                    <a:pt x="58" y="50"/>
                  </a:lnTo>
                  <a:lnTo>
                    <a:pt x="58" y="82"/>
                  </a:lnTo>
                  <a:lnTo>
                    <a:pt x="58" y="82"/>
                  </a:lnTo>
                  <a:lnTo>
                    <a:pt x="58" y="112"/>
                  </a:lnTo>
                  <a:lnTo>
                    <a:pt x="64" y="138"/>
                  </a:lnTo>
                  <a:lnTo>
                    <a:pt x="66" y="148"/>
                  </a:lnTo>
                  <a:lnTo>
                    <a:pt x="70" y="156"/>
                  </a:lnTo>
                  <a:lnTo>
                    <a:pt x="74" y="160"/>
                  </a:lnTo>
                  <a:lnTo>
                    <a:pt x="78" y="162"/>
                  </a:lnTo>
                  <a:lnTo>
                    <a:pt x="20" y="162"/>
                  </a:lnTo>
                  <a:lnTo>
                    <a:pt x="20" y="162"/>
                  </a:lnTo>
                  <a:lnTo>
                    <a:pt x="16" y="160"/>
                  </a:lnTo>
                  <a:lnTo>
                    <a:pt x="12" y="156"/>
                  </a:lnTo>
                  <a:lnTo>
                    <a:pt x="8" y="148"/>
                  </a:lnTo>
                  <a:lnTo>
                    <a:pt x="6" y="138"/>
                  </a:lnTo>
                  <a:lnTo>
                    <a:pt x="2" y="11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2" y="50"/>
                  </a:lnTo>
                  <a:lnTo>
                    <a:pt x="6" y="24"/>
                  </a:lnTo>
                  <a:lnTo>
                    <a:pt x="10" y="14"/>
                  </a:lnTo>
                  <a:lnTo>
                    <a:pt x="12" y="6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136"/>
            <p:cNvSpPr>
              <a:spLocks noEditPoints="1"/>
            </p:cNvSpPr>
            <p:nvPr userDrawn="1"/>
          </p:nvSpPr>
          <p:spPr bwMode="auto">
            <a:xfrm>
              <a:off x="1901825" y="1976438"/>
              <a:ext cx="663575" cy="663575"/>
            </a:xfrm>
            <a:custGeom>
              <a:avLst/>
              <a:gdLst>
                <a:gd name="T0" fmla="*/ 342 w 418"/>
                <a:gd name="T1" fmla="*/ 48 h 418"/>
                <a:gd name="T2" fmla="*/ 208 w 418"/>
                <a:gd name="T3" fmla="*/ 0 h 418"/>
                <a:gd name="T4" fmla="*/ 108 w 418"/>
                <a:gd name="T5" fmla="*/ 24 h 418"/>
                <a:gd name="T6" fmla="*/ 18 w 418"/>
                <a:gd name="T7" fmla="*/ 122 h 418"/>
                <a:gd name="T8" fmla="*/ 0 w 418"/>
                <a:gd name="T9" fmla="*/ 208 h 418"/>
                <a:gd name="T10" fmla="*/ 48 w 418"/>
                <a:gd name="T11" fmla="*/ 342 h 418"/>
                <a:gd name="T12" fmla="*/ 166 w 418"/>
                <a:gd name="T13" fmla="*/ 414 h 418"/>
                <a:gd name="T14" fmla="*/ 250 w 418"/>
                <a:gd name="T15" fmla="*/ 414 h 418"/>
                <a:gd name="T16" fmla="*/ 370 w 418"/>
                <a:gd name="T17" fmla="*/ 342 h 418"/>
                <a:gd name="T18" fmla="*/ 418 w 418"/>
                <a:gd name="T19" fmla="*/ 208 h 418"/>
                <a:gd name="T20" fmla="*/ 398 w 418"/>
                <a:gd name="T21" fmla="*/ 122 h 418"/>
                <a:gd name="T22" fmla="*/ 58 w 418"/>
                <a:gd name="T23" fmla="*/ 276 h 418"/>
                <a:gd name="T24" fmla="*/ 336 w 418"/>
                <a:gd name="T25" fmla="*/ 336 h 418"/>
                <a:gd name="T26" fmla="*/ 226 w 418"/>
                <a:gd name="T27" fmla="*/ 388 h 418"/>
                <a:gd name="T28" fmla="*/ 146 w 418"/>
                <a:gd name="T29" fmla="*/ 378 h 418"/>
                <a:gd name="T30" fmla="*/ 134 w 418"/>
                <a:gd name="T31" fmla="*/ 300 h 418"/>
                <a:gd name="T32" fmla="*/ 94 w 418"/>
                <a:gd name="T33" fmla="*/ 282 h 418"/>
                <a:gd name="T34" fmla="*/ 64 w 418"/>
                <a:gd name="T35" fmla="*/ 262 h 418"/>
                <a:gd name="T36" fmla="*/ 54 w 418"/>
                <a:gd name="T37" fmla="*/ 236 h 418"/>
                <a:gd name="T38" fmla="*/ 90 w 418"/>
                <a:gd name="T39" fmla="*/ 212 h 418"/>
                <a:gd name="T40" fmla="*/ 102 w 418"/>
                <a:gd name="T41" fmla="*/ 180 h 418"/>
                <a:gd name="T42" fmla="*/ 94 w 418"/>
                <a:gd name="T43" fmla="*/ 158 h 418"/>
                <a:gd name="T44" fmla="*/ 70 w 418"/>
                <a:gd name="T45" fmla="*/ 176 h 418"/>
                <a:gd name="T46" fmla="*/ 80 w 418"/>
                <a:gd name="T47" fmla="*/ 142 h 418"/>
                <a:gd name="T48" fmla="*/ 64 w 418"/>
                <a:gd name="T49" fmla="*/ 130 h 418"/>
                <a:gd name="T50" fmla="*/ 72 w 418"/>
                <a:gd name="T51" fmla="*/ 114 h 418"/>
                <a:gd name="T52" fmla="*/ 106 w 418"/>
                <a:gd name="T53" fmla="*/ 116 h 418"/>
                <a:gd name="T54" fmla="*/ 130 w 418"/>
                <a:gd name="T55" fmla="*/ 144 h 418"/>
                <a:gd name="T56" fmla="*/ 158 w 418"/>
                <a:gd name="T57" fmla="*/ 114 h 418"/>
                <a:gd name="T58" fmla="*/ 140 w 418"/>
                <a:gd name="T59" fmla="*/ 86 h 418"/>
                <a:gd name="T60" fmla="*/ 110 w 418"/>
                <a:gd name="T61" fmla="*/ 92 h 418"/>
                <a:gd name="T62" fmla="*/ 98 w 418"/>
                <a:gd name="T63" fmla="*/ 66 h 418"/>
                <a:gd name="T64" fmla="*/ 208 w 418"/>
                <a:gd name="T65" fmla="*/ 28 h 418"/>
                <a:gd name="T66" fmla="*/ 294 w 418"/>
                <a:gd name="T67" fmla="*/ 50 h 418"/>
                <a:gd name="T68" fmla="*/ 324 w 418"/>
                <a:gd name="T69" fmla="*/ 116 h 418"/>
                <a:gd name="T70" fmla="*/ 284 w 418"/>
                <a:gd name="T71" fmla="*/ 128 h 418"/>
                <a:gd name="T72" fmla="*/ 252 w 418"/>
                <a:gd name="T73" fmla="*/ 134 h 418"/>
                <a:gd name="T74" fmla="*/ 230 w 418"/>
                <a:gd name="T75" fmla="*/ 138 h 418"/>
                <a:gd name="T76" fmla="*/ 232 w 418"/>
                <a:gd name="T77" fmla="*/ 158 h 418"/>
                <a:gd name="T78" fmla="*/ 254 w 418"/>
                <a:gd name="T79" fmla="*/ 154 h 418"/>
                <a:gd name="T80" fmla="*/ 214 w 418"/>
                <a:gd name="T81" fmla="*/ 172 h 418"/>
                <a:gd name="T82" fmla="*/ 206 w 418"/>
                <a:gd name="T83" fmla="*/ 192 h 418"/>
                <a:gd name="T84" fmla="*/ 200 w 418"/>
                <a:gd name="T85" fmla="*/ 204 h 418"/>
                <a:gd name="T86" fmla="*/ 242 w 418"/>
                <a:gd name="T87" fmla="*/ 194 h 418"/>
                <a:gd name="T88" fmla="*/ 274 w 418"/>
                <a:gd name="T89" fmla="*/ 188 h 418"/>
                <a:gd name="T90" fmla="*/ 268 w 418"/>
                <a:gd name="T91" fmla="*/ 212 h 418"/>
                <a:gd name="T92" fmla="*/ 290 w 418"/>
                <a:gd name="T93" fmla="*/ 230 h 418"/>
                <a:gd name="T94" fmla="*/ 314 w 418"/>
                <a:gd name="T95" fmla="*/ 222 h 418"/>
                <a:gd name="T96" fmla="*/ 338 w 418"/>
                <a:gd name="T97" fmla="*/ 248 h 418"/>
                <a:gd name="T98" fmla="*/ 360 w 418"/>
                <a:gd name="T99" fmla="*/ 240 h 418"/>
                <a:gd name="T100" fmla="*/ 366 w 418"/>
                <a:gd name="T101" fmla="*/ 298 h 418"/>
                <a:gd name="T102" fmla="*/ 270 w 418"/>
                <a:gd name="T103" fmla="*/ 248 h 418"/>
                <a:gd name="T104" fmla="*/ 248 w 418"/>
                <a:gd name="T105" fmla="*/ 230 h 418"/>
                <a:gd name="T106" fmla="*/ 204 w 418"/>
                <a:gd name="T107" fmla="*/ 216 h 418"/>
                <a:gd name="T108" fmla="*/ 180 w 418"/>
                <a:gd name="T109" fmla="*/ 256 h 418"/>
                <a:gd name="T110" fmla="*/ 202 w 418"/>
                <a:gd name="T111" fmla="*/ 280 h 418"/>
                <a:gd name="T112" fmla="*/ 230 w 418"/>
                <a:gd name="T113" fmla="*/ 282 h 418"/>
                <a:gd name="T114" fmla="*/ 248 w 418"/>
                <a:gd name="T115" fmla="*/ 344 h 418"/>
                <a:gd name="T116" fmla="*/ 272 w 418"/>
                <a:gd name="T117" fmla="*/ 324 h 418"/>
                <a:gd name="T118" fmla="*/ 290 w 418"/>
                <a:gd name="T119" fmla="*/ 27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18" h="418">
                  <a:moveTo>
                    <a:pt x="398" y="122"/>
                  </a:moveTo>
                  <a:lnTo>
                    <a:pt x="398" y="122"/>
                  </a:lnTo>
                  <a:lnTo>
                    <a:pt x="390" y="104"/>
                  </a:lnTo>
                  <a:lnTo>
                    <a:pt x="380" y="90"/>
                  </a:lnTo>
                  <a:lnTo>
                    <a:pt x="368" y="74"/>
                  </a:lnTo>
                  <a:lnTo>
                    <a:pt x="356" y="60"/>
                  </a:lnTo>
                  <a:lnTo>
                    <a:pt x="356" y="60"/>
                  </a:lnTo>
                  <a:lnTo>
                    <a:pt x="342" y="48"/>
                  </a:lnTo>
                  <a:lnTo>
                    <a:pt x="326" y="36"/>
                  </a:lnTo>
                  <a:lnTo>
                    <a:pt x="308" y="24"/>
                  </a:lnTo>
                  <a:lnTo>
                    <a:pt x="290" y="16"/>
                  </a:lnTo>
                  <a:lnTo>
                    <a:pt x="270" y="10"/>
                  </a:lnTo>
                  <a:lnTo>
                    <a:pt x="250" y="4"/>
                  </a:lnTo>
                  <a:lnTo>
                    <a:pt x="230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0"/>
                  </a:lnTo>
                  <a:lnTo>
                    <a:pt x="166" y="4"/>
                  </a:lnTo>
                  <a:lnTo>
                    <a:pt x="146" y="10"/>
                  </a:lnTo>
                  <a:lnTo>
                    <a:pt x="126" y="16"/>
                  </a:lnTo>
                  <a:lnTo>
                    <a:pt x="108" y="24"/>
                  </a:lnTo>
                  <a:lnTo>
                    <a:pt x="92" y="36"/>
                  </a:lnTo>
                  <a:lnTo>
                    <a:pt x="76" y="48"/>
                  </a:lnTo>
                  <a:lnTo>
                    <a:pt x="60" y="60"/>
                  </a:lnTo>
                  <a:lnTo>
                    <a:pt x="60" y="60"/>
                  </a:lnTo>
                  <a:lnTo>
                    <a:pt x="48" y="74"/>
                  </a:lnTo>
                  <a:lnTo>
                    <a:pt x="36" y="90"/>
                  </a:lnTo>
                  <a:lnTo>
                    <a:pt x="26" y="106"/>
                  </a:lnTo>
                  <a:lnTo>
                    <a:pt x="18" y="122"/>
                  </a:lnTo>
                  <a:lnTo>
                    <a:pt x="18" y="122"/>
                  </a:lnTo>
                  <a:lnTo>
                    <a:pt x="10" y="142"/>
                  </a:lnTo>
                  <a:lnTo>
                    <a:pt x="4" y="164"/>
                  </a:lnTo>
                  <a:lnTo>
                    <a:pt x="0" y="186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30"/>
                  </a:lnTo>
                  <a:lnTo>
                    <a:pt x="4" y="250"/>
                  </a:lnTo>
                  <a:lnTo>
                    <a:pt x="8" y="270"/>
                  </a:lnTo>
                  <a:lnTo>
                    <a:pt x="16" y="290"/>
                  </a:lnTo>
                  <a:lnTo>
                    <a:pt x="24" y="308"/>
                  </a:lnTo>
                  <a:lnTo>
                    <a:pt x="36" y="326"/>
                  </a:lnTo>
                  <a:lnTo>
                    <a:pt x="48" y="342"/>
                  </a:lnTo>
                  <a:lnTo>
                    <a:pt x="60" y="356"/>
                  </a:lnTo>
                  <a:lnTo>
                    <a:pt x="60" y="356"/>
                  </a:lnTo>
                  <a:lnTo>
                    <a:pt x="76" y="370"/>
                  </a:lnTo>
                  <a:lnTo>
                    <a:pt x="92" y="382"/>
                  </a:lnTo>
                  <a:lnTo>
                    <a:pt x="108" y="392"/>
                  </a:lnTo>
                  <a:lnTo>
                    <a:pt x="126" y="402"/>
                  </a:lnTo>
                  <a:lnTo>
                    <a:pt x="146" y="408"/>
                  </a:lnTo>
                  <a:lnTo>
                    <a:pt x="166" y="414"/>
                  </a:lnTo>
                  <a:lnTo>
                    <a:pt x="186" y="416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30" y="416"/>
                  </a:lnTo>
                  <a:lnTo>
                    <a:pt x="250" y="414"/>
                  </a:lnTo>
                  <a:lnTo>
                    <a:pt x="270" y="408"/>
                  </a:lnTo>
                  <a:lnTo>
                    <a:pt x="290" y="402"/>
                  </a:lnTo>
                  <a:lnTo>
                    <a:pt x="308" y="392"/>
                  </a:lnTo>
                  <a:lnTo>
                    <a:pt x="326" y="382"/>
                  </a:lnTo>
                  <a:lnTo>
                    <a:pt x="342" y="370"/>
                  </a:lnTo>
                  <a:lnTo>
                    <a:pt x="356" y="356"/>
                  </a:lnTo>
                  <a:lnTo>
                    <a:pt x="356" y="356"/>
                  </a:lnTo>
                  <a:lnTo>
                    <a:pt x="370" y="342"/>
                  </a:lnTo>
                  <a:lnTo>
                    <a:pt x="382" y="326"/>
                  </a:lnTo>
                  <a:lnTo>
                    <a:pt x="392" y="308"/>
                  </a:lnTo>
                  <a:lnTo>
                    <a:pt x="400" y="290"/>
                  </a:lnTo>
                  <a:lnTo>
                    <a:pt x="408" y="270"/>
                  </a:lnTo>
                  <a:lnTo>
                    <a:pt x="414" y="250"/>
                  </a:lnTo>
                  <a:lnTo>
                    <a:pt x="416" y="230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6" y="186"/>
                  </a:lnTo>
                  <a:lnTo>
                    <a:pt x="412" y="164"/>
                  </a:lnTo>
                  <a:lnTo>
                    <a:pt x="406" y="142"/>
                  </a:lnTo>
                  <a:lnTo>
                    <a:pt x="398" y="122"/>
                  </a:lnTo>
                  <a:lnTo>
                    <a:pt x="398" y="122"/>
                  </a:lnTo>
                  <a:close/>
                  <a:moveTo>
                    <a:pt x="62" y="316"/>
                  </a:moveTo>
                  <a:lnTo>
                    <a:pt x="62" y="316"/>
                  </a:lnTo>
                  <a:lnTo>
                    <a:pt x="50" y="294"/>
                  </a:lnTo>
                  <a:lnTo>
                    <a:pt x="38" y="270"/>
                  </a:lnTo>
                  <a:lnTo>
                    <a:pt x="38" y="270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8" y="276"/>
                  </a:lnTo>
                  <a:lnTo>
                    <a:pt x="62" y="280"/>
                  </a:lnTo>
                  <a:lnTo>
                    <a:pt x="68" y="286"/>
                  </a:lnTo>
                  <a:lnTo>
                    <a:pt x="68" y="286"/>
                  </a:lnTo>
                  <a:lnTo>
                    <a:pt x="68" y="290"/>
                  </a:lnTo>
                  <a:lnTo>
                    <a:pt x="68" y="300"/>
                  </a:lnTo>
                  <a:lnTo>
                    <a:pt x="62" y="316"/>
                  </a:lnTo>
                  <a:lnTo>
                    <a:pt x="62" y="316"/>
                  </a:lnTo>
                  <a:close/>
                  <a:moveTo>
                    <a:pt x="336" y="336"/>
                  </a:moveTo>
                  <a:lnTo>
                    <a:pt x="336" y="336"/>
                  </a:lnTo>
                  <a:lnTo>
                    <a:pt x="324" y="348"/>
                  </a:lnTo>
                  <a:lnTo>
                    <a:pt x="310" y="358"/>
                  </a:lnTo>
                  <a:lnTo>
                    <a:pt x="294" y="368"/>
                  </a:lnTo>
                  <a:lnTo>
                    <a:pt x="278" y="376"/>
                  </a:lnTo>
                  <a:lnTo>
                    <a:pt x="262" y="382"/>
                  </a:lnTo>
                  <a:lnTo>
                    <a:pt x="244" y="386"/>
                  </a:lnTo>
                  <a:lnTo>
                    <a:pt x="226" y="388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186" y="388"/>
                  </a:lnTo>
                  <a:lnTo>
                    <a:pt x="166" y="384"/>
                  </a:lnTo>
                  <a:lnTo>
                    <a:pt x="146" y="378"/>
                  </a:lnTo>
                  <a:lnTo>
                    <a:pt x="126" y="370"/>
                  </a:lnTo>
                  <a:lnTo>
                    <a:pt x="126" y="370"/>
                  </a:lnTo>
                  <a:lnTo>
                    <a:pt x="130" y="356"/>
                  </a:lnTo>
                  <a:lnTo>
                    <a:pt x="132" y="346"/>
                  </a:lnTo>
                  <a:lnTo>
                    <a:pt x="132" y="346"/>
                  </a:lnTo>
                  <a:lnTo>
                    <a:pt x="134" y="324"/>
                  </a:lnTo>
                  <a:lnTo>
                    <a:pt x="134" y="308"/>
                  </a:lnTo>
                  <a:lnTo>
                    <a:pt x="134" y="300"/>
                  </a:lnTo>
                  <a:lnTo>
                    <a:pt x="134" y="300"/>
                  </a:lnTo>
                  <a:lnTo>
                    <a:pt x="126" y="292"/>
                  </a:lnTo>
                  <a:lnTo>
                    <a:pt x="114" y="282"/>
                  </a:lnTo>
                  <a:lnTo>
                    <a:pt x="114" y="282"/>
                  </a:lnTo>
                  <a:lnTo>
                    <a:pt x="108" y="282"/>
                  </a:lnTo>
                  <a:lnTo>
                    <a:pt x="104" y="282"/>
                  </a:lnTo>
                  <a:lnTo>
                    <a:pt x="98" y="282"/>
                  </a:lnTo>
                  <a:lnTo>
                    <a:pt x="94" y="282"/>
                  </a:lnTo>
                  <a:lnTo>
                    <a:pt x="94" y="282"/>
                  </a:lnTo>
                  <a:lnTo>
                    <a:pt x="90" y="278"/>
                  </a:lnTo>
                  <a:lnTo>
                    <a:pt x="86" y="274"/>
                  </a:lnTo>
                  <a:lnTo>
                    <a:pt x="80" y="266"/>
                  </a:lnTo>
                  <a:lnTo>
                    <a:pt x="80" y="266"/>
                  </a:lnTo>
                  <a:lnTo>
                    <a:pt x="72" y="264"/>
                  </a:lnTo>
                  <a:lnTo>
                    <a:pt x="64" y="262"/>
                  </a:lnTo>
                  <a:lnTo>
                    <a:pt x="64" y="262"/>
                  </a:lnTo>
                  <a:lnTo>
                    <a:pt x="58" y="258"/>
                  </a:lnTo>
                  <a:lnTo>
                    <a:pt x="54" y="254"/>
                  </a:lnTo>
                  <a:lnTo>
                    <a:pt x="50" y="248"/>
                  </a:lnTo>
                  <a:lnTo>
                    <a:pt x="50" y="248"/>
                  </a:lnTo>
                  <a:lnTo>
                    <a:pt x="50" y="244"/>
                  </a:lnTo>
                  <a:lnTo>
                    <a:pt x="50" y="240"/>
                  </a:lnTo>
                  <a:lnTo>
                    <a:pt x="52" y="238"/>
                  </a:lnTo>
                  <a:lnTo>
                    <a:pt x="54" y="236"/>
                  </a:lnTo>
                  <a:lnTo>
                    <a:pt x="54" y="236"/>
                  </a:lnTo>
                  <a:lnTo>
                    <a:pt x="64" y="234"/>
                  </a:lnTo>
                  <a:lnTo>
                    <a:pt x="84" y="224"/>
                  </a:lnTo>
                  <a:lnTo>
                    <a:pt x="84" y="224"/>
                  </a:lnTo>
                  <a:lnTo>
                    <a:pt x="90" y="222"/>
                  </a:lnTo>
                  <a:lnTo>
                    <a:pt x="92" y="218"/>
                  </a:lnTo>
                  <a:lnTo>
                    <a:pt x="92" y="214"/>
                  </a:lnTo>
                  <a:lnTo>
                    <a:pt x="90" y="212"/>
                  </a:lnTo>
                  <a:lnTo>
                    <a:pt x="84" y="204"/>
                  </a:lnTo>
                  <a:lnTo>
                    <a:pt x="84" y="200"/>
                  </a:lnTo>
                  <a:lnTo>
                    <a:pt x="82" y="196"/>
                  </a:lnTo>
                  <a:lnTo>
                    <a:pt x="82" y="196"/>
                  </a:lnTo>
                  <a:lnTo>
                    <a:pt x="84" y="192"/>
                  </a:lnTo>
                  <a:lnTo>
                    <a:pt x="86" y="188"/>
                  </a:lnTo>
                  <a:lnTo>
                    <a:pt x="94" y="184"/>
                  </a:lnTo>
                  <a:lnTo>
                    <a:pt x="102" y="180"/>
                  </a:lnTo>
                  <a:lnTo>
                    <a:pt x="108" y="176"/>
                  </a:lnTo>
                  <a:lnTo>
                    <a:pt x="108" y="176"/>
                  </a:lnTo>
                  <a:lnTo>
                    <a:pt x="110" y="174"/>
                  </a:lnTo>
                  <a:lnTo>
                    <a:pt x="110" y="170"/>
                  </a:lnTo>
                  <a:lnTo>
                    <a:pt x="108" y="166"/>
                  </a:lnTo>
                  <a:lnTo>
                    <a:pt x="98" y="160"/>
                  </a:lnTo>
                  <a:lnTo>
                    <a:pt x="98" y="160"/>
                  </a:lnTo>
                  <a:lnTo>
                    <a:pt x="94" y="158"/>
                  </a:lnTo>
                  <a:lnTo>
                    <a:pt x="88" y="158"/>
                  </a:lnTo>
                  <a:lnTo>
                    <a:pt x="84" y="162"/>
                  </a:lnTo>
                  <a:lnTo>
                    <a:pt x="80" y="166"/>
                  </a:lnTo>
                  <a:lnTo>
                    <a:pt x="80" y="166"/>
                  </a:lnTo>
                  <a:lnTo>
                    <a:pt x="76" y="174"/>
                  </a:lnTo>
                  <a:lnTo>
                    <a:pt x="74" y="176"/>
                  </a:lnTo>
                  <a:lnTo>
                    <a:pt x="70" y="176"/>
                  </a:lnTo>
                  <a:lnTo>
                    <a:pt x="70" y="176"/>
                  </a:lnTo>
                  <a:lnTo>
                    <a:pt x="62" y="174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2"/>
                  </a:lnTo>
                  <a:lnTo>
                    <a:pt x="58" y="158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80" y="142"/>
                  </a:lnTo>
                  <a:lnTo>
                    <a:pt x="82" y="140"/>
                  </a:lnTo>
                  <a:lnTo>
                    <a:pt x="80" y="138"/>
                  </a:lnTo>
                  <a:lnTo>
                    <a:pt x="78" y="134"/>
                  </a:lnTo>
                  <a:lnTo>
                    <a:pt x="78" y="134"/>
                  </a:lnTo>
                  <a:lnTo>
                    <a:pt x="78" y="132"/>
                  </a:lnTo>
                  <a:lnTo>
                    <a:pt x="74" y="132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2" y="126"/>
                  </a:lnTo>
                  <a:lnTo>
                    <a:pt x="62" y="124"/>
                  </a:lnTo>
                  <a:lnTo>
                    <a:pt x="64" y="120"/>
                  </a:lnTo>
                  <a:lnTo>
                    <a:pt x="66" y="116"/>
                  </a:lnTo>
                  <a:lnTo>
                    <a:pt x="66" y="116"/>
                  </a:lnTo>
                  <a:lnTo>
                    <a:pt x="72" y="114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6" y="118"/>
                  </a:lnTo>
                  <a:lnTo>
                    <a:pt x="90" y="118"/>
                  </a:lnTo>
                  <a:lnTo>
                    <a:pt x="96" y="116"/>
                  </a:lnTo>
                  <a:lnTo>
                    <a:pt x="96" y="116"/>
                  </a:lnTo>
                  <a:lnTo>
                    <a:pt x="102" y="114"/>
                  </a:lnTo>
                  <a:lnTo>
                    <a:pt x="106" y="116"/>
                  </a:lnTo>
                  <a:lnTo>
                    <a:pt x="110" y="118"/>
                  </a:lnTo>
                  <a:lnTo>
                    <a:pt x="112" y="122"/>
                  </a:lnTo>
                  <a:lnTo>
                    <a:pt x="112" y="122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26" y="142"/>
                  </a:lnTo>
                  <a:lnTo>
                    <a:pt x="126" y="142"/>
                  </a:lnTo>
                  <a:lnTo>
                    <a:pt x="130" y="144"/>
                  </a:lnTo>
                  <a:lnTo>
                    <a:pt x="136" y="144"/>
                  </a:lnTo>
                  <a:lnTo>
                    <a:pt x="150" y="138"/>
                  </a:lnTo>
                  <a:lnTo>
                    <a:pt x="150" y="138"/>
                  </a:lnTo>
                  <a:lnTo>
                    <a:pt x="150" y="136"/>
                  </a:lnTo>
                  <a:lnTo>
                    <a:pt x="150" y="136"/>
                  </a:lnTo>
                  <a:lnTo>
                    <a:pt x="156" y="132"/>
                  </a:lnTo>
                  <a:lnTo>
                    <a:pt x="158" y="126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56" y="110"/>
                  </a:lnTo>
                  <a:lnTo>
                    <a:pt x="154" y="108"/>
                  </a:lnTo>
                  <a:lnTo>
                    <a:pt x="148" y="104"/>
                  </a:lnTo>
                  <a:lnTo>
                    <a:pt x="148" y="104"/>
                  </a:lnTo>
                  <a:lnTo>
                    <a:pt x="146" y="102"/>
                  </a:lnTo>
                  <a:lnTo>
                    <a:pt x="144" y="96"/>
                  </a:lnTo>
                  <a:lnTo>
                    <a:pt x="140" y="86"/>
                  </a:lnTo>
                  <a:lnTo>
                    <a:pt x="140" y="86"/>
                  </a:lnTo>
                  <a:lnTo>
                    <a:pt x="138" y="84"/>
                  </a:lnTo>
                  <a:lnTo>
                    <a:pt x="132" y="8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16" y="88"/>
                  </a:lnTo>
                  <a:lnTo>
                    <a:pt x="110" y="92"/>
                  </a:lnTo>
                  <a:lnTo>
                    <a:pt x="110" y="92"/>
                  </a:lnTo>
                  <a:lnTo>
                    <a:pt x="108" y="86"/>
                  </a:lnTo>
                  <a:lnTo>
                    <a:pt x="106" y="82"/>
                  </a:lnTo>
                  <a:lnTo>
                    <a:pt x="104" y="80"/>
                  </a:lnTo>
                  <a:lnTo>
                    <a:pt x="104" y="80"/>
                  </a:lnTo>
                  <a:lnTo>
                    <a:pt x="96" y="78"/>
                  </a:lnTo>
                  <a:lnTo>
                    <a:pt x="86" y="76"/>
                  </a:lnTo>
                  <a:lnTo>
                    <a:pt x="86" y="76"/>
                  </a:lnTo>
                  <a:lnTo>
                    <a:pt x="98" y="66"/>
                  </a:lnTo>
                  <a:lnTo>
                    <a:pt x="112" y="56"/>
                  </a:lnTo>
                  <a:lnTo>
                    <a:pt x="126" y="48"/>
                  </a:lnTo>
                  <a:lnTo>
                    <a:pt x="142" y="40"/>
                  </a:lnTo>
                  <a:lnTo>
                    <a:pt x="158" y="36"/>
                  </a:lnTo>
                  <a:lnTo>
                    <a:pt x="174" y="32"/>
                  </a:lnTo>
                  <a:lnTo>
                    <a:pt x="190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26" y="28"/>
                  </a:lnTo>
                  <a:lnTo>
                    <a:pt x="244" y="32"/>
                  </a:lnTo>
                  <a:lnTo>
                    <a:pt x="262" y="36"/>
                  </a:lnTo>
                  <a:lnTo>
                    <a:pt x="278" y="42"/>
                  </a:lnTo>
                  <a:lnTo>
                    <a:pt x="294" y="50"/>
                  </a:lnTo>
                  <a:lnTo>
                    <a:pt x="310" y="58"/>
                  </a:lnTo>
                  <a:lnTo>
                    <a:pt x="324" y="70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92"/>
                  </a:lnTo>
                  <a:lnTo>
                    <a:pt x="356" y="104"/>
                  </a:lnTo>
                  <a:lnTo>
                    <a:pt x="356" y="104"/>
                  </a:lnTo>
                  <a:lnTo>
                    <a:pt x="324" y="116"/>
                  </a:lnTo>
                  <a:lnTo>
                    <a:pt x="310" y="122"/>
                  </a:lnTo>
                  <a:lnTo>
                    <a:pt x="304" y="124"/>
                  </a:lnTo>
                  <a:lnTo>
                    <a:pt x="304" y="124"/>
                  </a:lnTo>
                  <a:lnTo>
                    <a:pt x="300" y="128"/>
                  </a:lnTo>
                  <a:lnTo>
                    <a:pt x="294" y="130"/>
                  </a:lnTo>
                  <a:lnTo>
                    <a:pt x="288" y="130"/>
                  </a:lnTo>
                  <a:lnTo>
                    <a:pt x="284" y="128"/>
                  </a:lnTo>
                  <a:lnTo>
                    <a:pt x="284" y="128"/>
                  </a:lnTo>
                  <a:lnTo>
                    <a:pt x="276" y="124"/>
                  </a:lnTo>
                  <a:lnTo>
                    <a:pt x="272" y="124"/>
                  </a:lnTo>
                  <a:lnTo>
                    <a:pt x="268" y="124"/>
                  </a:lnTo>
                  <a:lnTo>
                    <a:pt x="268" y="124"/>
                  </a:lnTo>
                  <a:lnTo>
                    <a:pt x="262" y="124"/>
                  </a:lnTo>
                  <a:lnTo>
                    <a:pt x="256" y="128"/>
                  </a:lnTo>
                  <a:lnTo>
                    <a:pt x="256" y="128"/>
                  </a:lnTo>
                  <a:lnTo>
                    <a:pt x="252" y="134"/>
                  </a:lnTo>
                  <a:lnTo>
                    <a:pt x="246" y="138"/>
                  </a:lnTo>
                  <a:lnTo>
                    <a:pt x="246" y="138"/>
                  </a:lnTo>
                  <a:lnTo>
                    <a:pt x="242" y="138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6" y="138"/>
                  </a:lnTo>
                  <a:lnTo>
                    <a:pt x="236" y="138"/>
                  </a:lnTo>
                  <a:lnTo>
                    <a:pt x="230" y="138"/>
                  </a:lnTo>
                  <a:lnTo>
                    <a:pt x="230" y="138"/>
                  </a:lnTo>
                  <a:lnTo>
                    <a:pt x="226" y="140"/>
                  </a:lnTo>
                  <a:lnTo>
                    <a:pt x="226" y="140"/>
                  </a:lnTo>
                  <a:lnTo>
                    <a:pt x="224" y="146"/>
                  </a:lnTo>
                  <a:lnTo>
                    <a:pt x="226" y="152"/>
                  </a:lnTo>
                  <a:lnTo>
                    <a:pt x="228" y="156"/>
                  </a:lnTo>
                  <a:lnTo>
                    <a:pt x="232" y="158"/>
                  </a:lnTo>
                  <a:lnTo>
                    <a:pt x="232" y="158"/>
                  </a:lnTo>
                  <a:lnTo>
                    <a:pt x="236" y="156"/>
                  </a:lnTo>
                  <a:lnTo>
                    <a:pt x="238" y="152"/>
                  </a:lnTo>
                  <a:lnTo>
                    <a:pt x="242" y="150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50" y="150"/>
                  </a:lnTo>
                  <a:lnTo>
                    <a:pt x="254" y="154"/>
                  </a:lnTo>
                  <a:lnTo>
                    <a:pt x="254" y="154"/>
                  </a:lnTo>
                  <a:lnTo>
                    <a:pt x="252" y="162"/>
                  </a:lnTo>
                  <a:lnTo>
                    <a:pt x="250" y="168"/>
                  </a:lnTo>
                  <a:lnTo>
                    <a:pt x="246" y="170"/>
                  </a:lnTo>
                  <a:lnTo>
                    <a:pt x="246" y="170"/>
                  </a:lnTo>
                  <a:lnTo>
                    <a:pt x="228" y="174"/>
                  </a:lnTo>
                  <a:lnTo>
                    <a:pt x="228" y="174"/>
                  </a:lnTo>
                  <a:lnTo>
                    <a:pt x="220" y="172"/>
                  </a:lnTo>
                  <a:lnTo>
                    <a:pt x="214" y="172"/>
                  </a:lnTo>
                  <a:lnTo>
                    <a:pt x="210" y="172"/>
                  </a:lnTo>
                  <a:lnTo>
                    <a:pt x="210" y="172"/>
                  </a:lnTo>
                  <a:lnTo>
                    <a:pt x="206" y="176"/>
                  </a:lnTo>
                  <a:lnTo>
                    <a:pt x="204" y="178"/>
                  </a:lnTo>
                  <a:lnTo>
                    <a:pt x="206" y="182"/>
                  </a:lnTo>
                  <a:lnTo>
                    <a:pt x="206" y="182"/>
                  </a:lnTo>
                  <a:lnTo>
                    <a:pt x="206" y="188"/>
                  </a:lnTo>
                  <a:lnTo>
                    <a:pt x="206" y="192"/>
                  </a:lnTo>
                  <a:lnTo>
                    <a:pt x="204" y="196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194" y="200"/>
                  </a:lnTo>
                  <a:lnTo>
                    <a:pt x="192" y="202"/>
                  </a:lnTo>
                  <a:lnTo>
                    <a:pt x="194" y="202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12" y="202"/>
                  </a:lnTo>
                  <a:lnTo>
                    <a:pt x="220" y="200"/>
                  </a:lnTo>
                  <a:lnTo>
                    <a:pt x="228" y="198"/>
                  </a:lnTo>
                  <a:lnTo>
                    <a:pt x="228" y="198"/>
                  </a:lnTo>
                  <a:lnTo>
                    <a:pt x="234" y="194"/>
                  </a:lnTo>
                  <a:lnTo>
                    <a:pt x="238" y="194"/>
                  </a:lnTo>
                  <a:lnTo>
                    <a:pt x="242" y="194"/>
                  </a:lnTo>
                  <a:lnTo>
                    <a:pt x="242" y="194"/>
                  </a:lnTo>
                  <a:lnTo>
                    <a:pt x="246" y="194"/>
                  </a:lnTo>
                  <a:lnTo>
                    <a:pt x="250" y="194"/>
                  </a:lnTo>
                  <a:lnTo>
                    <a:pt x="258" y="194"/>
                  </a:lnTo>
                  <a:lnTo>
                    <a:pt x="258" y="194"/>
                  </a:lnTo>
                  <a:lnTo>
                    <a:pt x="260" y="194"/>
                  </a:lnTo>
                  <a:lnTo>
                    <a:pt x="266" y="190"/>
                  </a:lnTo>
                  <a:lnTo>
                    <a:pt x="270" y="188"/>
                  </a:lnTo>
                  <a:lnTo>
                    <a:pt x="274" y="188"/>
                  </a:lnTo>
                  <a:lnTo>
                    <a:pt x="274" y="188"/>
                  </a:lnTo>
                  <a:lnTo>
                    <a:pt x="276" y="192"/>
                  </a:lnTo>
                  <a:lnTo>
                    <a:pt x="276" y="196"/>
                  </a:lnTo>
                  <a:lnTo>
                    <a:pt x="276" y="202"/>
                  </a:lnTo>
                  <a:lnTo>
                    <a:pt x="276" y="202"/>
                  </a:lnTo>
                  <a:lnTo>
                    <a:pt x="270" y="206"/>
                  </a:lnTo>
                  <a:lnTo>
                    <a:pt x="268" y="210"/>
                  </a:lnTo>
                  <a:lnTo>
                    <a:pt x="268" y="212"/>
                  </a:lnTo>
                  <a:lnTo>
                    <a:pt x="268" y="212"/>
                  </a:lnTo>
                  <a:lnTo>
                    <a:pt x="272" y="218"/>
                  </a:lnTo>
                  <a:lnTo>
                    <a:pt x="278" y="224"/>
                  </a:lnTo>
                  <a:lnTo>
                    <a:pt x="278" y="224"/>
                  </a:lnTo>
                  <a:lnTo>
                    <a:pt x="286" y="230"/>
                  </a:lnTo>
                  <a:lnTo>
                    <a:pt x="288" y="230"/>
                  </a:lnTo>
                  <a:lnTo>
                    <a:pt x="290" y="230"/>
                  </a:lnTo>
                  <a:lnTo>
                    <a:pt x="290" y="230"/>
                  </a:lnTo>
                  <a:lnTo>
                    <a:pt x="294" y="224"/>
                  </a:lnTo>
                  <a:lnTo>
                    <a:pt x="296" y="218"/>
                  </a:lnTo>
                  <a:lnTo>
                    <a:pt x="296" y="218"/>
                  </a:lnTo>
                  <a:lnTo>
                    <a:pt x="298" y="218"/>
                  </a:lnTo>
                  <a:lnTo>
                    <a:pt x="304" y="218"/>
                  </a:lnTo>
                  <a:lnTo>
                    <a:pt x="310" y="220"/>
                  </a:lnTo>
                  <a:lnTo>
                    <a:pt x="314" y="222"/>
                  </a:lnTo>
                  <a:lnTo>
                    <a:pt x="314" y="222"/>
                  </a:lnTo>
                  <a:lnTo>
                    <a:pt x="318" y="228"/>
                  </a:lnTo>
                  <a:lnTo>
                    <a:pt x="322" y="234"/>
                  </a:lnTo>
                  <a:lnTo>
                    <a:pt x="322" y="234"/>
                  </a:lnTo>
                  <a:lnTo>
                    <a:pt x="330" y="236"/>
                  </a:lnTo>
                  <a:lnTo>
                    <a:pt x="330" y="236"/>
                  </a:lnTo>
                  <a:lnTo>
                    <a:pt x="336" y="244"/>
                  </a:lnTo>
                  <a:lnTo>
                    <a:pt x="336" y="244"/>
                  </a:lnTo>
                  <a:lnTo>
                    <a:pt x="338" y="248"/>
                  </a:lnTo>
                  <a:lnTo>
                    <a:pt x="340" y="250"/>
                  </a:lnTo>
                  <a:lnTo>
                    <a:pt x="348" y="250"/>
                  </a:lnTo>
                  <a:lnTo>
                    <a:pt x="348" y="250"/>
                  </a:lnTo>
                  <a:lnTo>
                    <a:pt x="350" y="248"/>
                  </a:lnTo>
                  <a:lnTo>
                    <a:pt x="352" y="244"/>
                  </a:lnTo>
                  <a:lnTo>
                    <a:pt x="356" y="242"/>
                  </a:lnTo>
                  <a:lnTo>
                    <a:pt x="360" y="240"/>
                  </a:lnTo>
                  <a:lnTo>
                    <a:pt x="360" y="240"/>
                  </a:lnTo>
                  <a:lnTo>
                    <a:pt x="366" y="240"/>
                  </a:lnTo>
                  <a:lnTo>
                    <a:pt x="370" y="242"/>
                  </a:lnTo>
                  <a:lnTo>
                    <a:pt x="372" y="244"/>
                  </a:lnTo>
                  <a:lnTo>
                    <a:pt x="372" y="244"/>
                  </a:lnTo>
                  <a:lnTo>
                    <a:pt x="384" y="254"/>
                  </a:lnTo>
                  <a:lnTo>
                    <a:pt x="384" y="254"/>
                  </a:lnTo>
                  <a:lnTo>
                    <a:pt x="376" y="276"/>
                  </a:lnTo>
                  <a:lnTo>
                    <a:pt x="366" y="298"/>
                  </a:lnTo>
                  <a:lnTo>
                    <a:pt x="352" y="318"/>
                  </a:lnTo>
                  <a:lnTo>
                    <a:pt x="336" y="336"/>
                  </a:lnTo>
                  <a:lnTo>
                    <a:pt x="336" y="336"/>
                  </a:lnTo>
                  <a:close/>
                  <a:moveTo>
                    <a:pt x="278" y="264"/>
                  </a:moveTo>
                  <a:lnTo>
                    <a:pt x="278" y="264"/>
                  </a:lnTo>
                  <a:lnTo>
                    <a:pt x="276" y="262"/>
                  </a:lnTo>
                  <a:lnTo>
                    <a:pt x="274" y="258"/>
                  </a:lnTo>
                  <a:lnTo>
                    <a:pt x="270" y="248"/>
                  </a:lnTo>
                  <a:lnTo>
                    <a:pt x="270" y="248"/>
                  </a:lnTo>
                  <a:lnTo>
                    <a:pt x="266" y="238"/>
                  </a:lnTo>
                  <a:lnTo>
                    <a:pt x="264" y="234"/>
                  </a:lnTo>
                  <a:lnTo>
                    <a:pt x="258" y="232"/>
                  </a:lnTo>
                  <a:lnTo>
                    <a:pt x="258" y="232"/>
                  </a:lnTo>
                  <a:lnTo>
                    <a:pt x="254" y="230"/>
                  </a:lnTo>
                  <a:lnTo>
                    <a:pt x="252" y="230"/>
                  </a:lnTo>
                  <a:lnTo>
                    <a:pt x="248" y="230"/>
                  </a:lnTo>
                  <a:lnTo>
                    <a:pt x="244" y="230"/>
                  </a:lnTo>
                  <a:lnTo>
                    <a:pt x="244" y="230"/>
                  </a:lnTo>
                  <a:lnTo>
                    <a:pt x="234" y="224"/>
                  </a:lnTo>
                  <a:lnTo>
                    <a:pt x="224" y="218"/>
                  </a:lnTo>
                  <a:lnTo>
                    <a:pt x="224" y="218"/>
                  </a:lnTo>
                  <a:lnTo>
                    <a:pt x="214" y="218"/>
                  </a:lnTo>
                  <a:lnTo>
                    <a:pt x="204" y="216"/>
                  </a:lnTo>
                  <a:lnTo>
                    <a:pt x="204" y="216"/>
                  </a:lnTo>
                  <a:lnTo>
                    <a:pt x="200" y="216"/>
                  </a:lnTo>
                  <a:lnTo>
                    <a:pt x="196" y="216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0" y="246"/>
                  </a:lnTo>
                  <a:lnTo>
                    <a:pt x="180" y="256"/>
                  </a:lnTo>
                  <a:lnTo>
                    <a:pt x="180" y="256"/>
                  </a:lnTo>
                  <a:lnTo>
                    <a:pt x="182" y="262"/>
                  </a:lnTo>
                  <a:lnTo>
                    <a:pt x="186" y="266"/>
                  </a:lnTo>
                  <a:lnTo>
                    <a:pt x="192" y="272"/>
                  </a:lnTo>
                  <a:lnTo>
                    <a:pt x="192" y="272"/>
                  </a:lnTo>
                  <a:lnTo>
                    <a:pt x="196" y="276"/>
                  </a:lnTo>
                  <a:lnTo>
                    <a:pt x="198" y="278"/>
                  </a:lnTo>
                  <a:lnTo>
                    <a:pt x="202" y="280"/>
                  </a:lnTo>
                  <a:lnTo>
                    <a:pt x="202" y="280"/>
                  </a:lnTo>
                  <a:lnTo>
                    <a:pt x="210" y="278"/>
                  </a:lnTo>
                  <a:lnTo>
                    <a:pt x="218" y="274"/>
                  </a:lnTo>
                  <a:lnTo>
                    <a:pt x="218" y="274"/>
                  </a:lnTo>
                  <a:lnTo>
                    <a:pt x="222" y="274"/>
                  </a:lnTo>
                  <a:lnTo>
                    <a:pt x="226" y="276"/>
                  </a:lnTo>
                  <a:lnTo>
                    <a:pt x="230" y="282"/>
                  </a:lnTo>
                  <a:lnTo>
                    <a:pt x="230" y="282"/>
                  </a:lnTo>
                  <a:lnTo>
                    <a:pt x="232" y="290"/>
                  </a:lnTo>
                  <a:lnTo>
                    <a:pt x="232" y="300"/>
                  </a:lnTo>
                  <a:lnTo>
                    <a:pt x="232" y="300"/>
                  </a:lnTo>
                  <a:lnTo>
                    <a:pt x="232" y="316"/>
                  </a:lnTo>
                  <a:lnTo>
                    <a:pt x="234" y="332"/>
                  </a:lnTo>
                  <a:lnTo>
                    <a:pt x="234" y="332"/>
                  </a:lnTo>
                  <a:lnTo>
                    <a:pt x="242" y="340"/>
                  </a:lnTo>
                  <a:lnTo>
                    <a:pt x="248" y="344"/>
                  </a:lnTo>
                  <a:lnTo>
                    <a:pt x="252" y="346"/>
                  </a:lnTo>
                  <a:lnTo>
                    <a:pt x="252" y="346"/>
                  </a:lnTo>
                  <a:lnTo>
                    <a:pt x="256" y="344"/>
                  </a:lnTo>
                  <a:lnTo>
                    <a:pt x="260" y="342"/>
                  </a:lnTo>
                  <a:lnTo>
                    <a:pt x="266" y="334"/>
                  </a:lnTo>
                  <a:lnTo>
                    <a:pt x="266" y="334"/>
                  </a:lnTo>
                  <a:lnTo>
                    <a:pt x="268" y="330"/>
                  </a:lnTo>
                  <a:lnTo>
                    <a:pt x="272" y="324"/>
                  </a:lnTo>
                  <a:lnTo>
                    <a:pt x="274" y="314"/>
                  </a:lnTo>
                  <a:lnTo>
                    <a:pt x="274" y="294"/>
                  </a:lnTo>
                  <a:lnTo>
                    <a:pt x="274" y="294"/>
                  </a:lnTo>
                  <a:lnTo>
                    <a:pt x="278" y="288"/>
                  </a:lnTo>
                  <a:lnTo>
                    <a:pt x="284" y="282"/>
                  </a:lnTo>
                  <a:lnTo>
                    <a:pt x="284" y="282"/>
                  </a:lnTo>
                  <a:lnTo>
                    <a:pt x="288" y="274"/>
                  </a:lnTo>
                  <a:lnTo>
                    <a:pt x="290" y="270"/>
                  </a:lnTo>
                  <a:lnTo>
                    <a:pt x="290" y="266"/>
                  </a:lnTo>
                  <a:lnTo>
                    <a:pt x="290" y="266"/>
                  </a:lnTo>
                  <a:lnTo>
                    <a:pt x="288" y="264"/>
                  </a:lnTo>
                  <a:lnTo>
                    <a:pt x="286" y="264"/>
                  </a:lnTo>
                  <a:lnTo>
                    <a:pt x="278" y="264"/>
                  </a:lnTo>
                  <a:lnTo>
                    <a:pt x="278" y="2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137"/>
            <p:cNvSpPr>
              <a:spLocks noEditPoints="1"/>
            </p:cNvSpPr>
            <p:nvPr userDrawn="1"/>
          </p:nvSpPr>
          <p:spPr bwMode="auto">
            <a:xfrm>
              <a:off x="3032125" y="122238"/>
              <a:ext cx="777875" cy="774700"/>
            </a:xfrm>
            <a:custGeom>
              <a:avLst/>
              <a:gdLst>
                <a:gd name="T0" fmla="*/ 62 w 490"/>
                <a:gd name="T1" fmla="*/ 0 h 488"/>
                <a:gd name="T2" fmla="*/ 50 w 490"/>
                <a:gd name="T3" fmla="*/ 0 h 488"/>
                <a:gd name="T4" fmla="*/ 28 w 490"/>
                <a:gd name="T5" fmla="*/ 10 h 488"/>
                <a:gd name="T6" fmla="*/ 12 w 490"/>
                <a:gd name="T7" fmla="*/ 26 h 488"/>
                <a:gd name="T8" fmla="*/ 2 w 490"/>
                <a:gd name="T9" fmla="*/ 48 h 488"/>
                <a:gd name="T10" fmla="*/ 0 w 490"/>
                <a:gd name="T11" fmla="*/ 304 h 488"/>
                <a:gd name="T12" fmla="*/ 2 w 490"/>
                <a:gd name="T13" fmla="*/ 318 h 488"/>
                <a:gd name="T14" fmla="*/ 12 w 490"/>
                <a:gd name="T15" fmla="*/ 340 h 488"/>
                <a:gd name="T16" fmla="*/ 28 w 490"/>
                <a:gd name="T17" fmla="*/ 356 h 488"/>
                <a:gd name="T18" fmla="*/ 50 w 490"/>
                <a:gd name="T19" fmla="*/ 364 h 488"/>
                <a:gd name="T20" fmla="*/ 184 w 490"/>
                <a:gd name="T21" fmla="*/ 366 h 488"/>
                <a:gd name="T22" fmla="*/ 122 w 490"/>
                <a:gd name="T23" fmla="*/ 428 h 488"/>
                <a:gd name="T24" fmla="*/ 110 w 490"/>
                <a:gd name="T25" fmla="*/ 428 h 488"/>
                <a:gd name="T26" fmla="*/ 88 w 490"/>
                <a:gd name="T27" fmla="*/ 438 h 488"/>
                <a:gd name="T28" fmla="*/ 72 w 490"/>
                <a:gd name="T29" fmla="*/ 454 h 488"/>
                <a:gd name="T30" fmla="*/ 64 w 490"/>
                <a:gd name="T31" fmla="*/ 476 h 488"/>
                <a:gd name="T32" fmla="*/ 428 w 490"/>
                <a:gd name="T33" fmla="*/ 488 h 488"/>
                <a:gd name="T34" fmla="*/ 426 w 490"/>
                <a:gd name="T35" fmla="*/ 476 h 488"/>
                <a:gd name="T36" fmla="*/ 418 w 490"/>
                <a:gd name="T37" fmla="*/ 454 h 488"/>
                <a:gd name="T38" fmla="*/ 402 w 490"/>
                <a:gd name="T39" fmla="*/ 438 h 488"/>
                <a:gd name="T40" fmla="*/ 380 w 490"/>
                <a:gd name="T41" fmla="*/ 428 h 488"/>
                <a:gd name="T42" fmla="*/ 306 w 490"/>
                <a:gd name="T43" fmla="*/ 428 h 488"/>
                <a:gd name="T44" fmla="*/ 428 w 490"/>
                <a:gd name="T45" fmla="*/ 366 h 488"/>
                <a:gd name="T46" fmla="*/ 440 w 490"/>
                <a:gd name="T47" fmla="*/ 364 h 488"/>
                <a:gd name="T48" fmla="*/ 462 w 490"/>
                <a:gd name="T49" fmla="*/ 356 h 488"/>
                <a:gd name="T50" fmla="*/ 478 w 490"/>
                <a:gd name="T51" fmla="*/ 340 h 488"/>
                <a:gd name="T52" fmla="*/ 488 w 490"/>
                <a:gd name="T53" fmla="*/ 318 h 488"/>
                <a:gd name="T54" fmla="*/ 490 w 490"/>
                <a:gd name="T55" fmla="*/ 60 h 488"/>
                <a:gd name="T56" fmla="*/ 488 w 490"/>
                <a:gd name="T57" fmla="*/ 48 h 488"/>
                <a:gd name="T58" fmla="*/ 478 w 490"/>
                <a:gd name="T59" fmla="*/ 26 h 488"/>
                <a:gd name="T60" fmla="*/ 462 w 490"/>
                <a:gd name="T61" fmla="*/ 10 h 488"/>
                <a:gd name="T62" fmla="*/ 440 w 490"/>
                <a:gd name="T63" fmla="*/ 0 h 488"/>
                <a:gd name="T64" fmla="*/ 428 w 490"/>
                <a:gd name="T65" fmla="*/ 0 h 488"/>
                <a:gd name="T66" fmla="*/ 62 w 490"/>
                <a:gd name="T67" fmla="*/ 304 h 488"/>
                <a:gd name="T68" fmla="*/ 428 w 490"/>
                <a:gd name="T69" fmla="*/ 6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488">
                  <a:moveTo>
                    <a:pt x="428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50" y="0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2" y="26"/>
                  </a:lnTo>
                  <a:lnTo>
                    <a:pt x="6" y="36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2" y="318"/>
                  </a:lnTo>
                  <a:lnTo>
                    <a:pt x="6" y="328"/>
                  </a:lnTo>
                  <a:lnTo>
                    <a:pt x="12" y="340"/>
                  </a:lnTo>
                  <a:lnTo>
                    <a:pt x="18" y="348"/>
                  </a:lnTo>
                  <a:lnTo>
                    <a:pt x="28" y="356"/>
                  </a:lnTo>
                  <a:lnTo>
                    <a:pt x="38" y="362"/>
                  </a:lnTo>
                  <a:lnTo>
                    <a:pt x="50" y="364"/>
                  </a:lnTo>
                  <a:lnTo>
                    <a:pt x="62" y="366"/>
                  </a:lnTo>
                  <a:lnTo>
                    <a:pt x="184" y="366"/>
                  </a:lnTo>
                  <a:lnTo>
                    <a:pt x="184" y="428"/>
                  </a:lnTo>
                  <a:lnTo>
                    <a:pt x="122" y="428"/>
                  </a:lnTo>
                  <a:lnTo>
                    <a:pt x="122" y="428"/>
                  </a:lnTo>
                  <a:lnTo>
                    <a:pt x="110" y="428"/>
                  </a:lnTo>
                  <a:lnTo>
                    <a:pt x="100" y="432"/>
                  </a:lnTo>
                  <a:lnTo>
                    <a:pt x="88" y="438"/>
                  </a:lnTo>
                  <a:lnTo>
                    <a:pt x="80" y="444"/>
                  </a:lnTo>
                  <a:lnTo>
                    <a:pt x="72" y="454"/>
                  </a:lnTo>
                  <a:lnTo>
                    <a:pt x="66" y="464"/>
                  </a:lnTo>
                  <a:lnTo>
                    <a:pt x="64" y="476"/>
                  </a:lnTo>
                  <a:lnTo>
                    <a:pt x="62" y="488"/>
                  </a:lnTo>
                  <a:lnTo>
                    <a:pt x="428" y="488"/>
                  </a:lnTo>
                  <a:lnTo>
                    <a:pt x="428" y="488"/>
                  </a:lnTo>
                  <a:lnTo>
                    <a:pt x="426" y="476"/>
                  </a:lnTo>
                  <a:lnTo>
                    <a:pt x="424" y="464"/>
                  </a:lnTo>
                  <a:lnTo>
                    <a:pt x="418" y="454"/>
                  </a:lnTo>
                  <a:lnTo>
                    <a:pt x="410" y="444"/>
                  </a:lnTo>
                  <a:lnTo>
                    <a:pt x="402" y="438"/>
                  </a:lnTo>
                  <a:lnTo>
                    <a:pt x="390" y="432"/>
                  </a:lnTo>
                  <a:lnTo>
                    <a:pt x="380" y="428"/>
                  </a:lnTo>
                  <a:lnTo>
                    <a:pt x="368" y="428"/>
                  </a:lnTo>
                  <a:lnTo>
                    <a:pt x="306" y="428"/>
                  </a:lnTo>
                  <a:lnTo>
                    <a:pt x="306" y="366"/>
                  </a:lnTo>
                  <a:lnTo>
                    <a:pt x="428" y="366"/>
                  </a:lnTo>
                  <a:lnTo>
                    <a:pt x="428" y="366"/>
                  </a:lnTo>
                  <a:lnTo>
                    <a:pt x="440" y="364"/>
                  </a:lnTo>
                  <a:lnTo>
                    <a:pt x="452" y="362"/>
                  </a:lnTo>
                  <a:lnTo>
                    <a:pt x="462" y="356"/>
                  </a:lnTo>
                  <a:lnTo>
                    <a:pt x="472" y="348"/>
                  </a:lnTo>
                  <a:lnTo>
                    <a:pt x="478" y="340"/>
                  </a:lnTo>
                  <a:lnTo>
                    <a:pt x="484" y="328"/>
                  </a:lnTo>
                  <a:lnTo>
                    <a:pt x="488" y="318"/>
                  </a:lnTo>
                  <a:lnTo>
                    <a:pt x="490" y="304"/>
                  </a:lnTo>
                  <a:lnTo>
                    <a:pt x="490" y="60"/>
                  </a:lnTo>
                  <a:lnTo>
                    <a:pt x="490" y="60"/>
                  </a:lnTo>
                  <a:lnTo>
                    <a:pt x="488" y="48"/>
                  </a:lnTo>
                  <a:lnTo>
                    <a:pt x="484" y="36"/>
                  </a:lnTo>
                  <a:lnTo>
                    <a:pt x="478" y="26"/>
                  </a:lnTo>
                  <a:lnTo>
                    <a:pt x="472" y="18"/>
                  </a:lnTo>
                  <a:lnTo>
                    <a:pt x="462" y="10"/>
                  </a:lnTo>
                  <a:lnTo>
                    <a:pt x="452" y="4"/>
                  </a:lnTo>
                  <a:lnTo>
                    <a:pt x="440" y="0"/>
                  </a:lnTo>
                  <a:lnTo>
                    <a:pt x="428" y="0"/>
                  </a:lnTo>
                  <a:lnTo>
                    <a:pt x="428" y="0"/>
                  </a:lnTo>
                  <a:close/>
                  <a:moveTo>
                    <a:pt x="428" y="304"/>
                  </a:moveTo>
                  <a:lnTo>
                    <a:pt x="62" y="304"/>
                  </a:lnTo>
                  <a:lnTo>
                    <a:pt x="62" y="60"/>
                  </a:lnTo>
                  <a:lnTo>
                    <a:pt x="428" y="60"/>
                  </a:lnTo>
                  <a:lnTo>
                    <a:pt x="428" y="3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70" name="그룹 269"/>
          <p:cNvGrpSpPr/>
          <p:nvPr userDrawn="1"/>
        </p:nvGrpSpPr>
        <p:grpSpPr>
          <a:xfrm>
            <a:off x="428625" y="1588"/>
            <a:ext cx="4911725" cy="6854825"/>
            <a:chOff x="428625" y="1588"/>
            <a:chExt cx="4911725" cy="6854825"/>
          </a:xfrm>
        </p:grpSpPr>
        <p:sp>
          <p:nvSpPr>
            <p:cNvPr id="12295" name="Freeform 7"/>
            <p:cNvSpPr>
              <a:spLocks/>
            </p:cNvSpPr>
            <p:nvPr userDrawn="1"/>
          </p:nvSpPr>
          <p:spPr bwMode="auto">
            <a:xfrm>
              <a:off x="1492250" y="5164138"/>
              <a:ext cx="790575" cy="879475"/>
            </a:xfrm>
            <a:custGeom>
              <a:avLst/>
              <a:gdLst/>
              <a:ahLst/>
              <a:cxnLst>
                <a:cxn ang="0">
                  <a:pos x="2" y="352"/>
                </a:cxn>
                <a:cxn ang="0">
                  <a:pos x="2" y="352"/>
                </a:cxn>
                <a:cxn ang="0">
                  <a:pos x="0" y="366"/>
                </a:cxn>
                <a:cxn ang="0">
                  <a:pos x="0" y="384"/>
                </a:cxn>
                <a:cxn ang="0">
                  <a:pos x="4" y="406"/>
                </a:cxn>
                <a:cxn ang="0">
                  <a:pos x="8" y="418"/>
                </a:cxn>
                <a:cxn ang="0">
                  <a:pos x="12" y="430"/>
                </a:cxn>
                <a:cxn ang="0">
                  <a:pos x="20" y="444"/>
                </a:cxn>
                <a:cxn ang="0">
                  <a:pos x="28" y="456"/>
                </a:cxn>
                <a:cxn ang="0">
                  <a:pos x="38" y="468"/>
                </a:cxn>
                <a:cxn ang="0">
                  <a:pos x="52" y="482"/>
                </a:cxn>
                <a:cxn ang="0">
                  <a:pos x="66" y="492"/>
                </a:cxn>
                <a:cxn ang="0">
                  <a:pos x="86" y="504"/>
                </a:cxn>
                <a:cxn ang="0">
                  <a:pos x="86" y="504"/>
                </a:cxn>
                <a:cxn ang="0">
                  <a:pos x="112" y="518"/>
                </a:cxn>
                <a:cxn ang="0">
                  <a:pos x="136" y="530"/>
                </a:cxn>
                <a:cxn ang="0">
                  <a:pos x="158" y="538"/>
                </a:cxn>
                <a:cxn ang="0">
                  <a:pos x="180" y="546"/>
                </a:cxn>
                <a:cxn ang="0">
                  <a:pos x="200" y="550"/>
                </a:cxn>
                <a:cxn ang="0">
                  <a:pos x="216" y="554"/>
                </a:cxn>
                <a:cxn ang="0">
                  <a:pos x="234" y="554"/>
                </a:cxn>
                <a:cxn ang="0">
                  <a:pos x="248" y="554"/>
                </a:cxn>
                <a:cxn ang="0">
                  <a:pos x="262" y="552"/>
                </a:cxn>
                <a:cxn ang="0">
                  <a:pos x="276" y="550"/>
                </a:cxn>
                <a:cxn ang="0">
                  <a:pos x="286" y="546"/>
                </a:cxn>
                <a:cxn ang="0">
                  <a:pos x="298" y="542"/>
                </a:cxn>
                <a:cxn ang="0">
                  <a:pos x="318" y="530"/>
                </a:cxn>
                <a:cxn ang="0">
                  <a:pos x="334" y="516"/>
                </a:cxn>
                <a:cxn ang="0">
                  <a:pos x="334" y="516"/>
                </a:cxn>
                <a:cxn ang="0">
                  <a:pos x="344" y="506"/>
                </a:cxn>
                <a:cxn ang="0">
                  <a:pos x="356" y="492"/>
                </a:cxn>
                <a:cxn ang="0">
                  <a:pos x="382" y="458"/>
                </a:cxn>
                <a:cxn ang="0">
                  <a:pos x="410" y="418"/>
                </a:cxn>
                <a:cxn ang="0">
                  <a:pos x="436" y="376"/>
                </a:cxn>
                <a:cxn ang="0">
                  <a:pos x="480" y="302"/>
                </a:cxn>
                <a:cxn ang="0">
                  <a:pos x="498" y="270"/>
                </a:cxn>
                <a:cxn ang="0">
                  <a:pos x="408" y="86"/>
                </a:cxn>
                <a:cxn ang="0">
                  <a:pos x="282" y="0"/>
                </a:cxn>
                <a:cxn ang="0">
                  <a:pos x="2" y="352"/>
                </a:cxn>
              </a:cxnLst>
              <a:rect l="0" t="0" r="r" b="b"/>
              <a:pathLst>
                <a:path w="498" h="554">
                  <a:moveTo>
                    <a:pt x="2" y="352"/>
                  </a:moveTo>
                  <a:lnTo>
                    <a:pt x="2" y="352"/>
                  </a:lnTo>
                  <a:lnTo>
                    <a:pt x="0" y="366"/>
                  </a:lnTo>
                  <a:lnTo>
                    <a:pt x="0" y="384"/>
                  </a:lnTo>
                  <a:lnTo>
                    <a:pt x="4" y="406"/>
                  </a:lnTo>
                  <a:lnTo>
                    <a:pt x="8" y="418"/>
                  </a:lnTo>
                  <a:lnTo>
                    <a:pt x="12" y="430"/>
                  </a:lnTo>
                  <a:lnTo>
                    <a:pt x="20" y="444"/>
                  </a:lnTo>
                  <a:lnTo>
                    <a:pt x="28" y="456"/>
                  </a:lnTo>
                  <a:lnTo>
                    <a:pt x="38" y="468"/>
                  </a:lnTo>
                  <a:lnTo>
                    <a:pt x="52" y="482"/>
                  </a:lnTo>
                  <a:lnTo>
                    <a:pt x="66" y="492"/>
                  </a:lnTo>
                  <a:lnTo>
                    <a:pt x="86" y="504"/>
                  </a:lnTo>
                  <a:lnTo>
                    <a:pt x="86" y="504"/>
                  </a:lnTo>
                  <a:lnTo>
                    <a:pt x="112" y="518"/>
                  </a:lnTo>
                  <a:lnTo>
                    <a:pt x="136" y="530"/>
                  </a:lnTo>
                  <a:lnTo>
                    <a:pt x="158" y="538"/>
                  </a:lnTo>
                  <a:lnTo>
                    <a:pt x="180" y="546"/>
                  </a:lnTo>
                  <a:lnTo>
                    <a:pt x="200" y="550"/>
                  </a:lnTo>
                  <a:lnTo>
                    <a:pt x="216" y="554"/>
                  </a:lnTo>
                  <a:lnTo>
                    <a:pt x="234" y="554"/>
                  </a:lnTo>
                  <a:lnTo>
                    <a:pt x="248" y="554"/>
                  </a:lnTo>
                  <a:lnTo>
                    <a:pt x="262" y="552"/>
                  </a:lnTo>
                  <a:lnTo>
                    <a:pt x="276" y="550"/>
                  </a:lnTo>
                  <a:lnTo>
                    <a:pt x="286" y="546"/>
                  </a:lnTo>
                  <a:lnTo>
                    <a:pt x="298" y="542"/>
                  </a:lnTo>
                  <a:lnTo>
                    <a:pt x="318" y="530"/>
                  </a:lnTo>
                  <a:lnTo>
                    <a:pt x="334" y="516"/>
                  </a:lnTo>
                  <a:lnTo>
                    <a:pt x="334" y="516"/>
                  </a:lnTo>
                  <a:lnTo>
                    <a:pt x="344" y="506"/>
                  </a:lnTo>
                  <a:lnTo>
                    <a:pt x="356" y="492"/>
                  </a:lnTo>
                  <a:lnTo>
                    <a:pt x="382" y="458"/>
                  </a:lnTo>
                  <a:lnTo>
                    <a:pt x="410" y="418"/>
                  </a:lnTo>
                  <a:lnTo>
                    <a:pt x="436" y="376"/>
                  </a:lnTo>
                  <a:lnTo>
                    <a:pt x="480" y="302"/>
                  </a:lnTo>
                  <a:lnTo>
                    <a:pt x="498" y="270"/>
                  </a:lnTo>
                  <a:lnTo>
                    <a:pt x="408" y="86"/>
                  </a:lnTo>
                  <a:lnTo>
                    <a:pt x="282" y="0"/>
                  </a:lnTo>
                  <a:lnTo>
                    <a:pt x="2" y="352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96" name="Freeform 8"/>
            <p:cNvSpPr>
              <a:spLocks/>
            </p:cNvSpPr>
            <p:nvPr userDrawn="1"/>
          </p:nvSpPr>
          <p:spPr bwMode="auto">
            <a:xfrm>
              <a:off x="1495425" y="4656138"/>
              <a:ext cx="962025" cy="1203325"/>
            </a:xfrm>
            <a:custGeom>
              <a:avLst/>
              <a:gdLst/>
              <a:ahLst/>
              <a:cxnLst>
                <a:cxn ang="0">
                  <a:pos x="112" y="758"/>
                </a:cxn>
                <a:cxn ang="0">
                  <a:pos x="112" y="758"/>
                </a:cxn>
                <a:cxn ang="0">
                  <a:pos x="102" y="756"/>
                </a:cxn>
                <a:cxn ang="0">
                  <a:pos x="94" y="754"/>
                </a:cxn>
                <a:cxn ang="0">
                  <a:pos x="74" y="742"/>
                </a:cxn>
                <a:cxn ang="0">
                  <a:pos x="56" y="728"/>
                </a:cxn>
                <a:cxn ang="0">
                  <a:pos x="38" y="714"/>
                </a:cxn>
                <a:cxn ang="0">
                  <a:pos x="10" y="684"/>
                </a:cxn>
                <a:cxn ang="0">
                  <a:pos x="0" y="672"/>
                </a:cxn>
                <a:cxn ang="0">
                  <a:pos x="224" y="50"/>
                </a:cxn>
                <a:cxn ang="0">
                  <a:pos x="600" y="0"/>
                </a:cxn>
                <a:cxn ang="0">
                  <a:pos x="600" y="0"/>
                </a:cxn>
                <a:cxn ang="0">
                  <a:pos x="604" y="8"/>
                </a:cxn>
                <a:cxn ang="0">
                  <a:pos x="606" y="18"/>
                </a:cxn>
                <a:cxn ang="0">
                  <a:pos x="606" y="32"/>
                </a:cxn>
                <a:cxn ang="0">
                  <a:pos x="602" y="46"/>
                </a:cxn>
                <a:cxn ang="0">
                  <a:pos x="600" y="54"/>
                </a:cxn>
                <a:cxn ang="0">
                  <a:pos x="596" y="62"/>
                </a:cxn>
                <a:cxn ang="0">
                  <a:pos x="588" y="70"/>
                </a:cxn>
                <a:cxn ang="0">
                  <a:pos x="580" y="78"/>
                </a:cxn>
                <a:cxn ang="0">
                  <a:pos x="572" y="86"/>
                </a:cxn>
                <a:cxn ang="0">
                  <a:pos x="558" y="94"/>
                </a:cxn>
                <a:cxn ang="0">
                  <a:pos x="558" y="94"/>
                </a:cxn>
                <a:cxn ang="0">
                  <a:pos x="490" y="130"/>
                </a:cxn>
                <a:cxn ang="0">
                  <a:pos x="406" y="172"/>
                </a:cxn>
                <a:cxn ang="0">
                  <a:pos x="336" y="210"/>
                </a:cxn>
                <a:cxn ang="0">
                  <a:pos x="314" y="222"/>
                </a:cxn>
                <a:cxn ang="0">
                  <a:pos x="308" y="228"/>
                </a:cxn>
                <a:cxn ang="0">
                  <a:pos x="304" y="230"/>
                </a:cxn>
                <a:cxn ang="0">
                  <a:pos x="304" y="230"/>
                </a:cxn>
                <a:cxn ang="0">
                  <a:pos x="154" y="734"/>
                </a:cxn>
                <a:cxn ang="0">
                  <a:pos x="112" y="758"/>
                </a:cxn>
              </a:cxnLst>
              <a:rect l="0" t="0" r="r" b="b"/>
              <a:pathLst>
                <a:path w="606" h="758">
                  <a:moveTo>
                    <a:pt x="112" y="758"/>
                  </a:moveTo>
                  <a:lnTo>
                    <a:pt x="112" y="758"/>
                  </a:lnTo>
                  <a:lnTo>
                    <a:pt x="102" y="756"/>
                  </a:lnTo>
                  <a:lnTo>
                    <a:pt x="94" y="754"/>
                  </a:lnTo>
                  <a:lnTo>
                    <a:pt x="74" y="742"/>
                  </a:lnTo>
                  <a:lnTo>
                    <a:pt x="56" y="728"/>
                  </a:lnTo>
                  <a:lnTo>
                    <a:pt x="38" y="714"/>
                  </a:lnTo>
                  <a:lnTo>
                    <a:pt x="10" y="684"/>
                  </a:lnTo>
                  <a:lnTo>
                    <a:pt x="0" y="672"/>
                  </a:lnTo>
                  <a:lnTo>
                    <a:pt x="224" y="50"/>
                  </a:lnTo>
                  <a:lnTo>
                    <a:pt x="600" y="0"/>
                  </a:lnTo>
                  <a:lnTo>
                    <a:pt x="600" y="0"/>
                  </a:lnTo>
                  <a:lnTo>
                    <a:pt x="604" y="8"/>
                  </a:lnTo>
                  <a:lnTo>
                    <a:pt x="606" y="18"/>
                  </a:lnTo>
                  <a:lnTo>
                    <a:pt x="606" y="32"/>
                  </a:lnTo>
                  <a:lnTo>
                    <a:pt x="602" y="46"/>
                  </a:lnTo>
                  <a:lnTo>
                    <a:pt x="600" y="54"/>
                  </a:lnTo>
                  <a:lnTo>
                    <a:pt x="596" y="62"/>
                  </a:lnTo>
                  <a:lnTo>
                    <a:pt x="588" y="70"/>
                  </a:lnTo>
                  <a:lnTo>
                    <a:pt x="580" y="78"/>
                  </a:lnTo>
                  <a:lnTo>
                    <a:pt x="572" y="8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490" y="130"/>
                  </a:lnTo>
                  <a:lnTo>
                    <a:pt x="406" y="172"/>
                  </a:lnTo>
                  <a:lnTo>
                    <a:pt x="336" y="210"/>
                  </a:lnTo>
                  <a:lnTo>
                    <a:pt x="314" y="222"/>
                  </a:lnTo>
                  <a:lnTo>
                    <a:pt x="308" y="228"/>
                  </a:lnTo>
                  <a:lnTo>
                    <a:pt x="304" y="230"/>
                  </a:lnTo>
                  <a:lnTo>
                    <a:pt x="304" y="230"/>
                  </a:lnTo>
                  <a:lnTo>
                    <a:pt x="154" y="734"/>
                  </a:lnTo>
                  <a:lnTo>
                    <a:pt x="112" y="758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97" name="Freeform 9"/>
            <p:cNvSpPr>
              <a:spLocks/>
            </p:cNvSpPr>
            <p:nvPr userDrawn="1"/>
          </p:nvSpPr>
          <p:spPr bwMode="auto">
            <a:xfrm>
              <a:off x="1009650" y="5789613"/>
              <a:ext cx="1012825" cy="1066800"/>
            </a:xfrm>
            <a:custGeom>
              <a:avLst/>
              <a:gdLst/>
              <a:ahLst/>
              <a:cxnLst>
                <a:cxn ang="0">
                  <a:pos x="638" y="130"/>
                </a:cxn>
                <a:cxn ang="0">
                  <a:pos x="512" y="672"/>
                </a:cxn>
                <a:cxn ang="0">
                  <a:pos x="0" y="672"/>
                </a:cxn>
                <a:cxn ang="0">
                  <a:pos x="308" y="0"/>
                </a:cxn>
                <a:cxn ang="0">
                  <a:pos x="308" y="0"/>
                </a:cxn>
                <a:cxn ang="0">
                  <a:pos x="342" y="22"/>
                </a:cxn>
                <a:cxn ang="0">
                  <a:pos x="384" y="44"/>
                </a:cxn>
                <a:cxn ang="0">
                  <a:pos x="432" y="66"/>
                </a:cxn>
                <a:cxn ang="0">
                  <a:pos x="482" y="86"/>
                </a:cxn>
                <a:cxn ang="0">
                  <a:pos x="532" y="104"/>
                </a:cxn>
                <a:cxn ang="0">
                  <a:pos x="576" y="118"/>
                </a:cxn>
                <a:cxn ang="0">
                  <a:pos x="612" y="128"/>
                </a:cxn>
                <a:cxn ang="0">
                  <a:pos x="626" y="130"/>
                </a:cxn>
                <a:cxn ang="0">
                  <a:pos x="638" y="130"/>
                </a:cxn>
                <a:cxn ang="0">
                  <a:pos x="638" y="130"/>
                </a:cxn>
              </a:cxnLst>
              <a:rect l="0" t="0" r="r" b="b"/>
              <a:pathLst>
                <a:path w="638" h="672">
                  <a:moveTo>
                    <a:pt x="638" y="130"/>
                  </a:moveTo>
                  <a:lnTo>
                    <a:pt x="512" y="672"/>
                  </a:lnTo>
                  <a:lnTo>
                    <a:pt x="0" y="67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342" y="22"/>
                  </a:lnTo>
                  <a:lnTo>
                    <a:pt x="384" y="44"/>
                  </a:lnTo>
                  <a:lnTo>
                    <a:pt x="432" y="66"/>
                  </a:lnTo>
                  <a:lnTo>
                    <a:pt x="482" y="86"/>
                  </a:lnTo>
                  <a:lnTo>
                    <a:pt x="532" y="104"/>
                  </a:lnTo>
                  <a:lnTo>
                    <a:pt x="576" y="118"/>
                  </a:lnTo>
                  <a:lnTo>
                    <a:pt x="612" y="128"/>
                  </a:lnTo>
                  <a:lnTo>
                    <a:pt x="626" y="130"/>
                  </a:lnTo>
                  <a:lnTo>
                    <a:pt x="638" y="130"/>
                  </a:lnTo>
                  <a:lnTo>
                    <a:pt x="638" y="130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98" name="Freeform 10"/>
            <p:cNvSpPr>
              <a:spLocks/>
            </p:cNvSpPr>
            <p:nvPr userDrawn="1"/>
          </p:nvSpPr>
          <p:spPr bwMode="auto">
            <a:xfrm>
              <a:off x="5200650" y="852488"/>
              <a:ext cx="139700" cy="13970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6" y="0"/>
                </a:cxn>
                <a:cxn ang="0">
                  <a:pos x="28" y="4"/>
                </a:cxn>
                <a:cxn ang="0">
                  <a:pos x="20" y="8"/>
                </a:cxn>
                <a:cxn ang="0">
                  <a:pos x="14" y="12"/>
                </a:cxn>
                <a:cxn ang="0">
                  <a:pos x="8" y="20"/>
                </a:cxn>
                <a:cxn ang="0">
                  <a:pos x="4" y="26"/>
                </a:cxn>
                <a:cxn ang="0">
                  <a:pos x="2" y="34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52"/>
                </a:cxn>
                <a:cxn ang="0">
                  <a:pos x="4" y="60"/>
                </a:cxn>
                <a:cxn ang="0">
                  <a:pos x="8" y="68"/>
                </a:cxn>
                <a:cxn ang="0">
                  <a:pos x="14" y="74"/>
                </a:cxn>
                <a:cxn ang="0">
                  <a:pos x="20" y="80"/>
                </a:cxn>
                <a:cxn ang="0">
                  <a:pos x="28" y="84"/>
                </a:cxn>
                <a:cxn ang="0">
                  <a:pos x="36" y="86"/>
                </a:cxn>
                <a:cxn ang="0">
                  <a:pos x="44" y="88"/>
                </a:cxn>
                <a:cxn ang="0">
                  <a:pos x="44" y="88"/>
                </a:cxn>
                <a:cxn ang="0">
                  <a:pos x="54" y="86"/>
                </a:cxn>
                <a:cxn ang="0">
                  <a:pos x="62" y="84"/>
                </a:cxn>
                <a:cxn ang="0">
                  <a:pos x="68" y="80"/>
                </a:cxn>
                <a:cxn ang="0">
                  <a:pos x="76" y="74"/>
                </a:cxn>
                <a:cxn ang="0">
                  <a:pos x="80" y="68"/>
                </a:cxn>
                <a:cxn ang="0">
                  <a:pos x="84" y="60"/>
                </a:cxn>
                <a:cxn ang="0">
                  <a:pos x="88" y="52"/>
                </a:cxn>
                <a:cxn ang="0">
                  <a:pos x="88" y="44"/>
                </a:cxn>
                <a:cxn ang="0">
                  <a:pos x="88" y="44"/>
                </a:cxn>
                <a:cxn ang="0">
                  <a:pos x="88" y="34"/>
                </a:cxn>
                <a:cxn ang="0">
                  <a:pos x="84" y="26"/>
                </a:cxn>
                <a:cxn ang="0">
                  <a:pos x="80" y="20"/>
                </a:cxn>
                <a:cxn ang="0">
                  <a:pos x="76" y="12"/>
                </a:cxn>
                <a:cxn ang="0">
                  <a:pos x="68" y="8"/>
                </a:cxn>
                <a:cxn ang="0">
                  <a:pos x="62" y="4"/>
                </a:cxn>
                <a:cxn ang="0">
                  <a:pos x="54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lnTo>
                    <a:pt x="44" y="0"/>
                  </a:lnTo>
                  <a:lnTo>
                    <a:pt x="36" y="0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2"/>
                  </a:lnTo>
                  <a:lnTo>
                    <a:pt x="4" y="60"/>
                  </a:lnTo>
                  <a:lnTo>
                    <a:pt x="8" y="68"/>
                  </a:lnTo>
                  <a:lnTo>
                    <a:pt x="14" y="74"/>
                  </a:lnTo>
                  <a:lnTo>
                    <a:pt x="20" y="80"/>
                  </a:lnTo>
                  <a:lnTo>
                    <a:pt x="28" y="84"/>
                  </a:lnTo>
                  <a:lnTo>
                    <a:pt x="36" y="86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54" y="86"/>
                  </a:lnTo>
                  <a:lnTo>
                    <a:pt x="62" y="84"/>
                  </a:lnTo>
                  <a:lnTo>
                    <a:pt x="68" y="80"/>
                  </a:lnTo>
                  <a:lnTo>
                    <a:pt x="76" y="74"/>
                  </a:lnTo>
                  <a:lnTo>
                    <a:pt x="80" y="68"/>
                  </a:lnTo>
                  <a:lnTo>
                    <a:pt x="84" y="60"/>
                  </a:lnTo>
                  <a:lnTo>
                    <a:pt x="88" y="52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8" y="34"/>
                  </a:lnTo>
                  <a:lnTo>
                    <a:pt x="84" y="26"/>
                  </a:lnTo>
                  <a:lnTo>
                    <a:pt x="80" y="20"/>
                  </a:lnTo>
                  <a:lnTo>
                    <a:pt x="76" y="12"/>
                  </a:lnTo>
                  <a:lnTo>
                    <a:pt x="68" y="8"/>
                  </a:lnTo>
                  <a:lnTo>
                    <a:pt x="62" y="4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99" name="Freeform 11"/>
            <p:cNvSpPr>
              <a:spLocks/>
            </p:cNvSpPr>
            <p:nvPr userDrawn="1"/>
          </p:nvSpPr>
          <p:spPr bwMode="auto">
            <a:xfrm>
              <a:off x="473075" y="960438"/>
              <a:ext cx="139700" cy="136525"/>
            </a:xfrm>
            <a:custGeom>
              <a:avLst/>
              <a:gdLst/>
              <a:ahLst/>
              <a:cxnLst>
                <a:cxn ang="0">
                  <a:pos x="88" y="44"/>
                </a:cxn>
                <a:cxn ang="0">
                  <a:pos x="88" y="44"/>
                </a:cxn>
                <a:cxn ang="0">
                  <a:pos x="86" y="34"/>
                </a:cxn>
                <a:cxn ang="0">
                  <a:pos x="84" y="26"/>
                </a:cxn>
                <a:cxn ang="0">
                  <a:pos x="80" y="18"/>
                </a:cxn>
                <a:cxn ang="0">
                  <a:pos x="74" y="12"/>
                </a:cxn>
                <a:cxn ang="0">
                  <a:pos x="68" y="6"/>
                </a:cxn>
                <a:cxn ang="0">
                  <a:pos x="60" y="2"/>
                </a:cxn>
                <a:cxn ang="0">
                  <a:pos x="52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26" y="2"/>
                </a:cxn>
                <a:cxn ang="0">
                  <a:pos x="20" y="6"/>
                </a:cxn>
                <a:cxn ang="0">
                  <a:pos x="12" y="12"/>
                </a:cxn>
                <a:cxn ang="0">
                  <a:pos x="8" y="18"/>
                </a:cxn>
                <a:cxn ang="0">
                  <a:pos x="4" y="26"/>
                </a:cxn>
                <a:cxn ang="0">
                  <a:pos x="0" y="34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52"/>
                </a:cxn>
                <a:cxn ang="0">
                  <a:pos x="4" y="60"/>
                </a:cxn>
                <a:cxn ang="0">
                  <a:pos x="8" y="68"/>
                </a:cxn>
                <a:cxn ang="0">
                  <a:pos x="12" y="74"/>
                </a:cxn>
                <a:cxn ang="0">
                  <a:pos x="20" y="80"/>
                </a:cxn>
                <a:cxn ang="0">
                  <a:pos x="26" y="84"/>
                </a:cxn>
                <a:cxn ang="0">
                  <a:pos x="34" y="86"/>
                </a:cxn>
                <a:cxn ang="0">
                  <a:pos x="44" y="86"/>
                </a:cxn>
                <a:cxn ang="0">
                  <a:pos x="44" y="86"/>
                </a:cxn>
                <a:cxn ang="0">
                  <a:pos x="52" y="86"/>
                </a:cxn>
                <a:cxn ang="0">
                  <a:pos x="60" y="84"/>
                </a:cxn>
                <a:cxn ang="0">
                  <a:pos x="68" y="80"/>
                </a:cxn>
                <a:cxn ang="0">
                  <a:pos x="74" y="74"/>
                </a:cxn>
                <a:cxn ang="0">
                  <a:pos x="80" y="68"/>
                </a:cxn>
                <a:cxn ang="0">
                  <a:pos x="84" y="60"/>
                </a:cxn>
                <a:cxn ang="0">
                  <a:pos x="86" y="52"/>
                </a:cxn>
                <a:cxn ang="0">
                  <a:pos x="88" y="44"/>
                </a:cxn>
                <a:cxn ang="0">
                  <a:pos x="88" y="44"/>
                </a:cxn>
              </a:cxnLst>
              <a:rect l="0" t="0" r="r" b="b"/>
              <a:pathLst>
                <a:path w="88" h="86">
                  <a:moveTo>
                    <a:pt x="88" y="44"/>
                  </a:moveTo>
                  <a:lnTo>
                    <a:pt x="88" y="44"/>
                  </a:lnTo>
                  <a:lnTo>
                    <a:pt x="86" y="34"/>
                  </a:lnTo>
                  <a:lnTo>
                    <a:pt x="84" y="26"/>
                  </a:lnTo>
                  <a:lnTo>
                    <a:pt x="80" y="18"/>
                  </a:lnTo>
                  <a:lnTo>
                    <a:pt x="74" y="12"/>
                  </a:lnTo>
                  <a:lnTo>
                    <a:pt x="68" y="6"/>
                  </a:lnTo>
                  <a:lnTo>
                    <a:pt x="60" y="2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20" y="6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6"/>
                  </a:lnTo>
                  <a:lnTo>
                    <a:pt x="0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4" y="60"/>
                  </a:lnTo>
                  <a:lnTo>
                    <a:pt x="8" y="68"/>
                  </a:lnTo>
                  <a:lnTo>
                    <a:pt x="12" y="74"/>
                  </a:lnTo>
                  <a:lnTo>
                    <a:pt x="20" y="80"/>
                  </a:lnTo>
                  <a:lnTo>
                    <a:pt x="26" y="84"/>
                  </a:lnTo>
                  <a:lnTo>
                    <a:pt x="34" y="86"/>
                  </a:lnTo>
                  <a:lnTo>
                    <a:pt x="44" y="86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60" y="84"/>
                  </a:lnTo>
                  <a:lnTo>
                    <a:pt x="68" y="80"/>
                  </a:lnTo>
                  <a:lnTo>
                    <a:pt x="74" y="74"/>
                  </a:lnTo>
                  <a:lnTo>
                    <a:pt x="80" y="68"/>
                  </a:lnTo>
                  <a:lnTo>
                    <a:pt x="84" y="60"/>
                  </a:lnTo>
                  <a:lnTo>
                    <a:pt x="86" y="52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0" name="Freeform 12"/>
            <p:cNvSpPr>
              <a:spLocks/>
            </p:cNvSpPr>
            <p:nvPr userDrawn="1"/>
          </p:nvSpPr>
          <p:spPr bwMode="auto">
            <a:xfrm>
              <a:off x="723900" y="782638"/>
              <a:ext cx="139700" cy="13970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6" y="2"/>
                </a:cxn>
                <a:cxn ang="0">
                  <a:pos x="28" y="4"/>
                </a:cxn>
                <a:cxn ang="0">
                  <a:pos x="20" y="8"/>
                </a:cxn>
                <a:cxn ang="0">
                  <a:pos x="14" y="14"/>
                </a:cxn>
                <a:cxn ang="0">
                  <a:pos x="8" y="20"/>
                </a:cxn>
                <a:cxn ang="0">
                  <a:pos x="4" y="28"/>
                </a:cxn>
                <a:cxn ang="0">
                  <a:pos x="2" y="36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54"/>
                </a:cxn>
                <a:cxn ang="0">
                  <a:pos x="4" y="62"/>
                </a:cxn>
                <a:cxn ang="0">
                  <a:pos x="8" y="70"/>
                </a:cxn>
                <a:cxn ang="0">
                  <a:pos x="14" y="76"/>
                </a:cxn>
                <a:cxn ang="0">
                  <a:pos x="20" y="80"/>
                </a:cxn>
                <a:cxn ang="0">
                  <a:pos x="28" y="84"/>
                </a:cxn>
                <a:cxn ang="0">
                  <a:pos x="36" y="88"/>
                </a:cxn>
                <a:cxn ang="0">
                  <a:pos x="44" y="88"/>
                </a:cxn>
                <a:cxn ang="0">
                  <a:pos x="44" y="88"/>
                </a:cxn>
                <a:cxn ang="0">
                  <a:pos x="54" y="88"/>
                </a:cxn>
                <a:cxn ang="0">
                  <a:pos x="62" y="84"/>
                </a:cxn>
                <a:cxn ang="0">
                  <a:pos x="68" y="80"/>
                </a:cxn>
                <a:cxn ang="0">
                  <a:pos x="76" y="76"/>
                </a:cxn>
                <a:cxn ang="0">
                  <a:pos x="80" y="70"/>
                </a:cxn>
                <a:cxn ang="0">
                  <a:pos x="84" y="62"/>
                </a:cxn>
                <a:cxn ang="0">
                  <a:pos x="88" y="54"/>
                </a:cxn>
                <a:cxn ang="0">
                  <a:pos x="88" y="44"/>
                </a:cxn>
                <a:cxn ang="0">
                  <a:pos x="88" y="44"/>
                </a:cxn>
                <a:cxn ang="0">
                  <a:pos x="88" y="36"/>
                </a:cxn>
                <a:cxn ang="0">
                  <a:pos x="84" y="28"/>
                </a:cxn>
                <a:cxn ang="0">
                  <a:pos x="80" y="20"/>
                </a:cxn>
                <a:cxn ang="0">
                  <a:pos x="76" y="14"/>
                </a:cxn>
                <a:cxn ang="0">
                  <a:pos x="68" y="8"/>
                </a:cxn>
                <a:cxn ang="0">
                  <a:pos x="62" y="4"/>
                </a:cxn>
                <a:cxn ang="0">
                  <a:pos x="54" y="2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lnTo>
                    <a:pt x="44" y="0"/>
                  </a:lnTo>
                  <a:lnTo>
                    <a:pt x="36" y="2"/>
                  </a:lnTo>
                  <a:lnTo>
                    <a:pt x="28" y="4"/>
                  </a:lnTo>
                  <a:lnTo>
                    <a:pt x="20" y="8"/>
                  </a:lnTo>
                  <a:lnTo>
                    <a:pt x="14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2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54"/>
                  </a:lnTo>
                  <a:lnTo>
                    <a:pt x="4" y="62"/>
                  </a:lnTo>
                  <a:lnTo>
                    <a:pt x="8" y="70"/>
                  </a:lnTo>
                  <a:lnTo>
                    <a:pt x="14" y="76"/>
                  </a:lnTo>
                  <a:lnTo>
                    <a:pt x="20" y="80"/>
                  </a:lnTo>
                  <a:lnTo>
                    <a:pt x="28" y="84"/>
                  </a:lnTo>
                  <a:lnTo>
                    <a:pt x="36" y="88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54" y="88"/>
                  </a:lnTo>
                  <a:lnTo>
                    <a:pt x="62" y="84"/>
                  </a:lnTo>
                  <a:lnTo>
                    <a:pt x="68" y="80"/>
                  </a:lnTo>
                  <a:lnTo>
                    <a:pt x="76" y="76"/>
                  </a:lnTo>
                  <a:lnTo>
                    <a:pt x="80" y="70"/>
                  </a:lnTo>
                  <a:lnTo>
                    <a:pt x="84" y="62"/>
                  </a:lnTo>
                  <a:lnTo>
                    <a:pt x="88" y="54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8" y="36"/>
                  </a:lnTo>
                  <a:lnTo>
                    <a:pt x="84" y="28"/>
                  </a:lnTo>
                  <a:lnTo>
                    <a:pt x="80" y="20"/>
                  </a:lnTo>
                  <a:lnTo>
                    <a:pt x="76" y="14"/>
                  </a:lnTo>
                  <a:lnTo>
                    <a:pt x="68" y="8"/>
                  </a:lnTo>
                  <a:lnTo>
                    <a:pt x="62" y="4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1" name="Freeform 13"/>
            <p:cNvSpPr>
              <a:spLocks/>
            </p:cNvSpPr>
            <p:nvPr userDrawn="1"/>
          </p:nvSpPr>
          <p:spPr bwMode="auto">
            <a:xfrm>
              <a:off x="1708150" y="2528888"/>
              <a:ext cx="101600" cy="10160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6" y="2"/>
                </a:cxn>
                <a:cxn ang="0">
                  <a:pos x="20" y="4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10" y="56"/>
                </a:cxn>
                <a:cxn ang="0">
                  <a:pos x="20" y="62"/>
                </a:cxn>
                <a:cxn ang="0">
                  <a:pos x="26" y="64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8" y="64"/>
                </a:cxn>
                <a:cxn ang="0">
                  <a:pos x="44" y="62"/>
                </a:cxn>
                <a:cxn ang="0">
                  <a:pos x="54" y="56"/>
                </a:cxn>
                <a:cxn ang="0">
                  <a:pos x="62" y="46"/>
                </a:cxn>
                <a:cxn ang="0">
                  <a:pos x="64" y="40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4" y="26"/>
                </a:cxn>
                <a:cxn ang="0">
                  <a:pos x="62" y="20"/>
                </a:cxn>
                <a:cxn ang="0">
                  <a:pos x="54" y="10"/>
                </a:cxn>
                <a:cxn ang="0">
                  <a:pos x="44" y="4"/>
                </a:cxn>
                <a:cxn ang="0">
                  <a:pos x="38" y="2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lnTo>
                    <a:pt x="32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10" y="56"/>
                  </a:lnTo>
                  <a:lnTo>
                    <a:pt x="20" y="62"/>
                  </a:lnTo>
                  <a:lnTo>
                    <a:pt x="26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4"/>
                  </a:lnTo>
                  <a:lnTo>
                    <a:pt x="44" y="62"/>
                  </a:lnTo>
                  <a:lnTo>
                    <a:pt x="54" y="56"/>
                  </a:lnTo>
                  <a:lnTo>
                    <a:pt x="62" y="46"/>
                  </a:lnTo>
                  <a:lnTo>
                    <a:pt x="64" y="40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26"/>
                  </a:lnTo>
                  <a:lnTo>
                    <a:pt x="62" y="20"/>
                  </a:lnTo>
                  <a:lnTo>
                    <a:pt x="54" y="10"/>
                  </a:lnTo>
                  <a:lnTo>
                    <a:pt x="44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2" name="Freeform 14"/>
            <p:cNvSpPr>
              <a:spLocks/>
            </p:cNvSpPr>
            <p:nvPr userDrawn="1"/>
          </p:nvSpPr>
          <p:spPr bwMode="auto">
            <a:xfrm>
              <a:off x="901700" y="1865313"/>
              <a:ext cx="66675" cy="635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2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4"/>
                </a:cxn>
                <a:cxn ang="0">
                  <a:pos x="12" y="38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30" y="38"/>
                </a:cxn>
                <a:cxn ang="0">
                  <a:pos x="36" y="34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0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30" y="38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3" name="Freeform 15"/>
            <p:cNvSpPr>
              <a:spLocks/>
            </p:cNvSpPr>
            <p:nvPr userDrawn="1"/>
          </p:nvSpPr>
          <p:spPr bwMode="auto">
            <a:xfrm>
              <a:off x="1498600" y="1588"/>
              <a:ext cx="63500" cy="19050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20" y="12"/>
                </a:cxn>
                <a:cxn ang="0">
                  <a:pos x="26" y="10"/>
                </a:cxn>
                <a:cxn ang="0">
                  <a:pos x="32" y="8"/>
                </a:cxn>
                <a:cxn ang="0">
                  <a:pos x="36" y="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14" y="10"/>
                </a:cxn>
                <a:cxn ang="0">
                  <a:pos x="20" y="12"/>
                </a:cxn>
                <a:cxn ang="0">
                  <a:pos x="20" y="12"/>
                </a:cxn>
              </a:cxnLst>
              <a:rect l="0" t="0" r="r" b="b"/>
              <a:pathLst>
                <a:path w="40" h="12">
                  <a:moveTo>
                    <a:pt x="20" y="12"/>
                  </a:moveTo>
                  <a:lnTo>
                    <a:pt x="20" y="12"/>
                  </a:lnTo>
                  <a:lnTo>
                    <a:pt x="26" y="10"/>
                  </a:lnTo>
                  <a:lnTo>
                    <a:pt x="32" y="8"/>
                  </a:lnTo>
                  <a:lnTo>
                    <a:pt x="36" y="4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14" y="10"/>
                  </a:lnTo>
                  <a:lnTo>
                    <a:pt x="20" y="12"/>
                  </a:lnTo>
                  <a:lnTo>
                    <a:pt x="20" y="12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4" name="Freeform 16"/>
            <p:cNvSpPr>
              <a:spLocks/>
            </p:cNvSpPr>
            <p:nvPr userDrawn="1"/>
          </p:nvSpPr>
          <p:spPr bwMode="auto">
            <a:xfrm>
              <a:off x="1854200" y="1417638"/>
              <a:ext cx="63500" cy="6667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0" y="42"/>
                </a:cxn>
                <a:cxn ang="0">
                  <a:pos x="20" y="42"/>
                </a:cxn>
                <a:cxn ang="0">
                  <a:pos x="28" y="40"/>
                </a:cxn>
                <a:cxn ang="0">
                  <a:pos x="34" y="36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5" name="Freeform 17"/>
            <p:cNvSpPr>
              <a:spLocks/>
            </p:cNvSpPr>
            <p:nvPr userDrawn="1"/>
          </p:nvSpPr>
          <p:spPr bwMode="auto">
            <a:xfrm>
              <a:off x="2009775" y="1573213"/>
              <a:ext cx="66675" cy="6667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0" y="42"/>
                </a:cxn>
                <a:cxn ang="0">
                  <a:pos x="20" y="42"/>
                </a:cxn>
                <a:cxn ang="0">
                  <a:pos x="28" y="40"/>
                </a:cxn>
                <a:cxn ang="0">
                  <a:pos x="36" y="36"/>
                </a:cxn>
                <a:cxn ang="0">
                  <a:pos x="40" y="30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40" y="14"/>
                </a:cxn>
                <a:cxn ang="0">
                  <a:pos x="36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6" y="36"/>
                  </a:lnTo>
                  <a:lnTo>
                    <a:pt x="40" y="3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14"/>
                  </a:lnTo>
                  <a:lnTo>
                    <a:pt x="36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6" name="Freeform 18"/>
            <p:cNvSpPr>
              <a:spLocks/>
            </p:cNvSpPr>
            <p:nvPr userDrawn="1"/>
          </p:nvSpPr>
          <p:spPr bwMode="auto">
            <a:xfrm>
              <a:off x="2540000" y="855663"/>
              <a:ext cx="63500" cy="6667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0" y="42"/>
                </a:cxn>
                <a:cxn ang="0">
                  <a:pos x="20" y="42"/>
                </a:cxn>
                <a:cxn ang="0">
                  <a:pos x="28" y="40"/>
                </a:cxn>
                <a:cxn ang="0">
                  <a:pos x="34" y="36"/>
                </a:cxn>
                <a:cxn ang="0">
                  <a:pos x="40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40" y="12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40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7" name="Freeform 19"/>
            <p:cNvSpPr>
              <a:spLocks/>
            </p:cNvSpPr>
            <p:nvPr userDrawn="1"/>
          </p:nvSpPr>
          <p:spPr bwMode="auto">
            <a:xfrm>
              <a:off x="3101975" y="1303338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0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6" y="34"/>
                </a:cxn>
                <a:cxn ang="0">
                  <a:pos x="12" y="38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38"/>
                </a:cxn>
                <a:cxn ang="0">
                  <a:pos x="34" y="34"/>
                </a:cxn>
                <a:cxn ang="0">
                  <a:pos x="40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40" y="12"/>
                </a:cxn>
                <a:cxn ang="0">
                  <a:pos x="34" y="6"/>
                </a:cxn>
                <a:cxn ang="0">
                  <a:pos x="28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40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8" name="Freeform 20"/>
            <p:cNvSpPr>
              <a:spLocks/>
            </p:cNvSpPr>
            <p:nvPr userDrawn="1"/>
          </p:nvSpPr>
          <p:spPr bwMode="auto">
            <a:xfrm>
              <a:off x="4308475" y="665163"/>
              <a:ext cx="63500" cy="6667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0" y="42"/>
                </a:cxn>
                <a:cxn ang="0">
                  <a:pos x="20" y="42"/>
                </a:cxn>
                <a:cxn ang="0">
                  <a:pos x="28" y="40"/>
                </a:cxn>
                <a:cxn ang="0">
                  <a:pos x="34" y="36"/>
                </a:cxn>
                <a:cxn ang="0">
                  <a:pos x="40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40" y="12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40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9" name="Freeform 21"/>
            <p:cNvSpPr>
              <a:spLocks/>
            </p:cNvSpPr>
            <p:nvPr userDrawn="1"/>
          </p:nvSpPr>
          <p:spPr bwMode="auto">
            <a:xfrm>
              <a:off x="4289425" y="2376488"/>
              <a:ext cx="66675" cy="666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6"/>
                </a:cxn>
                <a:cxn ang="0">
                  <a:pos x="14" y="40"/>
                </a:cxn>
                <a:cxn ang="0">
                  <a:pos x="22" y="42"/>
                </a:cxn>
                <a:cxn ang="0">
                  <a:pos x="22" y="42"/>
                </a:cxn>
                <a:cxn ang="0">
                  <a:pos x="30" y="40"/>
                </a:cxn>
                <a:cxn ang="0">
                  <a:pos x="36" y="36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6"/>
                  </a:lnTo>
                  <a:lnTo>
                    <a:pt x="14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0" name="Freeform 22"/>
            <p:cNvSpPr>
              <a:spLocks/>
            </p:cNvSpPr>
            <p:nvPr userDrawn="1"/>
          </p:nvSpPr>
          <p:spPr bwMode="auto">
            <a:xfrm>
              <a:off x="4216400" y="2236788"/>
              <a:ext cx="66675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40"/>
                </a:cxn>
                <a:cxn ang="0">
                  <a:pos x="36" y="34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28" y="0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2" h="40">
                  <a:moveTo>
                    <a:pt x="20" y="0"/>
                  </a:move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1" name="Freeform 23"/>
            <p:cNvSpPr>
              <a:spLocks/>
            </p:cNvSpPr>
            <p:nvPr userDrawn="1"/>
          </p:nvSpPr>
          <p:spPr bwMode="auto">
            <a:xfrm>
              <a:off x="4994275" y="1598613"/>
              <a:ext cx="63500" cy="6667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30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0" y="42"/>
                </a:cxn>
                <a:cxn ang="0">
                  <a:pos x="20" y="42"/>
                </a:cxn>
                <a:cxn ang="0">
                  <a:pos x="28" y="40"/>
                </a:cxn>
                <a:cxn ang="0">
                  <a:pos x="34" y="36"/>
                </a:cxn>
                <a:cxn ang="0">
                  <a:pos x="40" y="30"/>
                </a:cxn>
                <a:cxn ang="0">
                  <a:pos x="40" y="22"/>
                </a:cxn>
                <a:cxn ang="0">
                  <a:pos x="40" y="22"/>
                </a:cxn>
                <a:cxn ang="0">
                  <a:pos x="40" y="14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8" y="40"/>
                  </a:lnTo>
                  <a:lnTo>
                    <a:pt x="34" y="36"/>
                  </a:lnTo>
                  <a:lnTo>
                    <a:pt x="40" y="30"/>
                  </a:lnTo>
                  <a:lnTo>
                    <a:pt x="40" y="22"/>
                  </a:lnTo>
                  <a:lnTo>
                    <a:pt x="40" y="22"/>
                  </a:lnTo>
                  <a:lnTo>
                    <a:pt x="40" y="14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2" name="Freeform 24"/>
            <p:cNvSpPr>
              <a:spLocks/>
            </p:cNvSpPr>
            <p:nvPr userDrawn="1"/>
          </p:nvSpPr>
          <p:spPr bwMode="auto">
            <a:xfrm>
              <a:off x="5149850" y="1103313"/>
              <a:ext cx="66675" cy="666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2" y="42"/>
                </a:cxn>
                <a:cxn ang="0">
                  <a:pos x="22" y="42"/>
                </a:cxn>
                <a:cxn ang="0">
                  <a:pos x="30" y="40"/>
                </a:cxn>
                <a:cxn ang="0">
                  <a:pos x="36" y="36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3" name="Freeform 25"/>
            <p:cNvSpPr>
              <a:spLocks/>
            </p:cNvSpPr>
            <p:nvPr userDrawn="1"/>
          </p:nvSpPr>
          <p:spPr bwMode="auto">
            <a:xfrm>
              <a:off x="3917950" y="1071563"/>
              <a:ext cx="66675" cy="6350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4"/>
                </a:cxn>
                <a:cxn ang="0">
                  <a:pos x="14" y="40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30" y="40"/>
                </a:cxn>
                <a:cxn ang="0">
                  <a:pos x="36" y="34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0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14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4" y="40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30" y="40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4" name="Freeform 26"/>
            <p:cNvSpPr>
              <a:spLocks/>
            </p:cNvSpPr>
            <p:nvPr userDrawn="1"/>
          </p:nvSpPr>
          <p:spPr bwMode="auto">
            <a:xfrm>
              <a:off x="2117725" y="1360488"/>
              <a:ext cx="66675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40"/>
                </a:cxn>
                <a:cxn ang="0">
                  <a:pos x="34" y="34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2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34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5" name="Freeform 27"/>
            <p:cNvSpPr>
              <a:spLocks/>
            </p:cNvSpPr>
            <p:nvPr userDrawn="1"/>
          </p:nvSpPr>
          <p:spPr bwMode="auto">
            <a:xfrm>
              <a:off x="565150" y="1249363"/>
              <a:ext cx="111125" cy="114300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4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30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0" y="44"/>
                </a:cxn>
                <a:cxn ang="0">
                  <a:pos x="2" y="50"/>
                </a:cxn>
                <a:cxn ang="0">
                  <a:pos x="6" y="56"/>
                </a:cxn>
                <a:cxn ang="0">
                  <a:pos x="10" y="62"/>
                </a:cxn>
                <a:cxn ang="0">
                  <a:pos x="14" y="66"/>
                </a:cxn>
                <a:cxn ang="0">
                  <a:pos x="22" y="70"/>
                </a:cxn>
                <a:cxn ang="0">
                  <a:pos x="28" y="72"/>
                </a:cxn>
                <a:cxn ang="0">
                  <a:pos x="34" y="72"/>
                </a:cxn>
                <a:cxn ang="0">
                  <a:pos x="34" y="72"/>
                </a:cxn>
                <a:cxn ang="0">
                  <a:pos x="42" y="72"/>
                </a:cxn>
                <a:cxn ang="0">
                  <a:pos x="48" y="70"/>
                </a:cxn>
                <a:cxn ang="0">
                  <a:pos x="54" y="66"/>
                </a:cxn>
                <a:cxn ang="0">
                  <a:pos x="60" y="62"/>
                </a:cxn>
                <a:cxn ang="0">
                  <a:pos x="64" y="56"/>
                </a:cxn>
                <a:cxn ang="0">
                  <a:pos x="68" y="50"/>
                </a:cxn>
                <a:cxn ang="0">
                  <a:pos x="70" y="44"/>
                </a:cxn>
                <a:cxn ang="0">
                  <a:pos x="70" y="36"/>
                </a:cxn>
                <a:cxn ang="0">
                  <a:pos x="70" y="36"/>
                </a:cxn>
                <a:cxn ang="0">
                  <a:pos x="70" y="30"/>
                </a:cxn>
                <a:cxn ang="0">
                  <a:pos x="68" y="22"/>
                </a:cxn>
                <a:cxn ang="0">
                  <a:pos x="64" y="16"/>
                </a:cxn>
                <a:cxn ang="0">
                  <a:pos x="60" y="12"/>
                </a:cxn>
                <a:cxn ang="0">
                  <a:pos x="54" y="6"/>
                </a:cxn>
                <a:cxn ang="0">
                  <a:pos x="48" y="4"/>
                </a:cxn>
                <a:cxn ang="0">
                  <a:pos x="42" y="2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70" h="72">
                  <a:moveTo>
                    <a:pt x="34" y="0"/>
                  </a:moveTo>
                  <a:lnTo>
                    <a:pt x="34" y="0"/>
                  </a:lnTo>
                  <a:lnTo>
                    <a:pt x="28" y="2"/>
                  </a:lnTo>
                  <a:lnTo>
                    <a:pt x="22" y="4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6"/>
                  </a:lnTo>
                  <a:lnTo>
                    <a:pt x="10" y="62"/>
                  </a:lnTo>
                  <a:lnTo>
                    <a:pt x="14" y="66"/>
                  </a:lnTo>
                  <a:lnTo>
                    <a:pt x="22" y="70"/>
                  </a:lnTo>
                  <a:lnTo>
                    <a:pt x="28" y="72"/>
                  </a:lnTo>
                  <a:lnTo>
                    <a:pt x="34" y="72"/>
                  </a:lnTo>
                  <a:lnTo>
                    <a:pt x="34" y="72"/>
                  </a:lnTo>
                  <a:lnTo>
                    <a:pt x="42" y="72"/>
                  </a:lnTo>
                  <a:lnTo>
                    <a:pt x="48" y="70"/>
                  </a:lnTo>
                  <a:lnTo>
                    <a:pt x="54" y="66"/>
                  </a:lnTo>
                  <a:lnTo>
                    <a:pt x="60" y="62"/>
                  </a:lnTo>
                  <a:lnTo>
                    <a:pt x="64" y="56"/>
                  </a:lnTo>
                  <a:lnTo>
                    <a:pt x="68" y="50"/>
                  </a:lnTo>
                  <a:lnTo>
                    <a:pt x="70" y="44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70" y="30"/>
                  </a:lnTo>
                  <a:lnTo>
                    <a:pt x="68" y="22"/>
                  </a:lnTo>
                  <a:lnTo>
                    <a:pt x="64" y="16"/>
                  </a:lnTo>
                  <a:lnTo>
                    <a:pt x="60" y="12"/>
                  </a:lnTo>
                  <a:lnTo>
                    <a:pt x="54" y="6"/>
                  </a:lnTo>
                  <a:lnTo>
                    <a:pt x="48" y="4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6" name="Freeform 28"/>
            <p:cNvSpPr>
              <a:spLocks/>
            </p:cNvSpPr>
            <p:nvPr userDrawn="1"/>
          </p:nvSpPr>
          <p:spPr bwMode="auto">
            <a:xfrm>
              <a:off x="901700" y="188913"/>
              <a:ext cx="66675" cy="66675"/>
            </a:xfrm>
            <a:custGeom>
              <a:avLst/>
              <a:gdLst/>
              <a:ahLst/>
              <a:cxnLst>
                <a:cxn ang="0">
                  <a:pos x="22" y="42"/>
                </a:cxn>
                <a:cxn ang="0">
                  <a:pos x="22" y="42"/>
                </a:cxn>
                <a:cxn ang="0">
                  <a:pos x="30" y="40"/>
                </a:cxn>
                <a:cxn ang="0">
                  <a:pos x="36" y="36"/>
                </a:cxn>
                <a:cxn ang="0">
                  <a:pos x="40" y="30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40" y="14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2" y="42"/>
                </a:cxn>
                <a:cxn ang="0">
                  <a:pos x="22" y="42"/>
                </a:cxn>
              </a:cxnLst>
              <a:rect l="0" t="0" r="r" b="b"/>
              <a:pathLst>
                <a:path w="42" h="42">
                  <a:moveTo>
                    <a:pt x="22" y="42"/>
                  </a:move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3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14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2" y="42"/>
                  </a:lnTo>
                  <a:lnTo>
                    <a:pt x="22" y="42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7" name="Freeform 29"/>
            <p:cNvSpPr>
              <a:spLocks/>
            </p:cNvSpPr>
            <p:nvPr userDrawn="1"/>
          </p:nvSpPr>
          <p:spPr bwMode="auto">
            <a:xfrm>
              <a:off x="431800" y="1588"/>
              <a:ext cx="63500" cy="44450"/>
            </a:xfrm>
            <a:custGeom>
              <a:avLst/>
              <a:gdLst/>
              <a:ahLst/>
              <a:cxnLst>
                <a:cxn ang="0">
                  <a:pos x="20" y="28"/>
                </a:cxn>
                <a:cxn ang="0">
                  <a:pos x="20" y="28"/>
                </a:cxn>
                <a:cxn ang="0">
                  <a:pos x="28" y="26"/>
                </a:cxn>
                <a:cxn ang="0">
                  <a:pos x="34" y="22"/>
                </a:cxn>
                <a:cxn ang="0">
                  <a:pos x="40" y="14"/>
                </a:cxn>
                <a:cxn ang="0">
                  <a:pos x="40" y="6"/>
                </a:cxn>
                <a:cxn ang="0">
                  <a:pos x="40" y="6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14"/>
                </a:cxn>
                <a:cxn ang="0">
                  <a:pos x="6" y="22"/>
                </a:cxn>
                <a:cxn ang="0">
                  <a:pos x="12" y="26"/>
                </a:cxn>
                <a:cxn ang="0">
                  <a:pos x="20" y="28"/>
                </a:cxn>
                <a:cxn ang="0">
                  <a:pos x="20" y="28"/>
                </a:cxn>
              </a:cxnLst>
              <a:rect l="0" t="0" r="r" b="b"/>
              <a:pathLst>
                <a:path w="40" h="28">
                  <a:moveTo>
                    <a:pt x="20" y="28"/>
                  </a:moveTo>
                  <a:lnTo>
                    <a:pt x="20" y="28"/>
                  </a:lnTo>
                  <a:lnTo>
                    <a:pt x="28" y="26"/>
                  </a:lnTo>
                  <a:lnTo>
                    <a:pt x="34" y="22"/>
                  </a:lnTo>
                  <a:lnTo>
                    <a:pt x="40" y="14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14"/>
                  </a:lnTo>
                  <a:lnTo>
                    <a:pt x="6" y="22"/>
                  </a:lnTo>
                  <a:lnTo>
                    <a:pt x="12" y="26"/>
                  </a:lnTo>
                  <a:lnTo>
                    <a:pt x="20" y="28"/>
                  </a:lnTo>
                  <a:lnTo>
                    <a:pt x="20" y="28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8" name="Freeform 30"/>
            <p:cNvSpPr>
              <a:spLocks/>
            </p:cNvSpPr>
            <p:nvPr userDrawn="1"/>
          </p:nvSpPr>
          <p:spPr bwMode="auto">
            <a:xfrm>
              <a:off x="1593850" y="153988"/>
              <a:ext cx="63500" cy="6350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8"/>
                </a:cxn>
                <a:cxn ang="0">
                  <a:pos x="6" y="34"/>
                </a:cxn>
                <a:cxn ang="0">
                  <a:pos x="12" y="40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40"/>
                </a:cxn>
                <a:cxn ang="0">
                  <a:pos x="34" y="34"/>
                </a:cxn>
                <a:cxn ang="0">
                  <a:pos x="38" y="2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38" y="12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8"/>
                  </a:lnTo>
                  <a:lnTo>
                    <a:pt x="6" y="34"/>
                  </a:lnTo>
                  <a:lnTo>
                    <a:pt x="12" y="40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34" y="34"/>
                  </a:lnTo>
                  <a:lnTo>
                    <a:pt x="38" y="2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38" y="12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9" name="Freeform 31"/>
            <p:cNvSpPr>
              <a:spLocks/>
            </p:cNvSpPr>
            <p:nvPr userDrawn="1"/>
          </p:nvSpPr>
          <p:spPr bwMode="auto">
            <a:xfrm>
              <a:off x="733425" y="1001713"/>
              <a:ext cx="66675" cy="63500"/>
            </a:xfrm>
            <a:custGeom>
              <a:avLst/>
              <a:gdLst/>
              <a:ahLst/>
              <a:cxnLst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4" y="6"/>
                </a:cxn>
                <a:cxn ang="0">
                  <a:pos x="28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2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4"/>
                </a:cxn>
                <a:cxn ang="0">
                  <a:pos x="12" y="38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38"/>
                </a:cxn>
                <a:cxn ang="0">
                  <a:pos x="34" y="34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</a:cxnLst>
              <a:rect l="0" t="0" r="r" b="b"/>
              <a:pathLst>
                <a:path w="42" h="40">
                  <a:moveTo>
                    <a:pt x="42" y="20"/>
                  </a:moveTo>
                  <a:lnTo>
                    <a:pt x="42" y="20"/>
                  </a:lnTo>
                  <a:lnTo>
                    <a:pt x="40" y="12"/>
                  </a:lnTo>
                  <a:lnTo>
                    <a:pt x="34" y="6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2" y="0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38"/>
                  </a:lnTo>
                  <a:lnTo>
                    <a:pt x="34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20" name="Freeform 32"/>
            <p:cNvSpPr>
              <a:spLocks/>
            </p:cNvSpPr>
            <p:nvPr userDrawn="1"/>
          </p:nvSpPr>
          <p:spPr bwMode="auto">
            <a:xfrm>
              <a:off x="428625" y="763588"/>
              <a:ext cx="66675" cy="63500"/>
            </a:xfrm>
            <a:custGeom>
              <a:avLst/>
              <a:gdLst/>
              <a:ahLst/>
              <a:cxnLst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4"/>
                </a:cxn>
                <a:cxn ang="0">
                  <a:pos x="14" y="40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30" y="40"/>
                </a:cxn>
                <a:cxn ang="0">
                  <a:pos x="36" y="34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</a:cxnLst>
              <a:rect l="0" t="0" r="r" b="b"/>
              <a:pathLst>
                <a:path w="42" h="40">
                  <a:moveTo>
                    <a:pt x="42" y="20"/>
                  </a:move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4"/>
                  </a:lnTo>
                  <a:lnTo>
                    <a:pt x="14" y="40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30" y="40"/>
                  </a:lnTo>
                  <a:lnTo>
                    <a:pt x="36" y="34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21" name="Freeform 33"/>
            <p:cNvSpPr>
              <a:spLocks/>
            </p:cNvSpPr>
            <p:nvPr userDrawn="1"/>
          </p:nvSpPr>
          <p:spPr bwMode="auto">
            <a:xfrm>
              <a:off x="771525" y="1268413"/>
              <a:ext cx="66675" cy="666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6" y="36"/>
                </a:cxn>
                <a:cxn ang="0">
                  <a:pos x="12" y="40"/>
                </a:cxn>
                <a:cxn ang="0">
                  <a:pos x="22" y="42"/>
                </a:cxn>
                <a:cxn ang="0">
                  <a:pos x="22" y="42"/>
                </a:cxn>
                <a:cxn ang="0">
                  <a:pos x="30" y="40"/>
                </a:cxn>
                <a:cxn ang="0">
                  <a:pos x="36" y="36"/>
                </a:cxn>
                <a:cxn ang="0">
                  <a:pos x="40" y="30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6"/>
                  </a:lnTo>
                  <a:lnTo>
                    <a:pt x="12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3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22" name="Freeform 34"/>
            <p:cNvSpPr>
              <a:spLocks/>
            </p:cNvSpPr>
            <p:nvPr userDrawn="1"/>
          </p:nvSpPr>
          <p:spPr bwMode="auto">
            <a:xfrm>
              <a:off x="939800" y="1287463"/>
              <a:ext cx="66675" cy="666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6"/>
                </a:cxn>
                <a:cxn ang="0">
                  <a:pos x="14" y="40"/>
                </a:cxn>
                <a:cxn ang="0">
                  <a:pos x="22" y="42"/>
                </a:cxn>
                <a:cxn ang="0">
                  <a:pos x="22" y="42"/>
                </a:cxn>
                <a:cxn ang="0">
                  <a:pos x="30" y="40"/>
                </a:cxn>
                <a:cxn ang="0">
                  <a:pos x="36" y="36"/>
                </a:cxn>
                <a:cxn ang="0">
                  <a:pos x="40" y="28"/>
                </a:cxn>
                <a:cxn ang="0">
                  <a:pos x="42" y="20"/>
                </a:cxn>
                <a:cxn ang="0">
                  <a:pos x="42" y="20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6"/>
                  </a:lnTo>
                  <a:lnTo>
                    <a:pt x="14" y="40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30" y="40"/>
                  </a:lnTo>
                  <a:lnTo>
                    <a:pt x="36" y="36"/>
                  </a:lnTo>
                  <a:lnTo>
                    <a:pt x="40" y="2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B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31" name="Freeform 43"/>
            <p:cNvSpPr>
              <a:spLocks/>
            </p:cNvSpPr>
            <p:nvPr userDrawn="1"/>
          </p:nvSpPr>
          <p:spPr bwMode="auto">
            <a:xfrm>
              <a:off x="4584700" y="173038"/>
              <a:ext cx="193675" cy="190500"/>
            </a:xfrm>
            <a:custGeom>
              <a:avLst/>
              <a:gdLst/>
              <a:ahLst/>
              <a:cxnLst>
                <a:cxn ang="0">
                  <a:pos x="60" y="120"/>
                </a:cxn>
                <a:cxn ang="0">
                  <a:pos x="60" y="120"/>
                </a:cxn>
                <a:cxn ang="0">
                  <a:pos x="72" y="118"/>
                </a:cxn>
                <a:cxn ang="0">
                  <a:pos x="84" y="114"/>
                </a:cxn>
                <a:cxn ang="0">
                  <a:pos x="94" y="108"/>
                </a:cxn>
                <a:cxn ang="0">
                  <a:pos x="104" y="102"/>
                </a:cxn>
                <a:cxn ang="0">
                  <a:pos x="110" y="92"/>
                </a:cxn>
                <a:cxn ang="0">
                  <a:pos x="116" y="82"/>
                </a:cxn>
                <a:cxn ang="0">
                  <a:pos x="120" y="72"/>
                </a:cxn>
                <a:cxn ang="0">
                  <a:pos x="122" y="60"/>
                </a:cxn>
                <a:cxn ang="0">
                  <a:pos x="122" y="60"/>
                </a:cxn>
                <a:cxn ang="0">
                  <a:pos x="120" y="48"/>
                </a:cxn>
                <a:cxn ang="0">
                  <a:pos x="116" y="36"/>
                </a:cxn>
                <a:cxn ang="0">
                  <a:pos x="110" y="26"/>
                </a:cxn>
                <a:cxn ang="0">
                  <a:pos x="104" y="18"/>
                </a:cxn>
                <a:cxn ang="0">
                  <a:pos x="94" y="10"/>
                </a:cxn>
                <a:cxn ang="0">
                  <a:pos x="84" y="4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8" y="0"/>
                </a:cxn>
                <a:cxn ang="0">
                  <a:pos x="38" y="4"/>
                </a:cxn>
                <a:cxn ang="0">
                  <a:pos x="26" y="10"/>
                </a:cxn>
                <a:cxn ang="0">
                  <a:pos x="18" y="18"/>
                </a:cxn>
                <a:cxn ang="0">
                  <a:pos x="10" y="26"/>
                </a:cxn>
                <a:cxn ang="0">
                  <a:pos x="6" y="36"/>
                </a:cxn>
                <a:cxn ang="0">
                  <a:pos x="2" y="48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2"/>
                </a:cxn>
                <a:cxn ang="0">
                  <a:pos x="10" y="92"/>
                </a:cxn>
                <a:cxn ang="0">
                  <a:pos x="18" y="102"/>
                </a:cxn>
                <a:cxn ang="0">
                  <a:pos x="26" y="108"/>
                </a:cxn>
                <a:cxn ang="0">
                  <a:pos x="38" y="114"/>
                </a:cxn>
                <a:cxn ang="0">
                  <a:pos x="48" y="118"/>
                </a:cxn>
                <a:cxn ang="0">
                  <a:pos x="60" y="120"/>
                </a:cxn>
                <a:cxn ang="0">
                  <a:pos x="60" y="120"/>
                </a:cxn>
              </a:cxnLst>
              <a:rect l="0" t="0" r="r" b="b"/>
              <a:pathLst>
                <a:path w="122" h="120">
                  <a:moveTo>
                    <a:pt x="60" y="120"/>
                  </a:moveTo>
                  <a:lnTo>
                    <a:pt x="60" y="120"/>
                  </a:lnTo>
                  <a:lnTo>
                    <a:pt x="72" y="118"/>
                  </a:lnTo>
                  <a:lnTo>
                    <a:pt x="84" y="114"/>
                  </a:lnTo>
                  <a:lnTo>
                    <a:pt x="94" y="108"/>
                  </a:lnTo>
                  <a:lnTo>
                    <a:pt x="104" y="102"/>
                  </a:lnTo>
                  <a:lnTo>
                    <a:pt x="110" y="92"/>
                  </a:lnTo>
                  <a:lnTo>
                    <a:pt x="116" y="82"/>
                  </a:lnTo>
                  <a:lnTo>
                    <a:pt x="120" y="72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0" y="48"/>
                  </a:lnTo>
                  <a:lnTo>
                    <a:pt x="116" y="36"/>
                  </a:lnTo>
                  <a:lnTo>
                    <a:pt x="110" y="26"/>
                  </a:lnTo>
                  <a:lnTo>
                    <a:pt x="104" y="18"/>
                  </a:lnTo>
                  <a:lnTo>
                    <a:pt x="94" y="10"/>
                  </a:lnTo>
                  <a:lnTo>
                    <a:pt x="84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0"/>
                  </a:lnTo>
                  <a:lnTo>
                    <a:pt x="38" y="4"/>
                  </a:lnTo>
                  <a:lnTo>
                    <a:pt x="26" y="10"/>
                  </a:lnTo>
                  <a:lnTo>
                    <a:pt x="18" y="18"/>
                  </a:lnTo>
                  <a:lnTo>
                    <a:pt x="10" y="26"/>
                  </a:lnTo>
                  <a:lnTo>
                    <a:pt x="6" y="36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2"/>
                  </a:lnTo>
                  <a:lnTo>
                    <a:pt x="10" y="92"/>
                  </a:lnTo>
                  <a:lnTo>
                    <a:pt x="18" y="102"/>
                  </a:lnTo>
                  <a:lnTo>
                    <a:pt x="26" y="108"/>
                  </a:lnTo>
                  <a:lnTo>
                    <a:pt x="38" y="114"/>
                  </a:lnTo>
                  <a:lnTo>
                    <a:pt x="48" y="118"/>
                  </a:lnTo>
                  <a:lnTo>
                    <a:pt x="60" y="120"/>
                  </a:lnTo>
                  <a:lnTo>
                    <a:pt x="60" y="120"/>
                  </a:lnTo>
                  <a:close/>
                </a:path>
              </a:pathLst>
            </a:custGeom>
            <a:solidFill>
              <a:srgbClr val="97D9E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44" name="Freeform 56"/>
            <p:cNvSpPr>
              <a:spLocks noEditPoints="1"/>
            </p:cNvSpPr>
            <p:nvPr userDrawn="1"/>
          </p:nvSpPr>
          <p:spPr bwMode="auto">
            <a:xfrm>
              <a:off x="4540250" y="1062038"/>
              <a:ext cx="358775" cy="238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0"/>
                </a:cxn>
                <a:cxn ang="0">
                  <a:pos x="226" y="150"/>
                </a:cxn>
                <a:cxn ang="0">
                  <a:pos x="226" y="0"/>
                </a:cxn>
                <a:cxn ang="0">
                  <a:pos x="0" y="0"/>
                </a:cxn>
                <a:cxn ang="0">
                  <a:pos x="188" y="112"/>
                </a:cxn>
                <a:cxn ang="0">
                  <a:pos x="150" y="74"/>
                </a:cxn>
                <a:cxn ang="0">
                  <a:pos x="94" y="130"/>
                </a:cxn>
                <a:cxn ang="0">
                  <a:pos x="20" y="56"/>
                </a:cxn>
                <a:cxn ang="0">
                  <a:pos x="58" y="56"/>
                </a:cxn>
                <a:cxn ang="0">
                  <a:pos x="94" y="94"/>
                </a:cxn>
                <a:cxn ang="0">
                  <a:pos x="132" y="56"/>
                </a:cxn>
                <a:cxn ang="0">
                  <a:pos x="94" y="18"/>
                </a:cxn>
                <a:cxn ang="0">
                  <a:pos x="188" y="18"/>
                </a:cxn>
                <a:cxn ang="0">
                  <a:pos x="188" y="112"/>
                </a:cxn>
              </a:cxnLst>
              <a:rect l="0" t="0" r="r" b="b"/>
              <a:pathLst>
                <a:path w="226" h="150">
                  <a:moveTo>
                    <a:pt x="0" y="0"/>
                  </a:moveTo>
                  <a:lnTo>
                    <a:pt x="0" y="150"/>
                  </a:lnTo>
                  <a:lnTo>
                    <a:pt x="226" y="150"/>
                  </a:lnTo>
                  <a:lnTo>
                    <a:pt x="226" y="0"/>
                  </a:lnTo>
                  <a:lnTo>
                    <a:pt x="0" y="0"/>
                  </a:lnTo>
                  <a:close/>
                  <a:moveTo>
                    <a:pt x="188" y="112"/>
                  </a:moveTo>
                  <a:lnTo>
                    <a:pt x="150" y="74"/>
                  </a:lnTo>
                  <a:lnTo>
                    <a:pt x="94" y="130"/>
                  </a:lnTo>
                  <a:lnTo>
                    <a:pt x="20" y="56"/>
                  </a:lnTo>
                  <a:lnTo>
                    <a:pt x="58" y="56"/>
                  </a:lnTo>
                  <a:lnTo>
                    <a:pt x="94" y="94"/>
                  </a:lnTo>
                  <a:lnTo>
                    <a:pt x="132" y="56"/>
                  </a:lnTo>
                  <a:lnTo>
                    <a:pt x="94" y="18"/>
                  </a:lnTo>
                  <a:lnTo>
                    <a:pt x="188" y="18"/>
                  </a:lnTo>
                  <a:lnTo>
                    <a:pt x="188" y="11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47" name="Rectangle 59"/>
            <p:cNvSpPr>
              <a:spLocks noChangeArrowheads="1"/>
            </p:cNvSpPr>
            <p:nvPr userDrawn="1"/>
          </p:nvSpPr>
          <p:spPr bwMode="auto">
            <a:xfrm>
              <a:off x="2863850" y="2703513"/>
              <a:ext cx="85725" cy="1628775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48" name="Freeform 60"/>
            <p:cNvSpPr>
              <a:spLocks/>
            </p:cNvSpPr>
            <p:nvPr userDrawn="1"/>
          </p:nvSpPr>
          <p:spPr bwMode="auto">
            <a:xfrm>
              <a:off x="2844800" y="2043113"/>
              <a:ext cx="104775" cy="149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18"/>
                </a:cxn>
                <a:cxn ang="0">
                  <a:pos x="8" y="36"/>
                </a:cxn>
                <a:cxn ang="0">
                  <a:pos x="12" y="54"/>
                </a:cxn>
                <a:cxn ang="0">
                  <a:pos x="12" y="74"/>
                </a:cxn>
                <a:cxn ang="0">
                  <a:pos x="12" y="94"/>
                </a:cxn>
                <a:cxn ang="0">
                  <a:pos x="12" y="94"/>
                </a:cxn>
                <a:cxn ang="0">
                  <a:pos x="38" y="74"/>
                </a:cxn>
                <a:cxn ang="0">
                  <a:pos x="66" y="58"/>
                </a:cxn>
                <a:cxn ang="0">
                  <a:pos x="66" y="58"/>
                </a:cxn>
                <a:cxn ang="0">
                  <a:pos x="62" y="28"/>
                </a:cxn>
                <a:cxn ang="0">
                  <a:pos x="56" y="0"/>
                </a:cxn>
                <a:cxn ang="0">
                  <a:pos x="0" y="0"/>
                </a:cxn>
              </a:cxnLst>
              <a:rect l="0" t="0" r="r" b="b"/>
              <a:pathLst>
                <a:path w="66" h="94">
                  <a:moveTo>
                    <a:pt x="0" y="0"/>
                  </a:moveTo>
                  <a:lnTo>
                    <a:pt x="0" y="0"/>
                  </a:lnTo>
                  <a:lnTo>
                    <a:pt x="6" y="18"/>
                  </a:lnTo>
                  <a:lnTo>
                    <a:pt x="8" y="36"/>
                  </a:lnTo>
                  <a:lnTo>
                    <a:pt x="12" y="54"/>
                  </a:lnTo>
                  <a:lnTo>
                    <a:pt x="12" y="74"/>
                  </a:lnTo>
                  <a:lnTo>
                    <a:pt x="12" y="94"/>
                  </a:lnTo>
                  <a:lnTo>
                    <a:pt x="12" y="94"/>
                  </a:lnTo>
                  <a:lnTo>
                    <a:pt x="38" y="7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2" y="28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49" name="Freeform 61"/>
            <p:cNvSpPr>
              <a:spLocks/>
            </p:cNvSpPr>
            <p:nvPr userDrawn="1"/>
          </p:nvSpPr>
          <p:spPr bwMode="auto">
            <a:xfrm>
              <a:off x="2863850" y="2236788"/>
              <a:ext cx="85725" cy="381000"/>
            </a:xfrm>
            <a:custGeom>
              <a:avLst/>
              <a:gdLst/>
              <a:ahLst/>
              <a:cxnLst>
                <a:cxn ang="0">
                  <a:pos x="54" y="52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0" y="10"/>
                </a:cxn>
                <a:cxn ang="0">
                  <a:pos x="26" y="24"/>
                </a:cxn>
                <a:cxn ang="0">
                  <a:pos x="12" y="38"/>
                </a:cxn>
                <a:cxn ang="0">
                  <a:pos x="0" y="52"/>
                </a:cxn>
                <a:cxn ang="0">
                  <a:pos x="0" y="98"/>
                </a:cxn>
                <a:cxn ang="0">
                  <a:pos x="0" y="240"/>
                </a:cxn>
                <a:cxn ang="0">
                  <a:pos x="54" y="240"/>
                </a:cxn>
                <a:cxn ang="0">
                  <a:pos x="54" y="110"/>
                </a:cxn>
                <a:cxn ang="0">
                  <a:pos x="54" y="52"/>
                </a:cxn>
              </a:cxnLst>
              <a:rect l="0" t="0" r="r" b="b"/>
              <a:pathLst>
                <a:path w="54" h="240">
                  <a:moveTo>
                    <a:pt x="54" y="52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40" y="10"/>
                  </a:lnTo>
                  <a:lnTo>
                    <a:pt x="26" y="24"/>
                  </a:lnTo>
                  <a:lnTo>
                    <a:pt x="12" y="38"/>
                  </a:lnTo>
                  <a:lnTo>
                    <a:pt x="0" y="52"/>
                  </a:lnTo>
                  <a:lnTo>
                    <a:pt x="0" y="98"/>
                  </a:lnTo>
                  <a:lnTo>
                    <a:pt x="0" y="240"/>
                  </a:lnTo>
                  <a:lnTo>
                    <a:pt x="54" y="240"/>
                  </a:lnTo>
                  <a:lnTo>
                    <a:pt x="54" y="110"/>
                  </a:lnTo>
                  <a:lnTo>
                    <a:pt x="54" y="52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50" name="Freeform 62"/>
            <p:cNvSpPr>
              <a:spLocks/>
            </p:cNvSpPr>
            <p:nvPr userDrawn="1"/>
          </p:nvSpPr>
          <p:spPr bwMode="auto">
            <a:xfrm>
              <a:off x="3419475" y="2043113"/>
              <a:ext cx="400050" cy="660400"/>
            </a:xfrm>
            <a:custGeom>
              <a:avLst/>
              <a:gdLst/>
              <a:ahLst/>
              <a:cxnLst>
                <a:cxn ang="0">
                  <a:pos x="252" y="0"/>
                </a:cxn>
                <a:cxn ang="0">
                  <a:pos x="252" y="0"/>
                </a:cxn>
                <a:cxn ang="0">
                  <a:pos x="250" y="0"/>
                </a:cxn>
                <a:cxn ang="0">
                  <a:pos x="198" y="0"/>
                </a:cxn>
                <a:cxn ang="0">
                  <a:pos x="198" y="18"/>
                </a:cxn>
                <a:cxn ang="0">
                  <a:pos x="198" y="74"/>
                </a:cxn>
                <a:cxn ang="0">
                  <a:pos x="198" y="186"/>
                </a:cxn>
                <a:cxn ang="0">
                  <a:pos x="198" y="186"/>
                </a:cxn>
                <a:cxn ang="0">
                  <a:pos x="198" y="228"/>
                </a:cxn>
                <a:cxn ang="0">
                  <a:pos x="198" y="228"/>
                </a:cxn>
                <a:cxn ang="0">
                  <a:pos x="196" y="316"/>
                </a:cxn>
                <a:cxn ang="0">
                  <a:pos x="194" y="344"/>
                </a:cxn>
                <a:cxn ang="0">
                  <a:pos x="192" y="354"/>
                </a:cxn>
                <a:cxn ang="0">
                  <a:pos x="190" y="360"/>
                </a:cxn>
                <a:cxn ang="0">
                  <a:pos x="190" y="360"/>
                </a:cxn>
                <a:cxn ang="0">
                  <a:pos x="184" y="360"/>
                </a:cxn>
                <a:cxn ang="0">
                  <a:pos x="168" y="362"/>
                </a:cxn>
                <a:cxn ang="0">
                  <a:pos x="0" y="362"/>
                </a:cxn>
                <a:cxn ang="0">
                  <a:pos x="0" y="416"/>
                </a:cxn>
                <a:cxn ang="0">
                  <a:pos x="168" y="416"/>
                </a:cxn>
                <a:cxn ang="0">
                  <a:pos x="168" y="416"/>
                </a:cxn>
                <a:cxn ang="0">
                  <a:pos x="184" y="416"/>
                </a:cxn>
                <a:cxn ang="0">
                  <a:pos x="200" y="414"/>
                </a:cxn>
                <a:cxn ang="0">
                  <a:pos x="214" y="408"/>
                </a:cxn>
                <a:cxn ang="0">
                  <a:pos x="222" y="404"/>
                </a:cxn>
                <a:cxn ang="0">
                  <a:pos x="228" y="398"/>
                </a:cxn>
                <a:cxn ang="0">
                  <a:pos x="228" y="398"/>
                </a:cxn>
                <a:cxn ang="0">
                  <a:pos x="236" y="388"/>
                </a:cxn>
                <a:cxn ang="0">
                  <a:pos x="242" y="376"/>
                </a:cxn>
                <a:cxn ang="0">
                  <a:pos x="246" y="362"/>
                </a:cxn>
                <a:cxn ang="0">
                  <a:pos x="250" y="344"/>
                </a:cxn>
                <a:cxn ang="0">
                  <a:pos x="252" y="296"/>
                </a:cxn>
                <a:cxn ang="0">
                  <a:pos x="252" y="228"/>
                </a:cxn>
                <a:cxn ang="0">
                  <a:pos x="252" y="228"/>
                </a:cxn>
                <a:cxn ang="0">
                  <a:pos x="252" y="186"/>
                </a:cxn>
                <a:cxn ang="0">
                  <a:pos x="252" y="74"/>
                </a:cxn>
                <a:cxn ang="0">
                  <a:pos x="252" y="18"/>
                </a:cxn>
                <a:cxn ang="0">
                  <a:pos x="252" y="0"/>
                </a:cxn>
              </a:cxnLst>
              <a:rect l="0" t="0" r="r" b="b"/>
              <a:pathLst>
                <a:path w="252" h="416">
                  <a:moveTo>
                    <a:pt x="252" y="0"/>
                  </a:moveTo>
                  <a:lnTo>
                    <a:pt x="252" y="0"/>
                  </a:lnTo>
                  <a:lnTo>
                    <a:pt x="250" y="0"/>
                  </a:lnTo>
                  <a:lnTo>
                    <a:pt x="198" y="0"/>
                  </a:lnTo>
                  <a:lnTo>
                    <a:pt x="198" y="18"/>
                  </a:lnTo>
                  <a:lnTo>
                    <a:pt x="198" y="74"/>
                  </a:lnTo>
                  <a:lnTo>
                    <a:pt x="198" y="186"/>
                  </a:lnTo>
                  <a:lnTo>
                    <a:pt x="198" y="186"/>
                  </a:lnTo>
                  <a:lnTo>
                    <a:pt x="198" y="228"/>
                  </a:lnTo>
                  <a:lnTo>
                    <a:pt x="198" y="228"/>
                  </a:lnTo>
                  <a:lnTo>
                    <a:pt x="196" y="316"/>
                  </a:lnTo>
                  <a:lnTo>
                    <a:pt x="194" y="344"/>
                  </a:lnTo>
                  <a:lnTo>
                    <a:pt x="192" y="354"/>
                  </a:lnTo>
                  <a:lnTo>
                    <a:pt x="190" y="360"/>
                  </a:lnTo>
                  <a:lnTo>
                    <a:pt x="190" y="360"/>
                  </a:lnTo>
                  <a:lnTo>
                    <a:pt x="184" y="360"/>
                  </a:lnTo>
                  <a:lnTo>
                    <a:pt x="168" y="362"/>
                  </a:lnTo>
                  <a:lnTo>
                    <a:pt x="0" y="362"/>
                  </a:lnTo>
                  <a:lnTo>
                    <a:pt x="0" y="416"/>
                  </a:lnTo>
                  <a:lnTo>
                    <a:pt x="168" y="416"/>
                  </a:lnTo>
                  <a:lnTo>
                    <a:pt x="168" y="416"/>
                  </a:lnTo>
                  <a:lnTo>
                    <a:pt x="184" y="416"/>
                  </a:lnTo>
                  <a:lnTo>
                    <a:pt x="200" y="414"/>
                  </a:lnTo>
                  <a:lnTo>
                    <a:pt x="214" y="408"/>
                  </a:lnTo>
                  <a:lnTo>
                    <a:pt x="222" y="404"/>
                  </a:lnTo>
                  <a:lnTo>
                    <a:pt x="228" y="398"/>
                  </a:lnTo>
                  <a:lnTo>
                    <a:pt x="228" y="398"/>
                  </a:lnTo>
                  <a:lnTo>
                    <a:pt x="236" y="388"/>
                  </a:lnTo>
                  <a:lnTo>
                    <a:pt x="242" y="376"/>
                  </a:lnTo>
                  <a:lnTo>
                    <a:pt x="246" y="362"/>
                  </a:lnTo>
                  <a:lnTo>
                    <a:pt x="250" y="344"/>
                  </a:lnTo>
                  <a:lnTo>
                    <a:pt x="252" y="296"/>
                  </a:lnTo>
                  <a:lnTo>
                    <a:pt x="252" y="228"/>
                  </a:lnTo>
                  <a:lnTo>
                    <a:pt x="252" y="228"/>
                  </a:lnTo>
                  <a:lnTo>
                    <a:pt x="252" y="186"/>
                  </a:lnTo>
                  <a:lnTo>
                    <a:pt x="252" y="74"/>
                  </a:lnTo>
                  <a:lnTo>
                    <a:pt x="252" y="18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51" name="Freeform 63"/>
            <p:cNvSpPr>
              <a:spLocks/>
            </p:cNvSpPr>
            <p:nvPr userDrawn="1"/>
          </p:nvSpPr>
          <p:spPr bwMode="auto">
            <a:xfrm>
              <a:off x="2593975" y="2617788"/>
              <a:ext cx="736600" cy="1714500"/>
            </a:xfrm>
            <a:custGeom>
              <a:avLst/>
              <a:gdLst/>
              <a:ahLst/>
              <a:cxnLst>
                <a:cxn ang="0">
                  <a:pos x="434" y="0"/>
                </a:cxn>
                <a:cxn ang="0">
                  <a:pos x="396" y="0"/>
                </a:cxn>
                <a:cxn ang="0">
                  <a:pos x="340" y="0"/>
                </a:cxn>
                <a:cxn ang="0">
                  <a:pos x="308" y="0"/>
                </a:cxn>
                <a:cxn ang="0">
                  <a:pos x="252" y="0"/>
                </a:cxn>
                <a:cxn ang="0">
                  <a:pos x="224" y="0"/>
                </a:cxn>
                <a:cxn ang="0">
                  <a:pos x="170" y="0"/>
                </a:cxn>
                <a:cxn ang="0">
                  <a:pos x="114" y="0"/>
                </a:cxn>
                <a:cxn ang="0">
                  <a:pos x="94" y="0"/>
                </a:cxn>
                <a:cxn ang="0">
                  <a:pos x="94" y="0"/>
                </a:cxn>
                <a:cxn ang="0">
                  <a:pos x="94" y="0"/>
                </a:cxn>
                <a:cxn ang="0">
                  <a:pos x="94" y="0"/>
                </a:cxn>
                <a:cxn ang="0">
                  <a:pos x="76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46" y="4"/>
                </a:cxn>
                <a:cxn ang="0">
                  <a:pos x="32" y="12"/>
                </a:cxn>
                <a:cxn ang="0">
                  <a:pos x="22" y="20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8" y="46"/>
                </a:cxn>
                <a:cxn ang="0">
                  <a:pos x="6" y="56"/>
                </a:cxn>
                <a:cxn ang="0">
                  <a:pos x="2" y="86"/>
                </a:cxn>
                <a:cxn ang="0">
                  <a:pos x="0" y="128"/>
                </a:cxn>
                <a:cxn ang="0">
                  <a:pos x="0" y="186"/>
                </a:cxn>
                <a:cxn ang="0">
                  <a:pos x="0" y="1080"/>
                </a:cxn>
                <a:cxn ang="0">
                  <a:pos x="54" y="1080"/>
                </a:cxn>
                <a:cxn ang="0">
                  <a:pos x="54" y="186"/>
                </a:cxn>
                <a:cxn ang="0">
                  <a:pos x="54" y="186"/>
                </a:cxn>
                <a:cxn ang="0">
                  <a:pos x="54" y="118"/>
                </a:cxn>
                <a:cxn ang="0">
                  <a:pos x="56" y="86"/>
                </a:cxn>
                <a:cxn ang="0">
                  <a:pos x="60" y="64"/>
                </a:cxn>
                <a:cxn ang="0">
                  <a:pos x="60" y="64"/>
                </a:cxn>
                <a:cxn ang="0">
                  <a:pos x="64" y="56"/>
                </a:cxn>
                <a:cxn ang="0">
                  <a:pos x="64" y="56"/>
                </a:cxn>
                <a:cxn ang="0">
                  <a:pos x="68" y="56"/>
                </a:cxn>
                <a:cxn ang="0">
                  <a:pos x="76" y="54"/>
                </a:cxn>
                <a:cxn ang="0">
                  <a:pos x="96" y="54"/>
                </a:cxn>
                <a:cxn ang="0">
                  <a:pos x="114" y="54"/>
                </a:cxn>
                <a:cxn ang="0">
                  <a:pos x="170" y="54"/>
                </a:cxn>
                <a:cxn ang="0">
                  <a:pos x="224" y="54"/>
                </a:cxn>
                <a:cxn ang="0">
                  <a:pos x="252" y="54"/>
                </a:cxn>
                <a:cxn ang="0">
                  <a:pos x="308" y="54"/>
                </a:cxn>
                <a:cxn ang="0">
                  <a:pos x="348" y="54"/>
                </a:cxn>
                <a:cxn ang="0">
                  <a:pos x="402" y="54"/>
                </a:cxn>
                <a:cxn ang="0">
                  <a:pos x="434" y="54"/>
                </a:cxn>
                <a:cxn ang="0">
                  <a:pos x="464" y="54"/>
                </a:cxn>
                <a:cxn ang="0">
                  <a:pos x="464" y="0"/>
                </a:cxn>
                <a:cxn ang="0">
                  <a:pos x="434" y="0"/>
                </a:cxn>
              </a:cxnLst>
              <a:rect l="0" t="0" r="r" b="b"/>
              <a:pathLst>
                <a:path w="464" h="1080">
                  <a:moveTo>
                    <a:pt x="434" y="0"/>
                  </a:moveTo>
                  <a:lnTo>
                    <a:pt x="396" y="0"/>
                  </a:lnTo>
                  <a:lnTo>
                    <a:pt x="340" y="0"/>
                  </a:lnTo>
                  <a:lnTo>
                    <a:pt x="308" y="0"/>
                  </a:lnTo>
                  <a:lnTo>
                    <a:pt x="252" y="0"/>
                  </a:lnTo>
                  <a:lnTo>
                    <a:pt x="224" y="0"/>
                  </a:lnTo>
                  <a:lnTo>
                    <a:pt x="170" y="0"/>
                  </a:lnTo>
                  <a:lnTo>
                    <a:pt x="11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6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46" y="4"/>
                  </a:lnTo>
                  <a:lnTo>
                    <a:pt x="32" y="12"/>
                  </a:lnTo>
                  <a:lnTo>
                    <a:pt x="22" y="20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8" y="46"/>
                  </a:lnTo>
                  <a:lnTo>
                    <a:pt x="6" y="56"/>
                  </a:lnTo>
                  <a:lnTo>
                    <a:pt x="2" y="86"/>
                  </a:lnTo>
                  <a:lnTo>
                    <a:pt x="0" y="128"/>
                  </a:lnTo>
                  <a:lnTo>
                    <a:pt x="0" y="186"/>
                  </a:lnTo>
                  <a:lnTo>
                    <a:pt x="0" y="1080"/>
                  </a:lnTo>
                  <a:lnTo>
                    <a:pt x="54" y="1080"/>
                  </a:lnTo>
                  <a:lnTo>
                    <a:pt x="54" y="186"/>
                  </a:lnTo>
                  <a:lnTo>
                    <a:pt x="54" y="186"/>
                  </a:lnTo>
                  <a:lnTo>
                    <a:pt x="54" y="118"/>
                  </a:lnTo>
                  <a:lnTo>
                    <a:pt x="56" y="86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68" y="56"/>
                  </a:lnTo>
                  <a:lnTo>
                    <a:pt x="76" y="54"/>
                  </a:lnTo>
                  <a:lnTo>
                    <a:pt x="96" y="54"/>
                  </a:lnTo>
                  <a:lnTo>
                    <a:pt x="114" y="54"/>
                  </a:lnTo>
                  <a:lnTo>
                    <a:pt x="170" y="54"/>
                  </a:lnTo>
                  <a:lnTo>
                    <a:pt x="224" y="54"/>
                  </a:lnTo>
                  <a:lnTo>
                    <a:pt x="252" y="54"/>
                  </a:lnTo>
                  <a:lnTo>
                    <a:pt x="308" y="54"/>
                  </a:lnTo>
                  <a:lnTo>
                    <a:pt x="348" y="54"/>
                  </a:lnTo>
                  <a:lnTo>
                    <a:pt x="402" y="54"/>
                  </a:lnTo>
                  <a:lnTo>
                    <a:pt x="434" y="54"/>
                  </a:lnTo>
                  <a:lnTo>
                    <a:pt x="464" y="54"/>
                  </a:lnTo>
                  <a:lnTo>
                    <a:pt x="464" y="0"/>
                  </a:lnTo>
                  <a:lnTo>
                    <a:pt x="434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52" name="Freeform 64"/>
            <p:cNvSpPr>
              <a:spLocks/>
            </p:cNvSpPr>
            <p:nvPr userDrawn="1"/>
          </p:nvSpPr>
          <p:spPr bwMode="auto">
            <a:xfrm>
              <a:off x="3733800" y="992188"/>
              <a:ext cx="85725" cy="965200"/>
            </a:xfrm>
            <a:custGeom>
              <a:avLst/>
              <a:gdLst/>
              <a:ahLst/>
              <a:cxnLst>
                <a:cxn ang="0">
                  <a:pos x="0" y="236"/>
                </a:cxn>
                <a:cxn ang="0">
                  <a:pos x="0" y="608"/>
                </a:cxn>
                <a:cxn ang="0">
                  <a:pos x="52" y="608"/>
                </a:cxn>
                <a:cxn ang="0">
                  <a:pos x="52" y="608"/>
                </a:cxn>
                <a:cxn ang="0">
                  <a:pos x="54" y="608"/>
                </a:cxn>
                <a:cxn ang="0">
                  <a:pos x="54" y="236"/>
                </a:cxn>
                <a:cxn ang="0">
                  <a:pos x="54" y="182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28" y="20"/>
                </a:cxn>
                <a:cxn ang="0">
                  <a:pos x="0" y="38"/>
                </a:cxn>
                <a:cxn ang="0">
                  <a:pos x="0" y="182"/>
                </a:cxn>
                <a:cxn ang="0">
                  <a:pos x="0" y="236"/>
                </a:cxn>
              </a:cxnLst>
              <a:rect l="0" t="0" r="r" b="b"/>
              <a:pathLst>
                <a:path w="54" h="608">
                  <a:moveTo>
                    <a:pt x="0" y="236"/>
                  </a:moveTo>
                  <a:lnTo>
                    <a:pt x="0" y="608"/>
                  </a:lnTo>
                  <a:lnTo>
                    <a:pt x="52" y="608"/>
                  </a:lnTo>
                  <a:lnTo>
                    <a:pt x="52" y="608"/>
                  </a:lnTo>
                  <a:lnTo>
                    <a:pt x="54" y="608"/>
                  </a:lnTo>
                  <a:lnTo>
                    <a:pt x="54" y="236"/>
                  </a:lnTo>
                  <a:lnTo>
                    <a:pt x="54" y="18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28" y="20"/>
                  </a:lnTo>
                  <a:lnTo>
                    <a:pt x="0" y="38"/>
                  </a:lnTo>
                  <a:lnTo>
                    <a:pt x="0" y="182"/>
                  </a:lnTo>
                  <a:lnTo>
                    <a:pt x="0" y="236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55" name="Freeform 67"/>
            <p:cNvSpPr>
              <a:spLocks/>
            </p:cNvSpPr>
            <p:nvPr userDrawn="1"/>
          </p:nvSpPr>
          <p:spPr bwMode="auto">
            <a:xfrm>
              <a:off x="1501775" y="592138"/>
              <a:ext cx="320675" cy="187325"/>
            </a:xfrm>
            <a:custGeom>
              <a:avLst/>
              <a:gdLst/>
              <a:ahLst/>
              <a:cxnLst>
                <a:cxn ang="0">
                  <a:pos x="0" y="66"/>
                </a:cxn>
                <a:cxn ang="0">
                  <a:pos x="0" y="66"/>
                </a:cxn>
                <a:cxn ang="0">
                  <a:pos x="16" y="50"/>
                </a:cxn>
                <a:cxn ang="0">
                  <a:pos x="34" y="40"/>
                </a:cxn>
                <a:cxn ang="0">
                  <a:pos x="56" y="32"/>
                </a:cxn>
                <a:cxn ang="0">
                  <a:pos x="78" y="28"/>
                </a:cxn>
                <a:cxn ang="0">
                  <a:pos x="78" y="28"/>
                </a:cxn>
                <a:cxn ang="0">
                  <a:pos x="100" y="28"/>
                </a:cxn>
                <a:cxn ang="0">
                  <a:pos x="120" y="32"/>
                </a:cxn>
                <a:cxn ang="0">
                  <a:pos x="140" y="40"/>
                </a:cxn>
                <a:cxn ang="0">
                  <a:pos x="156" y="52"/>
                </a:cxn>
                <a:cxn ang="0">
                  <a:pos x="172" y="64"/>
                </a:cxn>
                <a:cxn ang="0">
                  <a:pos x="184" y="80"/>
                </a:cxn>
                <a:cxn ang="0">
                  <a:pos x="194" y="98"/>
                </a:cxn>
                <a:cxn ang="0">
                  <a:pos x="202" y="118"/>
                </a:cxn>
                <a:cxn ang="0">
                  <a:pos x="202" y="118"/>
                </a:cxn>
                <a:cxn ang="0">
                  <a:pos x="202" y="98"/>
                </a:cxn>
                <a:cxn ang="0">
                  <a:pos x="202" y="98"/>
                </a:cxn>
                <a:cxn ang="0">
                  <a:pos x="198" y="76"/>
                </a:cxn>
                <a:cxn ang="0">
                  <a:pos x="190" y="58"/>
                </a:cxn>
                <a:cxn ang="0">
                  <a:pos x="180" y="40"/>
                </a:cxn>
                <a:cxn ang="0">
                  <a:pos x="166" y="26"/>
                </a:cxn>
                <a:cxn ang="0">
                  <a:pos x="150" y="14"/>
                </a:cxn>
                <a:cxn ang="0">
                  <a:pos x="132" y="6"/>
                </a:cxn>
                <a:cxn ang="0">
                  <a:pos x="112" y="0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74" y="2"/>
                </a:cxn>
                <a:cxn ang="0">
                  <a:pos x="60" y="6"/>
                </a:cxn>
                <a:cxn ang="0">
                  <a:pos x="48" y="12"/>
                </a:cxn>
                <a:cxn ang="0">
                  <a:pos x="34" y="20"/>
                </a:cxn>
                <a:cxn ang="0">
                  <a:pos x="24" y="30"/>
                </a:cxn>
                <a:cxn ang="0">
                  <a:pos x="14" y="40"/>
                </a:cxn>
                <a:cxn ang="0">
                  <a:pos x="6" y="52"/>
                </a:cxn>
                <a:cxn ang="0">
                  <a:pos x="0" y="66"/>
                </a:cxn>
                <a:cxn ang="0">
                  <a:pos x="0" y="66"/>
                </a:cxn>
              </a:cxnLst>
              <a:rect l="0" t="0" r="r" b="b"/>
              <a:pathLst>
                <a:path w="202" h="118">
                  <a:moveTo>
                    <a:pt x="0" y="66"/>
                  </a:moveTo>
                  <a:lnTo>
                    <a:pt x="0" y="66"/>
                  </a:lnTo>
                  <a:lnTo>
                    <a:pt x="16" y="50"/>
                  </a:lnTo>
                  <a:lnTo>
                    <a:pt x="34" y="40"/>
                  </a:lnTo>
                  <a:lnTo>
                    <a:pt x="56" y="32"/>
                  </a:lnTo>
                  <a:lnTo>
                    <a:pt x="78" y="28"/>
                  </a:lnTo>
                  <a:lnTo>
                    <a:pt x="78" y="28"/>
                  </a:lnTo>
                  <a:lnTo>
                    <a:pt x="100" y="28"/>
                  </a:lnTo>
                  <a:lnTo>
                    <a:pt x="120" y="32"/>
                  </a:lnTo>
                  <a:lnTo>
                    <a:pt x="140" y="40"/>
                  </a:lnTo>
                  <a:lnTo>
                    <a:pt x="156" y="52"/>
                  </a:lnTo>
                  <a:lnTo>
                    <a:pt x="172" y="64"/>
                  </a:lnTo>
                  <a:lnTo>
                    <a:pt x="184" y="80"/>
                  </a:lnTo>
                  <a:lnTo>
                    <a:pt x="194" y="98"/>
                  </a:lnTo>
                  <a:lnTo>
                    <a:pt x="202" y="118"/>
                  </a:lnTo>
                  <a:lnTo>
                    <a:pt x="202" y="118"/>
                  </a:lnTo>
                  <a:lnTo>
                    <a:pt x="202" y="98"/>
                  </a:lnTo>
                  <a:lnTo>
                    <a:pt x="202" y="98"/>
                  </a:lnTo>
                  <a:lnTo>
                    <a:pt x="198" y="76"/>
                  </a:lnTo>
                  <a:lnTo>
                    <a:pt x="190" y="58"/>
                  </a:lnTo>
                  <a:lnTo>
                    <a:pt x="180" y="40"/>
                  </a:lnTo>
                  <a:lnTo>
                    <a:pt x="166" y="26"/>
                  </a:lnTo>
                  <a:lnTo>
                    <a:pt x="150" y="14"/>
                  </a:lnTo>
                  <a:lnTo>
                    <a:pt x="132" y="6"/>
                  </a:lnTo>
                  <a:lnTo>
                    <a:pt x="112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4" y="2"/>
                  </a:lnTo>
                  <a:lnTo>
                    <a:pt x="60" y="6"/>
                  </a:lnTo>
                  <a:lnTo>
                    <a:pt x="48" y="12"/>
                  </a:lnTo>
                  <a:lnTo>
                    <a:pt x="34" y="20"/>
                  </a:lnTo>
                  <a:lnTo>
                    <a:pt x="24" y="30"/>
                  </a:lnTo>
                  <a:lnTo>
                    <a:pt x="14" y="40"/>
                  </a:lnTo>
                  <a:lnTo>
                    <a:pt x="6" y="52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56" name="Freeform 68"/>
            <p:cNvSpPr>
              <a:spLocks noEditPoints="1"/>
            </p:cNvSpPr>
            <p:nvPr userDrawn="1"/>
          </p:nvSpPr>
          <p:spPr bwMode="auto">
            <a:xfrm>
              <a:off x="1152525" y="503238"/>
              <a:ext cx="765175" cy="819150"/>
            </a:xfrm>
            <a:custGeom>
              <a:avLst/>
              <a:gdLst/>
              <a:ahLst/>
              <a:cxnLst>
                <a:cxn ang="0">
                  <a:pos x="26" y="510"/>
                </a:cxn>
                <a:cxn ang="0">
                  <a:pos x="54" y="516"/>
                </a:cxn>
                <a:cxn ang="0">
                  <a:pos x="80" y="506"/>
                </a:cxn>
                <a:cxn ang="0">
                  <a:pos x="186" y="386"/>
                </a:cxn>
                <a:cxn ang="0">
                  <a:pos x="198" y="364"/>
                </a:cxn>
                <a:cxn ang="0">
                  <a:pos x="198" y="342"/>
                </a:cxn>
                <a:cxn ang="0">
                  <a:pos x="218" y="298"/>
                </a:cxn>
                <a:cxn ang="0">
                  <a:pos x="242" y="314"/>
                </a:cxn>
                <a:cxn ang="0">
                  <a:pos x="282" y="328"/>
                </a:cxn>
                <a:cxn ang="0">
                  <a:pos x="328" y="332"/>
                </a:cxn>
                <a:cxn ang="0">
                  <a:pos x="360" y="326"/>
                </a:cxn>
                <a:cxn ang="0">
                  <a:pos x="406" y="306"/>
                </a:cxn>
                <a:cxn ang="0">
                  <a:pos x="442" y="274"/>
                </a:cxn>
                <a:cxn ang="0">
                  <a:pos x="468" y="234"/>
                </a:cxn>
                <a:cxn ang="0">
                  <a:pos x="482" y="188"/>
                </a:cxn>
                <a:cxn ang="0">
                  <a:pos x="482" y="154"/>
                </a:cxn>
                <a:cxn ang="0">
                  <a:pos x="472" y="106"/>
                </a:cxn>
                <a:cxn ang="0">
                  <a:pos x="448" y="64"/>
                </a:cxn>
                <a:cxn ang="0">
                  <a:pos x="414" y="32"/>
                </a:cxn>
                <a:cxn ang="0">
                  <a:pos x="372" y="10"/>
                </a:cxn>
                <a:cxn ang="0">
                  <a:pos x="322" y="0"/>
                </a:cxn>
                <a:cxn ang="0">
                  <a:pos x="288" y="2"/>
                </a:cxn>
                <a:cxn ang="0">
                  <a:pos x="242" y="18"/>
                </a:cxn>
                <a:cxn ang="0">
                  <a:pos x="204" y="46"/>
                </a:cxn>
                <a:cxn ang="0">
                  <a:pos x="174" y="82"/>
                </a:cxn>
                <a:cxn ang="0">
                  <a:pos x="156" y="128"/>
                </a:cxn>
                <a:cxn ang="0">
                  <a:pos x="152" y="176"/>
                </a:cxn>
                <a:cxn ang="0">
                  <a:pos x="156" y="206"/>
                </a:cxn>
                <a:cxn ang="0">
                  <a:pos x="178" y="256"/>
                </a:cxn>
                <a:cxn ang="0">
                  <a:pos x="170" y="308"/>
                </a:cxn>
                <a:cxn ang="0">
                  <a:pos x="146" y="304"/>
                </a:cxn>
                <a:cxn ang="0">
                  <a:pos x="124" y="310"/>
                </a:cxn>
                <a:cxn ang="0">
                  <a:pos x="12" y="434"/>
                </a:cxn>
                <a:cxn ang="0">
                  <a:pos x="2" y="450"/>
                </a:cxn>
                <a:cxn ang="0">
                  <a:pos x="2" y="480"/>
                </a:cxn>
                <a:cxn ang="0">
                  <a:pos x="16" y="504"/>
                </a:cxn>
                <a:cxn ang="0">
                  <a:pos x="182" y="174"/>
                </a:cxn>
                <a:cxn ang="0">
                  <a:pos x="184" y="134"/>
                </a:cxn>
                <a:cxn ang="0">
                  <a:pos x="200" y="98"/>
                </a:cxn>
                <a:cxn ang="0">
                  <a:pos x="224" y="68"/>
                </a:cxn>
                <a:cxn ang="0">
                  <a:pos x="256" y="44"/>
                </a:cxn>
                <a:cxn ang="0">
                  <a:pos x="294" y="32"/>
                </a:cxn>
                <a:cxn ang="0">
                  <a:pos x="322" y="30"/>
                </a:cxn>
                <a:cxn ang="0">
                  <a:pos x="362" y="38"/>
                </a:cxn>
                <a:cxn ang="0">
                  <a:pos x="396" y="56"/>
                </a:cxn>
                <a:cxn ang="0">
                  <a:pos x="424" y="82"/>
                </a:cxn>
                <a:cxn ang="0">
                  <a:pos x="444" y="116"/>
                </a:cxn>
                <a:cxn ang="0">
                  <a:pos x="452" y="156"/>
                </a:cxn>
                <a:cxn ang="0">
                  <a:pos x="452" y="184"/>
                </a:cxn>
                <a:cxn ang="0">
                  <a:pos x="440" y="222"/>
                </a:cxn>
                <a:cxn ang="0">
                  <a:pos x="418" y="256"/>
                </a:cxn>
                <a:cxn ang="0">
                  <a:pos x="390" y="280"/>
                </a:cxn>
                <a:cxn ang="0">
                  <a:pos x="352" y="296"/>
                </a:cxn>
                <a:cxn ang="0">
                  <a:pos x="326" y="302"/>
                </a:cxn>
                <a:cxn ang="0">
                  <a:pos x="286" y="298"/>
                </a:cxn>
                <a:cxn ang="0">
                  <a:pos x="248" y="284"/>
                </a:cxn>
                <a:cxn ang="0">
                  <a:pos x="218" y="258"/>
                </a:cxn>
                <a:cxn ang="0">
                  <a:pos x="196" y="226"/>
                </a:cxn>
                <a:cxn ang="0">
                  <a:pos x="184" y="188"/>
                </a:cxn>
              </a:cxnLst>
              <a:rect l="0" t="0" r="r" b="b"/>
              <a:pathLst>
                <a:path w="482" h="516">
                  <a:moveTo>
                    <a:pt x="16" y="504"/>
                  </a:moveTo>
                  <a:lnTo>
                    <a:pt x="16" y="504"/>
                  </a:lnTo>
                  <a:lnTo>
                    <a:pt x="26" y="510"/>
                  </a:lnTo>
                  <a:lnTo>
                    <a:pt x="34" y="514"/>
                  </a:lnTo>
                  <a:lnTo>
                    <a:pt x="44" y="516"/>
                  </a:lnTo>
                  <a:lnTo>
                    <a:pt x="54" y="516"/>
                  </a:lnTo>
                  <a:lnTo>
                    <a:pt x="62" y="516"/>
                  </a:lnTo>
                  <a:lnTo>
                    <a:pt x="72" y="512"/>
                  </a:lnTo>
                  <a:lnTo>
                    <a:pt x="80" y="506"/>
                  </a:lnTo>
                  <a:lnTo>
                    <a:pt x="88" y="500"/>
                  </a:lnTo>
                  <a:lnTo>
                    <a:pt x="186" y="386"/>
                  </a:lnTo>
                  <a:lnTo>
                    <a:pt x="186" y="386"/>
                  </a:lnTo>
                  <a:lnTo>
                    <a:pt x="192" y="380"/>
                  </a:lnTo>
                  <a:lnTo>
                    <a:pt x="196" y="372"/>
                  </a:lnTo>
                  <a:lnTo>
                    <a:pt x="198" y="364"/>
                  </a:lnTo>
                  <a:lnTo>
                    <a:pt x="200" y="358"/>
                  </a:lnTo>
                  <a:lnTo>
                    <a:pt x="200" y="350"/>
                  </a:lnTo>
                  <a:lnTo>
                    <a:pt x="198" y="342"/>
                  </a:lnTo>
                  <a:lnTo>
                    <a:pt x="196" y="334"/>
                  </a:lnTo>
                  <a:lnTo>
                    <a:pt x="192" y="328"/>
                  </a:lnTo>
                  <a:lnTo>
                    <a:pt x="218" y="298"/>
                  </a:lnTo>
                  <a:lnTo>
                    <a:pt x="218" y="298"/>
                  </a:lnTo>
                  <a:lnTo>
                    <a:pt x="230" y="306"/>
                  </a:lnTo>
                  <a:lnTo>
                    <a:pt x="242" y="314"/>
                  </a:lnTo>
                  <a:lnTo>
                    <a:pt x="254" y="320"/>
                  </a:lnTo>
                  <a:lnTo>
                    <a:pt x="268" y="324"/>
                  </a:lnTo>
                  <a:lnTo>
                    <a:pt x="282" y="328"/>
                  </a:lnTo>
                  <a:lnTo>
                    <a:pt x="298" y="330"/>
                  </a:lnTo>
                  <a:lnTo>
                    <a:pt x="312" y="332"/>
                  </a:lnTo>
                  <a:lnTo>
                    <a:pt x="328" y="332"/>
                  </a:lnTo>
                  <a:lnTo>
                    <a:pt x="328" y="332"/>
                  </a:lnTo>
                  <a:lnTo>
                    <a:pt x="344" y="330"/>
                  </a:lnTo>
                  <a:lnTo>
                    <a:pt x="360" y="326"/>
                  </a:lnTo>
                  <a:lnTo>
                    <a:pt x="376" y="320"/>
                  </a:lnTo>
                  <a:lnTo>
                    <a:pt x="392" y="314"/>
                  </a:lnTo>
                  <a:lnTo>
                    <a:pt x="406" y="306"/>
                  </a:lnTo>
                  <a:lnTo>
                    <a:pt x="418" y="296"/>
                  </a:lnTo>
                  <a:lnTo>
                    <a:pt x="430" y="286"/>
                  </a:lnTo>
                  <a:lnTo>
                    <a:pt x="442" y="274"/>
                  </a:lnTo>
                  <a:lnTo>
                    <a:pt x="452" y="262"/>
                  </a:lnTo>
                  <a:lnTo>
                    <a:pt x="460" y="250"/>
                  </a:lnTo>
                  <a:lnTo>
                    <a:pt x="468" y="234"/>
                  </a:lnTo>
                  <a:lnTo>
                    <a:pt x="474" y="220"/>
                  </a:lnTo>
                  <a:lnTo>
                    <a:pt x="478" y="204"/>
                  </a:lnTo>
                  <a:lnTo>
                    <a:pt x="482" y="188"/>
                  </a:lnTo>
                  <a:lnTo>
                    <a:pt x="482" y="172"/>
                  </a:lnTo>
                  <a:lnTo>
                    <a:pt x="482" y="154"/>
                  </a:lnTo>
                  <a:lnTo>
                    <a:pt x="482" y="154"/>
                  </a:lnTo>
                  <a:lnTo>
                    <a:pt x="480" y="138"/>
                  </a:lnTo>
                  <a:lnTo>
                    <a:pt x="476" y="122"/>
                  </a:lnTo>
                  <a:lnTo>
                    <a:pt x="472" y="106"/>
                  </a:lnTo>
                  <a:lnTo>
                    <a:pt x="464" y="92"/>
                  </a:lnTo>
                  <a:lnTo>
                    <a:pt x="456" y="78"/>
                  </a:lnTo>
                  <a:lnTo>
                    <a:pt x="448" y="64"/>
                  </a:lnTo>
                  <a:lnTo>
                    <a:pt x="438" y="52"/>
                  </a:lnTo>
                  <a:lnTo>
                    <a:pt x="426" y="42"/>
                  </a:lnTo>
                  <a:lnTo>
                    <a:pt x="414" y="32"/>
                  </a:lnTo>
                  <a:lnTo>
                    <a:pt x="400" y="22"/>
                  </a:lnTo>
                  <a:lnTo>
                    <a:pt x="386" y="16"/>
                  </a:lnTo>
                  <a:lnTo>
                    <a:pt x="372" y="10"/>
                  </a:lnTo>
                  <a:lnTo>
                    <a:pt x="356" y="4"/>
                  </a:lnTo>
                  <a:lnTo>
                    <a:pt x="340" y="2"/>
                  </a:lnTo>
                  <a:lnTo>
                    <a:pt x="322" y="0"/>
                  </a:lnTo>
                  <a:lnTo>
                    <a:pt x="306" y="0"/>
                  </a:lnTo>
                  <a:lnTo>
                    <a:pt x="306" y="0"/>
                  </a:lnTo>
                  <a:lnTo>
                    <a:pt x="288" y="2"/>
                  </a:lnTo>
                  <a:lnTo>
                    <a:pt x="272" y="6"/>
                  </a:lnTo>
                  <a:lnTo>
                    <a:pt x="258" y="12"/>
                  </a:lnTo>
                  <a:lnTo>
                    <a:pt x="242" y="18"/>
                  </a:lnTo>
                  <a:lnTo>
                    <a:pt x="228" y="26"/>
                  </a:lnTo>
                  <a:lnTo>
                    <a:pt x="216" y="34"/>
                  </a:lnTo>
                  <a:lnTo>
                    <a:pt x="204" y="46"/>
                  </a:lnTo>
                  <a:lnTo>
                    <a:pt x="192" y="56"/>
                  </a:lnTo>
                  <a:lnTo>
                    <a:pt x="182" y="70"/>
                  </a:lnTo>
                  <a:lnTo>
                    <a:pt x="174" y="82"/>
                  </a:lnTo>
                  <a:lnTo>
                    <a:pt x="166" y="96"/>
                  </a:lnTo>
                  <a:lnTo>
                    <a:pt x="160" y="112"/>
                  </a:lnTo>
                  <a:lnTo>
                    <a:pt x="156" y="128"/>
                  </a:lnTo>
                  <a:lnTo>
                    <a:pt x="152" y="144"/>
                  </a:lnTo>
                  <a:lnTo>
                    <a:pt x="152" y="160"/>
                  </a:lnTo>
                  <a:lnTo>
                    <a:pt x="152" y="176"/>
                  </a:lnTo>
                  <a:lnTo>
                    <a:pt x="152" y="176"/>
                  </a:lnTo>
                  <a:lnTo>
                    <a:pt x="154" y="192"/>
                  </a:lnTo>
                  <a:lnTo>
                    <a:pt x="156" y="206"/>
                  </a:lnTo>
                  <a:lnTo>
                    <a:pt x="160" y="218"/>
                  </a:lnTo>
                  <a:lnTo>
                    <a:pt x="164" y="232"/>
                  </a:lnTo>
                  <a:lnTo>
                    <a:pt x="178" y="256"/>
                  </a:lnTo>
                  <a:lnTo>
                    <a:pt x="194" y="278"/>
                  </a:lnTo>
                  <a:lnTo>
                    <a:pt x="170" y="308"/>
                  </a:lnTo>
                  <a:lnTo>
                    <a:pt x="170" y="308"/>
                  </a:lnTo>
                  <a:lnTo>
                    <a:pt x="162" y="304"/>
                  </a:lnTo>
                  <a:lnTo>
                    <a:pt x="154" y="304"/>
                  </a:lnTo>
                  <a:lnTo>
                    <a:pt x="146" y="304"/>
                  </a:lnTo>
                  <a:lnTo>
                    <a:pt x="138" y="304"/>
                  </a:lnTo>
                  <a:lnTo>
                    <a:pt x="130" y="306"/>
                  </a:lnTo>
                  <a:lnTo>
                    <a:pt x="124" y="310"/>
                  </a:lnTo>
                  <a:lnTo>
                    <a:pt x="118" y="314"/>
                  </a:lnTo>
                  <a:lnTo>
                    <a:pt x="112" y="320"/>
                  </a:lnTo>
                  <a:lnTo>
                    <a:pt x="12" y="434"/>
                  </a:lnTo>
                  <a:lnTo>
                    <a:pt x="12" y="434"/>
                  </a:lnTo>
                  <a:lnTo>
                    <a:pt x="6" y="442"/>
                  </a:lnTo>
                  <a:lnTo>
                    <a:pt x="2" y="450"/>
                  </a:lnTo>
                  <a:lnTo>
                    <a:pt x="0" y="460"/>
                  </a:lnTo>
                  <a:lnTo>
                    <a:pt x="0" y="470"/>
                  </a:lnTo>
                  <a:lnTo>
                    <a:pt x="2" y="480"/>
                  </a:lnTo>
                  <a:lnTo>
                    <a:pt x="4" y="488"/>
                  </a:lnTo>
                  <a:lnTo>
                    <a:pt x="10" y="496"/>
                  </a:lnTo>
                  <a:lnTo>
                    <a:pt x="16" y="504"/>
                  </a:lnTo>
                  <a:lnTo>
                    <a:pt x="16" y="504"/>
                  </a:lnTo>
                  <a:close/>
                  <a:moveTo>
                    <a:pt x="182" y="174"/>
                  </a:moveTo>
                  <a:lnTo>
                    <a:pt x="182" y="174"/>
                  </a:lnTo>
                  <a:lnTo>
                    <a:pt x="182" y="160"/>
                  </a:lnTo>
                  <a:lnTo>
                    <a:pt x="182" y="148"/>
                  </a:lnTo>
                  <a:lnTo>
                    <a:pt x="184" y="134"/>
                  </a:lnTo>
                  <a:lnTo>
                    <a:pt x="188" y="122"/>
                  </a:lnTo>
                  <a:lnTo>
                    <a:pt x="194" y="110"/>
                  </a:lnTo>
                  <a:lnTo>
                    <a:pt x="200" y="98"/>
                  </a:lnTo>
                  <a:lnTo>
                    <a:pt x="206" y="86"/>
                  </a:lnTo>
                  <a:lnTo>
                    <a:pt x="214" y="76"/>
                  </a:lnTo>
                  <a:lnTo>
                    <a:pt x="224" y="68"/>
                  </a:lnTo>
                  <a:lnTo>
                    <a:pt x="234" y="58"/>
                  </a:lnTo>
                  <a:lnTo>
                    <a:pt x="244" y="52"/>
                  </a:lnTo>
                  <a:lnTo>
                    <a:pt x="256" y="44"/>
                  </a:lnTo>
                  <a:lnTo>
                    <a:pt x="268" y="40"/>
                  </a:lnTo>
                  <a:lnTo>
                    <a:pt x="280" y="36"/>
                  </a:lnTo>
                  <a:lnTo>
                    <a:pt x="294" y="32"/>
                  </a:lnTo>
                  <a:lnTo>
                    <a:pt x="308" y="30"/>
                  </a:lnTo>
                  <a:lnTo>
                    <a:pt x="308" y="30"/>
                  </a:lnTo>
                  <a:lnTo>
                    <a:pt x="322" y="30"/>
                  </a:lnTo>
                  <a:lnTo>
                    <a:pt x="336" y="32"/>
                  </a:lnTo>
                  <a:lnTo>
                    <a:pt x="348" y="34"/>
                  </a:lnTo>
                  <a:lnTo>
                    <a:pt x="362" y="38"/>
                  </a:lnTo>
                  <a:lnTo>
                    <a:pt x="374" y="42"/>
                  </a:lnTo>
                  <a:lnTo>
                    <a:pt x="384" y="48"/>
                  </a:lnTo>
                  <a:lnTo>
                    <a:pt x="396" y="56"/>
                  </a:lnTo>
                  <a:lnTo>
                    <a:pt x="406" y="64"/>
                  </a:lnTo>
                  <a:lnTo>
                    <a:pt x="416" y="72"/>
                  </a:lnTo>
                  <a:lnTo>
                    <a:pt x="424" y="82"/>
                  </a:lnTo>
                  <a:lnTo>
                    <a:pt x="432" y="94"/>
                  </a:lnTo>
                  <a:lnTo>
                    <a:pt x="438" y="104"/>
                  </a:lnTo>
                  <a:lnTo>
                    <a:pt x="444" y="116"/>
                  </a:lnTo>
                  <a:lnTo>
                    <a:pt x="448" y="130"/>
                  </a:lnTo>
                  <a:lnTo>
                    <a:pt x="450" y="142"/>
                  </a:lnTo>
                  <a:lnTo>
                    <a:pt x="452" y="156"/>
                  </a:lnTo>
                  <a:lnTo>
                    <a:pt x="452" y="156"/>
                  </a:lnTo>
                  <a:lnTo>
                    <a:pt x="452" y="170"/>
                  </a:lnTo>
                  <a:lnTo>
                    <a:pt x="452" y="184"/>
                  </a:lnTo>
                  <a:lnTo>
                    <a:pt x="448" y="198"/>
                  </a:lnTo>
                  <a:lnTo>
                    <a:pt x="444" y="210"/>
                  </a:lnTo>
                  <a:lnTo>
                    <a:pt x="440" y="222"/>
                  </a:lnTo>
                  <a:lnTo>
                    <a:pt x="434" y="234"/>
                  </a:lnTo>
                  <a:lnTo>
                    <a:pt x="426" y="244"/>
                  </a:lnTo>
                  <a:lnTo>
                    <a:pt x="418" y="256"/>
                  </a:lnTo>
                  <a:lnTo>
                    <a:pt x="410" y="264"/>
                  </a:lnTo>
                  <a:lnTo>
                    <a:pt x="400" y="272"/>
                  </a:lnTo>
                  <a:lnTo>
                    <a:pt x="390" y="280"/>
                  </a:lnTo>
                  <a:lnTo>
                    <a:pt x="378" y="286"/>
                  </a:lnTo>
                  <a:lnTo>
                    <a:pt x="366" y="292"/>
                  </a:lnTo>
                  <a:lnTo>
                    <a:pt x="352" y="296"/>
                  </a:lnTo>
                  <a:lnTo>
                    <a:pt x="340" y="300"/>
                  </a:lnTo>
                  <a:lnTo>
                    <a:pt x="326" y="302"/>
                  </a:lnTo>
                  <a:lnTo>
                    <a:pt x="326" y="302"/>
                  </a:lnTo>
                  <a:lnTo>
                    <a:pt x="312" y="302"/>
                  </a:lnTo>
                  <a:lnTo>
                    <a:pt x="298" y="300"/>
                  </a:lnTo>
                  <a:lnTo>
                    <a:pt x="286" y="298"/>
                  </a:lnTo>
                  <a:lnTo>
                    <a:pt x="272" y="294"/>
                  </a:lnTo>
                  <a:lnTo>
                    <a:pt x="260" y="290"/>
                  </a:lnTo>
                  <a:lnTo>
                    <a:pt x="248" y="284"/>
                  </a:lnTo>
                  <a:lnTo>
                    <a:pt x="238" y="276"/>
                  </a:lnTo>
                  <a:lnTo>
                    <a:pt x="228" y="268"/>
                  </a:lnTo>
                  <a:lnTo>
                    <a:pt x="218" y="258"/>
                  </a:lnTo>
                  <a:lnTo>
                    <a:pt x="210" y="248"/>
                  </a:lnTo>
                  <a:lnTo>
                    <a:pt x="202" y="238"/>
                  </a:lnTo>
                  <a:lnTo>
                    <a:pt x="196" y="226"/>
                  </a:lnTo>
                  <a:lnTo>
                    <a:pt x="190" y="214"/>
                  </a:lnTo>
                  <a:lnTo>
                    <a:pt x="186" y="202"/>
                  </a:lnTo>
                  <a:lnTo>
                    <a:pt x="184" y="188"/>
                  </a:lnTo>
                  <a:lnTo>
                    <a:pt x="182" y="174"/>
                  </a:lnTo>
                  <a:lnTo>
                    <a:pt x="182" y="1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74" name="Freeform 86"/>
            <p:cNvSpPr>
              <a:spLocks/>
            </p:cNvSpPr>
            <p:nvPr userDrawn="1"/>
          </p:nvSpPr>
          <p:spPr bwMode="auto">
            <a:xfrm>
              <a:off x="2819400" y="2319338"/>
              <a:ext cx="44450" cy="73025"/>
            </a:xfrm>
            <a:custGeom>
              <a:avLst/>
              <a:gdLst/>
              <a:ahLst/>
              <a:cxnLst>
                <a:cxn ang="0">
                  <a:pos x="28" y="46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12" y="22"/>
                </a:cxn>
                <a:cxn ang="0">
                  <a:pos x="0" y="46"/>
                </a:cxn>
                <a:cxn ang="0">
                  <a:pos x="12" y="46"/>
                </a:cxn>
                <a:cxn ang="0">
                  <a:pos x="12" y="46"/>
                </a:cxn>
                <a:cxn ang="0">
                  <a:pos x="28" y="46"/>
                </a:cxn>
                <a:cxn ang="0">
                  <a:pos x="28" y="46"/>
                </a:cxn>
              </a:cxnLst>
              <a:rect l="0" t="0" r="r" b="b"/>
              <a:pathLst>
                <a:path w="28" h="46">
                  <a:moveTo>
                    <a:pt x="28" y="46"/>
                  </a:moveTo>
                  <a:lnTo>
                    <a:pt x="28" y="0"/>
                  </a:lnTo>
                  <a:lnTo>
                    <a:pt x="28" y="0"/>
                  </a:lnTo>
                  <a:lnTo>
                    <a:pt x="12" y="22"/>
                  </a:lnTo>
                  <a:lnTo>
                    <a:pt x="0" y="46"/>
                  </a:lnTo>
                  <a:lnTo>
                    <a:pt x="12" y="46"/>
                  </a:lnTo>
                  <a:lnTo>
                    <a:pt x="12" y="46"/>
                  </a:lnTo>
                  <a:lnTo>
                    <a:pt x="28" y="46"/>
                  </a:lnTo>
                  <a:lnTo>
                    <a:pt x="28" y="46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76" name="Freeform 88"/>
            <p:cNvSpPr>
              <a:spLocks/>
            </p:cNvSpPr>
            <p:nvPr userDrawn="1"/>
          </p:nvSpPr>
          <p:spPr bwMode="auto">
            <a:xfrm>
              <a:off x="844550" y="1588"/>
              <a:ext cx="549275" cy="136525"/>
            </a:xfrm>
            <a:custGeom>
              <a:avLst/>
              <a:gdLst/>
              <a:ahLst/>
              <a:cxnLst>
                <a:cxn ang="0">
                  <a:pos x="156" y="86"/>
                </a:cxn>
                <a:cxn ang="0">
                  <a:pos x="156" y="86"/>
                </a:cxn>
                <a:cxn ang="0">
                  <a:pos x="172" y="86"/>
                </a:cxn>
                <a:cxn ang="0">
                  <a:pos x="172" y="86"/>
                </a:cxn>
                <a:cxn ang="0">
                  <a:pos x="192" y="86"/>
                </a:cxn>
                <a:cxn ang="0">
                  <a:pos x="210" y="84"/>
                </a:cxn>
                <a:cxn ang="0">
                  <a:pos x="210" y="84"/>
                </a:cxn>
                <a:cxn ang="0">
                  <a:pos x="230" y="78"/>
                </a:cxn>
                <a:cxn ang="0">
                  <a:pos x="250" y="72"/>
                </a:cxn>
                <a:cxn ang="0">
                  <a:pos x="268" y="64"/>
                </a:cxn>
                <a:cxn ang="0">
                  <a:pos x="286" y="54"/>
                </a:cxn>
                <a:cxn ang="0">
                  <a:pos x="304" y="42"/>
                </a:cxn>
                <a:cxn ang="0">
                  <a:pos x="318" y="30"/>
                </a:cxn>
                <a:cxn ang="0">
                  <a:pos x="332" y="14"/>
                </a:cxn>
                <a:cxn ang="0">
                  <a:pos x="346" y="0"/>
                </a:cxn>
                <a:cxn ang="0">
                  <a:pos x="272" y="0"/>
                </a:cxn>
                <a:cxn ang="0">
                  <a:pos x="272" y="0"/>
                </a:cxn>
                <a:cxn ang="0">
                  <a:pos x="256" y="10"/>
                </a:cxn>
                <a:cxn ang="0">
                  <a:pos x="240" y="18"/>
                </a:cxn>
                <a:cxn ang="0">
                  <a:pos x="222" y="26"/>
                </a:cxn>
                <a:cxn ang="0">
                  <a:pos x="204" y="30"/>
                </a:cxn>
                <a:cxn ang="0">
                  <a:pos x="204" y="30"/>
                </a:cxn>
                <a:cxn ang="0">
                  <a:pos x="218" y="16"/>
                </a:cxn>
                <a:cxn ang="0">
                  <a:pos x="230" y="0"/>
                </a:cxn>
                <a:cxn ang="0">
                  <a:pos x="194" y="0"/>
                </a:cxn>
                <a:cxn ang="0">
                  <a:pos x="194" y="0"/>
                </a:cxn>
                <a:cxn ang="0">
                  <a:pos x="184" y="10"/>
                </a:cxn>
                <a:cxn ang="0">
                  <a:pos x="172" y="20"/>
                </a:cxn>
                <a:cxn ang="0">
                  <a:pos x="172" y="20"/>
                </a:cxn>
                <a:cxn ang="0">
                  <a:pos x="162" y="10"/>
                </a:cxn>
                <a:cxn ang="0">
                  <a:pos x="152" y="0"/>
                </a:cxn>
                <a:cxn ang="0">
                  <a:pos x="116" y="0"/>
                </a:cxn>
                <a:cxn ang="0">
                  <a:pos x="116" y="0"/>
                </a:cxn>
                <a:cxn ang="0">
                  <a:pos x="128" y="16"/>
                </a:cxn>
                <a:cxn ang="0">
                  <a:pos x="142" y="30"/>
                </a:cxn>
                <a:cxn ang="0">
                  <a:pos x="142" y="30"/>
                </a:cxn>
                <a:cxn ang="0">
                  <a:pos x="124" y="26"/>
                </a:cxn>
                <a:cxn ang="0">
                  <a:pos x="106" y="18"/>
                </a:cxn>
                <a:cxn ang="0">
                  <a:pos x="90" y="10"/>
                </a:cxn>
                <a:cxn ang="0">
                  <a:pos x="7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4" y="16"/>
                </a:cxn>
                <a:cxn ang="0">
                  <a:pos x="30" y="32"/>
                </a:cxn>
                <a:cxn ang="0">
                  <a:pos x="48" y="46"/>
                </a:cxn>
                <a:cxn ang="0">
                  <a:pos x="68" y="58"/>
                </a:cxn>
                <a:cxn ang="0">
                  <a:pos x="88" y="70"/>
                </a:cxn>
                <a:cxn ang="0">
                  <a:pos x="110" y="78"/>
                </a:cxn>
                <a:cxn ang="0">
                  <a:pos x="132" y="82"/>
                </a:cxn>
                <a:cxn ang="0">
                  <a:pos x="156" y="86"/>
                </a:cxn>
                <a:cxn ang="0">
                  <a:pos x="156" y="86"/>
                </a:cxn>
              </a:cxnLst>
              <a:rect l="0" t="0" r="r" b="b"/>
              <a:pathLst>
                <a:path w="346" h="86">
                  <a:moveTo>
                    <a:pt x="156" y="86"/>
                  </a:moveTo>
                  <a:lnTo>
                    <a:pt x="156" y="86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92" y="86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30" y="78"/>
                  </a:lnTo>
                  <a:lnTo>
                    <a:pt x="250" y="72"/>
                  </a:lnTo>
                  <a:lnTo>
                    <a:pt x="268" y="64"/>
                  </a:lnTo>
                  <a:lnTo>
                    <a:pt x="286" y="54"/>
                  </a:lnTo>
                  <a:lnTo>
                    <a:pt x="304" y="42"/>
                  </a:lnTo>
                  <a:lnTo>
                    <a:pt x="318" y="30"/>
                  </a:lnTo>
                  <a:lnTo>
                    <a:pt x="332" y="14"/>
                  </a:lnTo>
                  <a:lnTo>
                    <a:pt x="346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56" y="10"/>
                  </a:lnTo>
                  <a:lnTo>
                    <a:pt x="240" y="18"/>
                  </a:lnTo>
                  <a:lnTo>
                    <a:pt x="222" y="26"/>
                  </a:lnTo>
                  <a:lnTo>
                    <a:pt x="204" y="30"/>
                  </a:lnTo>
                  <a:lnTo>
                    <a:pt x="204" y="30"/>
                  </a:lnTo>
                  <a:lnTo>
                    <a:pt x="218" y="16"/>
                  </a:lnTo>
                  <a:lnTo>
                    <a:pt x="230" y="0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184" y="10"/>
                  </a:lnTo>
                  <a:lnTo>
                    <a:pt x="172" y="20"/>
                  </a:lnTo>
                  <a:lnTo>
                    <a:pt x="172" y="20"/>
                  </a:lnTo>
                  <a:lnTo>
                    <a:pt x="162" y="10"/>
                  </a:lnTo>
                  <a:lnTo>
                    <a:pt x="152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8" y="16"/>
                  </a:lnTo>
                  <a:lnTo>
                    <a:pt x="142" y="30"/>
                  </a:lnTo>
                  <a:lnTo>
                    <a:pt x="142" y="30"/>
                  </a:lnTo>
                  <a:lnTo>
                    <a:pt x="124" y="26"/>
                  </a:lnTo>
                  <a:lnTo>
                    <a:pt x="106" y="18"/>
                  </a:lnTo>
                  <a:lnTo>
                    <a:pt x="90" y="10"/>
                  </a:lnTo>
                  <a:lnTo>
                    <a:pt x="7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16"/>
                  </a:lnTo>
                  <a:lnTo>
                    <a:pt x="30" y="32"/>
                  </a:lnTo>
                  <a:lnTo>
                    <a:pt x="48" y="46"/>
                  </a:lnTo>
                  <a:lnTo>
                    <a:pt x="68" y="58"/>
                  </a:lnTo>
                  <a:lnTo>
                    <a:pt x="88" y="70"/>
                  </a:lnTo>
                  <a:lnTo>
                    <a:pt x="110" y="78"/>
                  </a:lnTo>
                  <a:lnTo>
                    <a:pt x="132" y="82"/>
                  </a:lnTo>
                  <a:lnTo>
                    <a:pt x="156" y="86"/>
                  </a:lnTo>
                  <a:lnTo>
                    <a:pt x="156" y="86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77" name="Freeform 89"/>
            <p:cNvSpPr>
              <a:spLocks/>
            </p:cNvSpPr>
            <p:nvPr userDrawn="1"/>
          </p:nvSpPr>
          <p:spPr bwMode="auto">
            <a:xfrm>
              <a:off x="596900" y="306388"/>
              <a:ext cx="85725" cy="155575"/>
            </a:xfrm>
            <a:custGeom>
              <a:avLst/>
              <a:gdLst/>
              <a:ahLst/>
              <a:cxnLst>
                <a:cxn ang="0">
                  <a:pos x="16" y="52"/>
                </a:cxn>
                <a:cxn ang="0">
                  <a:pos x="24" y="68"/>
                </a:cxn>
                <a:cxn ang="0">
                  <a:pos x="32" y="82"/>
                </a:cxn>
                <a:cxn ang="0">
                  <a:pos x="38" y="98"/>
                </a:cxn>
                <a:cxn ang="0">
                  <a:pos x="54" y="90"/>
                </a:cxn>
                <a:cxn ang="0">
                  <a:pos x="46" y="76"/>
                </a:cxn>
                <a:cxn ang="0">
                  <a:pos x="38" y="60"/>
                </a:cxn>
                <a:cxn ang="0">
                  <a:pos x="30" y="46"/>
                </a:cxn>
                <a:cxn ang="0">
                  <a:pos x="24" y="30"/>
                </a:cxn>
                <a:cxn ang="0">
                  <a:pos x="38" y="22"/>
                </a:cxn>
                <a:cxn ang="0">
                  <a:pos x="54" y="14"/>
                </a:cxn>
                <a:cxn ang="0">
                  <a:pos x="46" y="0"/>
                </a:cxn>
                <a:cxn ang="0">
                  <a:pos x="30" y="8"/>
                </a:cxn>
                <a:cxn ang="0">
                  <a:pos x="16" y="16"/>
                </a:cxn>
                <a:cxn ang="0">
                  <a:pos x="0" y="22"/>
                </a:cxn>
                <a:cxn ang="0">
                  <a:pos x="8" y="38"/>
                </a:cxn>
                <a:cxn ang="0">
                  <a:pos x="16" y="52"/>
                </a:cxn>
              </a:cxnLst>
              <a:rect l="0" t="0" r="r" b="b"/>
              <a:pathLst>
                <a:path w="54" h="98">
                  <a:moveTo>
                    <a:pt x="16" y="52"/>
                  </a:moveTo>
                  <a:lnTo>
                    <a:pt x="24" y="68"/>
                  </a:lnTo>
                  <a:lnTo>
                    <a:pt x="32" y="82"/>
                  </a:lnTo>
                  <a:lnTo>
                    <a:pt x="38" y="98"/>
                  </a:lnTo>
                  <a:lnTo>
                    <a:pt x="54" y="90"/>
                  </a:lnTo>
                  <a:lnTo>
                    <a:pt x="46" y="76"/>
                  </a:lnTo>
                  <a:lnTo>
                    <a:pt x="38" y="60"/>
                  </a:lnTo>
                  <a:lnTo>
                    <a:pt x="30" y="46"/>
                  </a:lnTo>
                  <a:lnTo>
                    <a:pt x="24" y="30"/>
                  </a:lnTo>
                  <a:lnTo>
                    <a:pt x="38" y="22"/>
                  </a:lnTo>
                  <a:lnTo>
                    <a:pt x="54" y="14"/>
                  </a:lnTo>
                  <a:lnTo>
                    <a:pt x="46" y="0"/>
                  </a:lnTo>
                  <a:lnTo>
                    <a:pt x="30" y="8"/>
                  </a:lnTo>
                  <a:lnTo>
                    <a:pt x="16" y="16"/>
                  </a:lnTo>
                  <a:lnTo>
                    <a:pt x="0" y="22"/>
                  </a:lnTo>
                  <a:lnTo>
                    <a:pt x="8" y="38"/>
                  </a:lnTo>
                  <a:lnTo>
                    <a:pt x="16" y="52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78" name="Freeform 90"/>
            <p:cNvSpPr>
              <a:spLocks/>
            </p:cNvSpPr>
            <p:nvPr userDrawn="1"/>
          </p:nvSpPr>
          <p:spPr bwMode="auto">
            <a:xfrm>
              <a:off x="682625" y="306388"/>
              <a:ext cx="69850" cy="117475"/>
            </a:xfrm>
            <a:custGeom>
              <a:avLst/>
              <a:gdLst/>
              <a:ahLst/>
              <a:cxnLst>
                <a:cxn ang="0">
                  <a:pos x="14" y="44"/>
                </a:cxn>
                <a:cxn ang="0">
                  <a:pos x="22" y="60"/>
                </a:cxn>
                <a:cxn ang="0">
                  <a:pos x="30" y="74"/>
                </a:cxn>
                <a:cxn ang="0">
                  <a:pos x="44" y="68"/>
                </a:cxn>
                <a:cxn ang="0">
                  <a:pos x="38" y="52"/>
                </a:cxn>
                <a:cxn ang="0">
                  <a:pos x="30" y="38"/>
                </a:cxn>
                <a:cxn ang="0">
                  <a:pos x="22" y="22"/>
                </a:cxn>
                <a:cxn ang="0">
                  <a:pos x="36" y="14"/>
                </a:cxn>
                <a:cxn ang="0">
                  <a:pos x="30" y="0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6" y="30"/>
                </a:cxn>
                <a:cxn ang="0">
                  <a:pos x="14" y="44"/>
                </a:cxn>
              </a:cxnLst>
              <a:rect l="0" t="0" r="r" b="b"/>
              <a:pathLst>
                <a:path w="44" h="74">
                  <a:moveTo>
                    <a:pt x="14" y="44"/>
                  </a:moveTo>
                  <a:lnTo>
                    <a:pt x="22" y="60"/>
                  </a:lnTo>
                  <a:lnTo>
                    <a:pt x="30" y="74"/>
                  </a:lnTo>
                  <a:lnTo>
                    <a:pt x="44" y="68"/>
                  </a:lnTo>
                  <a:lnTo>
                    <a:pt x="38" y="52"/>
                  </a:lnTo>
                  <a:lnTo>
                    <a:pt x="30" y="38"/>
                  </a:lnTo>
                  <a:lnTo>
                    <a:pt x="22" y="22"/>
                  </a:lnTo>
                  <a:lnTo>
                    <a:pt x="36" y="14"/>
                  </a:lnTo>
                  <a:lnTo>
                    <a:pt x="30" y="0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6" y="30"/>
                  </a:lnTo>
                  <a:lnTo>
                    <a:pt x="14" y="44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79" name="Freeform 91"/>
            <p:cNvSpPr>
              <a:spLocks/>
            </p:cNvSpPr>
            <p:nvPr userDrawn="1"/>
          </p:nvSpPr>
          <p:spPr bwMode="auto">
            <a:xfrm>
              <a:off x="739775" y="315913"/>
              <a:ext cx="38100" cy="38100"/>
            </a:xfrm>
            <a:custGeom>
              <a:avLst/>
              <a:gdLst/>
              <a:ahLst/>
              <a:cxnLst>
                <a:cxn ang="0">
                  <a:pos x="24" y="16"/>
                </a:cxn>
                <a:cxn ang="0">
                  <a:pos x="16" y="0"/>
                </a:cxn>
                <a:cxn ang="0">
                  <a:pos x="0" y="8"/>
                </a:cxn>
                <a:cxn ang="0">
                  <a:pos x="8" y="24"/>
                </a:cxn>
                <a:cxn ang="0">
                  <a:pos x="24" y="16"/>
                </a:cxn>
              </a:cxnLst>
              <a:rect l="0" t="0" r="r" b="b"/>
              <a:pathLst>
                <a:path w="24" h="24">
                  <a:moveTo>
                    <a:pt x="24" y="16"/>
                  </a:moveTo>
                  <a:lnTo>
                    <a:pt x="16" y="0"/>
                  </a:lnTo>
                  <a:lnTo>
                    <a:pt x="0" y="8"/>
                  </a:lnTo>
                  <a:lnTo>
                    <a:pt x="8" y="24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83" name="Freeform 95"/>
            <p:cNvSpPr>
              <a:spLocks/>
            </p:cNvSpPr>
            <p:nvPr userDrawn="1"/>
          </p:nvSpPr>
          <p:spPr bwMode="auto">
            <a:xfrm>
              <a:off x="612775" y="712788"/>
              <a:ext cx="47625" cy="603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8"/>
                </a:cxn>
                <a:cxn ang="0">
                  <a:pos x="8" y="22"/>
                </a:cxn>
                <a:cxn ang="0">
                  <a:pos x="16" y="38"/>
                </a:cxn>
                <a:cxn ang="0">
                  <a:pos x="30" y="30"/>
                </a:cxn>
                <a:cxn ang="0">
                  <a:pos x="22" y="14"/>
                </a:cxn>
                <a:cxn ang="0">
                  <a:pos x="16" y="0"/>
                </a:cxn>
              </a:cxnLst>
              <a:rect l="0" t="0" r="r" b="b"/>
              <a:pathLst>
                <a:path w="30" h="38">
                  <a:moveTo>
                    <a:pt x="16" y="0"/>
                  </a:moveTo>
                  <a:lnTo>
                    <a:pt x="0" y="8"/>
                  </a:lnTo>
                  <a:lnTo>
                    <a:pt x="8" y="22"/>
                  </a:lnTo>
                  <a:lnTo>
                    <a:pt x="16" y="38"/>
                  </a:lnTo>
                  <a:lnTo>
                    <a:pt x="30" y="30"/>
                  </a:lnTo>
                  <a:lnTo>
                    <a:pt x="22" y="14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85" name="Freeform 97"/>
            <p:cNvSpPr>
              <a:spLocks/>
            </p:cNvSpPr>
            <p:nvPr userDrawn="1"/>
          </p:nvSpPr>
          <p:spPr bwMode="auto">
            <a:xfrm>
              <a:off x="530225" y="665163"/>
              <a:ext cx="34925" cy="349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" y="22"/>
                </a:cxn>
                <a:cxn ang="0">
                  <a:pos x="22" y="16"/>
                </a:cxn>
                <a:cxn ang="0">
                  <a:pos x="14" y="0"/>
                </a:cxn>
                <a:cxn ang="0">
                  <a:pos x="0" y="8"/>
                </a:cxn>
              </a:cxnLst>
              <a:rect l="0" t="0" r="r" b="b"/>
              <a:pathLst>
                <a:path w="22" h="22">
                  <a:moveTo>
                    <a:pt x="0" y="8"/>
                  </a:moveTo>
                  <a:lnTo>
                    <a:pt x="6" y="22"/>
                  </a:lnTo>
                  <a:lnTo>
                    <a:pt x="22" y="16"/>
                  </a:lnTo>
                  <a:lnTo>
                    <a:pt x="1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99" name="Freeform 111"/>
            <p:cNvSpPr>
              <a:spLocks/>
            </p:cNvSpPr>
            <p:nvPr userDrawn="1"/>
          </p:nvSpPr>
          <p:spPr bwMode="auto">
            <a:xfrm>
              <a:off x="1981200" y="3535363"/>
              <a:ext cx="1920875" cy="2647950"/>
            </a:xfrm>
            <a:custGeom>
              <a:avLst/>
              <a:gdLst/>
              <a:ahLst/>
              <a:cxnLst>
                <a:cxn ang="0">
                  <a:pos x="1210" y="1594"/>
                </a:cxn>
                <a:cxn ang="0">
                  <a:pos x="1210" y="1594"/>
                </a:cxn>
                <a:cxn ang="0">
                  <a:pos x="1208" y="1608"/>
                </a:cxn>
                <a:cxn ang="0">
                  <a:pos x="1204" y="1622"/>
                </a:cxn>
                <a:cxn ang="0">
                  <a:pos x="1198" y="1636"/>
                </a:cxn>
                <a:cxn ang="0">
                  <a:pos x="1188" y="1646"/>
                </a:cxn>
                <a:cxn ang="0">
                  <a:pos x="1178" y="1656"/>
                </a:cxn>
                <a:cxn ang="0">
                  <a:pos x="1164" y="1662"/>
                </a:cxn>
                <a:cxn ang="0">
                  <a:pos x="1150" y="1666"/>
                </a:cxn>
                <a:cxn ang="0">
                  <a:pos x="1136" y="1668"/>
                </a:cxn>
                <a:cxn ang="0">
                  <a:pos x="76" y="1668"/>
                </a:cxn>
                <a:cxn ang="0">
                  <a:pos x="76" y="1668"/>
                </a:cxn>
                <a:cxn ang="0">
                  <a:pos x="60" y="1666"/>
                </a:cxn>
                <a:cxn ang="0">
                  <a:pos x="46" y="1662"/>
                </a:cxn>
                <a:cxn ang="0">
                  <a:pos x="34" y="1656"/>
                </a:cxn>
                <a:cxn ang="0">
                  <a:pos x="22" y="1646"/>
                </a:cxn>
                <a:cxn ang="0">
                  <a:pos x="12" y="1636"/>
                </a:cxn>
                <a:cxn ang="0">
                  <a:pos x="6" y="1622"/>
                </a:cxn>
                <a:cxn ang="0">
                  <a:pos x="2" y="1608"/>
                </a:cxn>
                <a:cxn ang="0">
                  <a:pos x="0" y="1594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2" y="60"/>
                </a:cxn>
                <a:cxn ang="0">
                  <a:pos x="6" y="46"/>
                </a:cxn>
                <a:cxn ang="0">
                  <a:pos x="12" y="34"/>
                </a:cxn>
                <a:cxn ang="0">
                  <a:pos x="22" y="22"/>
                </a:cxn>
                <a:cxn ang="0">
                  <a:pos x="34" y="14"/>
                </a:cxn>
                <a:cxn ang="0">
                  <a:pos x="46" y="6"/>
                </a:cxn>
                <a:cxn ang="0">
                  <a:pos x="60" y="2"/>
                </a:cxn>
                <a:cxn ang="0">
                  <a:pos x="76" y="0"/>
                </a:cxn>
                <a:cxn ang="0">
                  <a:pos x="1136" y="0"/>
                </a:cxn>
                <a:cxn ang="0">
                  <a:pos x="1136" y="0"/>
                </a:cxn>
                <a:cxn ang="0">
                  <a:pos x="1150" y="2"/>
                </a:cxn>
                <a:cxn ang="0">
                  <a:pos x="1164" y="6"/>
                </a:cxn>
                <a:cxn ang="0">
                  <a:pos x="1178" y="14"/>
                </a:cxn>
                <a:cxn ang="0">
                  <a:pos x="1188" y="22"/>
                </a:cxn>
                <a:cxn ang="0">
                  <a:pos x="1198" y="34"/>
                </a:cxn>
                <a:cxn ang="0">
                  <a:pos x="1204" y="46"/>
                </a:cxn>
                <a:cxn ang="0">
                  <a:pos x="1208" y="60"/>
                </a:cxn>
                <a:cxn ang="0">
                  <a:pos x="1210" y="76"/>
                </a:cxn>
                <a:cxn ang="0">
                  <a:pos x="1210" y="1594"/>
                </a:cxn>
              </a:cxnLst>
              <a:rect l="0" t="0" r="r" b="b"/>
              <a:pathLst>
                <a:path w="1210" h="1668">
                  <a:moveTo>
                    <a:pt x="1210" y="1594"/>
                  </a:moveTo>
                  <a:lnTo>
                    <a:pt x="1210" y="1594"/>
                  </a:lnTo>
                  <a:lnTo>
                    <a:pt x="1208" y="1608"/>
                  </a:lnTo>
                  <a:lnTo>
                    <a:pt x="1204" y="1622"/>
                  </a:lnTo>
                  <a:lnTo>
                    <a:pt x="1198" y="1636"/>
                  </a:lnTo>
                  <a:lnTo>
                    <a:pt x="1188" y="1646"/>
                  </a:lnTo>
                  <a:lnTo>
                    <a:pt x="1178" y="1656"/>
                  </a:lnTo>
                  <a:lnTo>
                    <a:pt x="1164" y="1662"/>
                  </a:lnTo>
                  <a:lnTo>
                    <a:pt x="1150" y="1666"/>
                  </a:lnTo>
                  <a:lnTo>
                    <a:pt x="1136" y="1668"/>
                  </a:lnTo>
                  <a:lnTo>
                    <a:pt x="76" y="1668"/>
                  </a:lnTo>
                  <a:lnTo>
                    <a:pt x="76" y="1668"/>
                  </a:lnTo>
                  <a:lnTo>
                    <a:pt x="60" y="1666"/>
                  </a:lnTo>
                  <a:lnTo>
                    <a:pt x="46" y="1662"/>
                  </a:lnTo>
                  <a:lnTo>
                    <a:pt x="34" y="1656"/>
                  </a:lnTo>
                  <a:lnTo>
                    <a:pt x="22" y="1646"/>
                  </a:lnTo>
                  <a:lnTo>
                    <a:pt x="12" y="1636"/>
                  </a:lnTo>
                  <a:lnTo>
                    <a:pt x="6" y="1622"/>
                  </a:lnTo>
                  <a:lnTo>
                    <a:pt x="2" y="1608"/>
                  </a:lnTo>
                  <a:lnTo>
                    <a:pt x="0" y="159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0"/>
                  </a:lnTo>
                  <a:lnTo>
                    <a:pt x="6" y="46"/>
                  </a:lnTo>
                  <a:lnTo>
                    <a:pt x="12" y="34"/>
                  </a:lnTo>
                  <a:lnTo>
                    <a:pt x="22" y="22"/>
                  </a:lnTo>
                  <a:lnTo>
                    <a:pt x="34" y="14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76" y="0"/>
                  </a:lnTo>
                  <a:lnTo>
                    <a:pt x="1136" y="0"/>
                  </a:lnTo>
                  <a:lnTo>
                    <a:pt x="1136" y="0"/>
                  </a:lnTo>
                  <a:lnTo>
                    <a:pt x="1150" y="2"/>
                  </a:lnTo>
                  <a:lnTo>
                    <a:pt x="1164" y="6"/>
                  </a:lnTo>
                  <a:lnTo>
                    <a:pt x="1178" y="14"/>
                  </a:lnTo>
                  <a:lnTo>
                    <a:pt x="1188" y="22"/>
                  </a:lnTo>
                  <a:lnTo>
                    <a:pt x="1198" y="34"/>
                  </a:lnTo>
                  <a:lnTo>
                    <a:pt x="1204" y="46"/>
                  </a:lnTo>
                  <a:lnTo>
                    <a:pt x="1208" y="60"/>
                  </a:lnTo>
                  <a:lnTo>
                    <a:pt x="1210" y="76"/>
                  </a:lnTo>
                  <a:lnTo>
                    <a:pt x="1210" y="1594"/>
                  </a:lnTo>
                  <a:close/>
                </a:path>
              </a:pathLst>
            </a:custGeom>
            <a:solidFill>
              <a:srgbClr val="4A22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0" name="Freeform 112"/>
            <p:cNvSpPr>
              <a:spLocks/>
            </p:cNvSpPr>
            <p:nvPr userDrawn="1"/>
          </p:nvSpPr>
          <p:spPr bwMode="auto">
            <a:xfrm>
              <a:off x="2124075" y="3662363"/>
              <a:ext cx="1635125" cy="2254250"/>
            </a:xfrm>
            <a:custGeom>
              <a:avLst/>
              <a:gdLst/>
              <a:ahLst/>
              <a:cxnLst>
                <a:cxn ang="0">
                  <a:pos x="1030" y="1356"/>
                </a:cxn>
                <a:cxn ang="0">
                  <a:pos x="1030" y="1356"/>
                </a:cxn>
                <a:cxn ang="0">
                  <a:pos x="1030" y="1368"/>
                </a:cxn>
                <a:cxn ang="0">
                  <a:pos x="1026" y="1380"/>
                </a:cxn>
                <a:cxn ang="0">
                  <a:pos x="1020" y="1392"/>
                </a:cxn>
                <a:cxn ang="0">
                  <a:pos x="1012" y="1400"/>
                </a:cxn>
                <a:cxn ang="0">
                  <a:pos x="1002" y="1408"/>
                </a:cxn>
                <a:cxn ang="0">
                  <a:pos x="992" y="1414"/>
                </a:cxn>
                <a:cxn ang="0">
                  <a:pos x="980" y="1418"/>
                </a:cxn>
                <a:cxn ang="0">
                  <a:pos x="966" y="1420"/>
                </a:cxn>
                <a:cxn ang="0">
                  <a:pos x="64" y="1420"/>
                </a:cxn>
                <a:cxn ang="0">
                  <a:pos x="64" y="1420"/>
                </a:cxn>
                <a:cxn ang="0">
                  <a:pos x="50" y="1418"/>
                </a:cxn>
                <a:cxn ang="0">
                  <a:pos x="38" y="1414"/>
                </a:cxn>
                <a:cxn ang="0">
                  <a:pos x="28" y="1408"/>
                </a:cxn>
                <a:cxn ang="0">
                  <a:pos x="18" y="1400"/>
                </a:cxn>
                <a:cxn ang="0">
                  <a:pos x="10" y="1392"/>
                </a:cxn>
                <a:cxn ang="0">
                  <a:pos x="6" y="1380"/>
                </a:cxn>
                <a:cxn ang="0">
                  <a:pos x="2" y="1368"/>
                </a:cxn>
                <a:cxn ang="0">
                  <a:pos x="0" y="1356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0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0"/>
                </a:cxn>
                <a:cxn ang="0">
                  <a:pos x="64" y="0"/>
                </a:cxn>
                <a:cxn ang="0">
                  <a:pos x="966" y="0"/>
                </a:cxn>
                <a:cxn ang="0">
                  <a:pos x="966" y="0"/>
                </a:cxn>
                <a:cxn ang="0">
                  <a:pos x="980" y="0"/>
                </a:cxn>
                <a:cxn ang="0">
                  <a:pos x="992" y="4"/>
                </a:cxn>
                <a:cxn ang="0">
                  <a:pos x="1002" y="10"/>
                </a:cxn>
                <a:cxn ang="0">
                  <a:pos x="1012" y="18"/>
                </a:cxn>
                <a:cxn ang="0">
                  <a:pos x="1020" y="28"/>
                </a:cxn>
                <a:cxn ang="0">
                  <a:pos x="1026" y="38"/>
                </a:cxn>
                <a:cxn ang="0">
                  <a:pos x="1030" y="50"/>
                </a:cxn>
                <a:cxn ang="0">
                  <a:pos x="1030" y="64"/>
                </a:cxn>
                <a:cxn ang="0">
                  <a:pos x="1030" y="1356"/>
                </a:cxn>
              </a:cxnLst>
              <a:rect l="0" t="0" r="r" b="b"/>
              <a:pathLst>
                <a:path w="1030" h="1420">
                  <a:moveTo>
                    <a:pt x="1030" y="1356"/>
                  </a:moveTo>
                  <a:lnTo>
                    <a:pt x="1030" y="1356"/>
                  </a:lnTo>
                  <a:lnTo>
                    <a:pt x="1030" y="1368"/>
                  </a:lnTo>
                  <a:lnTo>
                    <a:pt x="1026" y="1380"/>
                  </a:lnTo>
                  <a:lnTo>
                    <a:pt x="1020" y="1392"/>
                  </a:lnTo>
                  <a:lnTo>
                    <a:pt x="1012" y="1400"/>
                  </a:lnTo>
                  <a:lnTo>
                    <a:pt x="1002" y="1408"/>
                  </a:lnTo>
                  <a:lnTo>
                    <a:pt x="992" y="1414"/>
                  </a:lnTo>
                  <a:lnTo>
                    <a:pt x="980" y="1418"/>
                  </a:lnTo>
                  <a:lnTo>
                    <a:pt x="966" y="1420"/>
                  </a:lnTo>
                  <a:lnTo>
                    <a:pt x="64" y="1420"/>
                  </a:lnTo>
                  <a:lnTo>
                    <a:pt x="64" y="1420"/>
                  </a:lnTo>
                  <a:lnTo>
                    <a:pt x="50" y="1418"/>
                  </a:lnTo>
                  <a:lnTo>
                    <a:pt x="38" y="1414"/>
                  </a:lnTo>
                  <a:lnTo>
                    <a:pt x="28" y="1408"/>
                  </a:lnTo>
                  <a:lnTo>
                    <a:pt x="18" y="1400"/>
                  </a:lnTo>
                  <a:lnTo>
                    <a:pt x="10" y="1392"/>
                  </a:lnTo>
                  <a:lnTo>
                    <a:pt x="6" y="1380"/>
                  </a:lnTo>
                  <a:lnTo>
                    <a:pt x="2" y="1368"/>
                  </a:lnTo>
                  <a:lnTo>
                    <a:pt x="0" y="1356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0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0"/>
                  </a:lnTo>
                  <a:lnTo>
                    <a:pt x="64" y="0"/>
                  </a:lnTo>
                  <a:lnTo>
                    <a:pt x="966" y="0"/>
                  </a:lnTo>
                  <a:lnTo>
                    <a:pt x="966" y="0"/>
                  </a:lnTo>
                  <a:lnTo>
                    <a:pt x="980" y="0"/>
                  </a:lnTo>
                  <a:lnTo>
                    <a:pt x="992" y="4"/>
                  </a:lnTo>
                  <a:lnTo>
                    <a:pt x="1002" y="10"/>
                  </a:lnTo>
                  <a:lnTo>
                    <a:pt x="1012" y="18"/>
                  </a:lnTo>
                  <a:lnTo>
                    <a:pt x="1020" y="28"/>
                  </a:lnTo>
                  <a:lnTo>
                    <a:pt x="1026" y="38"/>
                  </a:lnTo>
                  <a:lnTo>
                    <a:pt x="1030" y="50"/>
                  </a:lnTo>
                  <a:lnTo>
                    <a:pt x="1030" y="64"/>
                  </a:lnTo>
                  <a:lnTo>
                    <a:pt x="1030" y="1356"/>
                  </a:lnTo>
                  <a:close/>
                </a:path>
              </a:pathLst>
            </a:custGeom>
            <a:solidFill>
              <a:srgbClr val="97D9E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1" name="Freeform 113"/>
            <p:cNvSpPr>
              <a:spLocks/>
            </p:cNvSpPr>
            <p:nvPr userDrawn="1"/>
          </p:nvSpPr>
          <p:spPr bwMode="auto">
            <a:xfrm>
              <a:off x="2841625" y="3589338"/>
              <a:ext cx="200025" cy="38100"/>
            </a:xfrm>
            <a:custGeom>
              <a:avLst/>
              <a:gdLst/>
              <a:ahLst/>
              <a:cxnLst>
                <a:cxn ang="0">
                  <a:pos x="126" y="12"/>
                </a:cxn>
                <a:cxn ang="0">
                  <a:pos x="126" y="12"/>
                </a:cxn>
                <a:cxn ang="0">
                  <a:pos x="126" y="18"/>
                </a:cxn>
                <a:cxn ang="0">
                  <a:pos x="122" y="22"/>
                </a:cxn>
                <a:cxn ang="0">
                  <a:pos x="118" y="24"/>
                </a:cxn>
                <a:cxn ang="0">
                  <a:pos x="114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2"/>
                </a:cxn>
                <a:cxn ang="0">
                  <a:pos x="2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8"/>
                </a:cxn>
                <a:cxn ang="0">
                  <a:pos x="4" y="4"/>
                </a:cxn>
                <a:cxn ang="0">
                  <a:pos x="8" y="2"/>
                </a:cxn>
                <a:cxn ang="0">
                  <a:pos x="12" y="0"/>
                </a:cxn>
                <a:cxn ang="0">
                  <a:pos x="114" y="0"/>
                </a:cxn>
                <a:cxn ang="0">
                  <a:pos x="114" y="0"/>
                </a:cxn>
                <a:cxn ang="0">
                  <a:pos x="118" y="2"/>
                </a:cxn>
                <a:cxn ang="0">
                  <a:pos x="122" y="4"/>
                </a:cxn>
                <a:cxn ang="0">
                  <a:pos x="126" y="8"/>
                </a:cxn>
                <a:cxn ang="0">
                  <a:pos x="126" y="12"/>
                </a:cxn>
                <a:cxn ang="0">
                  <a:pos x="126" y="12"/>
                </a:cxn>
              </a:cxnLst>
              <a:rect l="0" t="0" r="r" b="b"/>
              <a:pathLst>
                <a:path w="126" h="24">
                  <a:moveTo>
                    <a:pt x="126" y="12"/>
                  </a:moveTo>
                  <a:lnTo>
                    <a:pt x="126" y="12"/>
                  </a:lnTo>
                  <a:lnTo>
                    <a:pt x="126" y="18"/>
                  </a:lnTo>
                  <a:lnTo>
                    <a:pt x="122" y="22"/>
                  </a:lnTo>
                  <a:lnTo>
                    <a:pt x="118" y="24"/>
                  </a:lnTo>
                  <a:lnTo>
                    <a:pt x="114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2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14" y="0"/>
                  </a:lnTo>
                  <a:lnTo>
                    <a:pt x="114" y="0"/>
                  </a:lnTo>
                  <a:lnTo>
                    <a:pt x="118" y="2"/>
                  </a:lnTo>
                  <a:lnTo>
                    <a:pt x="122" y="4"/>
                  </a:lnTo>
                  <a:lnTo>
                    <a:pt x="126" y="8"/>
                  </a:lnTo>
                  <a:lnTo>
                    <a:pt x="126" y="12"/>
                  </a:lnTo>
                  <a:lnTo>
                    <a:pt x="126" y="12"/>
                  </a:lnTo>
                  <a:close/>
                </a:path>
              </a:pathLst>
            </a:custGeom>
            <a:solidFill>
              <a:srgbClr val="8E5C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2" name="Freeform 114"/>
            <p:cNvSpPr>
              <a:spLocks/>
            </p:cNvSpPr>
            <p:nvPr userDrawn="1"/>
          </p:nvSpPr>
          <p:spPr bwMode="auto">
            <a:xfrm>
              <a:off x="2800350" y="5995988"/>
              <a:ext cx="282575" cy="92075"/>
            </a:xfrm>
            <a:custGeom>
              <a:avLst/>
              <a:gdLst/>
              <a:ahLst/>
              <a:cxnLst>
                <a:cxn ang="0">
                  <a:pos x="178" y="28"/>
                </a:cxn>
                <a:cxn ang="0">
                  <a:pos x="178" y="28"/>
                </a:cxn>
                <a:cxn ang="0">
                  <a:pos x="178" y="34"/>
                </a:cxn>
                <a:cxn ang="0">
                  <a:pos x="172" y="40"/>
                </a:cxn>
                <a:cxn ang="0">
                  <a:pos x="164" y="44"/>
                </a:cxn>
                <a:cxn ang="0">
                  <a:pos x="152" y="50"/>
                </a:cxn>
                <a:cxn ang="0">
                  <a:pos x="140" y="52"/>
                </a:cxn>
                <a:cxn ang="0">
                  <a:pos x="124" y="56"/>
                </a:cxn>
                <a:cxn ang="0">
                  <a:pos x="108" y="58"/>
                </a:cxn>
                <a:cxn ang="0">
                  <a:pos x="90" y="58"/>
                </a:cxn>
                <a:cxn ang="0">
                  <a:pos x="90" y="58"/>
                </a:cxn>
                <a:cxn ang="0">
                  <a:pos x="72" y="58"/>
                </a:cxn>
                <a:cxn ang="0">
                  <a:pos x="54" y="56"/>
                </a:cxn>
                <a:cxn ang="0">
                  <a:pos x="40" y="52"/>
                </a:cxn>
                <a:cxn ang="0">
                  <a:pos x="26" y="50"/>
                </a:cxn>
                <a:cxn ang="0">
                  <a:pos x="14" y="44"/>
                </a:cxn>
                <a:cxn ang="0">
                  <a:pos x="6" y="40"/>
                </a:cxn>
                <a:cxn ang="0">
                  <a:pos x="2" y="34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22"/>
                </a:cxn>
                <a:cxn ang="0">
                  <a:pos x="6" y="18"/>
                </a:cxn>
                <a:cxn ang="0">
                  <a:pos x="14" y="12"/>
                </a:cxn>
                <a:cxn ang="0">
                  <a:pos x="26" y="8"/>
                </a:cxn>
                <a:cxn ang="0">
                  <a:pos x="40" y="4"/>
                </a:cxn>
                <a:cxn ang="0">
                  <a:pos x="54" y="2"/>
                </a:cxn>
                <a:cxn ang="0">
                  <a:pos x="72" y="0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108" y="0"/>
                </a:cxn>
                <a:cxn ang="0">
                  <a:pos x="124" y="2"/>
                </a:cxn>
                <a:cxn ang="0">
                  <a:pos x="140" y="4"/>
                </a:cxn>
                <a:cxn ang="0">
                  <a:pos x="152" y="8"/>
                </a:cxn>
                <a:cxn ang="0">
                  <a:pos x="164" y="12"/>
                </a:cxn>
                <a:cxn ang="0">
                  <a:pos x="172" y="18"/>
                </a:cxn>
                <a:cxn ang="0">
                  <a:pos x="178" y="22"/>
                </a:cxn>
                <a:cxn ang="0">
                  <a:pos x="178" y="28"/>
                </a:cxn>
                <a:cxn ang="0">
                  <a:pos x="178" y="28"/>
                </a:cxn>
              </a:cxnLst>
              <a:rect l="0" t="0" r="r" b="b"/>
              <a:pathLst>
                <a:path w="178" h="58">
                  <a:moveTo>
                    <a:pt x="178" y="28"/>
                  </a:moveTo>
                  <a:lnTo>
                    <a:pt x="178" y="28"/>
                  </a:lnTo>
                  <a:lnTo>
                    <a:pt x="178" y="34"/>
                  </a:lnTo>
                  <a:lnTo>
                    <a:pt x="172" y="40"/>
                  </a:lnTo>
                  <a:lnTo>
                    <a:pt x="164" y="44"/>
                  </a:lnTo>
                  <a:lnTo>
                    <a:pt x="152" y="50"/>
                  </a:lnTo>
                  <a:lnTo>
                    <a:pt x="140" y="52"/>
                  </a:lnTo>
                  <a:lnTo>
                    <a:pt x="124" y="56"/>
                  </a:lnTo>
                  <a:lnTo>
                    <a:pt x="108" y="58"/>
                  </a:lnTo>
                  <a:lnTo>
                    <a:pt x="90" y="58"/>
                  </a:lnTo>
                  <a:lnTo>
                    <a:pt x="90" y="58"/>
                  </a:lnTo>
                  <a:lnTo>
                    <a:pt x="72" y="58"/>
                  </a:lnTo>
                  <a:lnTo>
                    <a:pt x="54" y="56"/>
                  </a:lnTo>
                  <a:lnTo>
                    <a:pt x="40" y="52"/>
                  </a:lnTo>
                  <a:lnTo>
                    <a:pt x="26" y="50"/>
                  </a:lnTo>
                  <a:lnTo>
                    <a:pt x="14" y="44"/>
                  </a:lnTo>
                  <a:lnTo>
                    <a:pt x="6" y="40"/>
                  </a:lnTo>
                  <a:lnTo>
                    <a:pt x="2" y="3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14" y="12"/>
                  </a:lnTo>
                  <a:lnTo>
                    <a:pt x="26" y="8"/>
                  </a:lnTo>
                  <a:lnTo>
                    <a:pt x="40" y="4"/>
                  </a:lnTo>
                  <a:lnTo>
                    <a:pt x="54" y="2"/>
                  </a:lnTo>
                  <a:lnTo>
                    <a:pt x="72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108" y="0"/>
                  </a:lnTo>
                  <a:lnTo>
                    <a:pt x="124" y="2"/>
                  </a:lnTo>
                  <a:lnTo>
                    <a:pt x="140" y="4"/>
                  </a:lnTo>
                  <a:lnTo>
                    <a:pt x="152" y="8"/>
                  </a:lnTo>
                  <a:lnTo>
                    <a:pt x="164" y="12"/>
                  </a:lnTo>
                  <a:lnTo>
                    <a:pt x="172" y="18"/>
                  </a:lnTo>
                  <a:lnTo>
                    <a:pt x="178" y="22"/>
                  </a:lnTo>
                  <a:lnTo>
                    <a:pt x="178" y="28"/>
                  </a:lnTo>
                  <a:lnTo>
                    <a:pt x="178" y="28"/>
                  </a:lnTo>
                  <a:close/>
                </a:path>
              </a:pathLst>
            </a:custGeom>
            <a:solidFill>
              <a:srgbClr val="8E5C6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3" name="Freeform 115"/>
            <p:cNvSpPr>
              <a:spLocks/>
            </p:cNvSpPr>
            <p:nvPr userDrawn="1"/>
          </p:nvSpPr>
          <p:spPr bwMode="auto">
            <a:xfrm>
              <a:off x="3032125" y="4567238"/>
              <a:ext cx="374650" cy="371475"/>
            </a:xfrm>
            <a:custGeom>
              <a:avLst/>
              <a:gdLst/>
              <a:ahLst/>
              <a:cxnLst>
                <a:cxn ang="0">
                  <a:pos x="236" y="118"/>
                </a:cxn>
                <a:cxn ang="0">
                  <a:pos x="236" y="118"/>
                </a:cxn>
                <a:cxn ang="0">
                  <a:pos x="234" y="130"/>
                </a:cxn>
                <a:cxn ang="0">
                  <a:pos x="234" y="140"/>
                </a:cxn>
                <a:cxn ang="0">
                  <a:pos x="226" y="164"/>
                </a:cxn>
                <a:cxn ang="0">
                  <a:pos x="216" y="184"/>
                </a:cxn>
                <a:cxn ang="0">
                  <a:pos x="202" y="200"/>
                </a:cxn>
                <a:cxn ang="0">
                  <a:pos x="184" y="214"/>
                </a:cxn>
                <a:cxn ang="0">
                  <a:pos x="164" y="226"/>
                </a:cxn>
                <a:cxn ang="0">
                  <a:pos x="142" y="232"/>
                </a:cxn>
                <a:cxn ang="0">
                  <a:pos x="130" y="234"/>
                </a:cxn>
                <a:cxn ang="0">
                  <a:pos x="118" y="234"/>
                </a:cxn>
                <a:cxn ang="0">
                  <a:pos x="118" y="234"/>
                </a:cxn>
                <a:cxn ang="0">
                  <a:pos x="106" y="234"/>
                </a:cxn>
                <a:cxn ang="0">
                  <a:pos x="94" y="232"/>
                </a:cxn>
                <a:cxn ang="0">
                  <a:pos x="72" y="226"/>
                </a:cxn>
                <a:cxn ang="0">
                  <a:pos x="52" y="214"/>
                </a:cxn>
                <a:cxn ang="0">
                  <a:pos x="34" y="200"/>
                </a:cxn>
                <a:cxn ang="0">
                  <a:pos x="20" y="184"/>
                </a:cxn>
                <a:cxn ang="0">
                  <a:pos x="10" y="164"/>
                </a:cxn>
                <a:cxn ang="0">
                  <a:pos x="2" y="140"/>
                </a:cxn>
                <a:cxn ang="0">
                  <a:pos x="0" y="130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06"/>
                </a:cxn>
                <a:cxn ang="0">
                  <a:pos x="2" y="94"/>
                </a:cxn>
                <a:cxn ang="0">
                  <a:pos x="10" y="72"/>
                </a:cxn>
                <a:cxn ang="0">
                  <a:pos x="20" y="52"/>
                </a:cxn>
                <a:cxn ang="0">
                  <a:pos x="34" y="34"/>
                </a:cxn>
                <a:cxn ang="0">
                  <a:pos x="52" y="20"/>
                </a:cxn>
                <a:cxn ang="0">
                  <a:pos x="72" y="8"/>
                </a:cxn>
                <a:cxn ang="0">
                  <a:pos x="94" y="2"/>
                </a:cxn>
                <a:cxn ang="0">
                  <a:pos x="106" y="0"/>
                </a:cxn>
                <a:cxn ang="0">
                  <a:pos x="118" y="0"/>
                </a:cxn>
                <a:cxn ang="0">
                  <a:pos x="118" y="0"/>
                </a:cxn>
                <a:cxn ang="0">
                  <a:pos x="130" y="0"/>
                </a:cxn>
                <a:cxn ang="0">
                  <a:pos x="142" y="2"/>
                </a:cxn>
                <a:cxn ang="0">
                  <a:pos x="164" y="8"/>
                </a:cxn>
                <a:cxn ang="0">
                  <a:pos x="184" y="20"/>
                </a:cxn>
                <a:cxn ang="0">
                  <a:pos x="202" y="34"/>
                </a:cxn>
                <a:cxn ang="0">
                  <a:pos x="216" y="52"/>
                </a:cxn>
                <a:cxn ang="0">
                  <a:pos x="226" y="72"/>
                </a:cxn>
                <a:cxn ang="0">
                  <a:pos x="234" y="94"/>
                </a:cxn>
                <a:cxn ang="0">
                  <a:pos x="234" y="106"/>
                </a:cxn>
                <a:cxn ang="0">
                  <a:pos x="236" y="118"/>
                </a:cxn>
                <a:cxn ang="0">
                  <a:pos x="236" y="118"/>
                </a:cxn>
              </a:cxnLst>
              <a:rect l="0" t="0" r="r" b="b"/>
              <a:pathLst>
                <a:path w="236" h="234">
                  <a:moveTo>
                    <a:pt x="236" y="118"/>
                  </a:moveTo>
                  <a:lnTo>
                    <a:pt x="236" y="118"/>
                  </a:lnTo>
                  <a:lnTo>
                    <a:pt x="234" y="130"/>
                  </a:lnTo>
                  <a:lnTo>
                    <a:pt x="234" y="140"/>
                  </a:lnTo>
                  <a:lnTo>
                    <a:pt x="226" y="164"/>
                  </a:lnTo>
                  <a:lnTo>
                    <a:pt x="216" y="184"/>
                  </a:lnTo>
                  <a:lnTo>
                    <a:pt x="202" y="200"/>
                  </a:lnTo>
                  <a:lnTo>
                    <a:pt x="184" y="214"/>
                  </a:lnTo>
                  <a:lnTo>
                    <a:pt x="164" y="226"/>
                  </a:lnTo>
                  <a:lnTo>
                    <a:pt x="142" y="232"/>
                  </a:lnTo>
                  <a:lnTo>
                    <a:pt x="130" y="234"/>
                  </a:lnTo>
                  <a:lnTo>
                    <a:pt x="118" y="234"/>
                  </a:lnTo>
                  <a:lnTo>
                    <a:pt x="118" y="234"/>
                  </a:lnTo>
                  <a:lnTo>
                    <a:pt x="106" y="234"/>
                  </a:lnTo>
                  <a:lnTo>
                    <a:pt x="94" y="232"/>
                  </a:lnTo>
                  <a:lnTo>
                    <a:pt x="72" y="226"/>
                  </a:lnTo>
                  <a:lnTo>
                    <a:pt x="52" y="214"/>
                  </a:lnTo>
                  <a:lnTo>
                    <a:pt x="34" y="200"/>
                  </a:lnTo>
                  <a:lnTo>
                    <a:pt x="20" y="184"/>
                  </a:lnTo>
                  <a:lnTo>
                    <a:pt x="10" y="164"/>
                  </a:lnTo>
                  <a:lnTo>
                    <a:pt x="2" y="140"/>
                  </a:lnTo>
                  <a:lnTo>
                    <a:pt x="0" y="130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06"/>
                  </a:lnTo>
                  <a:lnTo>
                    <a:pt x="2" y="94"/>
                  </a:lnTo>
                  <a:lnTo>
                    <a:pt x="10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4" y="2"/>
                  </a:lnTo>
                  <a:lnTo>
                    <a:pt x="106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30" y="0"/>
                  </a:lnTo>
                  <a:lnTo>
                    <a:pt x="142" y="2"/>
                  </a:lnTo>
                  <a:lnTo>
                    <a:pt x="164" y="8"/>
                  </a:lnTo>
                  <a:lnTo>
                    <a:pt x="184" y="20"/>
                  </a:lnTo>
                  <a:lnTo>
                    <a:pt x="202" y="34"/>
                  </a:lnTo>
                  <a:lnTo>
                    <a:pt x="216" y="52"/>
                  </a:lnTo>
                  <a:lnTo>
                    <a:pt x="226" y="72"/>
                  </a:lnTo>
                  <a:lnTo>
                    <a:pt x="234" y="94"/>
                  </a:lnTo>
                  <a:lnTo>
                    <a:pt x="234" y="106"/>
                  </a:lnTo>
                  <a:lnTo>
                    <a:pt x="236" y="118"/>
                  </a:lnTo>
                  <a:lnTo>
                    <a:pt x="236" y="1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4" name="Freeform 116"/>
            <p:cNvSpPr>
              <a:spLocks noEditPoints="1"/>
            </p:cNvSpPr>
            <p:nvPr userDrawn="1"/>
          </p:nvSpPr>
          <p:spPr bwMode="auto">
            <a:xfrm>
              <a:off x="2851150" y="4386263"/>
              <a:ext cx="733425" cy="733425"/>
            </a:xfrm>
            <a:custGeom>
              <a:avLst/>
              <a:gdLst/>
              <a:ahLst/>
              <a:cxnLst>
                <a:cxn ang="0">
                  <a:pos x="208" y="462"/>
                </a:cxn>
                <a:cxn ang="0">
                  <a:pos x="142" y="444"/>
                </a:cxn>
                <a:cxn ang="0">
                  <a:pos x="86" y="410"/>
                </a:cxn>
                <a:cxn ang="0">
                  <a:pos x="40" y="360"/>
                </a:cxn>
                <a:cxn ang="0">
                  <a:pos x="12" y="300"/>
                </a:cxn>
                <a:cxn ang="0">
                  <a:pos x="0" y="232"/>
                </a:cxn>
                <a:cxn ang="0">
                  <a:pos x="6" y="184"/>
                </a:cxn>
                <a:cxn ang="0">
                  <a:pos x="28" y="122"/>
                </a:cxn>
                <a:cxn ang="0">
                  <a:pos x="68" y="68"/>
                </a:cxn>
                <a:cxn ang="0">
                  <a:pos x="122" y="28"/>
                </a:cxn>
                <a:cxn ang="0">
                  <a:pos x="186" y="4"/>
                </a:cxn>
                <a:cxn ang="0">
                  <a:pos x="232" y="0"/>
                </a:cxn>
                <a:cxn ang="0">
                  <a:pos x="300" y="10"/>
                </a:cxn>
                <a:cxn ang="0">
                  <a:pos x="362" y="40"/>
                </a:cxn>
                <a:cxn ang="0">
                  <a:pos x="410" y="84"/>
                </a:cxn>
                <a:cxn ang="0">
                  <a:pos x="444" y="142"/>
                </a:cxn>
                <a:cxn ang="0">
                  <a:pos x="462" y="208"/>
                </a:cxn>
                <a:cxn ang="0">
                  <a:pos x="462" y="254"/>
                </a:cxn>
                <a:cxn ang="0">
                  <a:pos x="444" y="322"/>
                </a:cxn>
                <a:cxn ang="0">
                  <a:pos x="410" y="378"/>
                </a:cxn>
                <a:cxn ang="0">
                  <a:pos x="362" y="422"/>
                </a:cxn>
                <a:cxn ang="0">
                  <a:pos x="300" y="452"/>
                </a:cxn>
                <a:cxn ang="0">
                  <a:pos x="232" y="462"/>
                </a:cxn>
                <a:cxn ang="0">
                  <a:pos x="232" y="66"/>
                </a:cxn>
                <a:cxn ang="0">
                  <a:pos x="182" y="74"/>
                </a:cxn>
                <a:cxn ang="0">
                  <a:pos x="140" y="94"/>
                </a:cxn>
                <a:cxn ang="0">
                  <a:pos x="104" y="126"/>
                </a:cxn>
                <a:cxn ang="0">
                  <a:pos x="80" y="168"/>
                </a:cxn>
                <a:cxn ang="0">
                  <a:pos x="68" y="214"/>
                </a:cxn>
                <a:cxn ang="0">
                  <a:pos x="68" y="248"/>
                </a:cxn>
                <a:cxn ang="0">
                  <a:pos x="80" y="296"/>
                </a:cxn>
                <a:cxn ang="0">
                  <a:pos x="104" y="336"/>
                </a:cxn>
                <a:cxn ang="0">
                  <a:pos x="140" y="368"/>
                </a:cxn>
                <a:cxn ang="0">
                  <a:pos x="182" y="390"/>
                </a:cxn>
                <a:cxn ang="0">
                  <a:pos x="232" y="396"/>
                </a:cxn>
                <a:cxn ang="0">
                  <a:pos x="266" y="394"/>
                </a:cxn>
                <a:cxn ang="0">
                  <a:pos x="310" y="376"/>
                </a:cxn>
                <a:cxn ang="0">
                  <a:pos x="348" y="348"/>
                </a:cxn>
                <a:cxn ang="0">
                  <a:pos x="378" y="310"/>
                </a:cxn>
                <a:cxn ang="0">
                  <a:pos x="394" y="264"/>
                </a:cxn>
                <a:cxn ang="0">
                  <a:pos x="398" y="232"/>
                </a:cxn>
                <a:cxn ang="0">
                  <a:pos x="390" y="182"/>
                </a:cxn>
                <a:cxn ang="0">
                  <a:pos x="368" y="140"/>
                </a:cxn>
                <a:cxn ang="0">
                  <a:pos x="336" y="104"/>
                </a:cxn>
                <a:cxn ang="0">
                  <a:pos x="296" y="80"/>
                </a:cxn>
                <a:cxn ang="0">
                  <a:pos x="248" y="66"/>
                </a:cxn>
              </a:cxnLst>
              <a:rect l="0" t="0" r="r" b="b"/>
              <a:pathLst>
                <a:path w="462" h="462">
                  <a:moveTo>
                    <a:pt x="232" y="462"/>
                  </a:moveTo>
                  <a:lnTo>
                    <a:pt x="232" y="462"/>
                  </a:lnTo>
                  <a:lnTo>
                    <a:pt x="208" y="462"/>
                  </a:lnTo>
                  <a:lnTo>
                    <a:pt x="186" y="458"/>
                  </a:lnTo>
                  <a:lnTo>
                    <a:pt x="164" y="452"/>
                  </a:lnTo>
                  <a:lnTo>
                    <a:pt x="142" y="444"/>
                  </a:lnTo>
                  <a:lnTo>
                    <a:pt x="122" y="434"/>
                  </a:lnTo>
                  <a:lnTo>
                    <a:pt x="102" y="422"/>
                  </a:lnTo>
                  <a:lnTo>
                    <a:pt x="86" y="410"/>
                  </a:lnTo>
                  <a:lnTo>
                    <a:pt x="68" y="394"/>
                  </a:lnTo>
                  <a:lnTo>
                    <a:pt x="54" y="378"/>
                  </a:lnTo>
                  <a:lnTo>
                    <a:pt x="40" y="360"/>
                  </a:lnTo>
                  <a:lnTo>
                    <a:pt x="28" y="342"/>
                  </a:lnTo>
                  <a:lnTo>
                    <a:pt x="20" y="322"/>
                  </a:lnTo>
                  <a:lnTo>
                    <a:pt x="12" y="300"/>
                  </a:lnTo>
                  <a:lnTo>
                    <a:pt x="6" y="278"/>
                  </a:lnTo>
                  <a:lnTo>
                    <a:pt x="2" y="25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08"/>
                  </a:lnTo>
                  <a:lnTo>
                    <a:pt x="6" y="184"/>
                  </a:lnTo>
                  <a:lnTo>
                    <a:pt x="12" y="162"/>
                  </a:lnTo>
                  <a:lnTo>
                    <a:pt x="20" y="142"/>
                  </a:lnTo>
                  <a:lnTo>
                    <a:pt x="28" y="122"/>
                  </a:lnTo>
                  <a:lnTo>
                    <a:pt x="40" y="102"/>
                  </a:lnTo>
                  <a:lnTo>
                    <a:pt x="54" y="84"/>
                  </a:lnTo>
                  <a:lnTo>
                    <a:pt x="68" y="68"/>
                  </a:lnTo>
                  <a:lnTo>
                    <a:pt x="86" y="54"/>
                  </a:lnTo>
                  <a:lnTo>
                    <a:pt x="102" y="40"/>
                  </a:lnTo>
                  <a:lnTo>
                    <a:pt x="122" y="28"/>
                  </a:lnTo>
                  <a:lnTo>
                    <a:pt x="142" y="18"/>
                  </a:lnTo>
                  <a:lnTo>
                    <a:pt x="164" y="10"/>
                  </a:lnTo>
                  <a:lnTo>
                    <a:pt x="186" y="4"/>
                  </a:lnTo>
                  <a:lnTo>
                    <a:pt x="208" y="2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56" y="2"/>
                  </a:lnTo>
                  <a:lnTo>
                    <a:pt x="278" y="4"/>
                  </a:lnTo>
                  <a:lnTo>
                    <a:pt x="300" y="10"/>
                  </a:lnTo>
                  <a:lnTo>
                    <a:pt x="322" y="18"/>
                  </a:lnTo>
                  <a:lnTo>
                    <a:pt x="342" y="28"/>
                  </a:lnTo>
                  <a:lnTo>
                    <a:pt x="362" y="40"/>
                  </a:lnTo>
                  <a:lnTo>
                    <a:pt x="378" y="54"/>
                  </a:lnTo>
                  <a:lnTo>
                    <a:pt x="396" y="68"/>
                  </a:lnTo>
                  <a:lnTo>
                    <a:pt x="410" y="84"/>
                  </a:lnTo>
                  <a:lnTo>
                    <a:pt x="424" y="102"/>
                  </a:lnTo>
                  <a:lnTo>
                    <a:pt x="436" y="122"/>
                  </a:lnTo>
                  <a:lnTo>
                    <a:pt x="444" y="142"/>
                  </a:lnTo>
                  <a:lnTo>
                    <a:pt x="452" y="162"/>
                  </a:lnTo>
                  <a:lnTo>
                    <a:pt x="458" y="184"/>
                  </a:lnTo>
                  <a:lnTo>
                    <a:pt x="462" y="208"/>
                  </a:lnTo>
                  <a:lnTo>
                    <a:pt x="462" y="232"/>
                  </a:lnTo>
                  <a:lnTo>
                    <a:pt x="462" y="232"/>
                  </a:lnTo>
                  <a:lnTo>
                    <a:pt x="462" y="254"/>
                  </a:lnTo>
                  <a:lnTo>
                    <a:pt x="458" y="278"/>
                  </a:lnTo>
                  <a:lnTo>
                    <a:pt x="452" y="300"/>
                  </a:lnTo>
                  <a:lnTo>
                    <a:pt x="444" y="322"/>
                  </a:lnTo>
                  <a:lnTo>
                    <a:pt x="436" y="342"/>
                  </a:lnTo>
                  <a:lnTo>
                    <a:pt x="424" y="360"/>
                  </a:lnTo>
                  <a:lnTo>
                    <a:pt x="410" y="378"/>
                  </a:lnTo>
                  <a:lnTo>
                    <a:pt x="396" y="394"/>
                  </a:lnTo>
                  <a:lnTo>
                    <a:pt x="378" y="410"/>
                  </a:lnTo>
                  <a:lnTo>
                    <a:pt x="362" y="422"/>
                  </a:lnTo>
                  <a:lnTo>
                    <a:pt x="342" y="434"/>
                  </a:lnTo>
                  <a:lnTo>
                    <a:pt x="322" y="444"/>
                  </a:lnTo>
                  <a:lnTo>
                    <a:pt x="300" y="452"/>
                  </a:lnTo>
                  <a:lnTo>
                    <a:pt x="278" y="458"/>
                  </a:lnTo>
                  <a:lnTo>
                    <a:pt x="256" y="462"/>
                  </a:lnTo>
                  <a:lnTo>
                    <a:pt x="232" y="462"/>
                  </a:lnTo>
                  <a:lnTo>
                    <a:pt x="232" y="462"/>
                  </a:lnTo>
                  <a:close/>
                  <a:moveTo>
                    <a:pt x="232" y="66"/>
                  </a:moveTo>
                  <a:lnTo>
                    <a:pt x="232" y="66"/>
                  </a:lnTo>
                  <a:lnTo>
                    <a:pt x="216" y="66"/>
                  </a:lnTo>
                  <a:lnTo>
                    <a:pt x="198" y="70"/>
                  </a:lnTo>
                  <a:lnTo>
                    <a:pt x="182" y="74"/>
                  </a:lnTo>
                  <a:lnTo>
                    <a:pt x="168" y="80"/>
                  </a:lnTo>
                  <a:lnTo>
                    <a:pt x="154" y="86"/>
                  </a:lnTo>
                  <a:lnTo>
                    <a:pt x="140" y="94"/>
                  </a:lnTo>
                  <a:lnTo>
                    <a:pt x="126" y="104"/>
                  </a:lnTo>
                  <a:lnTo>
                    <a:pt x="116" y="114"/>
                  </a:lnTo>
                  <a:lnTo>
                    <a:pt x="104" y="126"/>
                  </a:lnTo>
                  <a:lnTo>
                    <a:pt x="96" y="140"/>
                  </a:lnTo>
                  <a:lnTo>
                    <a:pt x="86" y="152"/>
                  </a:lnTo>
                  <a:lnTo>
                    <a:pt x="80" y="168"/>
                  </a:lnTo>
                  <a:lnTo>
                    <a:pt x="74" y="182"/>
                  </a:lnTo>
                  <a:lnTo>
                    <a:pt x="70" y="198"/>
                  </a:lnTo>
                  <a:lnTo>
                    <a:pt x="68" y="214"/>
                  </a:lnTo>
                  <a:lnTo>
                    <a:pt x="66" y="232"/>
                  </a:lnTo>
                  <a:lnTo>
                    <a:pt x="66" y="232"/>
                  </a:lnTo>
                  <a:lnTo>
                    <a:pt x="68" y="248"/>
                  </a:lnTo>
                  <a:lnTo>
                    <a:pt x="70" y="264"/>
                  </a:lnTo>
                  <a:lnTo>
                    <a:pt x="74" y="280"/>
                  </a:lnTo>
                  <a:lnTo>
                    <a:pt x="80" y="296"/>
                  </a:lnTo>
                  <a:lnTo>
                    <a:pt x="86" y="310"/>
                  </a:lnTo>
                  <a:lnTo>
                    <a:pt x="96" y="324"/>
                  </a:lnTo>
                  <a:lnTo>
                    <a:pt x="104" y="336"/>
                  </a:lnTo>
                  <a:lnTo>
                    <a:pt x="116" y="348"/>
                  </a:lnTo>
                  <a:lnTo>
                    <a:pt x="126" y="358"/>
                  </a:lnTo>
                  <a:lnTo>
                    <a:pt x="140" y="368"/>
                  </a:lnTo>
                  <a:lnTo>
                    <a:pt x="154" y="376"/>
                  </a:lnTo>
                  <a:lnTo>
                    <a:pt x="168" y="384"/>
                  </a:lnTo>
                  <a:lnTo>
                    <a:pt x="182" y="390"/>
                  </a:lnTo>
                  <a:lnTo>
                    <a:pt x="198" y="394"/>
                  </a:lnTo>
                  <a:lnTo>
                    <a:pt x="216" y="396"/>
                  </a:lnTo>
                  <a:lnTo>
                    <a:pt x="232" y="396"/>
                  </a:lnTo>
                  <a:lnTo>
                    <a:pt x="232" y="396"/>
                  </a:lnTo>
                  <a:lnTo>
                    <a:pt x="248" y="396"/>
                  </a:lnTo>
                  <a:lnTo>
                    <a:pt x="266" y="394"/>
                  </a:lnTo>
                  <a:lnTo>
                    <a:pt x="280" y="390"/>
                  </a:lnTo>
                  <a:lnTo>
                    <a:pt x="296" y="384"/>
                  </a:lnTo>
                  <a:lnTo>
                    <a:pt x="310" y="376"/>
                  </a:lnTo>
                  <a:lnTo>
                    <a:pt x="324" y="368"/>
                  </a:lnTo>
                  <a:lnTo>
                    <a:pt x="336" y="358"/>
                  </a:lnTo>
                  <a:lnTo>
                    <a:pt x="348" y="348"/>
                  </a:lnTo>
                  <a:lnTo>
                    <a:pt x="360" y="336"/>
                  </a:lnTo>
                  <a:lnTo>
                    <a:pt x="368" y="324"/>
                  </a:lnTo>
                  <a:lnTo>
                    <a:pt x="378" y="310"/>
                  </a:lnTo>
                  <a:lnTo>
                    <a:pt x="384" y="296"/>
                  </a:lnTo>
                  <a:lnTo>
                    <a:pt x="390" y="280"/>
                  </a:lnTo>
                  <a:lnTo>
                    <a:pt x="394" y="264"/>
                  </a:lnTo>
                  <a:lnTo>
                    <a:pt x="396" y="248"/>
                  </a:lnTo>
                  <a:lnTo>
                    <a:pt x="398" y="232"/>
                  </a:lnTo>
                  <a:lnTo>
                    <a:pt x="398" y="232"/>
                  </a:lnTo>
                  <a:lnTo>
                    <a:pt x="396" y="214"/>
                  </a:lnTo>
                  <a:lnTo>
                    <a:pt x="394" y="198"/>
                  </a:lnTo>
                  <a:lnTo>
                    <a:pt x="390" y="182"/>
                  </a:lnTo>
                  <a:lnTo>
                    <a:pt x="384" y="168"/>
                  </a:lnTo>
                  <a:lnTo>
                    <a:pt x="378" y="152"/>
                  </a:lnTo>
                  <a:lnTo>
                    <a:pt x="368" y="140"/>
                  </a:lnTo>
                  <a:lnTo>
                    <a:pt x="360" y="126"/>
                  </a:lnTo>
                  <a:lnTo>
                    <a:pt x="348" y="114"/>
                  </a:lnTo>
                  <a:lnTo>
                    <a:pt x="336" y="104"/>
                  </a:lnTo>
                  <a:lnTo>
                    <a:pt x="324" y="94"/>
                  </a:lnTo>
                  <a:lnTo>
                    <a:pt x="310" y="86"/>
                  </a:lnTo>
                  <a:lnTo>
                    <a:pt x="296" y="80"/>
                  </a:lnTo>
                  <a:lnTo>
                    <a:pt x="280" y="74"/>
                  </a:lnTo>
                  <a:lnTo>
                    <a:pt x="266" y="70"/>
                  </a:lnTo>
                  <a:lnTo>
                    <a:pt x="248" y="66"/>
                  </a:lnTo>
                  <a:lnTo>
                    <a:pt x="232" y="66"/>
                  </a:lnTo>
                  <a:lnTo>
                    <a:pt x="232" y="6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5" name="Freeform 117"/>
            <p:cNvSpPr>
              <a:spLocks/>
            </p:cNvSpPr>
            <p:nvPr userDrawn="1"/>
          </p:nvSpPr>
          <p:spPr bwMode="auto">
            <a:xfrm>
              <a:off x="3079750" y="5259388"/>
              <a:ext cx="523875" cy="806450"/>
            </a:xfrm>
            <a:custGeom>
              <a:avLst/>
              <a:gdLst/>
              <a:ahLst/>
              <a:cxnLst>
                <a:cxn ang="0">
                  <a:pos x="232" y="502"/>
                </a:cxn>
                <a:cxn ang="0">
                  <a:pos x="232" y="502"/>
                </a:cxn>
                <a:cxn ang="0">
                  <a:pos x="220" y="496"/>
                </a:cxn>
                <a:cxn ang="0">
                  <a:pos x="208" y="492"/>
                </a:cxn>
                <a:cxn ang="0">
                  <a:pos x="186" y="478"/>
                </a:cxn>
                <a:cxn ang="0">
                  <a:pos x="170" y="466"/>
                </a:cxn>
                <a:cxn ang="0">
                  <a:pos x="166" y="462"/>
                </a:cxn>
                <a:cxn ang="0">
                  <a:pos x="0" y="290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40" y="4"/>
                </a:cxn>
                <a:cxn ang="0">
                  <a:pos x="54" y="10"/>
                </a:cxn>
                <a:cxn ang="0">
                  <a:pos x="70" y="20"/>
                </a:cxn>
                <a:cxn ang="0">
                  <a:pos x="86" y="34"/>
                </a:cxn>
                <a:cxn ang="0">
                  <a:pos x="94" y="44"/>
                </a:cxn>
                <a:cxn ang="0">
                  <a:pos x="100" y="54"/>
                </a:cxn>
                <a:cxn ang="0">
                  <a:pos x="108" y="66"/>
                </a:cxn>
                <a:cxn ang="0">
                  <a:pos x="112" y="80"/>
                </a:cxn>
                <a:cxn ang="0">
                  <a:pos x="116" y="96"/>
                </a:cxn>
                <a:cxn ang="0">
                  <a:pos x="120" y="112"/>
                </a:cxn>
                <a:cxn ang="0">
                  <a:pos x="120" y="112"/>
                </a:cxn>
                <a:cxn ang="0">
                  <a:pos x="126" y="178"/>
                </a:cxn>
                <a:cxn ang="0">
                  <a:pos x="130" y="226"/>
                </a:cxn>
                <a:cxn ang="0">
                  <a:pos x="130" y="268"/>
                </a:cxn>
                <a:cxn ang="0">
                  <a:pos x="274" y="358"/>
                </a:cxn>
                <a:cxn ang="0">
                  <a:pos x="274" y="358"/>
                </a:cxn>
                <a:cxn ang="0">
                  <a:pos x="280" y="362"/>
                </a:cxn>
                <a:cxn ang="0">
                  <a:pos x="294" y="374"/>
                </a:cxn>
                <a:cxn ang="0">
                  <a:pos x="294" y="374"/>
                </a:cxn>
                <a:cxn ang="0">
                  <a:pos x="310" y="394"/>
                </a:cxn>
                <a:cxn ang="0">
                  <a:pos x="318" y="404"/>
                </a:cxn>
                <a:cxn ang="0">
                  <a:pos x="324" y="416"/>
                </a:cxn>
                <a:cxn ang="0">
                  <a:pos x="328" y="428"/>
                </a:cxn>
                <a:cxn ang="0">
                  <a:pos x="330" y="442"/>
                </a:cxn>
                <a:cxn ang="0">
                  <a:pos x="328" y="454"/>
                </a:cxn>
                <a:cxn ang="0">
                  <a:pos x="324" y="468"/>
                </a:cxn>
                <a:cxn ang="0">
                  <a:pos x="324" y="468"/>
                </a:cxn>
                <a:cxn ang="0">
                  <a:pos x="312" y="486"/>
                </a:cxn>
                <a:cxn ang="0">
                  <a:pos x="300" y="496"/>
                </a:cxn>
                <a:cxn ang="0">
                  <a:pos x="288" y="504"/>
                </a:cxn>
                <a:cxn ang="0">
                  <a:pos x="274" y="508"/>
                </a:cxn>
                <a:cxn ang="0">
                  <a:pos x="262" y="508"/>
                </a:cxn>
                <a:cxn ang="0">
                  <a:pos x="250" y="506"/>
                </a:cxn>
                <a:cxn ang="0">
                  <a:pos x="232" y="502"/>
                </a:cxn>
                <a:cxn ang="0">
                  <a:pos x="232" y="502"/>
                </a:cxn>
              </a:cxnLst>
              <a:rect l="0" t="0" r="r" b="b"/>
              <a:pathLst>
                <a:path w="330" h="508">
                  <a:moveTo>
                    <a:pt x="232" y="502"/>
                  </a:moveTo>
                  <a:lnTo>
                    <a:pt x="232" y="502"/>
                  </a:lnTo>
                  <a:lnTo>
                    <a:pt x="220" y="496"/>
                  </a:lnTo>
                  <a:lnTo>
                    <a:pt x="208" y="492"/>
                  </a:lnTo>
                  <a:lnTo>
                    <a:pt x="186" y="478"/>
                  </a:lnTo>
                  <a:lnTo>
                    <a:pt x="170" y="466"/>
                  </a:lnTo>
                  <a:lnTo>
                    <a:pt x="166" y="462"/>
                  </a:lnTo>
                  <a:lnTo>
                    <a:pt x="0" y="29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40" y="4"/>
                  </a:lnTo>
                  <a:lnTo>
                    <a:pt x="54" y="10"/>
                  </a:lnTo>
                  <a:lnTo>
                    <a:pt x="70" y="20"/>
                  </a:lnTo>
                  <a:lnTo>
                    <a:pt x="86" y="34"/>
                  </a:lnTo>
                  <a:lnTo>
                    <a:pt x="94" y="44"/>
                  </a:lnTo>
                  <a:lnTo>
                    <a:pt x="100" y="54"/>
                  </a:lnTo>
                  <a:lnTo>
                    <a:pt x="108" y="66"/>
                  </a:lnTo>
                  <a:lnTo>
                    <a:pt x="112" y="80"/>
                  </a:lnTo>
                  <a:lnTo>
                    <a:pt x="116" y="96"/>
                  </a:lnTo>
                  <a:lnTo>
                    <a:pt x="120" y="112"/>
                  </a:lnTo>
                  <a:lnTo>
                    <a:pt x="120" y="112"/>
                  </a:lnTo>
                  <a:lnTo>
                    <a:pt x="126" y="178"/>
                  </a:lnTo>
                  <a:lnTo>
                    <a:pt x="130" y="226"/>
                  </a:lnTo>
                  <a:lnTo>
                    <a:pt x="130" y="268"/>
                  </a:lnTo>
                  <a:lnTo>
                    <a:pt x="274" y="358"/>
                  </a:lnTo>
                  <a:lnTo>
                    <a:pt x="274" y="358"/>
                  </a:lnTo>
                  <a:lnTo>
                    <a:pt x="280" y="362"/>
                  </a:lnTo>
                  <a:lnTo>
                    <a:pt x="294" y="374"/>
                  </a:lnTo>
                  <a:lnTo>
                    <a:pt x="294" y="374"/>
                  </a:lnTo>
                  <a:lnTo>
                    <a:pt x="310" y="394"/>
                  </a:lnTo>
                  <a:lnTo>
                    <a:pt x="318" y="404"/>
                  </a:lnTo>
                  <a:lnTo>
                    <a:pt x="324" y="416"/>
                  </a:lnTo>
                  <a:lnTo>
                    <a:pt x="328" y="428"/>
                  </a:lnTo>
                  <a:lnTo>
                    <a:pt x="330" y="442"/>
                  </a:lnTo>
                  <a:lnTo>
                    <a:pt x="328" y="454"/>
                  </a:lnTo>
                  <a:lnTo>
                    <a:pt x="324" y="468"/>
                  </a:lnTo>
                  <a:lnTo>
                    <a:pt x="324" y="468"/>
                  </a:lnTo>
                  <a:lnTo>
                    <a:pt x="312" y="486"/>
                  </a:lnTo>
                  <a:lnTo>
                    <a:pt x="300" y="496"/>
                  </a:lnTo>
                  <a:lnTo>
                    <a:pt x="288" y="504"/>
                  </a:lnTo>
                  <a:lnTo>
                    <a:pt x="274" y="508"/>
                  </a:lnTo>
                  <a:lnTo>
                    <a:pt x="262" y="508"/>
                  </a:lnTo>
                  <a:lnTo>
                    <a:pt x="250" y="506"/>
                  </a:lnTo>
                  <a:lnTo>
                    <a:pt x="232" y="502"/>
                  </a:lnTo>
                  <a:lnTo>
                    <a:pt x="232" y="502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6" name="Freeform 118"/>
            <p:cNvSpPr>
              <a:spLocks/>
            </p:cNvSpPr>
            <p:nvPr userDrawn="1"/>
          </p:nvSpPr>
          <p:spPr bwMode="auto">
            <a:xfrm>
              <a:off x="3746500" y="5072063"/>
              <a:ext cx="301625" cy="793750"/>
            </a:xfrm>
            <a:custGeom>
              <a:avLst/>
              <a:gdLst/>
              <a:ahLst/>
              <a:cxnLst>
                <a:cxn ang="0">
                  <a:pos x="188" y="426"/>
                </a:cxn>
                <a:cxn ang="0">
                  <a:pos x="188" y="426"/>
                </a:cxn>
                <a:cxn ang="0">
                  <a:pos x="190" y="440"/>
                </a:cxn>
                <a:cxn ang="0">
                  <a:pos x="188" y="452"/>
                </a:cxn>
                <a:cxn ang="0">
                  <a:pos x="184" y="464"/>
                </a:cxn>
                <a:cxn ang="0">
                  <a:pos x="178" y="474"/>
                </a:cxn>
                <a:cxn ang="0">
                  <a:pos x="170" y="482"/>
                </a:cxn>
                <a:cxn ang="0">
                  <a:pos x="160" y="490"/>
                </a:cxn>
                <a:cxn ang="0">
                  <a:pos x="150" y="496"/>
                </a:cxn>
                <a:cxn ang="0">
                  <a:pos x="138" y="500"/>
                </a:cxn>
                <a:cxn ang="0">
                  <a:pos x="138" y="500"/>
                </a:cxn>
                <a:cxn ang="0">
                  <a:pos x="138" y="500"/>
                </a:cxn>
                <a:cxn ang="0">
                  <a:pos x="124" y="500"/>
                </a:cxn>
                <a:cxn ang="0">
                  <a:pos x="112" y="498"/>
                </a:cxn>
                <a:cxn ang="0">
                  <a:pos x="102" y="494"/>
                </a:cxn>
                <a:cxn ang="0">
                  <a:pos x="90" y="488"/>
                </a:cxn>
                <a:cxn ang="0">
                  <a:pos x="82" y="480"/>
                </a:cxn>
                <a:cxn ang="0">
                  <a:pos x="74" y="472"/>
                </a:cxn>
                <a:cxn ang="0">
                  <a:pos x="68" y="460"/>
                </a:cxn>
                <a:cxn ang="0">
                  <a:pos x="66" y="448"/>
                </a:cxn>
                <a:cxn ang="0">
                  <a:pos x="2" y="74"/>
                </a:cxn>
                <a:cxn ang="0">
                  <a:pos x="2" y="74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20" y="18"/>
                </a:cxn>
                <a:cxn ang="0">
                  <a:pos x="30" y="10"/>
                </a:cxn>
                <a:cxn ang="0">
                  <a:pos x="40" y="6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66" y="0"/>
                </a:cxn>
                <a:cxn ang="0">
                  <a:pos x="78" y="2"/>
                </a:cxn>
                <a:cxn ang="0">
                  <a:pos x="88" y="6"/>
                </a:cxn>
                <a:cxn ang="0">
                  <a:pos x="100" y="12"/>
                </a:cxn>
                <a:cxn ang="0">
                  <a:pos x="108" y="20"/>
                </a:cxn>
                <a:cxn ang="0">
                  <a:pos x="116" y="30"/>
                </a:cxn>
                <a:cxn ang="0">
                  <a:pos x="122" y="40"/>
                </a:cxn>
                <a:cxn ang="0">
                  <a:pos x="124" y="52"/>
                </a:cxn>
                <a:cxn ang="0">
                  <a:pos x="188" y="426"/>
                </a:cxn>
              </a:cxnLst>
              <a:rect l="0" t="0" r="r" b="b"/>
              <a:pathLst>
                <a:path w="190" h="500">
                  <a:moveTo>
                    <a:pt x="188" y="426"/>
                  </a:moveTo>
                  <a:lnTo>
                    <a:pt x="188" y="426"/>
                  </a:lnTo>
                  <a:lnTo>
                    <a:pt x="190" y="440"/>
                  </a:lnTo>
                  <a:lnTo>
                    <a:pt x="188" y="452"/>
                  </a:lnTo>
                  <a:lnTo>
                    <a:pt x="184" y="464"/>
                  </a:lnTo>
                  <a:lnTo>
                    <a:pt x="178" y="474"/>
                  </a:lnTo>
                  <a:lnTo>
                    <a:pt x="170" y="482"/>
                  </a:lnTo>
                  <a:lnTo>
                    <a:pt x="160" y="490"/>
                  </a:lnTo>
                  <a:lnTo>
                    <a:pt x="150" y="496"/>
                  </a:lnTo>
                  <a:lnTo>
                    <a:pt x="138" y="500"/>
                  </a:lnTo>
                  <a:lnTo>
                    <a:pt x="138" y="500"/>
                  </a:lnTo>
                  <a:lnTo>
                    <a:pt x="138" y="500"/>
                  </a:lnTo>
                  <a:lnTo>
                    <a:pt x="124" y="500"/>
                  </a:lnTo>
                  <a:lnTo>
                    <a:pt x="112" y="498"/>
                  </a:lnTo>
                  <a:lnTo>
                    <a:pt x="102" y="494"/>
                  </a:lnTo>
                  <a:lnTo>
                    <a:pt x="90" y="488"/>
                  </a:lnTo>
                  <a:lnTo>
                    <a:pt x="82" y="480"/>
                  </a:lnTo>
                  <a:lnTo>
                    <a:pt x="74" y="472"/>
                  </a:lnTo>
                  <a:lnTo>
                    <a:pt x="68" y="460"/>
                  </a:lnTo>
                  <a:lnTo>
                    <a:pt x="66" y="448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20" y="18"/>
                  </a:lnTo>
                  <a:lnTo>
                    <a:pt x="30" y="10"/>
                  </a:lnTo>
                  <a:lnTo>
                    <a:pt x="40" y="6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6" y="0"/>
                  </a:lnTo>
                  <a:lnTo>
                    <a:pt x="78" y="2"/>
                  </a:lnTo>
                  <a:lnTo>
                    <a:pt x="88" y="6"/>
                  </a:lnTo>
                  <a:lnTo>
                    <a:pt x="100" y="12"/>
                  </a:lnTo>
                  <a:lnTo>
                    <a:pt x="108" y="20"/>
                  </a:lnTo>
                  <a:lnTo>
                    <a:pt x="116" y="30"/>
                  </a:lnTo>
                  <a:lnTo>
                    <a:pt x="122" y="40"/>
                  </a:lnTo>
                  <a:lnTo>
                    <a:pt x="124" y="52"/>
                  </a:lnTo>
                  <a:lnTo>
                    <a:pt x="188" y="426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7" name="Freeform 119"/>
            <p:cNvSpPr>
              <a:spLocks/>
            </p:cNvSpPr>
            <p:nvPr userDrawn="1"/>
          </p:nvSpPr>
          <p:spPr bwMode="auto">
            <a:xfrm>
              <a:off x="3746500" y="5106988"/>
              <a:ext cx="66675" cy="422275"/>
            </a:xfrm>
            <a:custGeom>
              <a:avLst/>
              <a:gdLst/>
              <a:ahLst/>
              <a:cxnLst>
                <a:cxn ang="0">
                  <a:pos x="42" y="2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12"/>
                </a:cxn>
                <a:cxn ang="0">
                  <a:pos x="2" y="24"/>
                </a:cxn>
                <a:cxn ang="0">
                  <a:pos x="0" y="38"/>
                </a:cxn>
                <a:cxn ang="0">
                  <a:pos x="2" y="52"/>
                </a:cxn>
                <a:cxn ang="0">
                  <a:pos x="32" y="266"/>
                </a:cxn>
                <a:cxn ang="0">
                  <a:pos x="32" y="266"/>
                </a:cxn>
                <a:cxn ang="0">
                  <a:pos x="38" y="248"/>
                </a:cxn>
                <a:cxn ang="0">
                  <a:pos x="42" y="238"/>
                </a:cxn>
                <a:cxn ang="0">
                  <a:pos x="42" y="230"/>
                </a:cxn>
                <a:cxn ang="0">
                  <a:pos x="42" y="230"/>
                </a:cxn>
              </a:cxnLst>
              <a:rect l="0" t="0" r="r" b="b"/>
              <a:pathLst>
                <a:path w="42" h="266">
                  <a:moveTo>
                    <a:pt x="42" y="23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12"/>
                  </a:lnTo>
                  <a:lnTo>
                    <a:pt x="2" y="24"/>
                  </a:lnTo>
                  <a:lnTo>
                    <a:pt x="0" y="38"/>
                  </a:lnTo>
                  <a:lnTo>
                    <a:pt x="2" y="52"/>
                  </a:lnTo>
                  <a:lnTo>
                    <a:pt x="32" y="266"/>
                  </a:lnTo>
                  <a:lnTo>
                    <a:pt x="32" y="266"/>
                  </a:lnTo>
                  <a:lnTo>
                    <a:pt x="38" y="248"/>
                  </a:lnTo>
                  <a:lnTo>
                    <a:pt x="42" y="238"/>
                  </a:lnTo>
                  <a:lnTo>
                    <a:pt x="42" y="230"/>
                  </a:lnTo>
                  <a:lnTo>
                    <a:pt x="42" y="230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8" name="Freeform 120"/>
            <p:cNvSpPr>
              <a:spLocks/>
            </p:cNvSpPr>
            <p:nvPr userDrawn="1"/>
          </p:nvSpPr>
          <p:spPr bwMode="auto">
            <a:xfrm>
              <a:off x="3254375" y="5440363"/>
              <a:ext cx="793750" cy="723900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30" y="260"/>
                </a:cxn>
                <a:cxn ang="0">
                  <a:pos x="30" y="260"/>
                </a:cxn>
                <a:cxn ang="0">
                  <a:pos x="36" y="284"/>
                </a:cxn>
                <a:cxn ang="0">
                  <a:pos x="44" y="306"/>
                </a:cxn>
                <a:cxn ang="0">
                  <a:pos x="54" y="328"/>
                </a:cxn>
                <a:cxn ang="0">
                  <a:pos x="64" y="348"/>
                </a:cxn>
                <a:cxn ang="0">
                  <a:pos x="78" y="366"/>
                </a:cxn>
                <a:cxn ang="0">
                  <a:pos x="92" y="384"/>
                </a:cxn>
                <a:cxn ang="0">
                  <a:pos x="110" y="400"/>
                </a:cxn>
                <a:cxn ang="0">
                  <a:pos x="128" y="412"/>
                </a:cxn>
                <a:cxn ang="0">
                  <a:pos x="146" y="426"/>
                </a:cxn>
                <a:cxn ang="0">
                  <a:pos x="166" y="436"/>
                </a:cxn>
                <a:cxn ang="0">
                  <a:pos x="188" y="444"/>
                </a:cxn>
                <a:cxn ang="0">
                  <a:pos x="210" y="450"/>
                </a:cxn>
                <a:cxn ang="0">
                  <a:pos x="232" y="454"/>
                </a:cxn>
                <a:cxn ang="0">
                  <a:pos x="256" y="456"/>
                </a:cxn>
                <a:cxn ang="0">
                  <a:pos x="280" y="456"/>
                </a:cxn>
                <a:cxn ang="0">
                  <a:pos x="304" y="452"/>
                </a:cxn>
                <a:cxn ang="0">
                  <a:pos x="304" y="452"/>
                </a:cxn>
                <a:cxn ang="0">
                  <a:pos x="326" y="448"/>
                </a:cxn>
                <a:cxn ang="0">
                  <a:pos x="350" y="440"/>
                </a:cxn>
                <a:cxn ang="0">
                  <a:pos x="370" y="430"/>
                </a:cxn>
                <a:cxn ang="0">
                  <a:pos x="390" y="420"/>
                </a:cxn>
                <a:cxn ang="0">
                  <a:pos x="410" y="406"/>
                </a:cxn>
                <a:cxn ang="0">
                  <a:pos x="426" y="390"/>
                </a:cxn>
                <a:cxn ang="0">
                  <a:pos x="442" y="374"/>
                </a:cxn>
                <a:cxn ang="0">
                  <a:pos x="456" y="356"/>
                </a:cxn>
                <a:cxn ang="0">
                  <a:pos x="468" y="338"/>
                </a:cxn>
                <a:cxn ang="0">
                  <a:pos x="478" y="318"/>
                </a:cxn>
                <a:cxn ang="0">
                  <a:pos x="488" y="296"/>
                </a:cxn>
                <a:cxn ang="0">
                  <a:pos x="494" y="274"/>
                </a:cxn>
                <a:cxn ang="0">
                  <a:pos x="498" y="252"/>
                </a:cxn>
                <a:cxn ang="0">
                  <a:pos x="500" y="228"/>
                </a:cxn>
                <a:cxn ang="0">
                  <a:pos x="500" y="204"/>
                </a:cxn>
                <a:cxn ang="0">
                  <a:pos x="496" y="180"/>
                </a:cxn>
                <a:cxn ang="0">
                  <a:pos x="466" y="0"/>
                </a:cxn>
                <a:cxn ang="0">
                  <a:pos x="0" y="80"/>
                </a:cxn>
              </a:cxnLst>
              <a:rect l="0" t="0" r="r" b="b"/>
              <a:pathLst>
                <a:path w="500" h="456">
                  <a:moveTo>
                    <a:pt x="0" y="80"/>
                  </a:moveTo>
                  <a:lnTo>
                    <a:pt x="30" y="260"/>
                  </a:lnTo>
                  <a:lnTo>
                    <a:pt x="30" y="260"/>
                  </a:lnTo>
                  <a:lnTo>
                    <a:pt x="36" y="284"/>
                  </a:lnTo>
                  <a:lnTo>
                    <a:pt x="44" y="306"/>
                  </a:lnTo>
                  <a:lnTo>
                    <a:pt x="54" y="328"/>
                  </a:lnTo>
                  <a:lnTo>
                    <a:pt x="64" y="348"/>
                  </a:lnTo>
                  <a:lnTo>
                    <a:pt x="78" y="366"/>
                  </a:lnTo>
                  <a:lnTo>
                    <a:pt x="92" y="384"/>
                  </a:lnTo>
                  <a:lnTo>
                    <a:pt x="110" y="400"/>
                  </a:lnTo>
                  <a:lnTo>
                    <a:pt x="128" y="412"/>
                  </a:lnTo>
                  <a:lnTo>
                    <a:pt x="146" y="426"/>
                  </a:lnTo>
                  <a:lnTo>
                    <a:pt x="166" y="436"/>
                  </a:lnTo>
                  <a:lnTo>
                    <a:pt x="188" y="444"/>
                  </a:lnTo>
                  <a:lnTo>
                    <a:pt x="210" y="450"/>
                  </a:lnTo>
                  <a:lnTo>
                    <a:pt x="232" y="454"/>
                  </a:lnTo>
                  <a:lnTo>
                    <a:pt x="256" y="456"/>
                  </a:lnTo>
                  <a:lnTo>
                    <a:pt x="280" y="456"/>
                  </a:lnTo>
                  <a:lnTo>
                    <a:pt x="304" y="452"/>
                  </a:lnTo>
                  <a:lnTo>
                    <a:pt x="304" y="452"/>
                  </a:lnTo>
                  <a:lnTo>
                    <a:pt x="326" y="448"/>
                  </a:lnTo>
                  <a:lnTo>
                    <a:pt x="350" y="440"/>
                  </a:lnTo>
                  <a:lnTo>
                    <a:pt x="370" y="430"/>
                  </a:lnTo>
                  <a:lnTo>
                    <a:pt x="390" y="420"/>
                  </a:lnTo>
                  <a:lnTo>
                    <a:pt x="410" y="406"/>
                  </a:lnTo>
                  <a:lnTo>
                    <a:pt x="426" y="390"/>
                  </a:lnTo>
                  <a:lnTo>
                    <a:pt x="442" y="374"/>
                  </a:lnTo>
                  <a:lnTo>
                    <a:pt x="456" y="356"/>
                  </a:lnTo>
                  <a:lnTo>
                    <a:pt x="468" y="338"/>
                  </a:lnTo>
                  <a:lnTo>
                    <a:pt x="478" y="318"/>
                  </a:lnTo>
                  <a:lnTo>
                    <a:pt x="488" y="296"/>
                  </a:lnTo>
                  <a:lnTo>
                    <a:pt x="494" y="274"/>
                  </a:lnTo>
                  <a:lnTo>
                    <a:pt x="498" y="252"/>
                  </a:lnTo>
                  <a:lnTo>
                    <a:pt x="500" y="228"/>
                  </a:lnTo>
                  <a:lnTo>
                    <a:pt x="500" y="204"/>
                  </a:lnTo>
                  <a:lnTo>
                    <a:pt x="496" y="180"/>
                  </a:lnTo>
                  <a:lnTo>
                    <a:pt x="466" y="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9" name="Freeform 121"/>
            <p:cNvSpPr>
              <a:spLocks/>
            </p:cNvSpPr>
            <p:nvPr userDrawn="1"/>
          </p:nvSpPr>
          <p:spPr bwMode="auto">
            <a:xfrm>
              <a:off x="3559175" y="5027613"/>
              <a:ext cx="298450" cy="793750"/>
            </a:xfrm>
            <a:custGeom>
              <a:avLst/>
              <a:gdLst/>
              <a:ahLst/>
              <a:cxnLst>
                <a:cxn ang="0">
                  <a:pos x="188" y="426"/>
                </a:cxn>
                <a:cxn ang="0">
                  <a:pos x="188" y="426"/>
                </a:cxn>
                <a:cxn ang="0">
                  <a:pos x="188" y="440"/>
                </a:cxn>
                <a:cxn ang="0">
                  <a:pos x="188" y="452"/>
                </a:cxn>
                <a:cxn ang="0">
                  <a:pos x="184" y="462"/>
                </a:cxn>
                <a:cxn ang="0">
                  <a:pos x="178" y="474"/>
                </a:cxn>
                <a:cxn ang="0">
                  <a:pos x="170" y="482"/>
                </a:cxn>
                <a:cxn ang="0">
                  <a:pos x="160" y="490"/>
                </a:cxn>
                <a:cxn ang="0">
                  <a:pos x="150" y="496"/>
                </a:cxn>
                <a:cxn ang="0">
                  <a:pos x="136" y="498"/>
                </a:cxn>
                <a:cxn ang="0">
                  <a:pos x="136" y="498"/>
                </a:cxn>
                <a:cxn ang="0">
                  <a:pos x="136" y="498"/>
                </a:cxn>
                <a:cxn ang="0">
                  <a:pos x="124" y="500"/>
                </a:cxn>
                <a:cxn ang="0">
                  <a:pos x="112" y="498"/>
                </a:cxn>
                <a:cxn ang="0">
                  <a:pos x="100" y="494"/>
                </a:cxn>
                <a:cxn ang="0">
                  <a:pos x="90" y="488"/>
                </a:cxn>
                <a:cxn ang="0">
                  <a:pos x="80" y="480"/>
                </a:cxn>
                <a:cxn ang="0">
                  <a:pos x="74" y="470"/>
                </a:cxn>
                <a:cxn ang="0">
                  <a:pos x="68" y="460"/>
                </a:cxn>
                <a:cxn ang="0">
                  <a:pos x="64" y="44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40" y="4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6"/>
                </a:cxn>
                <a:cxn ang="0">
                  <a:pos x="98" y="12"/>
                </a:cxn>
                <a:cxn ang="0">
                  <a:pos x="108" y="20"/>
                </a:cxn>
                <a:cxn ang="0">
                  <a:pos x="116" y="30"/>
                </a:cxn>
                <a:cxn ang="0">
                  <a:pos x="120" y="40"/>
                </a:cxn>
                <a:cxn ang="0">
                  <a:pos x="124" y="52"/>
                </a:cxn>
                <a:cxn ang="0">
                  <a:pos x="188" y="426"/>
                </a:cxn>
              </a:cxnLst>
              <a:rect l="0" t="0" r="r" b="b"/>
              <a:pathLst>
                <a:path w="188" h="500">
                  <a:moveTo>
                    <a:pt x="188" y="426"/>
                  </a:moveTo>
                  <a:lnTo>
                    <a:pt x="188" y="426"/>
                  </a:lnTo>
                  <a:lnTo>
                    <a:pt x="188" y="440"/>
                  </a:lnTo>
                  <a:lnTo>
                    <a:pt x="188" y="452"/>
                  </a:lnTo>
                  <a:lnTo>
                    <a:pt x="184" y="462"/>
                  </a:lnTo>
                  <a:lnTo>
                    <a:pt x="178" y="474"/>
                  </a:lnTo>
                  <a:lnTo>
                    <a:pt x="170" y="482"/>
                  </a:lnTo>
                  <a:lnTo>
                    <a:pt x="160" y="490"/>
                  </a:lnTo>
                  <a:lnTo>
                    <a:pt x="150" y="496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24" y="500"/>
                  </a:lnTo>
                  <a:lnTo>
                    <a:pt x="112" y="498"/>
                  </a:lnTo>
                  <a:lnTo>
                    <a:pt x="100" y="494"/>
                  </a:lnTo>
                  <a:lnTo>
                    <a:pt x="90" y="488"/>
                  </a:lnTo>
                  <a:lnTo>
                    <a:pt x="80" y="480"/>
                  </a:lnTo>
                  <a:lnTo>
                    <a:pt x="74" y="470"/>
                  </a:lnTo>
                  <a:lnTo>
                    <a:pt x="68" y="460"/>
                  </a:lnTo>
                  <a:lnTo>
                    <a:pt x="64" y="44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40" y="4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20"/>
                  </a:lnTo>
                  <a:lnTo>
                    <a:pt x="116" y="30"/>
                  </a:lnTo>
                  <a:lnTo>
                    <a:pt x="120" y="40"/>
                  </a:lnTo>
                  <a:lnTo>
                    <a:pt x="124" y="52"/>
                  </a:lnTo>
                  <a:lnTo>
                    <a:pt x="188" y="426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0" name="Freeform 122"/>
            <p:cNvSpPr>
              <a:spLocks/>
            </p:cNvSpPr>
            <p:nvPr userDrawn="1"/>
          </p:nvSpPr>
          <p:spPr bwMode="auto">
            <a:xfrm>
              <a:off x="3559175" y="5062538"/>
              <a:ext cx="53975" cy="422275"/>
            </a:xfrm>
            <a:custGeom>
              <a:avLst/>
              <a:gdLst/>
              <a:ahLst/>
              <a:cxnLst>
                <a:cxn ang="0">
                  <a:pos x="34" y="24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10"/>
                </a:cxn>
                <a:cxn ang="0">
                  <a:pos x="2" y="24"/>
                </a:cxn>
                <a:cxn ang="0">
                  <a:pos x="0" y="38"/>
                </a:cxn>
                <a:cxn ang="0">
                  <a:pos x="0" y="52"/>
                </a:cxn>
                <a:cxn ang="0">
                  <a:pos x="32" y="266"/>
                </a:cxn>
                <a:cxn ang="0">
                  <a:pos x="32" y="266"/>
                </a:cxn>
                <a:cxn ang="0">
                  <a:pos x="34" y="254"/>
                </a:cxn>
                <a:cxn ang="0">
                  <a:pos x="34" y="244"/>
                </a:cxn>
                <a:cxn ang="0">
                  <a:pos x="34" y="244"/>
                </a:cxn>
              </a:cxnLst>
              <a:rect l="0" t="0" r="r" b="b"/>
              <a:pathLst>
                <a:path w="34" h="266">
                  <a:moveTo>
                    <a:pt x="34" y="244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10"/>
                  </a:lnTo>
                  <a:lnTo>
                    <a:pt x="2" y="24"/>
                  </a:lnTo>
                  <a:lnTo>
                    <a:pt x="0" y="38"/>
                  </a:lnTo>
                  <a:lnTo>
                    <a:pt x="0" y="52"/>
                  </a:lnTo>
                  <a:lnTo>
                    <a:pt x="32" y="266"/>
                  </a:lnTo>
                  <a:lnTo>
                    <a:pt x="32" y="266"/>
                  </a:lnTo>
                  <a:lnTo>
                    <a:pt x="34" y="254"/>
                  </a:lnTo>
                  <a:lnTo>
                    <a:pt x="34" y="244"/>
                  </a:lnTo>
                  <a:lnTo>
                    <a:pt x="34" y="244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1" name="Freeform 123"/>
            <p:cNvSpPr>
              <a:spLocks/>
            </p:cNvSpPr>
            <p:nvPr userDrawn="1"/>
          </p:nvSpPr>
          <p:spPr bwMode="auto">
            <a:xfrm>
              <a:off x="3368675" y="4979988"/>
              <a:ext cx="298450" cy="790575"/>
            </a:xfrm>
            <a:custGeom>
              <a:avLst/>
              <a:gdLst/>
              <a:ahLst/>
              <a:cxnLst>
                <a:cxn ang="0">
                  <a:pos x="188" y="426"/>
                </a:cxn>
                <a:cxn ang="0">
                  <a:pos x="188" y="426"/>
                </a:cxn>
                <a:cxn ang="0">
                  <a:pos x="188" y="438"/>
                </a:cxn>
                <a:cxn ang="0">
                  <a:pos x="186" y="450"/>
                </a:cxn>
                <a:cxn ang="0">
                  <a:pos x="182" y="462"/>
                </a:cxn>
                <a:cxn ang="0">
                  <a:pos x="176" y="472"/>
                </a:cxn>
                <a:cxn ang="0">
                  <a:pos x="170" y="482"/>
                </a:cxn>
                <a:cxn ang="0">
                  <a:pos x="160" y="488"/>
                </a:cxn>
                <a:cxn ang="0">
                  <a:pos x="148" y="494"/>
                </a:cxn>
                <a:cxn ang="0">
                  <a:pos x="136" y="498"/>
                </a:cxn>
                <a:cxn ang="0">
                  <a:pos x="136" y="498"/>
                </a:cxn>
                <a:cxn ang="0">
                  <a:pos x="136" y="498"/>
                </a:cxn>
                <a:cxn ang="0">
                  <a:pos x="124" y="498"/>
                </a:cxn>
                <a:cxn ang="0">
                  <a:pos x="112" y="498"/>
                </a:cxn>
                <a:cxn ang="0">
                  <a:pos x="100" y="494"/>
                </a:cxn>
                <a:cxn ang="0">
                  <a:pos x="90" y="488"/>
                </a:cxn>
                <a:cxn ang="0">
                  <a:pos x="80" y="480"/>
                </a:cxn>
                <a:cxn ang="0">
                  <a:pos x="72" y="470"/>
                </a:cxn>
                <a:cxn ang="0">
                  <a:pos x="68" y="458"/>
                </a:cxn>
                <a:cxn ang="0">
                  <a:pos x="64" y="446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52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6"/>
                </a:cxn>
                <a:cxn ang="0">
                  <a:pos x="98" y="12"/>
                </a:cxn>
                <a:cxn ang="0">
                  <a:pos x="108" y="20"/>
                </a:cxn>
                <a:cxn ang="0">
                  <a:pos x="114" y="28"/>
                </a:cxn>
                <a:cxn ang="0">
                  <a:pos x="120" y="40"/>
                </a:cxn>
                <a:cxn ang="0">
                  <a:pos x="124" y="52"/>
                </a:cxn>
                <a:cxn ang="0">
                  <a:pos x="188" y="426"/>
                </a:cxn>
              </a:cxnLst>
              <a:rect l="0" t="0" r="r" b="b"/>
              <a:pathLst>
                <a:path w="188" h="498">
                  <a:moveTo>
                    <a:pt x="188" y="426"/>
                  </a:moveTo>
                  <a:lnTo>
                    <a:pt x="188" y="426"/>
                  </a:lnTo>
                  <a:lnTo>
                    <a:pt x="188" y="438"/>
                  </a:lnTo>
                  <a:lnTo>
                    <a:pt x="186" y="450"/>
                  </a:lnTo>
                  <a:lnTo>
                    <a:pt x="182" y="462"/>
                  </a:lnTo>
                  <a:lnTo>
                    <a:pt x="176" y="472"/>
                  </a:lnTo>
                  <a:lnTo>
                    <a:pt x="170" y="482"/>
                  </a:lnTo>
                  <a:lnTo>
                    <a:pt x="160" y="488"/>
                  </a:lnTo>
                  <a:lnTo>
                    <a:pt x="148" y="494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36" y="498"/>
                  </a:lnTo>
                  <a:lnTo>
                    <a:pt x="124" y="498"/>
                  </a:lnTo>
                  <a:lnTo>
                    <a:pt x="112" y="498"/>
                  </a:lnTo>
                  <a:lnTo>
                    <a:pt x="100" y="494"/>
                  </a:lnTo>
                  <a:lnTo>
                    <a:pt x="90" y="488"/>
                  </a:lnTo>
                  <a:lnTo>
                    <a:pt x="80" y="480"/>
                  </a:lnTo>
                  <a:lnTo>
                    <a:pt x="72" y="470"/>
                  </a:lnTo>
                  <a:lnTo>
                    <a:pt x="68" y="458"/>
                  </a:lnTo>
                  <a:lnTo>
                    <a:pt x="64" y="44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64" y="0"/>
                  </a:lnTo>
                  <a:lnTo>
                    <a:pt x="76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20"/>
                  </a:lnTo>
                  <a:lnTo>
                    <a:pt x="114" y="28"/>
                  </a:lnTo>
                  <a:lnTo>
                    <a:pt x="120" y="40"/>
                  </a:lnTo>
                  <a:lnTo>
                    <a:pt x="124" y="52"/>
                  </a:lnTo>
                  <a:lnTo>
                    <a:pt x="188" y="426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2" name="Freeform 124"/>
            <p:cNvSpPr>
              <a:spLocks/>
            </p:cNvSpPr>
            <p:nvPr userDrawn="1"/>
          </p:nvSpPr>
          <p:spPr bwMode="auto">
            <a:xfrm>
              <a:off x="3368675" y="5011738"/>
              <a:ext cx="50800" cy="425450"/>
            </a:xfrm>
            <a:custGeom>
              <a:avLst/>
              <a:gdLst/>
              <a:ahLst/>
              <a:cxnLst>
                <a:cxn ang="0">
                  <a:pos x="32" y="24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12"/>
                </a:cxn>
                <a:cxn ang="0">
                  <a:pos x="2" y="24"/>
                </a:cxn>
                <a:cxn ang="0">
                  <a:pos x="0" y="38"/>
                </a:cxn>
                <a:cxn ang="0">
                  <a:pos x="0" y="54"/>
                </a:cxn>
                <a:cxn ang="0">
                  <a:pos x="32" y="268"/>
                </a:cxn>
                <a:cxn ang="0">
                  <a:pos x="32" y="268"/>
                </a:cxn>
                <a:cxn ang="0">
                  <a:pos x="32" y="256"/>
                </a:cxn>
                <a:cxn ang="0">
                  <a:pos x="32" y="244"/>
                </a:cxn>
                <a:cxn ang="0">
                  <a:pos x="32" y="244"/>
                </a:cxn>
              </a:cxnLst>
              <a:rect l="0" t="0" r="r" b="b"/>
              <a:pathLst>
                <a:path w="32" h="268">
                  <a:moveTo>
                    <a:pt x="32" y="244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6" y="12"/>
                  </a:lnTo>
                  <a:lnTo>
                    <a:pt x="2" y="24"/>
                  </a:lnTo>
                  <a:lnTo>
                    <a:pt x="0" y="38"/>
                  </a:lnTo>
                  <a:lnTo>
                    <a:pt x="0" y="54"/>
                  </a:lnTo>
                  <a:lnTo>
                    <a:pt x="32" y="268"/>
                  </a:lnTo>
                  <a:lnTo>
                    <a:pt x="32" y="268"/>
                  </a:lnTo>
                  <a:lnTo>
                    <a:pt x="32" y="256"/>
                  </a:lnTo>
                  <a:lnTo>
                    <a:pt x="32" y="244"/>
                  </a:lnTo>
                  <a:lnTo>
                    <a:pt x="32" y="244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3" name="Freeform 125"/>
            <p:cNvSpPr>
              <a:spLocks/>
            </p:cNvSpPr>
            <p:nvPr userDrawn="1"/>
          </p:nvSpPr>
          <p:spPr bwMode="auto">
            <a:xfrm>
              <a:off x="3117850" y="4662488"/>
              <a:ext cx="374650" cy="1228725"/>
            </a:xfrm>
            <a:custGeom>
              <a:avLst/>
              <a:gdLst/>
              <a:ahLst/>
              <a:cxnLst>
                <a:cxn ang="0">
                  <a:pos x="236" y="700"/>
                </a:cxn>
                <a:cxn ang="0">
                  <a:pos x="236" y="700"/>
                </a:cxn>
                <a:cxn ang="0">
                  <a:pos x="236" y="712"/>
                </a:cxn>
                <a:cxn ang="0">
                  <a:pos x="234" y="724"/>
                </a:cxn>
                <a:cxn ang="0">
                  <a:pos x="230" y="736"/>
                </a:cxn>
                <a:cxn ang="0">
                  <a:pos x="224" y="746"/>
                </a:cxn>
                <a:cxn ang="0">
                  <a:pos x="216" y="756"/>
                </a:cxn>
                <a:cxn ang="0">
                  <a:pos x="208" y="764"/>
                </a:cxn>
                <a:cxn ang="0">
                  <a:pos x="196" y="770"/>
                </a:cxn>
                <a:cxn ang="0">
                  <a:pos x="184" y="772"/>
                </a:cxn>
                <a:cxn ang="0">
                  <a:pos x="184" y="772"/>
                </a:cxn>
                <a:cxn ang="0">
                  <a:pos x="184" y="772"/>
                </a:cxn>
                <a:cxn ang="0">
                  <a:pos x="172" y="774"/>
                </a:cxn>
                <a:cxn ang="0">
                  <a:pos x="160" y="772"/>
                </a:cxn>
                <a:cxn ang="0">
                  <a:pos x="148" y="768"/>
                </a:cxn>
                <a:cxn ang="0">
                  <a:pos x="138" y="762"/>
                </a:cxn>
                <a:cxn ang="0">
                  <a:pos x="128" y="754"/>
                </a:cxn>
                <a:cxn ang="0">
                  <a:pos x="120" y="744"/>
                </a:cxn>
                <a:cxn ang="0">
                  <a:pos x="116" y="734"/>
                </a:cxn>
                <a:cxn ang="0">
                  <a:pos x="112" y="722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20" y="18"/>
                </a:cxn>
                <a:cxn ang="0">
                  <a:pos x="28" y="10"/>
                </a:cxn>
                <a:cxn ang="0">
                  <a:pos x="40" y="6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64" y="0"/>
                </a:cxn>
                <a:cxn ang="0">
                  <a:pos x="78" y="2"/>
                </a:cxn>
                <a:cxn ang="0">
                  <a:pos x="88" y="6"/>
                </a:cxn>
                <a:cxn ang="0">
                  <a:pos x="98" y="12"/>
                </a:cxn>
                <a:cxn ang="0">
                  <a:pos x="108" y="20"/>
                </a:cxn>
                <a:cxn ang="0">
                  <a:pos x="116" y="30"/>
                </a:cxn>
                <a:cxn ang="0">
                  <a:pos x="122" y="40"/>
                </a:cxn>
                <a:cxn ang="0">
                  <a:pos x="124" y="52"/>
                </a:cxn>
                <a:cxn ang="0">
                  <a:pos x="236" y="700"/>
                </a:cxn>
              </a:cxnLst>
              <a:rect l="0" t="0" r="r" b="b"/>
              <a:pathLst>
                <a:path w="236" h="774">
                  <a:moveTo>
                    <a:pt x="236" y="700"/>
                  </a:moveTo>
                  <a:lnTo>
                    <a:pt x="236" y="700"/>
                  </a:lnTo>
                  <a:lnTo>
                    <a:pt x="236" y="712"/>
                  </a:lnTo>
                  <a:lnTo>
                    <a:pt x="234" y="724"/>
                  </a:lnTo>
                  <a:lnTo>
                    <a:pt x="230" y="736"/>
                  </a:lnTo>
                  <a:lnTo>
                    <a:pt x="224" y="746"/>
                  </a:lnTo>
                  <a:lnTo>
                    <a:pt x="216" y="756"/>
                  </a:lnTo>
                  <a:lnTo>
                    <a:pt x="208" y="764"/>
                  </a:lnTo>
                  <a:lnTo>
                    <a:pt x="196" y="770"/>
                  </a:lnTo>
                  <a:lnTo>
                    <a:pt x="184" y="772"/>
                  </a:lnTo>
                  <a:lnTo>
                    <a:pt x="184" y="772"/>
                  </a:lnTo>
                  <a:lnTo>
                    <a:pt x="184" y="772"/>
                  </a:lnTo>
                  <a:lnTo>
                    <a:pt x="172" y="774"/>
                  </a:lnTo>
                  <a:lnTo>
                    <a:pt x="160" y="772"/>
                  </a:lnTo>
                  <a:lnTo>
                    <a:pt x="148" y="768"/>
                  </a:lnTo>
                  <a:lnTo>
                    <a:pt x="138" y="762"/>
                  </a:lnTo>
                  <a:lnTo>
                    <a:pt x="128" y="754"/>
                  </a:lnTo>
                  <a:lnTo>
                    <a:pt x="120" y="744"/>
                  </a:lnTo>
                  <a:lnTo>
                    <a:pt x="116" y="734"/>
                  </a:lnTo>
                  <a:lnTo>
                    <a:pt x="112" y="722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20" y="18"/>
                  </a:lnTo>
                  <a:lnTo>
                    <a:pt x="28" y="10"/>
                  </a:lnTo>
                  <a:lnTo>
                    <a:pt x="40" y="6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64" y="0"/>
                  </a:lnTo>
                  <a:lnTo>
                    <a:pt x="78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20"/>
                  </a:lnTo>
                  <a:lnTo>
                    <a:pt x="116" y="30"/>
                  </a:lnTo>
                  <a:lnTo>
                    <a:pt x="122" y="40"/>
                  </a:lnTo>
                  <a:lnTo>
                    <a:pt x="124" y="52"/>
                  </a:lnTo>
                  <a:lnTo>
                    <a:pt x="236" y="700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4" name="Freeform 126"/>
            <p:cNvSpPr>
              <a:spLocks/>
            </p:cNvSpPr>
            <p:nvPr userDrawn="1"/>
          </p:nvSpPr>
          <p:spPr bwMode="auto">
            <a:xfrm>
              <a:off x="3155950" y="4694238"/>
              <a:ext cx="133350" cy="127000"/>
            </a:xfrm>
            <a:custGeom>
              <a:avLst/>
              <a:gdLst/>
              <a:ahLst/>
              <a:cxnLst>
                <a:cxn ang="0">
                  <a:pos x="84" y="64"/>
                </a:cxn>
                <a:cxn ang="0">
                  <a:pos x="80" y="32"/>
                </a:cxn>
                <a:cxn ang="0">
                  <a:pos x="80" y="32"/>
                </a:cxn>
                <a:cxn ang="0">
                  <a:pos x="76" y="26"/>
                </a:cxn>
                <a:cxn ang="0">
                  <a:pos x="74" y="18"/>
                </a:cxn>
                <a:cxn ang="0">
                  <a:pos x="68" y="12"/>
                </a:cxn>
                <a:cxn ang="0">
                  <a:pos x="62" y="8"/>
                </a:cxn>
                <a:cxn ang="0">
                  <a:pos x="56" y="4"/>
                </a:cxn>
                <a:cxn ang="0">
                  <a:pos x="48" y="0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2"/>
                </a:cxn>
                <a:cxn ang="0">
                  <a:pos x="18" y="6"/>
                </a:cxn>
                <a:cxn ang="0">
                  <a:pos x="12" y="10"/>
                </a:cxn>
                <a:cxn ang="0">
                  <a:pos x="8" y="16"/>
                </a:cxn>
                <a:cxn ang="0">
                  <a:pos x="4" y="24"/>
                </a:cxn>
                <a:cxn ang="0">
                  <a:pos x="2" y="30"/>
                </a:cxn>
                <a:cxn ang="0">
                  <a:pos x="0" y="38"/>
                </a:cxn>
                <a:cxn ang="0">
                  <a:pos x="0" y="46"/>
                </a:cxn>
                <a:cxn ang="0">
                  <a:pos x="6" y="76"/>
                </a:cxn>
                <a:cxn ang="0">
                  <a:pos x="6" y="76"/>
                </a:cxn>
                <a:cxn ang="0">
                  <a:pos x="16" y="78"/>
                </a:cxn>
                <a:cxn ang="0">
                  <a:pos x="28" y="80"/>
                </a:cxn>
                <a:cxn ang="0">
                  <a:pos x="44" y="78"/>
                </a:cxn>
                <a:cxn ang="0">
                  <a:pos x="44" y="78"/>
                </a:cxn>
                <a:cxn ang="0">
                  <a:pos x="64" y="74"/>
                </a:cxn>
                <a:cxn ang="0">
                  <a:pos x="74" y="70"/>
                </a:cxn>
                <a:cxn ang="0">
                  <a:pos x="80" y="66"/>
                </a:cxn>
                <a:cxn ang="0">
                  <a:pos x="84" y="64"/>
                </a:cxn>
                <a:cxn ang="0">
                  <a:pos x="84" y="64"/>
                </a:cxn>
              </a:cxnLst>
              <a:rect l="0" t="0" r="r" b="b"/>
              <a:pathLst>
                <a:path w="84" h="80">
                  <a:moveTo>
                    <a:pt x="84" y="64"/>
                  </a:moveTo>
                  <a:lnTo>
                    <a:pt x="80" y="32"/>
                  </a:lnTo>
                  <a:lnTo>
                    <a:pt x="80" y="32"/>
                  </a:lnTo>
                  <a:lnTo>
                    <a:pt x="76" y="26"/>
                  </a:lnTo>
                  <a:lnTo>
                    <a:pt x="74" y="18"/>
                  </a:lnTo>
                  <a:lnTo>
                    <a:pt x="68" y="12"/>
                  </a:lnTo>
                  <a:lnTo>
                    <a:pt x="62" y="8"/>
                  </a:lnTo>
                  <a:lnTo>
                    <a:pt x="56" y="4"/>
                  </a:lnTo>
                  <a:lnTo>
                    <a:pt x="48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2" y="10"/>
                  </a:lnTo>
                  <a:lnTo>
                    <a:pt x="8" y="16"/>
                  </a:lnTo>
                  <a:lnTo>
                    <a:pt x="4" y="24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16" y="78"/>
                  </a:lnTo>
                  <a:lnTo>
                    <a:pt x="28" y="80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64" y="74"/>
                  </a:lnTo>
                  <a:lnTo>
                    <a:pt x="74" y="70"/>
                  </a:lnTo>
                  <a:lnTo>
                    <a:pt x="80" y="66"/>
                  </a:lnTo>
                  <a:lnTo>
                    <a:pt x="84" y="64"/>
                  </a:lnTo>
                  <a:lnTo>
                    <a:pt x="84" y="64"/>
                  </a:lnTo>
                  <a:close/>
                </a:path>
              </a:pathLst>
            </a:custGeom>
            <a:solidFill>
              <a:srgbClr val="FED8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5" name="Freeform 127"/>
            <p:cNvSpPr>
              <a:spLocks/>
            </p:cNvSpPr>
            <p:nvPr userDrawn="1"/>
          </p:nvSpPr>
          <p:spPr bwMode="auto">
            <a:xfrm>
              <a:off x="3228975" y="5189538"/>
              <a:ext cx="136525" cy="34925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86" y="8"/>
                </a:cxn>
                <a:cxn ang="0">
                  <a:pos x="82" y="1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4" y="14"/>
                </a:cxn>
                <a:cxn ang="0">
                  <a:pos x="82" y="0"/>
                </a:cxn>
                <a:cxn ang="0">
                  <a:pos x="82" y="0"/>
                </a:cxn>
                <a:cxn ang="0">
                  <a:pos x="84" y="2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86" h="22">
                  <a:moveTo>
                    <a:pt x="86" y="4"/>
                  </a:moveTo>
                  <a:lnTo>
                    <a:pt x="86" y="4"/>
                  </a:lnTo>
                  <a:lnTo>
                    <a:pt x="86" y="8"/>
                  </a:lnTo>
                  <a:lnTo>
                    <a:pt x="82" y="1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4" y="14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4" y="2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solidFill>
              <a:srgbClr val="FED8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6" name="Freeform 128"/>
            <p:cNvSpPr>
              <a:spLocks/>
            </p:cNvSpPr>
            <p:nvPr userDrawn="1"/>
          </p:nvSpPr>
          <p:spPr bwMode="auto">
            <a:xfrm>
              <a:off x="3267075" y="5230813"/>
              <a:ext cx="73025" cy="22225"/>
            </a:xfrm>
            <a:custGeom>
              <a:avLst/>
              <a:gdLst/>
              <a:ahLst/>
              <a:cxnLst>
                <a:cxn ang="0">
                  <a:pos x="46" y="4"/>
                </a:cxn>
                <a:cxn ang="0">
                  <a:pos x="46" y="4"/>
                </a:cxn>
                <a:cxn ang="0">
                  <a:pos x="46" y="6"/>
                </a:cxn>
                <a:cxn ang="0">
                  <a:pos x="44" y="8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0"/>
                </a:cxn>
                <a:cxn ang="0">
                  <a:pos x="46" y="4"/>
                </a:cxn>
                <a:cxn ang="0">
                  <a:pos x="46" y="4"/>
                </a:cxn>
              </a:cxnLst>
              <a:rect l="0" t="0" r="r" b="b"/>
              <a:pathLst>
                <a:path w="46" h="14">
                  <a:moveTo>
                    <a:pt x="46" y="4"/>
                  </a:moveTo>
                  <a:lnTo>
                    <a:pt x="46" y="4"/>
                  </a:lnTo>
                  <a:lnTo>
                    <a:pt x="46" y="6"/>
                  </a:lnTo>
                  <a:lnTo>
                    <a:pt x="44" y="8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6" y="4"/>
                  </a:lnTo>
                  <a:lnTo>
                    <a:pt x="46" y="4"/>
                  </a:lnTo>
                  <a:close/>
                </a:path>
              </a:pathLst>
            </a:custGeom>
            <a:solidFill>
              <a:srgbClr val="FED8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7" name="Freeform 129"/>
            <p:cNvSpPr>
              <a:spLocks/>
            </p:cNvSpPr>
            <p:nvPr userDrawn="1"/>
          </p:nvSpPr>
          <p:spPr bwMode="auto">
            <a:xfrm>
              <a:off x="3384550" y="5951538"/>
              <a:ext cx="889000" cy="904875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50" y="570"/>
                </a:cxn>
                <a:cxn ang="0">
                  <a:pos x="560" y="570"/>
                </a:cxn>
                <a:cxn ang="0">
                  <a:pos x="414" y="0"/>
                </a:cxn>
                <a:cxn ang="0">
                  <a:pos x="414" y="0"/>
                </a:cxn>
                <a:cxn ang="0">
                  <a:pos x="398" y="6"/>
                </a:cxn>
                <a:cxn ang="0">
                  <a:pos x="378" y="12"/>
                </a:cxn>
                <a:cxn ang="0">
                  <a:pos x="330" y="24"/>
                </a:cxn>
                <a:cxn ang="0">
                  <a:pos x="270" y="34"/>
                </a:cxn>
                <a:cxn ang="0">
                  <a:pos x="206" y="44"/>
                </a:cxn>
                <a:cxn ang="0">
                  <a:pos x="142" y="52"/>
                </a:cxn>
                <a:cxn ang="0">
                  <a:pos x="84" y="58"/>
                </a:cxn>
                <a:cxn ang="0">
                  <a:pos x="34" y="60"/>
                </a:cxn>
                <a:cxn ang="0">
                  <a:pos x="16" y="60"/>
                </a:cxn>
                <a:cxn ang="0">
                  <a:pos x="0" y="58"/>
                </a:cxn>
                <a:cxn ang="0">
                  <a:pos x="0" y="58"/>
                </a:cxn>
              </a:cxnLst>
              <a:rect l="0" t="0" r="r" b="b"/>
              <a:pathLst>
                <a:path w="560" h="570">
                  <a:moveTo>
                    <a:pt x="0" y="58"/>
                  </a:moveTo>
                  <a:lnTo>
                    <a:pt x="50" y="570"/>
                  </a:lnTo>
                  <a:lnTo>
                    <a:pt x="560" y="570"/>
                  </a:lnTo>
                  <a:lnTo>
                    <a:pt x="414" y="0"/>
                  </a:lnTo>
                  <a:lnTo>
                    <a:pt x="414" y="0"/>
                  </a:lnTo>
                  <a:lnTo>
                    <a:pt x="398" y="6"/>
                  </a:lnTo>
                  <a:lnTo>
                    <a:pt x="378" y="12"/>
                  </a:lnTo>
                  <a:lnTo>
                    <a:pt x="330" y="24"/>
                  </a:lnTo>
                  <a:lnTo>
                    <a:pt x="270" y="34"/>
                  </a:lnTo>
                  <a:lnTo>
                    <a:pt x="206" y="44"/>
                  </a:lnTo>
                  <a:lnTo>
                    <a:pt x="142" y="52"/>
                  </a:lnTo>
                  <a:lnTo>
                    <a:pt x="84" y="58"/>
                  </a:lnTo>
                  <a:lnTo>
                    <a:pt x="34" y="60"/>
                  </a:lnTo>
                  <a:lnTo>
                    <a:pt x="16" y="60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8" name="Freeform 130"/>
            <p:cNvSpPr>
              <a:spLocks/>
            </p:cNvSpPr>
            <p:nvPr userDrawn="1"/>
          </p:nvSpPr>
          <p:spPr bwMode="auto">
            <a:xfrm>
              <a:off x="1730375" y="4932363"/>
              <a:ext cx="361950" cy="1050925"/>
            </a:xfrm>
            <a:custGeom>
              <a:avLst/>
              <a:gdLst/>
              <a:ahLst/>
              <a:cxnLst>
                <a:cxn ang="0">
                  <a:pos x="64" y="620"/>
                </a:cxn>
                <a:cxn ang="0">
                  <a:pos x="64" y="620"/>
                </a:cxn>
                <a:cxn ang="0">
                  <a:pos x="58" y="610"/>
                </a:cxn>
                <a:cxn ang="0">
                  <a:pos x="54" y="594"/>
                </a:cxn>
                <a:cxn ang="0">
                  <a:pos x="42" y="550"/>
                </a:cxn>
                <a:cxn ang="0">
                  <a:pos x="30" y="490"/>
                </a:cxn>
                <a:cxn ang="0">
                  <a:pos x="20" y="426"/>
                </a:cxn>
                <a:cxn ang="0">
                  <a:pos x="6" y="308"/>
                </a:cxn>
                <a:cxn ang="0">
                  <a:pos x="0" y="256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2" y="12"/>
                </a:cxn>
                <a:cxn ang="0">
                  <a:pos x="160" y="26"/>
                </a:cxn>
                <a:cxn ang="0">
                  <a:pos x="168" y="42"/>
                </a:cxn>
                <a:cxn ang="0">
                  <a:pos x="176" y="62"/>
                </a:cxn>
                <a:cxn ang="0">
                  <a:pos x="184" y="84"/>
                </a:cxn>
                <a:cxn ang="0">
                  <a:pos x="188" y="106"/>
                </a:cxn>
                <a:cxn ang="0">
                  <a:pos x="188" y="118"/>
                </a:cxn>
                <a:cxn ang="0">
                  <a:pos x="186" y="128"/>
                </a:cxn>
                <a:cxn ang="0">
                  <a:pos x="186" y="128"/>
                </a:cxn>
                <a:cxn ang="0">
                  <a:pos x="178" y="182"/>
                </a:cxn>
                <a:cxn ang="0">
                  <a:pos x="166" y="234"/>
                </a:cxn>
                <a:cxn ang="0">
                  <a:pos x="154" y="290"/>
                </a:cxn>
                <a:cxn ang="0">
                  <a:pos x="212" y="490"/>
                </a:cxn>
                <a:cxn ang="0">
                  <a:pos x="212" y="490"/>
                </a:cxn>
                <a:cxn ang="0">
                  <a:pos x="216" y="498"/>
                </a:cxn>
                <a:cxn ang="0">
                  <a:pos x="220" y="508"/>
                </a:cxn>
                <a:cxn ang="0">
                  <a:pos x="222" y="522"/>
                </a:cxn>
                <a:cxn ang="0">
                  <a:pos x="222" y="522"/>
                </a:cxn>
                <a:cxn ang="0">
                  <a:pos x="226" y="536"/>
                </a:cxn>
                <a:cxn ang="0">
                  <a:pos x="228" y="554"/>
                </a:cxn>
                <a:cxn ang="0">
                  <a:pos x="228" y="570"/>
                </a:cxn>
                <a:cxn ang="0">
                  <a:pos x="226" y="588"/>
                </a:cxn>
                <a:cxn ang="0">
                  <a:pos x="222" y="606"/>
                </a:cxn>
                <a:cxn ang="0">
                  <a:pos x="216" y="620"/>
                </a:cxn>
                <a:cxn ang="0">
                  <a:pos x="206" y="634"/>
                </a:cxn>
                <a:cxn ang="0">
                  <a:pos x="200" y="640"/>
                </a:cxn>
                <a:cxn ang="0">
                  <a:pos x="192" y="646"/>
                </a:cxn>
                <a:cxn ang="0">
                  <a:pos x="192" y="646"/>
                </a:cxn>
                <a:cxn ang="0">
                  <a:pos x="178" y="652"/>
                </a:cxn>
                <a:cxn ang="0">
                  <a:pos x="166" y="658"/>
                </a:cxn>
                <a:cxn ang="0">
                  <a:pos x="156" y="662"/>
                </a:cxn>
                <a:cxn ang="0">
                  <a:pos x="144" y="662"/>
                </a:cxn>
                <a:cxn ang="0">
                  <a:pos x="134" y="662"/>
                </a:cxn>
                <a:cxn ang="0">
                  <a:pos x="126" y="662"/>
                </a:cxn>
                <a:cxn ang="0">
                  <a:pos x="108" y="656"/>
                </a:cxn>
                <a:cxn ang="0">
                  <a:pos x="94" y="648"/>
                </a:cxn>
                <a:cxn ang="0">
                  <a:pos x="82" y="638"/>
                </a:cxn>
                <a:cxn ang="0">
                  <a:pos x="64" y="620"/>
                </a:cxn>
                <a:cxn ang="0">
                  <a:pos x="64" y="620"/>
                </a:cxn>
              </a:cxnLst>
              <a:rect l="0" t="0" r="r" b="b"/>
              <a:pathLst>
                <a:path w="228" h="662">
                  <a:moveTo>
                    <a:pt x="64" y="620"/>
                  </a:moveTo>
                  <a:lnTo>
                    <a:pt x="64" y="620"/>
                  </a:lnTo>
                  <a:lnTo>
                    <a:pt x="58" y="610"/>
                  </a:lnTo>
                  <a:lnTo>
                    <a:pt x="54" y="594"/>
                  </a:lnTo>
                  <a:lnTo>
                    <a:pt x="42" y="550"/>
                  </a:lnTo>
                  <a:lnTo>
                    <a:pt x="30" y="490"/>
                  </a:lnTo>
                  <a:lnTo>
                    <a:pt x="20" y="426"/>
                  </a:lnTo>
                  <a:lnTo>
                    <a:pt x="6" y="308"/>
                  </a:lnTo>
                  <a:lnTo>
                    <a:pt x="0" y="256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2" y="12"/>
                  </a:lnTo>
                  <a:lnTo>
                    <a:pt x="160" y="26"/>
                  </a:lnTo>
                  <a:lnTo>
                    <a:pt x="168" y="42"/>
                  </a:lnTo>
                  <a:lnTo>
                    <a:pt x="176" y="62"/>
                  </a:lnTo>
                  <a:lnTo>
                    <a:pt x="184" y="84"/>
                  </a:lnTo>
                  <a:lnTo>
                    <a:pt x="188" y="106"/>
                  </a:lnTo>
                  <a:lnTo>
                    <a:pt x="188" y="118"/>
                  </a:lnTo>
                  <a:lnTo>
                    <a:pt x="186" y="128"/>
                  </a:lnTo>
                  <a:lnTo>
                    <a:pt x="186" y="128"/>
                  </a:lnTo>
                  <a:lnTo>
                    <a:pt x="178" y="182"/>
                  </a:lnTo>
                  <a:lnTo>
                    <a:pt x="166" y="234"/>
                  </a:lnTo>
                  <a:lnTo>
                    <a:pt x="154" y="290"/>
                  </a:lnTo>
                  <a:lnTo>
                    <a:pt x="212" y="490"/>
                  </a:lnTo>
                  <a:lnTo>
                    <a:pt x="212" y="490"/>
                  </a:lnTo>
                  <a:lnTo>
                    <a:pt x="216" y="498"/>
                  </a:lnTo>
                  <a:lnTo>
                    <a:pt x="220" y="508"/>
                  </a:lnTo>
                  <a:lnTo>
                    <a:pt x="222" y="522"/>
                  </a:lnTo>
                  <a:lnTo>
                    <a:pt x="222" y="522"/>
                  </a:lnTo>
                  <a:lnTo>
                    <a:pt x="226" y="536"/>
                  </a:lnTo>
                  <a:lnTo>
                    <a:pt x="228" y="554"/>
                  </a:lnTo>
                  <a:lnTo>
                    <a:pt x="228" y="570"/>
                  </a:lnTo>
                  <a:lnTo>
                    <a:pt x="226" y="588"/>
                  </a:lnTo>
                  <a:lnTo>
                    <a:pt x="222" y="606"/>
                  </a:lnTo>
                  <a:lnTo>
                    <a:pt x="216" y="620"/>
                  </a:lnTo>
                  <a:lnTo>
                    <a:pt x="206" y="634"/>
                  </a:lnTo>
                  <a:lnTo>
                    <a:pt x="200" y="640"/>
                  </a:lnTo>
                  <a:lnTo>
                    <a:pt x="192" y="646"/>
                  </a:lnTo>
                  <a:lnTo>
                    <a:pt x="192" y="646"/>
                  </a:lnTo>
                  <a:lnTo>
                    <a:pt x="178" y="652"/>
                  </a:lnTo>
                  <a:lnTo>
                    <a:pt x="166" y="658"/>
                  </a:lnTo>
                  <a:lnTo>
                    <a:pt x="156" y="662"/>
                  </a:lnTo>
                  <a:lnTo>
                    <a:pt x="144" y="662"/>
                  </a:lnTo>
                  <a:lnTo>
                    <a:pt x="134" y="662"/>
                  </a:lnTo>
                  <a:lnTo>
                    <a:pt x="126" y="662"/>
                  </a:lnTo>
                  <a:lnTo>
                    <a:pt x="108" y="656"/>
                  </a:lnTo>
                  <a:lnTo>
                    <a:pt x="94" y="648"/>
                  </a:lnTo>
                  <a:lnTo>
                    <a:pt x="82" y="638"/>
                  </a:lnTo>
                  <a:lnTo>
                    <a:pt x="64" y="620"/>
                  </a:lnTo>
                  <a:lnTo>
                    <a:pt x="64" y="620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22" name="Freeform 134"/>
            <p:cNvSpPr>
              <a:spLocks/>
            </p:cNvSpPr>
            <p:nvPr userDrawn="1"/>
          </p:nvSpPr>
          <p:spPr bwMode="auto">
            <a:xfrm>
              <a:off x="4587875" y="58738"/>
              <a:ext cx="276225" cy="387350"/>
            </a:xfrm>
            <a:custGeom>
              <a:avLst/>
              <a:gdLst/>
              <a:ahLst/>
              <a:cxnLst>
                <a:cxn ang="0">
                  <a:pos x="174" y="114"/>
                </a:cxn>
                <a:cxn ang="0">
                  <a:pos x="168" y="102"/>
                </a:cxn>
                <a:cxn ang="0">
                  <a:pos x="158" y="98"/>
                </a:cxn>
                <a:cxn ang="0">
                  <a:pos x="138" y="100"/>
                </a:cxn>
                <a:cxn ang="0">
                  <a:pos x="112" y="100"/>
                </a:cxn>
                <a:cxn ang="0">
                  <a:pos x="100" y="98"/>
                </a:cxn>
                <a:cxn ang="0">
                  <a:pos x="96" y="92"/>
                </a:cxn>
                <a:cxn ang="0">
                  <a:pos x="94" y="86"/>
                </a:cxn>
                <a:cxn ang="0">
                  <a:pos x="98" y="68"/>
                </a:cxn>
                <a:cxn ang="0">
                  <a:pos x="106" y="56"/>
                </a:cxn>
                <a:cxn ang="0">
                  <a:pos x="120" y="38"/>
                </a:cxn>
                <a:cxn ang="0">
                  <a:pos x="122" y="18"/>
                </a:cxn>
                <a:cxn ang="0">
                  <a:pos x="120" y="10"/>
                </a:cxn>
                <a:cxn ang="0">
                  <a:pos x="112" y="0"/>
                </a:cxn>
                <a:cxn ang="0">
                  <a:pos x="106" y="0"/>
                </a:cxn>
                <a:cxn ang="0">
                  <a:pos x="102" y="4"/>
                </a:cxn>
                <a:cxn ang="0">
                  <a:pos x="94" y="16"/>
                </a:cxn>
                <a:cxn ang="0">
                  <a:pos x="74" y="40"/>
                </a:cxn>
                <a:cxn ang="0">
                  <a:pos x="52" y="62"/>
                </a:cxn>
                <a:cxn ang="0">
                  <a:pos x="24" y="80"/>
                </a:cxn>
                <a:cxn ang="0">
                  <a:pos x="18" y="90"/>
                </a:cxn>
                <a:cxn ang="0">
                  <a:pos x="12" y="98"/>
                </a:cxn>
                <a:cxn ang="0">
                  <a:pos x="8" y="104"/>
                </a:cxn>
                <a:cxn ang="0">
                  <a:pos x="0" y="164"/>
                </a:cxn>
                <a:cxn ang="0">
                  <a:pos x="2" y="184"/>
                </a:cxn>
                <a:cxn ang="0">
                  <a:pos x="6" y="220"/>
                </a:cxn>
                <a:cxn ang="0">
                  <a:pos x="12" y="234"/>
                </a:cxn>
                <a:cxn ang="0">
                  <a:pos x="38" y="236"/>
                </a:cxn>
                <a:cxn ang="0">
                  <a:pos x="78" y="244"/>
                </a:cxn>
                <a:cxn ang="0">
                  <a:pos x="90" y="244"/>
                </a:cxn>
                <a:cxn ang="0">
                  <a:pos x="134" y="240"/>
                </a:cxn>
                <a:cxn ang="0">
                  <a:pos x="146" y="234"/>
                </a:cxn>
                <a:cxn ang="0">
                  <a:pos x="150" y="228"/>
                </a:cxn>
                <a:cxn ang="0">
                  <a:pos x="150" y="214"/>
                </a:cxn>
                <a:cxn ang="0">
                  <a:pos x="158" y="210"/>
                </a:cxn>
                <a:cxn ang="0">
                  <a:pos x="166" y="196"/>
                </a:cxn>
                <a:cxn ang="0">
                  <a:pos x="166" y="188"/>
                </a:cxn>
                <a:cxn ang="0">
                  <a:pos x="164" y="178"/>
                </a:cxn>
                <a:cxn ang="0">
                  <a:pos x="168" y="172"/>
                </a:cxn>
                <a:cxn ang="0">
                  <a:pos x="172" y="158"/>
                </a:cxn>
                <a:cxn ang="0">
                  <a:pos x="172" y="150"/>
                </a:cxn>
                <a:cxn ang="0">
                  <a:pos x="168" y="138"/>
                </a:cxn>
                <a:cxn ang="0">
                  <a:pos x="172" y="130"/>
                </a:cxn>
                <a:cxn ang="0">
                  <a:pos x="174" y="114"/>
                </a:cxn>
              </a:cxnLst>
              <a:rect l="0" t="0" r="r" b="b"/>
              <a:pathLst>
                <a:path w="174" h="244">
                  <a:moveTo>
                    <a:pt x="174" y="114"/>
                  </a:moveTo>
                  <a:lnTo>
                    <a:pt x="174" y="114"/>
                  </a:lnTo>
                  <a:lnTo>
                    <a:pt x="172" y="106"/>
                  </a:lnTo>
                  <a:lnTo>
                    <a:pt x="168" y="102"/>
                  </a:lnTo>
                  <a:lnTo>
                    <a:pt x="162" y="100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38" y="100"/>
                  </a:lnTo>
                  <a:lnTo>
                    <a:pt x="124" y="102"/>
                  </a:lnTo>
                  <a:lnTo>
                    <a:pt x="112" y="100"/>
                  </a:lnTo>
                  <a:lnTo>
                    <a:pt x="112" y="100"/>
                  </a:lnTo>
                  <a:lnTo>
                    <a:pt x="100" y="98"/>
                  </a:lnTo>
                  <a:lnTo>
                    <a:pt x="98" y="96"/>
                  </a:lnTo>
                  <a:lnTo>
                    <a:pt x="96" y="92"/>
                  </a:lnTo>
                  <a:lnTo>
                    <a:pt x="96" y="92"/>
                  </a:lnTo>
                  <a:lnTo>
                    <a:pt x="94" y="86"/>
                  </a:lnTo>
                  <a:lnTo>
                    <a:pt x="94" y="78"/>
                  </a:lnTo>
                  <a:lnTo>
                    <a:pt x="98" y="68"/>
                  </a:lnTo>
                  <a:lnTo>
                    <a:pt x="106" y="56"/>
                  </a:lnTo>
                  <a:lnTo>
                    <a:pt x="106" y="56"/>
                  </a:lnTo>
                  <a:lnTo>
                    <a:pt x="114" y="46"/>
                  </a:lnTo>
                  <a:lnTo>
                    <a:pt x="120" y="38"/>
                  </a:lnTo>
                  <a:lnTo>
                    <a:pt x="122" y="28"/>
                  </a:lnTo>
                  <a:lnTo>
                    <a:pt x="122" y="18"/>
                  </a:lnTo>
                  <a:lnTo>
                    <a:pt x="122" y="18"/>
                  </a:lnTo>
                  <a:lnTo>
                    <a:pt x="120" y="10"/>
                  </a:lnTo>
                  <a:lnTo>
                    <a:pt x="116" y="4"/>
                  </a:lnTo>
                  <a:lnTo>
                    <a:pt x="112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4" y="0"/>
                  </a:lnTo>
                  <a:lnTo>
                    <a:pt x="102" y="4"/>
                  </a:lnTo>
                  <a:lnTo>
                    <a:pt x="94" y="16"/>
                  </a:lnTo>
                  <a:lnTo>
                    <a:pt x="94" y="16"/>
                  </a:lnTo>
                  <a:lnTo>
                    <a:pt x="86" y="26"/>
                  </a:lnTo>
                  <a:lnTo>
                    <a:pt x="74" y="40"/>
                  </a:lnTo>
                  <a:lnTo>
                    <a:pt x="52" y="62"/>
                  </a:lnTo>
                  <a:lnTo>
                    <a:pt x="52" y="62"/>
                  </a:lnTo>
                  <a:lnTo>
                    <a:pt x="34" y="72"/>
                  </a:lnTo>
                  <a:lnTo>
                    <a:pt x="24" y="80"/>
                  </a:lnTo>
                  <a:lnTo>
                    <a:pt x="20" y="84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2" y="98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2" y="130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2" y="184"/>
                  </a:lnTo>
                  <a:lnTo>
                    <a:pt x="4" y="204"/>
                  </a:lnTo>
                  <a:lnTo>
                    <a:pt x="6" y="220"/>
                  </a:lnTo>
                  <a:lnTo>
                    <a:pt x="12" y="234"/>
                  </a:lnTo>
                  <a:lnTo>
                    <a:pt x="12" y="234"/>
                  </a:lnTo>
                  <a:lnTo>
                    <a:pt x="38" y="236"/>
                  </a:lnTo>
                  <a:lnTo>
                    <a:pt x="38" y="236"/>
                  </a:lnTo>
                  <a:lnTo>
                    <a:pt x="64" y="242"/>
                  </a:lnTo>
                  <a:lnTo>
                    <a:pt x="78" y="244"/>
                  </a:lnTo>
                  <a:lnTo>
                    <a:pt x="90" y="244"/>
                  </a:lnTo>
                  <a:lnTo>
                    <a:pt x="90" y="244"/>
                  </a:lnTo>
                  <a:lnTo>
                    <a:pt x="120" y="244"/>
                  </a:lnTo>
                  <a:lnTo>
                    <a:pt x="134" y="240"/>
                  </a:lnTo>
                  <a:lnTo>
                    <a:pt x="140" y="238"/>
                  </a:lnTo>
                  <a:lnTo>
                    <a:pt x="146" y="234"/>
                  </a:lnTo>
                  <a:lnTo>
                    <a:pt x="146" y="234"/>
                  </a:lnTo>
                  <a:lnTo>
                    <a:pt x="150" y="228"/>
                  </a:lnTo>
                  <a:lnTo>
                    <a:pt x="150" y="220"/>
                  </a:lnTo>
                  <a:lnTo>
                    <a:pt x="150" y="214"/>
                  </a:lnTo>
                  <a:lnTo>
                    <a:pt x="150" y="214"/>
                  </a:lnTo>
                  <a:lnTo>
                    <a:pt x="158" y="210"/>
                  </a:lnTo>
                  <a:lnTo>
                    <a:pt x="162" y="204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88"/>
                  </a:lnTo>
                  <a:lnTo>
                    <a:pt x="166" y="182"/>
                  </a:lnTo>
                  <a:lnTo>
                    <a:pt x="164" y="178"/>
                  </a:lnTo>
                  <a:lnTo>
                    <a:pt x="164" y="178"/>
                  </a:lnTo>
                  <a:lnTo>
                    <a:pt x="168" y="172"/>
                  </a:lnTo>
                  <a:lnTo>
                    <a:pt x="170" y="166"/>
                  </a:lnTo>
                  <a:lnTo>
                    <a:pt x="172" y="158"/>
                  </a:lnTo>
                  <a:lnTo>
                    <a:pt x="172" y="158"/>
                  </a:lnTo>
                  <a:lnTo>
                    <a:pt x="172" y="150"/>
                  </a:lnTo>
                  <a:lnTo>
                    <a:pt x="170" y="144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72" y="130"/>
                  </a:lnTo>
                  <a:lnTo>
                    <a:pt x="174" y="122"/>
                  </a:lnTo>
                  <a:lnTo>
                    <a:pt x="174" y="114"/>
                  </a:lnTo>
                  <a:lnTo>
                    <a:pt x="174" y="1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23" name="Freeform 135"/>
            <p:cNvSpPr>
              <a:spLocks/>
            </p:cNvSpPr>
            <p:nvPr userDrawn="1"/>
          </p:nvSpPr>
          <p:spPr bwMode="auto">
            <a:xfrm>
              <a:off x="4467225" y="188913"/>
              <a:ext cx="123825" cy="2571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78" y="0"/>
                </a:cxn>
                <a:cxn ang="0">
                  <a:pos x="78" y="0"/>
                </a:cxn>
                <a:cxn ang="0">
                  <a:pos x="74" y="2"/>
                </a:cxn>
                <a:cxn ang="0">
                  <a:pos x="70" y="6"/>
                </a:cxn>
                <a:cxn ang="0">
                  <a:pos x="66" y="14"/>
                </a:cxn>
                <a:cxn ang="0">
                  <a:pos x="64" y="24"/>
                </a:cxn>
                <a:cxn ang="0">
                  <a:pos x="58" y="50"/>
                </a:cxn>
                <a:cxn ang="0">
                  <a:pos x="58" y="82"/>
                </a:cxn>
                <a:cxn ang="0">
                  <a:pos x="58" y="82"/>
                </a:cxn>
                <a:cxn ang="0">
                  <a:pos x="58" y="112"/>
                </a:cxn>
                <a:cxn ang="0">
                  <a:pos x="64" y="138"/>
                </a:cxn>
                <a:cxn ang="0">
                  <a:pos x="66" y="148"/>
                </a:cxn>
                <a:cxn ang="0">
                  <a:pos x="70" y="156"/>
                </a:cxn>
                <a:cxn ang="0">
                  <a:pos x="74" y="160"/>
                </a:cxn>
                <a:cxn ang="0">
                  <a:pos x="78" y="162"/>
                </a:cxn>
                <a:cxn ang="0">
                  <a:pos x="20" y="162"/>
                </a:cxn>
                <a:cxn ang="0">
                  <a:pos x="20" y="162"/>
                </a:cxn>
                <a:cxn ang="0">
                  <a:pos x="16" y="160"/>
                </a:cxn>
                <a:cxn ang="0">
                  <a:pos x="12" y="156"/>
                </a:cxn>
                <a:cxn ang="0">
                  <a:pos x="8" y="148"/>
                </a:cxn>
                <a:cxn ang="0">
                  <a:pos x="6" y="138"/>
                </a:cxn>
                <a:cxn ang="0">
                  <a:pos x="2" y="112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2" y="50"/>
                </a:cxn>
                <a:cxn ang="0">
                  <a:pos x="6" y="24"/>
                </a:cxn>
                <a:cxn ang="0">
                  <a:pos x="10" y="14"/>
                </a:cxn>
                <a:cxn ang="0">
                  <a:pos x="12" y="6"/>
                </a:cxn>
                <a:cxn ang="0">
                  <a:pos x="16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78" h="162">
                  <a:moveTo>
                    <a:pt x="22" y="0"/>
                  </a:move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0" y="6"/>
                  </a:lnTo>
                  <a:lnTo>
                    <a:pt x="66" y="14"/>
                  </a:lnTo>
                  <a:lnTo>
                    <a:pt x="64" y="24"/>
                  </a:lnTo>
                  <a:lnTo>
                    <a:pt x="58" y="50"/>
                  </a:lnTo>
                  <a:lnTo>
                    <a:pt x="58" y="82"/>
                  </a:lnTo>
                  <a:lnTo>
                    <a:pt x="58" y="82"/>
                  </a:lnTo>
                  <a:lnTo>
                    <a:pt x="58" y="112"/>
                  </a:lnTo>
                  <a:lnTo>
                    <a:pt x="64" y="138"/>
                  </a:lnTo>
                  <a:lnTo>
                    <a:pt x="66" y="148"/>
                  </a:lnTo>
                  <a:lnTo>
                    <a:pt x="70" y="156"/>
                  </a:lnTo>
                  <a:lnTo>
                    <a:pt x="74" y="160"/>
                  </a:lnTo>
                  <a:lnTo>
                    <a:pt x="78" y="162"/>
                  </a:lnTo>
                  <a:lnTo>
                    <a:pt x="20" y="162"/>
                  </a:lnTo>
                  <a:lnTo>
                    <a:pt x="20" y="162"/>
                  </a:lnTo>
                  <a:lnTo>
                    <a:pt x="16" y="160"/>
                  </a:lnTo>
                  <a:lnTo>
                    <a:pt x="12" y="156"/>
                  </a:lnTo>
                  <a:lnTo>
                    <a:pt x="8" y="148"/>
                  </a:lnTo>
                  <a:lnTo>
                    <a:pt x="6" y="138"/>
                  </a:lnTo>
                  <a:lnTo>
                    <a:pt x="2" y="112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2" y="50"/>
                  </a:lnTo>
                  <a:lnTo>
                    <a:pt x="6" y="24"/>
                  </a:lnTo>
                  <a:lnTo>
                    <a:pt x="10" y="14"/>
                  </a:lnTo>
                  <a:lnTo>
                    <a:pt x="12" y="6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24" name="Freeform 136"/>
            <p:cNvSpPr>
              <a:spLocks noEditPoints="1"/>
            </p:cNvSpPr>
            <p:nvPr userDrawn="1"/>
          </p:nvSpPr>
          <p:spPr bwMode="auto">
            <a:xfrm>
              <a:off x="1901825" y="1976438"/>
              <a:ext cx="663575" cy="663575"/>
            </a:xfrm>
            <a:custGeom>
              <a:avLst/>
              <a:gdLst/>
              <a:ahLst/>
              <a:cxnLst>
                <a:cxn ang="0">
                  <a:pos x="342" y="48"/>
                </a:cxn>
                <a:cxn ang="0">
                  <a:pos x="208" y="0"/>
                </a:cxn>
                <a:cxn ang="0">
                  <a:pos x="108" y="24"/>
                </a:cxn>
                <a:cxn ang="0">
                  <a:pos x="18" y="122"/>
                </a:cxn>
                <a:cxn ang="0">
                  <a:pos x="0" y="208"/>
                </a:cxn>
                <a:cxn ang="0">
                  <a:pos x="48" y="342"/>
                </a:cxn>
                <a:cxn ang="0">
                  <a:pos x="166" y="414"/>
                </a:cxn>
                <a:cxn ang="0">
                  <a:pos x="250" y="414"/>
                </a:cxn>
                <a:cxn ang="0">
                  <a:pos x="370" y="342"/>
                </a:cxn>
                <a:cxn ang="0">
                  <a:pos x="418" y="208"/>
                </a:cxn>
                <a:cxn ang="0">
                  <a:pos x="398" y="122"/>
                </a:cxn>
                <a:cxn ang="0">
                  <a:pos x="58" y="276"/>
                </a:cxn>
                <a:cxn ang="0">
                  <a:pos x="336" y="336"/>
                </a:cxn>
                <a:cxn ang="0">
                  <a:pos x="226" y="388"/>
                </a:cxn>
                <a:cxn ang="0">
                  <a:pos x="146" y="378"/>
                </a:cxn>
                <a:cxn ang="0">
                  <a:pos x="134" y="300"/>
                </a:cxn>
                <a:cxn ang="0">
                  <a:pos x="94" y="282"/>
                </a:cxn>
                <a:cxn ang="0">
                  <a:pos x="64" y="262"/>
                </a:cxn>
                <a:cxn ang="0">
                  <a:pos x="54" y="236"/>
                </a:cxn>
                <a:cxn ang="0">
                  <a:pos x="90" y="212"/>
                </a:cxn>
                <a:cxn ang="0">
                  <a:pos x="102" y="180"/>
                </a:cxn>
                <a:cxn ang="0">
                  <a:pos x="94" y="158"/>
                </a:cxn>
                <a:cxn ang="0">
                  <a:pos x="70" y="176"/>
                </a:cxn>
                <a:cxn ang="0">
                  <a:pos x="80" y="142"/>
                </a:cxn>
                <a:cxn ang="0">
                  <a:pos x="64" y="130"/>
                </a:cxn>
                <a:cxn ang="0">
                  <a:pos x="72" y="114"/>
                </a:cxn>
                <a:cxn ang="0">
                  <a:pos x="106" y="116"/>
                </a:cxn>
                <a:cxn ang="0">
                  <a:pos x="130" y="144"/>
                </a:cxn>
                <a:cxn ang="0">
                  <a:pos x="158" y="114"/>
                </a:cxn>
                <a:cxn ang="0">
                  <a:pos x="140" y="86"/>
                </a:cxn>
                <a:cxn ang="0">
                  <a:pos x="110" y="92"/>
                </a:cxn>
                <a:cxn ang="0">
                  <a:pos x="98" y="66"/>
                </a:cxn>
                <a:cxn ang="0">
                  <a:pos x="208" y="28"/>
                </a:cxn>
                <a:cxn ang="0">
                  <a:pos x="294" y="50"/>
                </a:cxn>
                <a:cxn ang="0">
                  <a:pos x="324" y="116"/>
                </a:cxn>
                <a:cxn ang="0">
                  <a:pos x="284" y="128"/>
                </a:cxn>
                <a:cxn ang="0">
                  <a:pos x="252" y="134"/>
                </a:cxn>
                <a:cxn ang="0">
                  <a:pos x="230" y="138"/>
                </a:cxn>
                <a:cxn ang="0">
                  <a:pos x="232" y="158"/>
                </a:cxn>
                <a:cxn ang="0">
                  <a:pos x="254" y="154"/>
                </a:cxn>
                <a:cxn ang="0">
                  <a:pos x="214" y="172"/>
                </a:cxn>
                <a:cxn ang="0">
                  <a:pos x="206" y="192"/>
                </a:cxn>
                <a:cxn ang="0">
                  <a:pos x="200" y="204"/>
                </a:cxn>
                <a:cxn ang="0">
                  <a:pos x="242" y="194"/>
                </a:cxn>
                <a:cxn ang="0">
                  <a:pos x="274" y="188"/>
                </a:cxn>
                <a:cxn ang="0">
                  <a:pos x="268" y="212"/>
                </a:cxn>
                <a:cxn ang="0">
                  <a:pos x="290" y="230"/>
                </a:cxn>
                <a:cxn ang="0">
                  <a:pos x="314" y="222"/>
                </a:cxn>
                <a:cxn ang="0">
                  <a:pos x="338" y="248"/>
                </a:cxn>
                <a:cxn ang="0">
                  <a:pos x="360" y="240"/>
                </a:cxn>
                <a:cxn ang="0">
                  <a:pos x="366" y="298"/>
                </a:cxn>
                <a:cxn ang="0">
                  <a:pos x="270" y="248"/>
                </a:cxn>
                <a:cxn ang="0">
                  <a:pos x="248" y="230"/>
                </a:cxn>
                <a:cxn ang="0">
                  <a:pos x="204" y="216"/>
                </a:cxn>
                <a:cxn ang="0">
                  <a:pos x="180" y="256"/>
                </a:cxn>
                <a:cxn ang="0">
                  <a:pos x="202" y="280"/>
                </a:cxn>
                <a:cxn ang="0">
                  <a:pos x="230" y="282"/>
                </a:cxn>
                <a:cxn ang="0">
                  <a:pos x="248" y="344"/>
                </a:cxn>
                <a:cxn ang="0">
                  <a:pos x="272" y="324"/>
                </a:cxn>
                <a:cxn ang="0">
                  <a:pos x="290" y="270"/>
                </a:cxn>
              </a:cxnLst>
              <a:rect l="0" t="0" r="r" b="b"/>
              <a:pathLst>
                <a:path w="418" h="418">
                  <a:moveTo>
                    <a:pt x="398" y="122"/>
                  </a:moveTo>
                  <a:lnTo>
                    <a:pt x="398" y="122"/>
                  </a:lnTo>
                  <a:lnTo>
                    <a:pt x="390" y="104"/>
                  </a:lnTo>
                  <a:lnTo>
                    <a:pt x="380" y="90"/>
                  </a:lnTo>
                  <a:lnTo>
                    <a:pt x="368" y="74"/>
                  </a:lnTo>
                  <a:lnTo>
                    <a:pt x="356" y="60"/>
                  </a:lnTo>
                  <a:lnTo>
                    <a:pt x="356" y="60"/>
                  </a:lnTo>
                  <a:lnTo>
                    <a:pt x="342" y="48"/>
                  </a:lnTo>
                  <a:lnTo>
                    <a:pt x="326" y="36"/>
                  </a:lnTo>
                  <a:lnTo>
                    <a:pt x="308" y="24"/>
                  </a:lnTo>
                  <a:lnTo>
                    <a:pt x="290" y="16"/>
                  </a:lnTo>
                  <a:lnTo>
                    <a:pt x="270" y="10"/>
                  </a:lnTo>
                  <a:lnTo>
                    <a:pt x="250" y="4"/>
                  </a:lnTo>
                  <a:lnTo>
                    <a:pt x="230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0"/>
                  </a:lnTo>
                  <a:lnTo>
                    <a:pt x="166" y="4"/>
                  </a:lnTo>
                  <a:lnTo>
                    <a:pt x="146" y="10"/>
                  </a:lnTo>
                  <a:lnTo>
                    <a:pt x="126" y="16"/>
                  </a:lnTo>
                  <a:lnTo>
                    <a:pt x="108" y="24"/>
                  </a:lnTo>
                  <a:lnTo>
                    <a:pt x="92" y="36"/>
                  </a:lnTo>
                  <a:lnTo>
                    <a:pt x="76" y="48"/>
                  </a:lnTo>
                  <a:lnTo>
                    <a:pt x="60" y="60"/>
                  </a:lnTo>
                  <a:lnTo>
                    <a:pt x="60" y="60"/>
                  </a:lnTo>
                  <a:lnTo>
                    <a:pt x="48" y="74"/>
                  </a:lnTo>
                  <a:lnTo>
                    <a:pt x="36" y="90"/>
                  </a:lnTo>
                  <a:lnTo>
                    <a:pt x="26" y="106"/>
                  </a:lnTo>
                  <a:lnTo>
                    <a:pt x="18" y="122"/>
                  </a:lnTo>
                  <a:lnTo>
                    <a:pt x="18" y="122"/>
                  </a:lnTo>
                  <a:lnTo>
                    <a:pt x="10" y="142"/>
                  </a:lnTo>
                  <a:lnTo>
                    <a:pt x="4" y="164"/>
                  </a:lnTo>
                  <a:lnTo>
                    <a:pt x="0" y="186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30"/>
                  </a:lnTo>
                  <a:lnTo>
                    <a:pt x="4" y="250"/>
                  </a:lnTo>
                  <a:lnTo>
                    <a:pt x="8" y="270"/>
                  </a:lnTo>
                  <a:lnTo>
                    <a:pt x="16" y="290"/>
                  </a:lnTo>
                  <a:lnTo>
                    <a:pt x="24" y="308"/>
                  </a:lnTo>
                  <a:lnTo>
                    <a:pt x="36" y="326"/>
                  </a:lnTo>
                  <a:lnTo>
                    <a:pt x="48" y="342"/>
                  </a:lnTo>
                  <a:lnTo>
                    <a:pt x="60" y="356"/>
                  </a:lnTo>
                  <a:lnTo>
                    <a:pt x="60" y="356"/>
                  </a:lnTo>
                  <a:lnTo>
                    <a:pt x="76" y="370"/>
                  </a:lnTo>
                  <a:lnTo>
                    <a:pt x="92" y="382"/>
                  </a:lnTo>
                  <a:lnTo>
                    <a:pt x="108" y="392"/>
                  </a:lnTo>
                  <a:lnTo>
                    <a:pt x="126" y="402"/>
                  </a:lnTo>
                  <a:lnTo>
                    <a:pt x="146" y="408"/>
                  </a:lnTo>
                  <a:lnTo>
                    <a:pt x="166" y="414"/>
                  </a:lnTo>
                  <a:lnTo>
                    <a:pt x="186" y="416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08" y="418"/>
                  </a:lnTo>
                  <a:lnTo>
                    <a:pt x="230" y="416"/>
                  </a:lnTo>
                  <a:lnTo>
                    <a:pt x="250" y="414"/>
                  </a:lnTo>
                  <a:lnTo>
                    <a:pt x="270" y="408"/>
                  </a:lnTo>
                  <a:lnTo>
                    <a:pt x="290" y="402"/>
                  </a:lnTo>
                  <a:lnTo>
                    <a:pt x="308" y="392"/>
                  </a:lnTo>
                  <a:lnTo>
                    <a:pt x="326" y="382"/>
                  </a:lnTo>
                  <a:lnTo>
                    <a:pt x="342" y="370"/>
                  </a:lnTo>
                  <a:lnTo>
                    <a:pt x="356" y="356"/>
                  </a:lnTo>
                  <a:lnTo>
                    <a:pt x="356" y="356"/>
                  </a:lnTo>
                  <a:lnTo>
                    <a:pt x="370" y="342"/>
                  </a:lnTo>
                  <a:lnTo>
                    <a:pt x="382" y="326"/>
                  </a:lnTo>
                  <a:lnTo>
                    <a:pt x="392" y="308"/>
                  </a:lnTo>
                  <a:lnTo>
                    <a:pt x="400" y="290"/>
                  </a:lnTo>
                  <a:lnTo>
                    <a:pt x="408" y="270"/>
                  </a:lnTo>
                  <a:lnTo>
                    <a:pt x="414" y="250"/>
                  </a:lnTo>
                  <a:lnTo>
                    <a:pt x="416" y="230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8" y="208"/>
                  </a:lnTo>
                  <a:lnTo>
                    <a:pt x="416" y="186"/>
                  </a:lnTo>
                  <a:lnTo>
                    <a:pt x="412" y="164"/>
                  </a:lnTo>
                  <a:lnTo>
                    <a:pt x="406" y="142"/>
                  </a:lnTo>
                  <a:lnTo>
                    <a:pt x="398" y="122"/>
                  </a:lnTo>
                  <a:lnTo>
                    <a:pt x="398" y="122"/>
                  </a:lnTo>
                  <a:close/>
                  <a:moveTo>
                    <a:pt x="62" y="316"/>
                  </a:moveTo>
                  <a:lnTo>
                    <a:pt x="62" y="316"/>
                  </a:lnTo>
                  <a:lnTo>
                    <a:pt x="50" y="294"/>
                  </a:lnTo>
                  <a:lnTo>
                    <a:pt x="38" y="270"/>
                  </a:lnTo>
                  <a:lnTo>
                    <a:pt x="38" y="270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8" y="276"/>
                  </a:lnTo>
                  <a:lnTo>
                    <a:pt x="62" y="280"/>
                  </a:lnTo>
                  <a:lnTo>
                    <a:pt x="68" y="286"/>
                  </a:lnTo>
                  <a:lnTo>
                    <a:pt x="68" y="286"/>
                  </a:lnTo>
                  <a:lnTo>
                    <a:pt x="68" y="290"/>
                  </a:lnTo>
                  <a:lnTo>
                    <a:pt x="68" y="300"/>
                  </a:lnTo>
                  <a:lnTo>
                    <a:pt x="62" y="316"/>
                  </a:lnTo>
                  <a:lnTo>
                    <a:pt x="62" y="316"/>
                  </a:lnTo>
                  <a:close/>
                  <a:moveTo>
                    <a:pt x="336" y="336"/>
                  </a:moveTo>
                  <a:lnTo>
                    <a:pt x="336" y="336"/>
                  </a:lnTo>
                  <a:lnTo>
                    <a:pt x="324" y="348"/>
                  </a:lnTo>
                  <a:lnTo>
                    <a:pt x="310" y="358"/>
                  </a:lnTo>
                  <a:lnTo>
                    <a:pt x="294" y="368"/>
                  </a:lnTo>
                  <a:lnTo>
                    <a:pt x="278" y="376"/>
                  </a:lnTo>
                  <a:lnTo>
                    <a:pt x="262" y="382"/>
                  </a:lnTo>
                  <a:lnTo>
                    <a:pt x="244" y="386"/>
                  </a:lnTo>
                  <a:lnTo>
                    <a:pt x="226" y="388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208" y="390"/>
                  </a:lnTo>
                  <a:lnTo>
                    <a:pt x="186" y="388"/>
                  </a:lnTo>
                  <a:lnTo>
                    <a:pt x="166" y="384"/>
                  </a:lnTo>
                  <a:lnTo>
                    <a:pt x="146" y="378"/>
                  </a:lnTo>
                  <a:lnTo>
                    <a:pt x="126" y="370"/>
                  </a:lnTo>
                  <a:lnTo>
                    <a:pt x="126" y="370"/>
                  </a:lnTo>
                  <a:lnTo>
                    <a:pt x="130" y="356"/>
                  </a:lnTo>
                  <a:lnTo>
                    <a:pt x="132" y="346"/>
                  </a:lnTo>
                  <a:lnTo>
                    <a:pt x="132" y="346"/>
                  </a:lnTo>
                  <a:lnTo>
                    <a:pt x="134" y="324"/>
                  </a:lnTo>
                  <a:lnTo>
                    <a:pt x="134" y="308"/>
                  </a:lnTo>
                  <a:lnTo>
                    <a:pt x="134" y="300"/>
                  </a:lnTo>
                  <a:lnTo>
                    <a:pt x="134" y="300"/>
                  </a:lnTo>
                  <a:lnTo>
                    <a:pt x="126" y="292"/>
                  </a:lnTo>
                  <a:lnTo>
                    <a:pt x="114" y="282"/>
                  </a:lnTo>
                  <a:lnTo>
                    <a:pt x="114" y="282"/>
                  </a:lnTo>
                  <a:lnTo>
                    <a:pt x="108" y="282"/>
                  </a:lnTo>
                  <a:lnTo>
                    <a:pt x="104" y="282"/>
                  </a:lnTo>
                  <a:lnTo>
                    <a:pt x="98" y="282"/>
                  </a:lnTo>
                  <a:lnTo>
                    <a:pt x="94" y="282"/>
                  </a:lnTo>
                  <a:lnTo>
                    <a:pt x="94" y="282"/>
                  </a:lnTo>
                  <a:lnTo>
                    <a:pt x="90" y="278"/>
                  </a:lnTo>
                  <a:lnTo>
                    <a:pt x="86" y="274"/>
                  </a:lnTo>
                  <a:lnTo>
                    <a:pt x="80" y="266"/>
                  </a:lnTo>
                  <a:lnTo>
                    <a:pt x="80" y="266"/>
                  </a:lnTo>
                  <a:lnTo>
                    <a:pt x="72" y="264"/>
                  </a:lnTo>
                  <a:lnTo>
                    <a:pt x="64" y="262"/>
                  </a:lnTo>
                  <a:lnTo>
                    <a:pt x="64" y="262"/>
                  </a:lnTo>
                  <a:lnTo>
                    <a:pt x="58" y="258"/>
                  </a:lnTo>
                  <a:lnTo>
                    <a:pt x="54" y="254"/>
                  </a:lnTo>
                  <a:lnTo>
                    <a:pt x="50" y="248"/>
                  </a:lnTo>
                  <a:lnTo>
                    <a:pt x="50" y="248"/>
                  </a:lnTo>
                  <a:lnTo>
                    <a:pt x="50" y="244"/>
                  </a:lnTo>
                  <a:lnTo>
                    <a:pt x="50" y="240"/>
                  </a:lnTo>
                  <a:lnTo>
                    <a:pt x="52" y="238"/>
                  </a:lnTo>
                  <a:lnTo>
                    <a:pt x="54" y="236"/>
                  </a:lnTo>
                  <a:lnTo>
                    <a:pt x="54" y="236"/>
                  </a:lnTo>
                  <a:lnTo>
                    <a:pt x="64" y="234"/>
                  </a:lnTo>
                  <a:lnTo>
                    <a:pt x="84" y="224"/>
                  </a:lnTo>
                  <a:lnTo>
                    <a:pt x="84" y="224"/>
                  </a:lnTo>
                  <a:lnTo>
                    <a:pt x="90" y="222"/>
                  </a:lnTo>
                  <a:lnTo>
                    <a:pt x="92" y="218"/>
                  </a:lnTo>
                  <a:lnTo>
                    <a:pt x="92" y="214"/>
                  </a:lnTo>
                  <a:lnTo>
                    <a:pt x="90" y="212"/>
                  </a:lnTo>
                  <a:lnTo>
                    <a:pt x="84" y="204"/>
                  </a:lnTo>
                  <a:lnTo>
                    <a:pt x="84" y="200"/>
                  </a:lnTo>
                  <a:lnTo>
                    <a:pt x="82" y="196"/>
                  </a:lnTo>
                  <a:lnTo>
                    <a:pt x="82" y="196"/>
                  </a:lnTo>
                  <a:lnTo>
                    <a:pt x="84" y="192"/>
                  </a:lnTo>
                  <a:lnTo>
                    <a:pt x="86" y="188"/>
                  </a:lnTo>
                  <a:lnTo>
                    <a:pt x="94" y="184"/>
                  </a:lnTo>
                  <a:lnTo>
                    <a:pt x="102" y="180"/>
                  </a:lnTo>
                  <a:lnTo>
                    <a:pt x="108" y="176"/>
                  </a:lnTo>
                  <a:lnTo>
                    <a:pt x="108" y="176"/>
                  </a:lnTo>
                  <a:lnTo>
                    <a:pt x="110" y="174"/>
                  </a:lnTo>
                  <a:lnTo>
                    <a:pt x="110" y="170"/>
                  </a:lnTo>
                  <a:lnTo>
                    <a:pt x="108" y="166"/>
                  </a:lnTo>
                  <a:lnTo>
                    <a:pt x="98" y="160"/>
                  </a:lnTo>
                  <a:lnTo>
                    <a:pt x="98" y="160"/>
                  </a:lnTo>
                  <a:lnTo>
                    <a:pt x="94" y="158"/>
                  </a:lnTo>
                  <a:lnTo>
                    <a:pt x="88" y="158"/>
                  </a:lnTo>
                  <a:lnTo>
                    <a:pt x="84" y="162"/>
                  </a:lnTo>
                  <a:lnTo>
                    <a:pt x="80" y="166"/>
                  </a:lnTo>
                  <a:lnTo>
                    <a:pt x="80" y="166"/>
                  </a:lnTo>
                  <a:lnTo>
                    <a:pt x="76" y="174"/>
                  </a:lnTo>
                  <a:lnTo>
                    <a:pt x="74" y="176"/>
                  </a:lnTo>
                  <a:lnTo>
                    <a:pt x="70" y="176"/>
                  </a:lnTo>
                  <a:lnTo>
                    <a:pt x="70" y="176"/>
                  </a:lnTo>
                  <a:lnTo>
                    <a:pt x="62" y="174"/>
                  </a:lnTo>
                  <a:lnTo>
                    <a:pt x="56" y="166"/>
                  </a:lnTo>
                  <a:lnTo>
                    <a:pt x="56" y="166"/>
                  </a:lnTo>
                  <a:lnTo>
                    <a:pt x="56" y="162"/>
                  </a:lnTo>
                  <a:lnTo>
                    <a:pt x="58" y="158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80" y="142"/>
                  </a:lnTo>
                  <a:lnTo>
                    <a:pt x="82" y="140"/>
                  </a:lnTo>
                  <a:lnTo>
                    <a:pt x="80" y="138"/>
                  </a:lnTo>
                  <a:lnTo>
                    <a:pt x="78" y="134"/>
                  </a:lnTo>
                  <a:lnTo>
                    <a:pt x="78" y="134"/>
                  </a:lnTo>
                  <a:lnTo>
                    <a:pt x="78" y="132"/>
                  </a:lnTo>
                  <a:lnTo>
                    <a:pt x="74" y="132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62" y="126"/>
                  </a:lnTo>
                  <a:lnTo>
                    <a:pt x="62" y="124"/>
                  </a:lnTo>
                  <a:lnTo>
                    <a:pt x="64" y="120"/>
                  </a:lnTo>
                  <a:lnTo>
                    <a:pt x="66" y="116"/>
                  </a:lnTo>
                  <a:lnTo>
                    <a:pt x="66" y="116"/>
                  </a:lnTo>
                  <a:lnTo>
                    <a:pt x="72" y="114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86" y="118"/>
                  </a:lnTo>
                  <a:lnTo>
                    <a:pt x="90" y="118"/>
                  </a:lnTo>
                  <a:lnTo>
                    <a:pt x="96" y="116"/>
                  </a:lnTo>
                  <a:lnTo>
                    <a:pt x="96" y="116"/>
                  </a:lnTo>
                  <a:lnTo>
                    <a:pt x="102" y="114"/>
                  </a:lnTo>
                  <a:lnTo>
                    <a:pt x="106" y="116"/>
                  </a:lnTo>
                  <a:lnTo>
                    <a:pt x="110" y="118"/>
                  </a:lnTo>
                  <a:lnTo>
                    <a:pt x="112" y="122"/>
                  </a:lnTo>
                  <a:lnTo>
                    <a:pt x="112" y="122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26" y="142"/>
                  </a:lnTo>
                  <a:lnTo>
                    <a:pt x="126" y="142"/>
                  </a:lnTo>
                  <a:lnTo>
                    <a:pt x="130" y="144"/>
                  </a:lnTo>
                  <a:lnTo>
                    <a:pt x="136" y="144"/>
                  </a:lnTo>
                  <a:lnTo>
                    <a:pt x="150" y="138"/>
                  </a:lnTo>
                  <a:lnTo>
                    <a:pt x="150" y="138"/>
                  </a:lnTo>
                  <a:lnTo>
                    <a:pt x="150" y="136"/>
                  </a:lnTo>
                  <a:lnTo>
                    <a:pt x="150" y="136"/>
                  </a:lnTo>
                  <a:lnTo>
                    <a:pt x="156" y="132"/>
                  </a:lnTo>
                  <a:lnTo>
                    <a:pt x="158" y="126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56" y="110"/>
                  </a:lnTo>
                  <a:lnTo>
                    <a:pt x="154" y="108"/>
                  </a:lnTo>
                  <a:lnTo>
                    <a:pt x="148" y="104"/>
                  </a:lnTo>
                  <a:lnTo>
                    <a:pt x="148" y="104"/>
                  </a:lnTo>
                  <a:lnTo>
                    <a:pt x="146" y="102"/>
                  </a:lnTo>
                  <a:lnTo>
                    <a:pt x="144" y="96"/>
                  </a:lnTo>
                  <a:lnTo>
                    <a:pt x="140" y="86"/>
                  </a:lnTo>
                  <a:lnTo>
                    <a:pt x="140" y="86"/>
                  </a:lnTo>
                  <a:lnTo>
                    <a:pt x="138" y="84"/>
                  </a:lnTo>
                  <a:lnTo>
                    <a:pt x="132" y="8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16" y="88"/>
                  </a:lnTo>
                  <a:lnTo>
                    <a:pt x="110" y="92"/>
                  </a:lnTo>
                  <a:lnTo>
                    <a:pt x="110" y="92"/>
                  </a:lnTo>
                  <a:lnTo>
                    <a:pt x="108" y="86"/>
                  </a:lnTo>
                  <a:lnTo>
                    <a:pt x="106" y="82"/>
                  </a:lnTo>
                  <a:lnTo>
                    <a:pt x="104" y="80"/>
                  </a:lnTo>
                  <a:lnTo>
                    <a:pt x="104" y="80"/>
                  </a:lnTo>
                  <a:lnTo>
                    <a:pt x="96" y="78"/>
                  </a:lnTo>
                  <a:lnTo>
                    <a:pt x="86" y="76"/>
                  </a:lnTo>
                  <a:lnTo>
                    <a:pt x="86" y="76"/>
                  </a:lnTo>
                  <a:lnTo>
                    <a:pt x="98" y="66"/>
                  </a:lnTo>
                  <a:lnTo>
                    <a:pt x="112" y="56"/>
                  </a:lnTo>
                  <a:lnTo>
                    <a:pt x="126" y="48"/>
                  </a:lnTo>
                  <a:lnTo>
                    <a:pt x="142" y="40"/>
                  </a:lnTo>
                  <a:lnTo>
                    <a:pt x="158" y="36"/>
                  </a:lnTo>
                  <a:lnTo>
                    <a:pt x="174" y="32"/>
                  </a:lnTo>
                  <a:lnTo>
                    <a:pt x="190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08" y="28"/>
                  </a:lnTo>
                  <a:lnTo>
                    <a:pt x="226" y="28"/>
                  </a:lnTo>
                  <a:lnTo>
                    <a:pt x="244" y="32"/>
                  </a:lnTo>
                  <a:lnTo>
                    <a:pt x="262" y="36"/>
                  </a:lnTo>
                  <a:lnTo>
                    <a:pt x="278" y="42"/>
                  </a:lnTo>
                  <a:lnTo>
                    <a:pt x="294" y="50"/>
                  </a:lnTo>
                  <a:lnTo>
                    <a:pt x="310" y="58"/>
                  </a:lnTo>
                  <a:lnTo>
                    <a:pt x="324" y="70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92"/>
                  </a:lnTo>
                  <a:lnTo>
                    <a:pt x="356" y="104"/>
                  </a:lnTo>
                  <a:lnTo>
                    <a:pt x="356" y="104"/>
                  </a:lnTo>
                  <a:lnTo>
                    <a:pt x="324" y="116"/>
                  </a:lnTo>
                  <a:lnTo>
                    <a:pt x="310" y="122"/>
                  </a:lnTo>
                  <a:lnTo>
                    <a:pt x="304" y="124"/>
                  </a:lnTo>
                  <a:lnTo>
                    <a:pt x="304" y="124"/>
                  </a:lnTo>
                  <a:lnTo>
                    <a:pt x="300" y="128"/>
                  </a:lnTo>
                  <a:lnTo>
                    <a:pt x="294" y="130"/>
                  </a:lnTo>
                  <a:lnTo>
                    <a:pt x="288" y="130"/>
                  </a:lnTo>
                  <a:lnTo>
                    <a:pt x="284" y="128"/>
                  </a:lnTo>
                  <a:lnTo>
                    <a:pt x="284" y="128"/>
                  </a:lnTo>
                  <a:lnTo>
                    <a:pt x="276" y="124"/>
                  </a:lnTo>
                  <a:lnTo>
                    <a:pt x="272" y="124"/>
                  </a:lnTo>
                  <a:lnTo>
                    <a:pt x="268" y="124"/>
                  </a:lnTo>
                  <a:lnTo>
                    <a:pt x="268" y="124"/>
                  </a:lnTo>
                  <a:lnTo>
                    <a:pt x="262" y="124"/>
                  </a:lnTo>
                  <a:lnTo>
                    <a:pt x="256" y="128"/>
                  </a:lnTo>
                  <a:lnTo>
                    <a:pt x="256" y="128"/>
                  </a:lnTo>
                  <a:lnTo>
                    <a:pt x="252" y="134"/>
                  </a:lnTo>
                  <a:lnTo>
                    <a:pt x="246" y="138"/>
                  </a:lnTo>
                  <a:lnTo>
                    <a:pt x="246" y="138"/>
                  </a:lnTo>
                  <a:lnTo>
                    <a:pt x="242" y="138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6" y="138"/>
                  </a:lnTo>
                  <a:lnTo>
                    <a:pt x="236" y="138"/>
                  </a:lnTo>
                  <a:lnTo>
                    <a:pt x="230" y="138"/>
                  </a:lnTo>
                  <a:lnTo>
                    <a:pt x="230" y="138"/>
                  </a:lnTo>
                  <a:lnTo>
                    <a:pt x="226" y="140"/>
                  </a:lnTo>
                  <a:lnTo>
                    <a:pt x="226" y="140"/>
                  </a:lnTo>
                  <a:lnTo>
                    <a:pt x="224" y="146"/>
                  </a:lnTo>
                  <a:lnTo>
                    <a:pt x="226" y="152"/>
                  </a:lnTo>
                  <a:lnTo>
                    <a:pt x="228" y="156"/>
                  </a:lnTo>
                  <a:lnTo>
                    <a:pt x="232" y="158"/>
                  </a:lnTo>
                  <a:lnTo>
                    <a:pt x="232" y="158"/>
                  </a:lnTo>
                  <a:lnTo>
                    <a:pt x="236" y="156"/>
                  </a:lnTo>
                  <a:lnTo>
                    <a:pt x="238" y="152"/>
                  </a:lnTo>
                  <a:lnTo>
                    <a:pt x="242" y="150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50" y="150"/>
                  </a:lnTo>
                  <a:lnTo>
                    <a:pt x="254" y="154"/>
                  </a:lnTo>
                  <a:lnTo>
                    <a:pt x="254" y="154"/>
                  </a:lnTo>
                  <a:lnTo>
                    <a:pt x="252" y="162"/>
                  </a:lnTo>
                  <a:lnTo>
                    <a:pt x="250" y="168"/>
                  </a:lnTo>
                  <a:lnTo>
                    <a:pt x="246" y="170"/>
                  </a:lnTo>
                  <a:lnTo>
                    <a:pt x="246" y="170"/>
                  </a:lnTo>
                  <a:lnTo>
                    <a:pt x="228" y="174"/>
                  </a:lnTo>
                  <a:lnTo>
                    <a:pt x="228" y="174"/>
                  </a:lnTo>
                  <a:lnTo>
                    <a:pt x="220" y="172"/>
                  </a:lnTo>
                  <a:lnTo>
                    <a:pt x="214" y="172"/>
                  </a:lnTo>
                  <a:lnTo>
                    <a:pt x="210" y="172"/>
                  </a:lnTo>
                  <a:lnTo>
                    <a:pt x="210" y="172"/>
                  </a:lnTo>
                  <a:lnTo>
                    <a:pt x="206" y="176"/>
                  </a:lnTo>
                  <a:lnTo>
                    <a:pt x="204" y="178"/>
                  </a:lnTo>
                  <a:lnTo>
                    <a:pt x="206" y="182"/>
                  </a:lnTo>
                  <a:lnTo>
                    <a:pt x="206" y="182"/>
                  </a:lnTo>
                  <a:lnTo>
                    <a:pt x="206" y="188"/>
                  </a:lnTo>
                  <a:lnTo>
                    <a:pt x="206" y="192"/>
                  </a:lnTo>
                  <a:lnTo>
                    <a:pt x="204" y="196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194" y="200"/>
                  </a:lnTo>
                  <a:lnTo>
                    <a:pt x="192" y="202"/>
                  </a:lnTo>
                  <a:lnTo>
                    <a:pt x="194" y="202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12" y="202"/>
                  </a:lnTo>
                  <a:lnTo>
                    <a:pt x="220" y="200"/>
                  </a:lnTo>
                  <a:lnTo>
                    <a:pt x="228" y="198"/>
                  </a:lnTo>
                  <a:lnTo>
                    <a:pt x="228" y="198"/>
                  </a:lnTo>
                  <a:lnTo>
                    <a:pt x="234" y="194"/>
                  </a:lnTo>
                  <a:lnTo>
                    <a:pt x="238" y="194"/>
                  </a:lnTo>
                  <a:lnTo>
                    <a:pt x="242" y="194"/>
                  </a:lnTo>
                  <a:lnTo>
                    <a:pt x="242" y="194"/>
                  </a:lnTo>
                  <a:lnTo>
                    <a:pt x="246" y="194"/>
                  </a:lnTo>
                  <a:lnTo>
                    <a:pt x="250" y="194"/>
                  </a:lnTo>
                  <a:lnTo>
                    <a:pt x="258" y="194"/>
                  </a:lnTo>
                  <a:lnTo>
                    <a:pt x="258" y="194"/>
                  </a:lnTo>
                  <a:lnTo>
                    <a:pt x="260" y="194"/>
                  </a:lnTo>
                  <a:lnTo>
                    <a:pt x="266" y="190"/>
                  </a:lnTo>
                  <a:lnTo>
                    <a:pt x="270" y="188"/>
                  </a:lnTo>
                  <a:lnTo>
                    <a:pt x="274" y="188"/>
                  </a:lnTo>
                  <a:lnTo>
                    <a:pt x="274" y="188"/>
                  </a:lnTo>
                  <a:lnTo>
                    <a:pt x="276" y="192"/>
                  </a:lnTo>
                  <a:lnTo>
                    <a:pt x="276" y="196"/>
                  </a:lnTo>
                  <a:lnTo>
                    <a:pt x="276" y="202"/>
                  </a:lnTo>
                  <a:lnTo>
                    <a:pt x="276" y="202"/>
                  </a:lnTo>
                  <a:lnTo>
                    <a:pt x="270" y="206"/>
                  </a:lnTo>
                  <a:lnTo>
                    <a:pt x="268" y="210"/>
                  </a:lnTo>
                  <a:lnTo>
                    <a:pt x="268" y="212"/>
                  </a:lnTo>
                  <a:lnTo>
                    <a:pt x="268" y="212"/>
                  </a:lnTo>
                  <a:lnTo>
                    <a:pt x="272" y="218"/>
                  </a:lnTo>
                  <a:lnTo>
                    <a:pt x="278" y="224"/>
                  </a:lnTo>
                  <a:lnTo>
                    <a:pt x="278" y="224"/>
                  </a:lnTo>
                  <a:lnTo>
                    <a:pt x="286" y="230"/>
                  </a:lnTo>
                  <a:lnTo>
                    <a:pt x="288" y="230"/>
                  </a:lnTo>
                  <a:lnTo>
                    <a:pt x="290" y="230"/>
                  </a:lnTo>
                  <a:lnTo>
                    <a:pt x="290" y="230"/>
                  </a:lnTo>
                  <a:lnTo>
                    <a:pt x="294" y="224"/>
                  </a:lnTo>
                  <a:lnTo>
                    <a:pt x="296" y="218"/>
                  </a:lnTo>
                  <a:lnTo>
                    <a:pt x="296" y="218"/>
                  </a:lnTo>
                  <a:lnTo>
                    <a:pt x="298" y="218"/>
                  </a:lnTo>
                  <a:lnTo>
                    <a:pt x="304" y="218"/>
                  </a:lnTo>
                  <a:lnTo>
                    <a:pt x="310" y="220"/>
                  </a:lnTo>
                  <a:lnTo>
                    <a:pt x="314" y="222"/>
                  </a:lnTo>
                  <a:lnTo>
                    <a:pt x="314" y="222"/>
                  </a:lnTo>
                  <a:lnTo>
                    <a:pt x="318" y="228"/>
                  </a:lnTo>
                  <a:lnTo>
                    <a:pt x="322" y="234"/>
                  </a:lnTo>
                  <a:lnTo>
                    <a:pt x="322" y="234"/>
                  </a:lnTo>
                  <a:lnTo>
                    <a:pt x="330" y="236"/>
                  </a:lnTo>
                  <a:lnTo>
                    <a:pt x="330" y="236"/>
                  </a:lnTo>
                  <a:lnTo>
                    <a:pt x="336" y="244"/>
                  </a:lnTo>
                  <a:lnTo>
                    <a:pt x="336" y="244"/>
                  </a:lnTo>
                  <a:lnTo>
                    <a:pt x="338" y="248"/>
                  </a:lnTo>
                  <a:lnTo>
                    <a:pt x="340" y="250"/>
                  </a:lnTo>
                  <a:lnTo>
                    <a:pt x="348" y="250"/>
                  </a:lnTo>
                  <a:lnTo>
                    <a:pt x="348" y="250"/>
                  </a:lnTo>
                  <a:lnTo>
                    <a:pt x="350" y="248"/>
                  </a:lnTo>
                  <a:lnTo>
                    <a:pt x="352" y="244"/>
                  </a:lnTo>
                  <a:lnTo>
                    <a:pt x="356" y="242"/>
                  </a:lnTo>
                  <a:lnTo>
                    <a:pt x="360" y="240"/>
                  </a:lnTo>
                  <a:lnTo>
                    <a:pt x="360" y="240"/>
                  </a:lnTo>
                  <a:lnTo>
                    <a:pt x="366" y="240"/>
                  </a:lnTo>
                  <a:lnTo>
                    <a:pt x="370" y="242"/>
                  </a:lnTo>
                  <a:lnTo>
                    <a:pt x="372" y="244"/>
                  </a:lnTo>
                  <a:lnTo>
                    <a:pt x="372" y="244"/>
                  </a:lnTo>
                  <a:lnTo>
                    <a:pt x="384" y="254"/>
                  </a:lnTo>
                  <a:lnTo>
                    <a:pt x="384" y="254"/>
                  </a:lnTo>
                  <a:lnTo>
                    <a:pt x="376" y="276"/>
                  </a:lnTo>
                  <a:lnTo>
                    <a:pt x="366" y="298"/>
                  </a:lnTo>
                  <a:lnTo>
                    <a:pt x="352" y="318"/>
                  </a:lnTo>
                  <a:lnTo>
                    <a:pt x="336" y="336"/>
                  </a:lnTo>
                  <a:lnTo>
                    <a:pt x="336" y="336"/>
                  </a:lnTo>
                  <a:close/>
                  <a:moveTo>
                    <a:pt x="278" y="264"/>
                  </a:moveTo>
                  <a:lnTo>
                    <a:pt x="278" y="264"/>
                  </a:lnTo>
                  <a:lnTo>
                    <a:pt x="276" y="262"/>
                  </a:lnTo>
                  <a:lnTo>
                    <a:pt x="274" y="258"/>
                  </a:lnTo>
                  <a:lnTo>
                    <a:pt x="270" y="248"/>
                  </a:lnTo>
                  <a:lnTo>
                    <a:pt x="270" y="248"/>
                  </a:lnTo>
                  <a:lnTo>
                    <a:pt x="266" y="238"/>
                  </a:lnTo>
                  <a:lnTo>
                    <a:pt x="264" y="234"/>
                  </a:lnTo>
                  <a:lnTo>
                    <a:pt x="258" y="232"/>
                  </a:lnTo>
                  <a:lnTo>
                    <a:pt x="258" y="232"/>
                  </a:lnTo>
                  <a:lnTo>
                    <a:pt x="254" y="230"/>
                  </a:lnTo>
                  <a:lnTo>
                    <a:pt x="252" y="230"/>
                  </a:lnTo>
                  <a:lnTo>
                    <a:pt x="248" y="230"/>
                  </a:lnTo>
                  <a:lnTo>
                    <a:pt x="244" y="230"/>
                  </a:lnTo>
                  <a:lnTo>
                    <a:pt x="244" y="230"/>
                  </a:lnTo>
                  <a:lnTo>
                    <a:pt x="234" y="224"/>
                  </a:lnTo>
                  <a:lnTo>
                    <a:pt x="224" y="218"/>
                  </a:lnTo>
                  <a:lnTo>
                    <a:pt x="224" y="218"/>
                  </a:lnTo>
                  <a:lnTo>
                    <a:pt x="214" y="218"/>
                  </a:lnTo>
                  <a:lnTo>
                    <a:pt x="204" y="216"/>
                  </a:lnTo>
                  <a:lnTo>
                    <a:pt x="204" y="216"/>
                  </a:lnTo>
                  <a:lnTo>
                    <a:pt x="200" y="216"/>
                  </a:lnTo>
                  <a:lnTo>
                    <a:pt x="196" y="216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82" y="236"/>
                  </a:lnTo>
                  <a:lnTo>
                    <a:pt x="182" y="236"/>
                  </a:lnTo>
                  <a:lnTo>
                    <a:pt x="180" y="246"/>
                  </a:lnTo>
                  <a:lnTo>
                    <a:pt x="180" y="256"/>
                  </a:lnTo>
                  <a:lnTo>
                    <a:pt x="180" y="256"/>
                  </a:lnTo>
                  <a:lnTo>
                    <a:pt x="182" y="262"/>
                  </a:lnTo>
                  <a:lnTo>
                    <a:pt x="186" y="266"/>
                  </a:lnTo>
                  <a:lnTo>
                    <a:pt x="192" y="272"/>
                  </a:lnTo>
                  <a:lnTo>
                    <a:pt x="192" y="272"/>
                  </a:lnTo>
                  <a:lnTo>
                    <a:pt x="196" y="276"/>
                  </a:lnTo>
                  <a:lnTo>
                    <a:pt x="198" y="278"/>
                  </a:lnTo>
                  <a:lnTo>
                    <a:pt x="202" y="280"/>
                  </a:lnTo>
                  <a:lnTo>
                    <a:pt x="202" y="280"/>
                  </a:lnTo>
                  <a:lnTo>
                    <a:pt x="210" y="278"/>
                  </a:lnTo>
                  <a:lnTo>
                    <a:pt x="218" y="274"/>
                  </a:lnTo>
                  <a:lnTo>
                    <a:pt x="218" y="274"/>
                  </a:lnTo>
                  <a:lnTo>
                    <a:pt x="222" y="274"/>
                  </a:lnTo>
                  <a:lnTo>
                    <a:pt x="226" y="276"/>
                  </a:lnTo>
                  <a:lnTo>
                    <a:pt x="230" y="282"/>
                  </a:lnTo>
                  <a:lnTo>
                    <a:pt x="230" y="282"/>
                  </a:lnTo>
                  <a:lnTo>
                    <a:pt x="232" y="290"/>
                  </a:lnTo>
                  <a:lnTo>
                    <a:pt x="232" y="300"/>
                  </a:lnTo>
                  <a:lnTo>
                    <a:pt x="232" y="300"/>
                  </a:lnTo>
                  <a:lnTo>
                    <a:pt x="232" y="316"/>
                  </a:lnTo>
                  <a:lnTo>
                    <a:pt x="234" y="332"/>
                  </a:lnTo>
                  <a:lnTo>
                    <a:pt x="234" y="332"/>
                  </a:lnTo>
                  <a:lnTo>
                    <a:pt x="242" y="340"/>
                  </a:lnTo>
                  <a:lnTo>
                    <a:pt x="248" y="344"/>
                  </a:lnTo>
                  <a:lnTo>
                    <a:pt x="252" y="346"/>
                  </a:lnTo>
                  <a:lnTo>
                    <a:pt x="252" y="346"/>
                  </a:lnTo>
                  <a:lnTo>
                    <a:pt x="256" y="344"/>
                  </a:lnTo>
                  <a:lnTo>
                    <a:pt x="260" y="342"/>
                  </a:lnTo>
                  <a:lnTo>
                    <a:pt x="266" y="334"/>
                  </a:lnTo>
                  <a:lnTo>
                    <a:pt x="266" y="334"/>
                  </a:lnTo>
                  <a:lnTo>
                    <a:pt x="268" y="330"/>
                  </a:lnTo>
                  <a:lnTo>
                    <a:pt x="272" y="324"/>
                  </a:lnTo>
                  <a:lnTo>
                    <a:pt x="274" y="314"/>
                  </a:lnTo>
                  <a:lnTo>
                    <a:pt x="274" y="294"/>
                  </a:lnTo>
                  <a:lnTo>
                    <a:pt x="274" y="294"/>
                  </a:lnTo>
                  <a:lnTo>
                    <a:pt x="278" y="288"/>
                  </a:lnTo>
                  <a:lnTo>
                    <a:pt x="284" y="282"/>
                  </a:lnTo>
                  <a:lnTo>
                    <a:pt x="284" y="282"/>
                  </a:lnTo>
                  <a:lnTo>
                    <a:pt x="288" y="274"/>
                  </a:lnTo>
                  <a:lnTo>
                    <a:pt x="290" y="270"/>
                  </a:lnTo>
                  <a:lnTo>
                    <a:pt x="290" y="266"/>
                  </a:lnTo>
                  <a:lnTo>
                    <a:pt x="290" y="266"/>
                  </a:lnTo>
                  <a:lnTo>
                    <a:pt x="288" y="264"/>
                  </a:lnTo>
                  <a:lnTo>
                    <a:pt x="286" y="264"/>
                  </a:lnTo>
                  <a:lnTo>
                    <a:pt x="278" y="264"/>
                  </a:lnTo>
                  <a:lnTo>
                    <a:pt x="278" y="2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25" name="Freeform 137"/>
            <p:cNvSpPr>
              <a:spLocks noEditPoints="1"/>
            </p:cNvSpPr>
            <p:nvPr userDrawn="1"/>
          </p:nvSpPr>
          <p:spPr bwMode="auto">
            <a:xfrm>
              <a:off x="3032125" y="122238"/>
              <a:ext cx="777875" cy="7747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50" y="0"/>
                </a:cxn>
                <a:cxn ang="0">
                  <a:pos x="28" y="10"/>
                </a:cxn>
                <a:cxn ang="0">
                  <a:pos x="12" y="26"/>
                </a:cxn>
                <a:cxn ang="0">
                  <a:pos x="2" y="48"/>
                </a:cxn>
                <a:cxn ang="0">
                  <a:pos x="0" y="304"/>
                </a:cxn>
                <a:cxn ang="0">
                  <a:pos x="2" y="318"/>
                </a:cxn>
                <a:cxn ang="0">
                  <a:pos x="12" y="340"/>
                </a:cxn>
                <a:cxn ang="0">
                  <a:pos x="28" y="356"/>
                </a:cxn>
                <a:cxn ang="0">
                  <a:pos x="50" y="364"/>
                </a:cxn>
                <a:cxn ang="0">
                  <a:pos x="184" y="366"/>
                </a:cxn>
                <a:cxn ang="0">
                  <a:pos x="122" y="428"/>
                </a:cxn>
                <a:cxn ang="0">
                  <a:pos x="110" y="428"/>
                </a:cxn>
                <a:cxn ang="0">
                  <a:pos x="88" y="438"/>
                </a:cxn>
                <a:cxn ang="0">
                  <a:pos x="72" y="454"/>
                </a:cxn>
                <a:cxn ang="0">
                  <a:pos x="64" y="476"/>
                </a:cxn>
                <a:cxn ang="0">
                  <a:pos x="428" y="488"/>
                </a:cxn>
                <a:cxn ang="0">
                  <a:pos x="426" y="476"/>
                </a:cxn>
                <a:cxn ang="0">
                  <a:pos x="418" y="454"/>
                </a:cxn>
                <a:cxn ang="0">
                  <a:pos x="402" y="438"/>
                </a:cxn>
                <a:cxn ang="0">
                  <a:pos x="380" y="428"/>
                </a:cxn>
                <a:cxn ang="0">
                  <a:pos x="306" y="428"/>
                </a:cxn>
                <a:cxn ang="0">
                  <a:pos x="428" y="366"/>
                </a:cxn>
                <a:cxn ang="0">
                  <a:pos x="440" y="364"/>
                </a:cxn>
                <a:cxn ang="0">
                  <a:pos x="462" y="356"/>
                </a:cxn>
                <a:cxn ang="0">
                  <a:pos x="478" y="340"/>
                </a:cxn>
                <a:cxn ang="0">
                  <a:pos x="488" y="318"/>
                </a:cxn>
                <a:cxn ang="0">
                  <a:pos x="490" y="60"/>
                </a:cxn>
                <a:cxn ang="0">
                  <a:pos x="488" y="48"/>
                </a:cxn>
                <a:cxn ang="0">
                  <a:pos x="478" y="26"/>
                </a:cxn>
                <a:cxn ang="0">
                  <a:pos x="462" y="10"/>
                </a:cxn>
                <a:cxn ang="0">
                  <a:pos x="440" y="0"/>
                </a:cxn>
                <a:cxn ang="0">
                  <a:pos x="428" y="0"/>
                </a:cxn>
                <a:cxn ang="0">
                  <a:pos x="62" y="304"/>
                </a:cxn>
                <a:cxn ang="0">
                  <a:pos x="428" y="60"/>
                </a:cxn>
              </a:cxnLst>
              <a:rect l="0" t="0" r="r" b="b"/>
              <a:pathLst>
                <a:path w="490" h="488">
                  <a:moveTo>
                    <a:pt x="428" y="0"/>
                  </a:moveTo>
                  <a:lnTo>
                    <a:pt x="62" y="0"/>
                  </a:lnTo>
                  <a:lnTo>
                    <a:pt x="62" y="0"/>
                  </a:lnTo>
                  <a:lnTo>
                    <a:pt x="50" y="0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2" y="26"/>
                  </a:lnTo>
                  <a:lnTo>
                    <a:pt x="6" y="36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2" y="318"/>
                  </a:lnTo>
                  <a:lnTo>
                    <a:pt x="6" y="328"/>
                  </a:lnTo>
                  <a:lnTo>
                    <a:pt x="12" y="340"/>
                  </a:lnTo>
                  <a:lnTo>
                    <a:pt x="18" y="348"/>
                  </a:lnTo>
                  <a:lnTo>
                    <a:pt x="28" y="356"/>
                  </a:lnTo>
                  <a:lnTo>
                    <a:pt x="38" y="362"/>
                  </a:lnTo>
                  <a:lnTo>
                    <a:pt x="50" y="364"/>
                  </a:lnTo>
                  <a:lnTo>
                    <a:pt x="62" y="366"/>
                  </a:lnTo>
                  <a:lnTo>
                    <a:pt x="184" y="366"/>
                  </a:lnTo>
                  <a:lnTo>
                    <a:pt x="184" y="428"/>
                  </a:lnTo>
                  <a:lnTo>
                    <a:pt x="122" y="428"/>
                  </a:lnTo>
                  <a:lnTo>
                    <a:pt x="122" y="428"/>
                  </a:lnTo>
                  <a:lnTo>
                    <a:pt x="110" y="428"/>
                  </a:lnTo>
                  <a:lnTo>
                    <a:pt x="100" y="432"/>
                  </a:lnTo>
                  <a:lnTo>
                    <a:pt x="88" y="438"/>
                  </a:lnTo>
                  <a:lnTo>
                    <a:pt x="80" y="444"/>
                  </a:lnTo>
                  <a:lnTo>
                    <a:pt x="72" y="454"/>
                  </a:lnTo>
                  <a:lnTo>
                    <a:pt x="66" y="464"/>
                  </a:lnTo>
                  <a:lnTo>
                    <a:pt x="64" y="476"/>
                  </a:lnTo>
                  <a:lnTo>
                    <a:pt x="62" y="488"/>
                  </a:lnTo>
                  <a:lnTo>
                    <a:pt x="428" y="488"/>
                  </a:lnTo>
                  <a:lnTo>
                    <a:pt x="428" y="488"/>
                  </a:lnTo>
                  <a:lnTo>
                    <a:pt x="426" y="476"/>
                  </a:lnTo>
                  <a:lnTo>
                    <a:pt x="424" y="464"/>
                  </a:lnTo>
                  <a:lnTo>
                    <a:pt x="418" y="454"/>
                  </a:lnTo>
                  <a:lnTo>
                    <a:pt x="410" y="444"/>
                  </a:lnTo>
                  <a:lnTo>
                    <a:pt x="402" y="438"/>
                  </a:lnTo>
                  <a:lnTo>
                    <a:pt x="390" y="432"/>
                  </a:lnTo>
                  <a:lnTo>
                    <a:pt x="380" y="428"/>
                  </a:lnTo>
                  <a:lnTo>
                    <a:pt x="368" y="428"/>
                  </a:lnTo>
                  <a:lnTo>
                    <a:pt x="306" y="428"/>
                  </a:lnTo>
                  <a:lnTo>
                    <a:pt x="306" y="366"/>
                  </a:lnTo>
                  <a:lnTo>
                    <a:pt x="428" y="366"/>
                  </a:lnTo>
                  <a:lnTo>
                    <a:pt x="428" y="366"/>
                  </a:lnTo>
                  <a:lnTo>
                    <a:pt x="440" y="364"/>
                  </a:lnTo>
                  <a:lnTo>
                    <a:pt x="452" y="362"/>
                  </a:lnTo>
                  <a:lnTo>
                    <a:pt x="462" y="356"/>
                  </a:lnTo>
                  <a:lnTo>
                    <a:pt x="472" y="348"/>
                  </a:lnTo>
                  <a:lnTo>
                    <a:pt x="478" y="340"/>
                  </a:lnTo>
                  <a:lnTo>
                    <a:pt x="484" y="328"/>
                  </a:lnTo>
                  <a:lnTo>
                    <a:pt x="488" y="318"/>
                  </a:lnTo>
                  <a:lnTo>
                    <a:pt x="490" y="304"/>
                  </a:lnTo>
                  <a:lnTo>
                    <a:pt x="490" y="60"/>
                  </a:lnTo>
                  <a:lnTo>
                    <a:pt x="490" y="60"/>
                  </a:lnTo>
                  <a:lnTo>
                    <a:pt x="488" y="48"/>
                  </a:lnTo>
                  <a:lnTo>
                    <a:pt x="484" y="36"/>
                  </a:lnTo>
                  <a:lnTo>
                    <a:pt x="478" y="26"/>
                  </a:lnTo>
                  <a:lnTo>
                    <a:pt x="472" y="18"/>
                  </a:lnTo>
                  <a:lnTo>
                    <a:pt x="462" y="10"/>
                  </a:lnTo>
                  <a:lnTo>
                    <a:pt x="452" y="4"/>
                  </a:lnTo>
                  <a:lnTo>
                    <a:pt x="440" y="0"/>
                  </a:lnTo>
                  <a:lnTo>
                    <a:pt x="428" y="0"/>
                  </a:lnTo>
                  <a:lnTo>
                    <a:pt x="428" y="0"/>
                  </a:lnTo>
                  <a:close/>
                  <a:moveTo>
                    <a:pt x="428" y="304"/>
                  </a:moveTo>
                  <a:lnTo>
                    <a:pt x="62" y="304"/>
                  </a:lnTo>
                  <a:lnTo>
                    <a:pt x="62" y="60"/>
                  </a:lnTo>
                  <a:lnTo>
                    <a:pt x="428" y="60"/>
                  </a:lnTo>
                  <a:lnTo>
                    <a:pt x="428" y="3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2364457" y="2348880"/>
            <a:ext cx="6348003" cy="707886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358839" y="2168711"/>
            <a:ext cx="6348412" cy="2846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ts val="15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358839" y="3048320"/>
            <a:ext cx="6348412" cy="2846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ts val="15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83" name="Rectangle 174"/>
          <p:cNvSpPr>
            <a:spLocks noChangeArrowheads="1"/>
          </p:cNvSpPr>
          <p:nvPr userDrawn="1"/>
        </p:nvSpPr>
        <p:spPr bwMode="auto">
          <a:xfrm>
            <a:off x="0" y="5716588"/>
            <a:ext cx="9144000" cy="11398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84" name="Rectangle 175"/>
          <p:cNvSpPr>
            <a:spLocks noChangeArrowheads="1"/>
          </p:cNvSpPr>
          <p:nvPr userDrawn="1"/>
        </p:nvSpPr>
        <p:spPr bwMode="auto">
          <a:xfrm>
            <a:off x="0" y="5640388"/>
            <a:ext cx="9144000" cy="149225"/>
          </a:xfrm>
          <a:prstGeom prst="rect">
            <a:avLst/>
          </a:prstGeom>
          <a:solidFill>
            <a:srgbClr val="616F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1" name="그룹 40"/>
          <p:cNvGrpSpPr/>
          <p:nvPr userDrawn="1"/>
        </p:nvGrpSpPr>
        <p:grpSpPr>
          <a:xfrm>
            <a:off x="358775" y="4776788"/>
            <a:ext cx="2044700" cy="2079625"/>
            <a:chOff x="358775" y="4776788"/>
            <a:chExt cx="2044700" cy="2079625"/>
          </a:xfrm>
        </p:grpSpPr>
        <p:sp>
          <p:nvSpPr>
            <p:cNvPr id="187" name="Freeform 178"/>
            <p:cNvSpPr>
              <a:spLocks/>
            </p:cNvSpPr>
            <p:nvPr userDrawn="1"/>
          </p:nvSpPr>
          <p:spPr bwMode="auto">
            <a:xfrm>
              <a:off x="660400" y="5795963"/>
              <a:ext cx="495300" cy="552450"/>
            </a:xfrm>
            <a:custGeom>
              <a:avLst/>
              <a:gdLst>
                <a:gd name="T0" fmla="*/ 2 w 312"/>
                <a:gd name="T1" fmla="*/ 220 h 348"/>
                <a:gd name="T2" fmla="*/ 2 w 312"/>
                <a:gd name="T3" fmla="*/ 220 h 348"/>
                <a:gd name="T4" fmla="*/ 0 w 312"/>
                <a:gd name="T5" fmla="*/ 230 h 348"/>
                <a:gd name="T6" fmla="*/ 0 w 312"/>
                <a:gd name="T7" fmla="*/ 242 h 348"/>
                <a:gd name="T8" fmla="*/ 2 w 312"/>
                <a:gd name="T9" fmla="*/ 256 h 348"/>
                <a:gd name="T10" fmla="*/ 8 w 312"/>
                <a:gd name="T11" fmla="*/ 270 h 348"/>
                <a:gd name="T12" fmla="*/ 18 w 312"/>
                <a:gd name="T13" fmla="*/ 286 h 348"/>
                <a:gd name="T14" fmla="*/ 24 w 312"/>
                <a:gd name="T15" fmla="*/ 294 h 348"/>
                <a:gd name="T16" fmla="*/ 32 w 312"/>
                <a:gd name="T17" fmla="*/ 302 h 348"/>
                <a:gd name="T18" fmla="*/ 42 w 312"/>
                <a:gd name="T19" fmla="*/ 310 h 348"/>
                <a:gd name="T20" fmla="*/ 54 w 312"/>
                <a:gd name="T21" fmla="*/ 316 h 348"/>
                <a:gd name="T22" fmla="*/ 54 w 312"/>
                <a:gd name="T23" fmla="*/ 316 h 348"/>
                <a:gd name="T24" fmla="*/ 86 w 312"/>
                <a:gd name="T25" fmla="*/ 332 h 348"/>
                <a:gd name="T26" fmla="*/ 112 w 312"/>
                <a:gd name="T27" fmla="*/ 342 h 348"/>
                <a:gd name="T28" fmla="*/ 136 w 312"/>
                <a:gd name="T29" fmla="*/ 348 h 348"/>
                <a:gd name="T30" fmla="*/ 156 w 312"/>
                <a:gd name="T31" fmla="*/ 348 h 348"/>
                <a:gd name="T32" fmla="*/ 172 w 312"/>
                <a:gd name="T33" fmla="*/ 346 h 348"/>
                <a:gd name="T34" fmla="*/ 186 w 312"/>
                <a:gd name="T35" fmla="*/ 340 h 348"/>
                <a:gd name="T36" fmla="*/ 200 w 312"/>
                <a:gd name="T37" fmla="*/ 332 h 348"/>
                <a:gd name="T38" fmla="*/ 210 w 312"/>
                <a:gd name="T39" fmla="*/ 324 h 348"/>
                <a:gd name="T40" fmla="*/ 210 w 312"/>
                <a:gd name="T41" fmla="*/ 324 h 348"/>
                <a:gd name="T42" fmla="*/ 224 w 312"/>
                <a:gd name="T43" fmla="*/ 308 h 348"/>
                <a:gd name="T44" fmla="*/ 240 w 312"/>
                <a:gd name="T45" fmla="*/ 288 h 348"/>
                <a:gd name="T46" fmla="*/ 274 w 312"/>
                <a:gd name="T47" fmla="*/ 236 h 348"/>
                <a:gd name="T48" fmla="*/ 302 w 312"/>
                <a:gd name="T49" fmla="*/ 190 h 348"/>
                <a:gd name="T50" fmla="*/ 312 w 312"/>
                <a:gd name="T51" fmla="*/ 170 h 348"/>
                <a:gd name="T52" fmla="*/ 256 w 312"/>
                <a:gd name="T53" fmla="*/ 54 h 348"/>
                <a:gd name="T54" fmla="*/ 178 w 312"/>
                <a:gd name="T55" fmla="*/ 0 h 348"/>
                <a:gd name="T56" fmla="*/ 2 w 312"/>
                <a:gd name="T57" fmla="*/ 22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2" h="348">
                  <a:moveTo>
                    <a:pt x="2" y="220"/>
                  </a:moveTo>
                  <a:lnTo>
                    <a:pt x="2" y="220"/>
                  </a:lnTo>
                  <a:lnTo>
                    <a:pt x="0" y="230"/>
                  </a:lnTo>
                  <a:lnTo>
                    <a:pt x="0" y="242"/>
                  </a:lnTo>
                  <a:lnTo>
                    <a:pt x="2" y="256"/>
                  </a:lnTo>
                  <a:lnTo>
                    <a:pt x="8" y="270"/>
                  </a:lnTo>
                  <a:lnTo>
                    <a:pt x="18" y="286"/>
                  </a:lnTo>
                  <a:lnTo>
                    <a:pt x="24" y="294"/>
                  </a:lnTo>
                  <a:lnTo>
                    <a:pt x="32" y="302"/>
                  </a:lnTo>
                  <a:lnTo>
                    <a:pt x="42" y="310"/>
                  </a:lnTo>
                  <a:lnTo>
                    <a:pt x="54" y="316"/>
                  </a:lnTo>
                  <a:lnTo>
                    <a:pt x="54" y="316"/>
                  </a:lnTo>
                  <a:lnTo>
                    <a:pt x="86" y="332"/>
                  </a:lnTo>
                  <a:lnTo>
                    <a:pt x="112" y="342"/>
                  </a:lnTo>
                  <a:lnTo>
                    <a:pt x="136" y="348"/>
                  </a:lnTo>
                  <a:lnTo>
                    <a:pt x="156" y="348"/>
                  </a:lnTo>
                  <a:lnTo>
                    <a:pt x="172" y="346"/>
                  </a:lnTo>
                  <a:lnTo>
                    <a:pt x="186" y="340"/>
                  </a:lnTo>
                  <a:lnTo>
                    <a:pt x="200" y="332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24" y="308"/>
                  </a:lnTo>
                  <a:lnTo>
                    <a:pt x="240" y="288"/>
                  </a:lnTo>
                  <a:lnTo>
                    <a:pt x="274" y="236"/>
                  </a:lnTo>
                  <a:lnTo>
                    <a:pt x="302" y="190"/>
                  </a:lnTo>
                  <a:lnTo>
                    <a:pt x="312" y="170"/>
                  </a:lnTo>
                  <a:lnTo>
                    <a:pt x="256" y="54"/>
                  </a:lnTo>
                  <a:lnTo>
                    <a:pt x="178" y="0"/>
                  </a:lnTo>
                  <a:lnTo>
                    <a:pt x="2" y="220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8" name="Freeform 179"/>
            <p:cNvSpPr>
              <a:spLocks/>
            </p:cNvSpPr>
            <p:nvPr userDrawn="1"/>
          </p:nvSpPr>
          <p:spPr bwMode="auto">
            <a:xfrm>
              <a:off x="663575" y="5478463"/>
              <a:ext cx="603250" cy="755650"/>
            </a:xfrm>
            <a:custGeom>
              <a:avLst/>
              <a:gdLst>
                <a:gd name="T0" fmla="*/ 70 w 380"/>
                <a:gd name="T1" fmla="*/ 476 h 476"/>
                <a:gd name="T2" fmla="*/ 70 w 380"/>
                <a:gd name="T3" fmla="*/ 476 h 476"/>
                <a:gd name="T4" fmla="*/ 58 w 380"/>
                <a:gd name="T5" fmla="*/ 472 h 476"/>
                <a:gd name="T6" fmla="*/ 46 w 380"/>
                <a:gd name="T7" fmla="*/ 466 h 476"/>
                <a:gd name="T8" fmla="*/ 34 w 380"/>
                <a:gd name="T9" fmla="*/ 456 h 476"/>
                <a:gd name="T10" fmla="*/ 24 w 380"/>
                <a:gd name="T11" fmla="*/ 448 h 476"/>
                <a:gd name="T12" fmla="*/ 6 w 380"/>
                <a:gd name="T13" fmla="*/ 428 h 476"/>
                <a:gd name="T14" fmla="*/ 0 w 380"/>
                <a:gd name="T15" fmla="*/ 420 h 476"/>
                <a:gd name="T16" fmla="*/ 140 w 380"/>
                <a:gd name="T17" fmla="*/ 30 h 476"/>
                <a:gd name="T18" fmla="*/ 376 w 380"/>
                <a:gd name="T19" fmla="*/ 0 h 476"/>
                <a:gd name="T20" fmla="*/ 376 w 380"/>
                <a:gd name="T21" fmla="*/ 0 h 476"/>
                <a:gd name="T22" fmla="*/ 378 w 380"/>
                <a:gd name="T23" fmla="*/ 6 h 476"/>
                <a:gd name="T24" fmla="*/ 380 w 380"/>
                <a:gd name="T25" fmla="*/ 12 h 476"/>
                <a:gd name="T26" fmla="*/ 380 w 380"/>
                <a:gd name="T27" fmla="*/ 20 h 476"/>
                <a:gd name="T28" fmla="*/ 378 w 380"/>
                <a:gd name="T29" fmla="*/ 30 h 476"/>
                <a:gd name="T30" fmla="*/ 372 w 380"/>
                <a:gd name="T31" fmla="*/ 40 h 476"/>
                <a:gd name="T32" fmla="*/ 364 w 380"/>
                <a:gd name="T33" fmla="*/ 50 h 476"/>
                <a:gd name="T34" fmla="*/ 350 w 380"/>
                <a:gd name="T35" fmla="*/ 58 h 476"/>
                <a:gd name="T36" fmla="*/ 350 w 380"/>
                <a:gd name="T37" fmla="*/ 58 h 476"/>
                <a:gd name="T38" fmla="*/ 306 w 380"/>
                <a:gd name="T39" fmla="*/ 82 h 476"/>
                <a:gd name="T40" fmla="*/ 254 w 380"/>
                <a:gd name="T41" fmla="*/ 108 h 476"/>
                <a:gd name="T42" fmla="*/ 210 w 380"/>
                <a:gd name="T43" fmla="*/ 132 h 476"/>
                <a:gd name="T44" fmla="*/ 196 w 380"/>
                <a:gd name="T45" fmla="*/ 140 h 476"/>
                <a:gd name="T46" fmla="*/ 190 w 380"/>
                <a:gd name="T47" fmla="*/ 144 h 476"/>
                <a:gd name="T48" fmla="*/ 190 w 380"/>
                <a:gd name="T49" fmla="*/ 144 h 476"/>
                <a:gd name="T50" fmla="*/ 96 w 380"/>
                <a:gd name="T51" fmla="*/ 460 h 476"/>
                <a:gd name="T52" fmla="*/ 70 w 380"/>
                <a:gd name="T53" fmla="*/ 47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80" h="476">
                  <a:moveTo>
                    <a:pt x="70" y="476"/>
                  </a:moveTo>
                  <a:lnTo>
                    <a:pt x="70" y="476"/>
                  </a:lnTo>
                  <a:lnTo>
                    <a:pt x="58" y="472"/>
                  </a:lnTo>
                  <a:lnTo>
                    <a:pt x="46" y="466"/>
                  </a:lnTo>
                  <a:lnTo>
                    <a:pt x="34" y="456"/>
                  </a:lnTo>
                  <a:lnTo>
                    <a:pt x="24" y="448"/>
                  </a:lnTo>
                  <a:lnTo>
                    <a:pt x="6" y="428"/>
                  </a:lnTo>
                  <a:lnTo>
                    <a:pt x="0" y="420"/>
                  </a:lnTo>
                  <a:lnTo>
                    <a:pt x="140" y="30"/>
                  </a:lnTo>
                  <a:lnTo>
                    <a:pt x="376" y="0"/>
                  </a:lnTo>
                  <a:lnTo>
                    <a:pt x="376" y="0"/>
                  </a:lnTo>
                  <a:lnTo>
                    <a:pt x="378" y="6"/>
                  </a:lnTo>
                  <a:lnTo>
                    <a:pt x="380" y="12"/>
                  </a:lnTo>
                  <a:lnTo>
                    <a:pt x="380" y="20"/>
                  </a:lnTo>
                  <a:lnTo>
                    <a:pt x="378" y="30"/>
                  </a:lnTo>
                  <a:lnTo>
                    <a:pt x="372" y="40"/>
                  </a:lnTo>
                  <a:lnTo>
                    <a:pt x="364" y="50"/>
                  </a:lnTo>
                  <a:lnTo>
                    <a:pt x="350" y="58"/>
                  </a:lnTo>
                  <a:lnTo>
                    <a:pt x="350" y="58"/>
                  </a:lnTo>
                  <a:lnTo>
                    <a:pt x="306" y="82"/>
                  </a:lnTo>
                  <a:lnTo>
                    <a:pt x="254" y="108"/>
                  </a:lnTo>
                  <a:lnTo>
                    <a:pt x="210" y="132"/>
                  </a:lnTo>
                  <a:lnTo>
                    <a:pt x="196" y="140"/>
                  </a:lnTo>
                  <a:lnTo>
                    <a:pt x="190" y="144"/>
                  </a:lnTo>
                  <a:lnTo>
                    <a:pt x="190" y="144"/>
                  </a:lnTo>
                  <a:lnTo>
                    <a:pt x="96" y="460"/>
                  </a:lnTo>
                  <a:lnTo>
                    <a:pt x="70" y="476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9" name="Freeform 180"/>
            <p:cNvSpPr>
              <a:spLocks/>
            </p:cNvSpPr>
            <p:nvPr userDrawn="1"/>
          </p:nvSpPr>
          <p:spPr bwMode="auto">
            <a:xfrm>
              <a:off x="358775" y="6189663"/>
              <a:ext cx="635000" cy="666750"/>
            </a:xfrm>
            <a:custGeom>
              <a:avLst/>
              <a:gdLst>
                <a:gd name="T0" fmla="*/ 400 w 400"/>
                <a:gd name="T1" fmla="*/ 82 h 420"/>
                <a:gd name="T2" fmla="*/ 320 w 400"/>
                <a:gd name="T3" fmla="*/ 420 h 420"/>
                <a:gd name="T4" fmla="*/ 0 w 400"/>
                <a:gd name="T5" fmla="*/ 420 h 420"/>
                <a:gd name="T6" fmla="*/ 192 w 400"/>
                <a:gd name="T7" fmla="*/ 0 h 420"/>
                <a:gd name="T8" fmla="*/ 192 w 400"/>
                <a:gd name="T9" fmla="*/ 0 h 420"/>
                <a:gd name="T10" fmla="*/ 214 w 400"/>
                <a:gd name="T11" fmla="*/ 14 h 420"/>
                <a:gd name="T12" fmla="*/ 240 w 400"/>
                <a:gd name="T13" fmla="*/ 28 h 420"/>
                <a:gd name="T14" fmla="*/ 270 w 400"/>
                <a:gd name="T15" fmla="*/ 40 h 420"/>
                <a:gd name="T16" fmla="*/ 302 w 400"/>
                <a:gd name="T17" fmla="*/ 54 h 420"/>
                <a:gd name="T18" fmla="*/ 334 w 400"/>
                <a:gd name="T19" fmla="*/ 66 h 420"/>
                <a:gd name="T20" fmla="*/ 362 w 400"/>
                <a:gd name="T21" fmla="*/ 74 h 420"/>
                <a:gd name="T22" fmla="*/ 384 w 400"/>
                <a:gd name="T23" fmla="*/ 80 h 420"/>
                <a:gd name="T24" fmla="*/ 400 w 400"/>
                <a:gd name="T25" fmla="*/ 82 h 420"/>
                <a:gd name="T26" fmla="*/ 400 w 400"/>
                <a:gd name="T27" fmla="*/ 82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0" h="420">
                  <a:moveTo>
                    <a:pt x="400" y="82"/>
                  </a:moveTo>
                  <a:lnTo>
                    <a:pt x="320" y="420"/>
                  </a:lnTo>
                  <a:lnTo>
                    <a:pt x="0" y="42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214" y="14"/>
                  </a:lnTo>
                  <a:lnTo>
                    <a:pt x="240" y="28"/>
                  </a:lnTo>
                  <a:lnTo>
                    <a:pt x="270" y="40"/>
                  </a:lnTo>
                  <a:lnTo>
                    <a:pt x="302" y="54"/>
                  </a:lnTo>
                  <a:lnTo>
                    <a:pt x="334" y="66"/>
                  </a:lnTo>
                  <a:lnTo>
                    <a:pt x="362" y="74"/>
                  </a:lnTo>
                  <a:lnTo>
                    <a:pt x="384" y="80"/>
                  </a:lnTo>
                  <a:lnTo>
                    <a:pt x="400" y="82"/>
                  </a:lnTo>
                  <a:lnTo>
                    <a:pt x="400" y="82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0" name="Freeform 181"/>
            <p:cNvSpPr>
              <a:spLocks/>
            </p:cNvSpPr>
            <p:nvPr userDrawn="1"/>
          </p:nvSpPr>
          <p:spPr bwMode="auto">
            <a:xfrm>
              <a:off x="968375" y="4776788"/>
              <a:ext cx="1203325" cy="1660525"/>
            </a:xfrm>
            <a:custGeom>
              <a:avLst/>
              <a:gdLst>
                <a:gd name="T0" fmla="*/ 758 w 758"/>
                <a:gd name="T1" fmla="*/ 998 h 1046"/>
                <a:gd name="T2" fmla="*/ 758 w 758"/>
                <a:gd name="T3" fmla="*/ 998 h 1046"/>
                <a:gd name="T4" fmla="*/ 758 w 758"/>
                <a:gd name="T5" fmla="*/ 1008 h 1046"/>
                <a:gd name="T6" fmla="*/ 754 w 758"/>
                <a:gd name="T7" fmla="*/ 1016 h 1046"/>
                <a:gd name="T8" fmla="*/ 750 w 758"/>
                <a:gd name="T9" fmla="*/ 1024 h 1046"/>
                <a:gd name="T10" fmla="*/ 744 w 758"/>
                <a:gd name="T11" fmla="*/ 1032 h 1046"/>
                <a:gd name="T12" fmla="*/ 738 w 758"/>
                <a:gd name="T13" fmla="*/ 1038 h 1046"/>
                <a:gd name="T14" fmla="*/ 730 w 758"/>
                <a:gd name="T15" fmla="*/ 1042 h 1046"/>
                <a:gd name="T16" fmla="*/ 720 w 758"/>
                <a:gd name="T17" fmla="*/ 1044 h 1046"/>
                <a:gd name="T18" fmla="*/ 712 w 758"/>
                <a:gd name="T19" fmla="*/ 1046 h 1046"/>
                <a:gd name="T20" fmla="*/ 46 w 758"/>
                <a:gd name="T21" fmla="*/ 1046 h 1046"/>
                <a:gd name="T22" fmla="*/ 46 w 758"/>
                <a:gd name="T23" fmla="*/ 1046 h 1046"/>
                <a:gd name="T24" fmla="*/ 36 w 758"/>
                <a:gd name="T25" fmla="*/ 1044 h 1046"/>
                <a:gd name="T26" fmla="*/ 28 w 758"/>
                <a:gd name="T27" fmla="*/ 1042 h 1046"/>
                <a:gd name="T28" fmla="*/ 20 w 758"/>
                <a:gd name="T29" fmla="*/ 1038 h 1046"/>
                <a:gd name="T30" fmla="*/ 14 w 758"/>
                <a:gd name="T31" fmla="*/ 1032 h 1046"/>
                <a:gd name="T32" fmla="*/ 8 w 758"/>
                <a:gd name="T33" fmla="*/ 1024 h 1046"/>
                <a:gd name="T34" fmla="*/ 4 w 758"/>
                <a:gd name="T35" fmla="*/ 1016 h 1046"/>
                <a:gd name="T36" fmla="*/ 0 w 758"/>
                <a:gd name="T37" fmla="*/ 1008 h 1046"/>
                <a:gd name="T38" fmla="*/ 0 w 758"/>
                <a:gd name="T39" fmla="*/ 998 h 1046"/>
                <a:gd name="T40" fmla="*/ 0 w 758"/>
                <a:gd name="T41" fmla="*/ 46 h 1046"/>
                <a:gd name="T42" fmla="*/ 0 w 758"/>
                <a:gd name="T43" fmla="*/ 46 h 1046"/>
                <a:gd name="T44" fmla="*/ 0 w 758"/>
                <a:gd name="T45" fmla="*/ 38 h 1046"/>
                <a:gd name="T46" fmla="*/ 4 w 758"/>
                <a:gd name="T47" fmla="*/ 28 h 1046"/>
                <a:gd name="T48" fmla="*/ 8 w 758"/>
                <a:gd name="T49" fmla="*/ 20 h 1046"/>
                <a:gd name="T50" fmla="*/ 14 w 758"/>
                <a:gd name="T51" fmla="*/ 14 h 1046"/>
                <a:gd name="T52" fmla="*/ 20 w 758"/>
                <a:gd name="T53" fmla="*/ 8 h 1046"/>
                <a:gd name="T54" fmla="*/ 28 w 758"/>
                <a:gd name="T55" fmla="*/ 4 h 1046"/>
                <a:gd name="T56" fmla="*/ 36 w 758"/>
                <a:gd name="T57" fmla="*/ 0 h 1046"/>
                <a:gd name="T58" fmla="*/ 46 w 758"/>
                <a:gd name="T59" fmla="*/ 0 h 1046"/>
                <a:gd name="T60" fmla="*/ 712 w 758"/>
                <a:gd name="T61" fmla="*/ 0 h 1046"/>
                <a:gd name="T62" fmla="*/ 712 w 758"/>
                <a:gd name="T63" fmla="*/ 0 h 1046"/>
                <a:gd name="T64" fmla="*/ 720 w 758"/>
                <a:gd name="T65" fmla="*/ 0 h 1046"/>
                <a:gd name="T66" fmla="*/ 730 w 758"/>
                <a:gd name="T67" fmla="*/ 4 h 1046"/>
                <a:gd name="T68" fmla="*/ 738 w 758"/>
                <a:gd name="T69" fmla="*/ 8 h 1046"/>
                <a:gd name="T70" fmla="*/ 744 w 758"/>
                <a:gd name="T71" fmla="*/ 14 h 1046"/>
                <a:gd name="T72" fmla="*/ 750 w 758"/>
                <a:gd name="T73" fmla="*/ 20 h 1046"/>
                <a:gd name="T74" fmla="*/ 754 w 758"/>
                <a:gd name="T75" fmla="*/ 28 h 1046"/>
                <a:gd name="T76" fmla="*/ 758 w 758"/>
                <a:gd name="T77" fmla="*/ 38 h 1046"/>
                <a:gd name="T78" fmla="*/ 758 w 758"/>
                <a:gd name="T79" fmla="*/ 46 h 1046"/>
                <a:gd name="T80" fmla="*/ 758 w 758"/>
                <a:gd name="T81" fmla="*/ 998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8" h="1046">
                  <a:moveTo>
                    <a:pt x="758" y="998"/>
                  </a:moveTo>
                  <a:lnTo>
                    <a:pt x="758" y="998"/>
                  </a:lnTo>
                  <a:lnTo>
                    <a:pt x="758" y="1008"/>
                  </a:lnTo>
                  <a:lnTo>
                    <a:pt x="754" y="1016"/>
                  </a:lnTo>
                  <a:lnTo>
                    <a:pt x="750" y="1024"/>
                  </a:lnTo>
                  <a:lnTo>
                    <a:pt x="744" y="1032"/>
                  </a:lnTo>
                  <a:lnTo>
                    <a:pt x="738" y="1038"/>
                  </a:lnTo>
                  <a:lnTo>
                    <a:pt x="730" y="1042"/>
                  </a:lnTo>
                  <a:lnTo>
                    <a:pt x="720" y="1044"/>
                  </a:lnTo>
                  <a:lnTo>
                    <a:pt x="712" y="1046"/>
                  </a:lnTo>
                  <a:lnTo>
                    <a:pt x="46" y="1046"/>
                  </a:lnTo>
                  <a:lnTo>
                    <a:pt x="46" y="1046"/>
                  </a:lnTo>
                  <a:lnTo>
                    <a:pt x="36" y="1044"/>
                  </a:lnTo>
                  <a:lnTo>
                    <a:pt x="28" y="1042"/>
                  </a:lnTo>
                  <a:lnTo>
                    <a:pt x="20" y="1038"/>
                  </a:lnTo>
                  <a:lnTo>
                    <a:pt x="14" y="1032"/>
                  </a:lnTo>
                  <a:lnTo>
                    <a:pt x="8" y="1024"/>
                  </a:lnTo>
                  <a:lnTo>
                    <a:pt x="4" y="1016"/>
                  </a:lnTo>
                  <a:lnTo>
                    <a:pt x="0" y="1008"/>
                  </a:lnTo>
                  <a:lnTo>
                    <a:pt x="0" y="998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4" y="28"/>
                  </a:lnTo>
                  <a:lnTo>
                    <a:pt x="8" y="20"/>
                  </a:lnTo>
                  <a:lnTo>
                    <a:pt x="14" y="14"/>
                  </a:lnTo>
                  <a:lnTo>
                    <a:pt x="20" y="8"/>
                  </a:lnTo>
                  <a:lnTo>
                    <a:pt x="28" y="4"/>
                  </a:lnTo>
                  <a:lnTo>
                    <a:pt x="36" y="0"/>
                  </a:lnTo>
                  <a:lnTo>
                    <a:pt x="46" y="0"/>
                  </a:lnTo>
                  <a:lnTo>
                    <a:pt x="712" y="0"/>
                  </a:lnTo>
                  <a:lnTo>
                    <a:pt x="712" y="0"/>
                  </a:lnTo>
                  <a:lnTo>
                    <a:pt x="720" y="0"/>
                  </a:lnTo>
                  <a:lnTo>
                    <a:pt x="730" y="4"/>
                  </a:lnTo>
                  <a:lnTo>
                    <a:pt x="738" y="8"/>
                  </a:lnTo>
                  <a:lnTo>
                    <a:pt x="744" y="14"/>
                  </a:lnTo>
                  <a:lnTo>
                    <a:pt x="750" y="20"/>
                  </a:lnTo>
                  <a:lnTo>
                    <a:pt x="754" y="28"/>
                  </a:lnTo>
                  <a:lnTo>
                    <a:pt x="758" y="38"/>
                  </a:lnTo>
                  <a:lnTo>
                    <a:pt x="758" y="46"/>
                  </a:lnTo>
                  <a:lnTo>
                    <a:pt x="758" y="998"/>
                  </a:lnTo>
                  <a:close/>
                </a:path>
              </a:pathLst>
            </a:custGeom>
            <a:solidFill>
              <a:srgbClr val="4A2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1" name="Freeform 182"/>
            <p:cNvSpPr>
              <a:spLocks/>
            </p:cNvSpPr>
            <p:nvPr userDrawn="1"/>
          </p:nvSpPr>
          <p:spPr bwMode="auto">
            <a:xfrm>
              <a:off x="1057275" y="4856163"/>
              <a:ext cx="1025525" cy="1412875"/>
            </a:xfrm>
            <a:custGeom>
              <a:avLst/>
              <a:gdLst>
                <a:gd name="T0" fmla="*/ 646 w 646"/>
                <a:gd name="T1" fmla="*/ 850 h 890"/>
                <a:gd name="T2" fmla="*/ 646 w 646"/>
                <a:gd name="T3" fmla="*/ 850 h 890"/>
                <a:gd name="T4" fmla="*/ 644 w 646"/>
                <a:gd name="T5" fmla="*/ 858 h 890"/>
                <a:gd name="T6" fmla="*/ 642 w 646"/>
                <a:gd name="T7" fmla="*/ 864 h 890"/>
                <a:gd name="T8" fmla="*/ 638 w 646"/>
                <a:gd name="T9" fmla="*/ 872 h 890"/>
                <a:gd name="T10" fmla="*/ 634 w 646"/>
                <a:gd name="T11" fmla="*/ 878 h 890"/>
                <a:gd name="T12" fmla="*/ 628 w 646"/>
                <a:gd name="T13" fmla="*/ 882 h 890"/>
                <a:gd name="T14" fmla="*/ 622 w 646"/>
                <a:gd name="T15" fmla="*/ 886 h 890"/>
                <a:gd name="T16" fmla="*/ 614 w 646"/>
                <a:gd name="T17" fmla="*/ 888 h 890"/>
                <a:gd name="T18" fmla="*/ 606 w 646"/>
                <a:gd name="T19" fmla="*/ 890 h 890"/>
                <a:gd name="T20" fmla="*/ 40 w 646"/>
                <a:gd name="T21" fmla="*/ 890 h 890"/>
                <a:gd name="T22" fmla="*/ 40 w 646"/>
                <a:gd name="T23" fmla="*/ 890 h 890"/>
                <a:gd name="T24" fmla="*/ 32 w 646"/>
                <a:gd name="T25" fmla="*/ 888 h 890"/>
                <a:gd name="T26" fmla="*/ 24 w 646"/>
                <a:gd name="T27" fmla="*/ 886 h 890"/>
                <a:gd name="T28" fmla="*/ 18 w 646"/>
                <a:gd name="T29" fmla="*/ 882 h 890"/>
                <a:gd name="T30" fmla="*/ 12 w 646"/>
                <a:gd name="T31" fmla="*/ 878 h 890"/>
                <a:gd name="T32" fmla="*/ 6 w 646"/>
                <a:gd name="T33" fmla="*/ 872 h 890"/>
                <a:gd name="T34" fmla="*/ 2 w 646"/>
                <a:gd name="T35" fmla="*/ 864 h 890"/>
                <a:gd name="T36" fmla="*/ 0 w 646"/>
                <a:gd name="T37" fmla="*/ 858 h 890"/>
                <a:gd name="T38" fmla="*/ 0 w 646"/>
                <a:gd name="T39" fmla="*/ 850 h 890"/>
                <a:gd name="T40" fmla="*/ 0 w 646"/>
                <a:gd name="T41" fmla="*/ 40 h 890"/>
                <a:gd name="T42" fmla="*/ 0 w 646"/>
                <a:gd name="T43" fmla="*/ 40 h 890"/>
                <a:gd name="T44" fmla="*/ 0 w 646"/>
                <a:gd name="T45" fmla="*/ 32 h 890"/>
                <a:gd name="T46" fmla="*/ 2 w 646"/>
                <a:gd name="T47" fmla="*/ 24 h 890"/>
                <a:gd name="T48" fmla="*/ 6 w 646"/>
                <a:gd name="T49" fmla="*/ 16 h 890"/>
                <a:gd name="T50" fmla="*/ 12 w 646"/>
                <a:gd name="T51" fmla="*/ 10 h 890"/>
                <a:gd name="T52" fmla="*/ 18 w 646"/>
                <a:gd name="T53" fmla="*/ 6 h 890"/>
                <a:gd name="T54" fmla="*/ 24 w 646"/>
                <a:gd name="T55" fmla="*/ 2 h 890"/>
                <a:gd name="T56" fmla="*/ 32 w 646"/>
                <a:gd name="T57" fmla="*/ 0 h 890"/>
                <a:gd name="T58" fmla="*/ 40 w 646"/>
                <a:gd name="T59" fmla="*/ 0 h 890"/>
                <a:gd name="T60" fmla="*/ 606 w 646"/>
                <a:gd name="T61" fmla="*/ 0 h 890"/>
                <a:gd name="T62" fmla="*/ 606 w 646"/>
                <a:gd name="T63" fmla="*/ 0 h 890"/>
                <a:gd name="T64" fmla="*/ 614 w 646"/>
                <a:gd name="T65" fmla="*/ 0 h 890"/>
                <a:gd name="T66" fmla="*/ 622 w 646"/>
                <a:gd name="T67" fmla="*/ 2 h 890"/>
                <a:gd name="T68" fmla="*/ 628 w 646"/>
                <a:gd name="T69" fmla="*/ 6 h 890"/>
                <a:gd name="T70" fmla="*/ 634 w 646"/>
                <a:gd name="T71" fmla="*/ 10 h 890"/>
                <a:gd name="T72" fmla="*/ 638 w 646"/>
                <a:gd name="T73" fmla="*/ 16 h 890"/>
                <a:gd name="T74" fmla="*/ 642 w 646"/>
                <a:gd name="T75" fmla="*/ 24 h 890"/>
                <a:gd name="T76" fmla="*/ 644 w 646"/>
                <a:gd name="T77" fmla="*/ 32 h 890"/>
                <a:gd name="T78" fmla="*/ 646 w 646"/>
                <a:gd name="T79" fmla="*/ 40 h 890"/>
                <a:gd name="T80" fmla="*/ 646 w 646"/>
                <a:gd name="T81" fmla="*/ 85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6" h="890">
                  <a:moveTo>
                    <a:pt x="646" y="850"/>
                  </a:moveTo>
                  <a:lnTo>
                    <a:pt x="646" y="850"/>
                  </a:lnTo>
                  <a:lnTo>
                    <a:pt x="644" y="858"/>
                  </a:lnTo>
                  <a:lnTo>
                    <a:pt x="642" y="864"/>
                  </a:lnTo>
                  <a:lnTo>
                    <a:pt x="638" y="872"/>
                  </a:lnTo>
                  <a:lnTo>
                    <a:pt x="634" y="878"/>
                  </a:lnTo>
                  <a:lnTo>
                    <a:pt x="628" y="882"/>
                  </a:lnTo>
                  <a:lnTo>
                    <a:pt x="622" y="886"/>
                  </a:lnTo>
                  <a:lnTo>
                    <a:pt x="614" y="888"/>
                  </a:lnTo>
                  <a:lnTo>
                    <a:pt x="606" y="890"/>
                  </a:lnTo>
                  <a:lnTo>
                    <a:pt x="40" y="890"/>
                  </a:lnTo>
                  <a:lnTo>
                    <a:pt x="40" y="890"/>
                  </a:lnTo>
                  <a:lnTo>
                    <a:pt x="32" y="888"/>
                  </a:lnTo>
                  <a:lnTo>
                    <a:pt x="24" y="886"/>
                  </a:lnTo>
                  <a:lnTo>
                    <a:pt x="18" y="882"/>
                  </a:lnTo>
                  <a:lnTo>
                    <a:pt x="12" y="878"/>
                  </a:lnTo>
                  <a:lnTo>
                    <a:pt x="6" y="872"/>
                  </a:lnTo>
                  <a:lnTo>
                    <a:pt x="2" y="864"/>
                  </a:lnTo>
                  <a:lnTo>
                    <a:pt x="0" y="858"/>
                  </a:lnTo>
                  <a:lnTo>
                    <a:pt x="0" y="85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2" y="24"/>
                  </a:lnTo>
                  <a:lnTo>
                    <a:pt x="6" y="16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24" y="2"/>
                  </a:lnTo>
                  <a:lnTo>
                    <a:pt x="32" y="0"/>
                  </a:lnTo>
                  <a:lnTo>
                    <a:pt x="40" y="0"/>
                  </a:lnTo>
                  <a:lnTo>
                    <a:pt x="606" y="0"/>
                  </a:lnTo>
                  <a:lnTo>
                    <a:pt x="606" y="0"/>
                  </a:lnTo>
                  <a:lnTo>
                    <a:pt x="614" y="0"/>
                  </a:lnTo>
                  <a:lnTo>
                    <a:pt x="622" y="2"/>
                  </a:lnTo>
                  <a:lnTo>
                    <a:pt x="628" y="6"/>
                  </a:lnTo>
                  <a:lnTo>
                    <a:pt x="634" y="10"/>
                  </a:lnTo>
                  <a:lnTo>
                    <a:pt x="638" y="16"/>
                  </a:lnTo>
                  <a:lnTo>
                    <a:pt x="642" y="24"/>
                  </a:lnTo>
                  <a:lnTo>
                    <a:pt x="644" y="32"/>
                  </a:lnTo>
                  <a:lnTo>
                    <a:pt x="646" y="40"/>
                  </a:lnTo>
                  <a:lnTo>
                    <a:pt x="646" y="850"/>
                  </a:lnTo>
                  <a:close/>
                </a:path>
              </a:pathLst>
            </a:custGeom>
            <a:solidFill>
              <a:srgbClr val="97D9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2" name="Freeform 183"/>
            <p:cNvSpPr>
              <a:spLocks/>
            </p:cNvSpPr>
            <p:nvPr userDrawn="1"/>
          </p:nvSpPr>
          <p:spPr bwMode="auto">
            <a:xfrm>
              <a:off x="1508125" y="4808538"/>
              <a:ext cx="123825" cy="25400"/>
            </a:xfrm>
            <a:custGeom>
              <a:avLst/>
              <a:gdLst>
                <a:gd name="T0" fmla="*/ 78 w 78"/>
                <a:gd name="T1" fmla="*/ 8 h 16"/>
                <a:gd name="T2" fmla="*/ 78 w 78"/>
                <a:gd name="T3" fmla="*/ 8 h 16"/>
                <a:gd name="T4" fmla="*/ 78 w 78"/>
                <a:gd name="T5" fmla="*/ 12 h 16"/>
                <a:gd name="T6" fmla="*/ 76 w 78"/>
                <a:gd name="T7" fmla="*/ 14 h 16"/>
                <a:gd name="T8" fmla="*/ 74 w 78"/>
                <a:gd name="T9" fmla="*/ 16 h 16"/>
                <a:gd name="T10" fmla="*/ 70 w 78"/>
                <a:gd name="T11" fmla="*/ 16 h 16"/>
                <a:gd name="T12" fmla="*/ 6 w 78"/>
                <a:gd name="T13" fmla="*/ 16 h 16"/>
                <a:gd name="T14" fmla="*/ 6 w 78"/>
                <a:gd name="T15" fmla="*/ 16 h 16"/>
                <a:gd name="T16" fmla="*/ 4 w 78"/>
                <a:gd name="T17" fmla="*/ 16 h 16"/>
                <a:gd name="T18" fmla="*/ 2 w 78"/>
                <a:gd name="T19" fmla="*/ 14 h 16"/>
                <a:gd name="T20" fmla="*/ 0 w 78"/>
                <a:gd name="T21" fmla="*/ 12 h 16"/>
                <a:gd name="T22" fmla="*/ 0 w 78"/>
                <a:gd name="T23" fmla="*/ 8 h 16"/>
                <a:gd name="T24" fmla="*/ 0 w 78"/>
                <a:gd name="T25" fmla="*/ 8 h 16"/>
                <a:gd name="T26" fmla="*/ 0 w 78"/>
                <a:gd name="T27" fmla="*/ 8 h 16"/>
                <a:gd name="T28" fmla="*/ 0 w 78"/>
                <a:gd name="T29" fmla="*/ 6 h 16"/>
                <a:gd name="T30" fmla="*/ 2 w 78"/>
                <a:gd name="T31" fmla="*/ 4 h 16"/>
                <a:gd name="T32" fmla="*/ 4 w 78"/>
                <a:gd name="T33" fmla="*/ 2 h 16"/>
                <a:gd name="T34" fmla="*/ 6 w 78"/>
                <a:gd name="T35" fmla="*/ 0 h 16"/>
                <a:gd name="T36" fmla="*/ 70 w 78"/>
                <a:gd name="T37" fmla="*/ 0 h 16"/>
                <a:gd name="T38" fmla="*/ 70 w 78"/>
                <a:gd name="T39" fmla="*/ 0 h 16"/>
                <a:gd name="T40" fmla="*/ 74 w 78"/>
                <a:gd name="T41" fmla="*/ 2 h 16"/>
                <a:gd name="T42" fmla="*/ 76 w 78"/>
                <a:gd name="T43" fmla="*/ 4 h 16"/>
                <a:gd name="T44" fmla="*/ 78 w 78"/>
                <a:gd name="T45" fmla="*/ 6 h 16"/>
                <a:gd name="T46" fmla="*/ 78 w 78"/>
                <a:gd name="T47" fmla="*/ 8 h 16"/>
                <a:gd name="T48" fmla="*/ 78 w 78"/>
                <a:gd name="T4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8" h="16">
                  <a:moveTo>
                    <a:pt x="78" y="8"/>
                  </a:moveTo>
                  <a:lnTo>
                    <a:pt x="78" y="8"/>
                  </a:lnTo>
                  <a:lnTo>
                    <a:pt x="78" y="12"/>
                  </a:lnTo>
                  <a:lnTo>
                    <a:pt x="76" y="14"/>
                  </a:lnTo>
                  <a:lnTo>
                    <a:pt x="74" y="16"/>
                  </a:lnTo>
                  <a:lnTo>
                    <a:pt x="70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74" y="2"/>
                  </a:lnTo>
                  <a:lnTo>
                    <a:pt x="76" y="4"/>
                  </a:lnTo>
                  <a:lnTo>
                    <a:pt x="78" y="6"/>
                  </a:lnTo>
                  <a:lnTo>
                    <a:pt x="78" y="8"/>
                  </a:lnTo>
                  <a:lnTo>
                    <a:pt x="78" y="8"/>
                  </a:lnTo>
                  <a:close/>
                </a:path>
              </a:pathLst>
            </a:custGeom>
            <a:solidFill>
              <a:srgbClr val="8E5C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3" name="Freeform 184"/>
            <p:cNvSpPr>
              <a:spLocks/>
            </p:cNvSpPr>
            <p:nvPr userDrawn="1"/>
          </p:nvSpPr>
          <p:spPr bwMode="auto">
            <a:xfrm>
              <a:off x="1479550" y="6316663"/>
              <a:ext cx="177800" cy="60325"/>
            </a:xfrm>
            <a:custGeom>
              <a:avLst/>
              <a:gdLst>
                <a:gd name="T0" fmla="*/ 112 w 112"/>
                <a:gd name="T1" fmla="*/ 20 h 38"/>
                <a:gd name="T2" fmla="*/ 112 w 112"/>
                <a:gd name="T3" fmla="*/ 20 h 38"/>
                <a:gd name="T4" fmla="*/ 112 w 112"/>
                <a:gd name="T5" fmla="*/ 22 h 38"/>
                <a:gd name="T6" fmla="*/ 108 w 112"/>
                <a:gd name="T7" fmla="*/ 26 h 38"/>
                <a:gd name="T8" fmla="*/ 96 w 112"/>
                <a:gd name="T9" fmla="*/ 32 h 38"/>
                <a:gd name="T10" fmla="*/ 78 w 112"/>
                <a:gd name="T11" fmla="*/ 36 h 38"/>
                <a:gd name="T12" fmla="*/ 56 w 112"/>
                <a:gd name="T13" fmla="*/ 38 h 38"/>
                <a:gd name="T14" fmla="*/ 56 w 112"/>
                <a:gd name="T15" fmla="*/ 38 h 38"/>
                <a:gd name="T16" fmla="*/ 34 w 112"/>
                <a:gd name="T17" fmla="*/ 36 h 38"/>
                <a:gd name="T18" fmla="*/ 18 w 112"/>
                <a:gd name="T19" fmla="*/ 32 h 38"/>
                <a:gd name="T20" fmla="*/ 6 w 112"/>
                <a:gd name="T21" fmla="*/ 26 h 38"/>
                <a:gd name="T22" fmla="*/ 2 w 112"/>
                <a:gd name="T23" fmla="*/ 22 h 38"/>
                <a:gd name="T24" fmla="*/ 0 w 112"/>
                <a:gd name="T25" fmla="*/ 20 h 38"/>
                <a:gd name="T26" fmla="*/ 0 w 112"/>
                <a:gd name="T27" fmla="*/ 20 h 38"/>
                <a:gd name="T28" fmla="*/ 2 w 112"/>
                <a:gd name="T29" fmla="*/ 16 h 38"/>
                <a:gd name="T30" fmla="*/ 6 w 112"/>
                <a:gd name="T31" fmla="*/ 12 h 38"/>
                <a:gd name="T32" fmla="*/ 18 w 112"/>
                <a:gd name="T33" fmla="*/ 6 h 38"/>
                <a:gd name="T34" fmla="*/ 34 w 112"/>
                <a:gd name="T35" fmla="*/ 2 h 38"/>
                <a:gd name="T36" fmla="*/ 56 w 112"/>
                <a:gd name="T37" fmla="*/ 0 h 38"/>
                <a:gd name="T38" fmla="*/ 56 w 112"/>
                <a:gd name="T39" fmla="*/ 0 h 38"/>
                <a:gd name="T40" fmla="*/ 78 w 112"/>
                <a:gd name="T41" fmla="*/ 2 h 38"/>
                <a:gd name="T42" fmla="*/ 96 w 112"/>
                <a:gd name="T43" fmla="*/ 6 h 38"/>
                <a:gd name="T44" fmla="*/ 108 w 112"/>
                <a:gd name="T45" fmla="*/ 12 h 38"/>
                <a:gd name="T46" fmla="*/ 112 w 112"/>
                <a:gd name="T47" fmla="*/ 16 h 38"/>
                <a:gd name="T48" fmla="*/ 112 w 112"/>
                <a:gd name="T49" fmla="*/ 20 h 38"/>
                <a:gd name="T50" fmla="*/ 112 w 112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2" h="38">
                  <a:moveTo>
                    <a:pt x="112" y="20"/>
                  </a:moveTo>
                  <a:lnTo>
                    <a:pt x="112" y="20"/>
                  </a:lnTo>
                  <a:lnTo>
                    <a:pt x="112" y="22"/>
                  </a:lnTo>
                  <a:lnTo>
                    <a:pt x="108" y="26"/>
                  </a:lnTo>
                  <a:lnTo>
                    <a:pt x="96" y="32"/>
                  </a:lnTo>
                  <a:lnTo>
                    <a:pt x="78" y="36"/>
                  </a:lnTo>
                  <a:lnTo>
                    <a:pt x="56" y="38"/>
                  </a:lnTo>
                  <a:lnTo>
                    <a:pt x="56" y="38"/>
                  </a:lnTo>
                  <a:lnTo>
                    <a:pt x="34" y="36"/>
                  </a:lnTo>
                  <a:lnTo>
                    <a:pt x="18" y="32"/>
                  </a:lnTo>
                  <a:lnTo>
                    <a:pt x="6" y="26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6" y="12"/>
                  </a:lnTo>
                  <a:lnTo>
                    <a:pt x="18" y="6"/>
                  </a:lnTo>
                  <a:lnTo>
                    <a:pt x="34" y="2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78" y="2"/>
                  </a:lnTo>
                  <a:lnTo>
                    <a:pt x="96" y="6"/>
                  </a:lnTo>
                  <a:lnTo>
                    <a:pt x="108" y="12"/>
                  </a:lnTo>
                  <a:lnTo>
                    <a:pt x="112" y="16"/>
                  </a:lnTo>
                  <a:lnTo>
                    <a:pt x="112" y="20"/>
                  </a:lnTo>
                  <a:lnTo>
                    <a:pt x="112" y="20"/>
                  </a:lnTo>
                  <a:close/>
                </a:path>
              </a:pathLst>
            </a:custGeom>
            <a:solidFill>
              <a:srgbClr val="8E5C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4" name="Freeform 185"/>
            <p:cNvSpPr>
              <a:spLocks/>
            </p:cNvSpPr>
            <p:nvPr userDrawn="1"/>
          </p:nvSpPr>
          <p:spPr bwMode="auto">
            <a:xfrm>
              <a:off x="1625600" y="5421313"/>
              <a:ext cx="234950" cy="234950"/>
            </a:xfrm>
            <a:custGeom>
              <a:avLst/>
              <a:gdLst>
                <a:gd name="T0" fmla="*/ 148 w 148"/>
                <a:gd name="T1" fmla="*/ 74 h 148"/>
                <a:gd name="T2" fmla="*/ 148 w 148"/>
                <a:gd name="T3" fmla="*/ 74 h 148"/>
                <a:gd name="T4" fmla="*/ 146 w 148"/>
                <a:gd name="T5" fmla="*/ 90 h 148"/>
                <a:gd name="T6" fmla="*/ 142 w 148"/>
                <a:gd name="T7" fmla="*/ 104 h 148"/>
                <a:gd name="T8" fmla="*/ 136 w 148"/>
                <a:gd name="T9" fmla="*/ 116 h 148"/>
                <a:gd name="T10" fmla="*/ 126 w 148"/>
                <a:gd name="T11" fmla="*/ 126 h 148"/>
                <a:gd name="T12" fmla="*/ 116 w 148"/>
                <a:gd name="T13" fmla="*/ 136 h 148"/>
                <a:gd name="T14" fmla="*/ 102 w 148"/>
                <a:gd name="T15" fmla="*/ 142 h 148"/>
                <a:gd name="T16" fmla="*/ 90 w 148"/>
                <a:gd name="T17" fmla="*/ 146 h 148"/>
                <a:gd name="T18" fmla="*/ 74 w 148"/>
                <a:gd name="T19" fmla="*/ 148 h 148"/>
                <a:gd name="T20" fmla="*/ 74 w 148"/>
                <a:gd name="T21" fmla="*/ 148 h 148"/>
                <a:gd name="T22" fmla="*/ 60 w 148"/>
                <a:gd name="T23" fmla="*/ 146 h 148"/>
                <a:gd name="T24" fmla="*/ 46 w 148"/>
                <a:gd name="T25" fmla="*/ 142 h 148"/>
                <a:gd name="T26" fmla="*/ 34 w 148"/>
                <a:gd name="T27" fmla="*/ 136 h 148"/>
                <a:gd name="T28" fmla="*/ 22 w 148"/>
                <a:gd name="T29" fmla="*/ 126 h 148"/>
                <a:gd name="T30" fmla="*/ 14 w 148"/>
                <a:gd name="T31" fmla="*/ 116 h 148"/>
                <a:gd name="T32" fmla="*/ 6 w 148"/>
                <a:gd name="T33" fmla="*/ 104 h 148"/>
                <a:gd name="T34" fmla="*/ 2 w 148"/>
                <a:gd name="T35" fmla="*/ 90 h 148"/>
                <a:gd name="T36" fmla="*/ 0 w 148"/>
                <a:gd name="T37" fmla="*/ 74 h 148"/>
                <a:gd name="T38" fmla="*/ 0 w 148"/>
                <a:gd name="T39" fmla="*/ 74 h 148"/>
                <a:gd name="T40" fmla="*/ 2 w 148"/>
                <a:gd name="T41" fmla="*/ 60 h 148"/>
                <a:gd name="T42" fmla="*/ 6 w 148"/>
                <a:gd name="T43" fmla="*/ 46 h 148"/>
                <a:gd name="T44" fmla="*/ 14 w 148"/>
                <a:gd name="T45" fmla="*/ 34 h 148"/>
                <a:gd name="T46" fmla="*/ 22 w 148"/>
                <a:gd name="T47" fmla="*/ 22 h 148"/>
                <a:gd name="T48" fmla="*/ 34 w 148"/>
                <a:gd name="T49" fmla="*/ 14 h 148"/>
                <a:gd name="T50" fmla="*/ 46 w 148"/>
                <a:gd name="T51" fmla="*/ 6 h 148"/>
                <a:gd name="T52" fmla="*/ 60 w 148"/>
                <a:gd name="T53" fmla="*/ 2 h 148"/>
                <a:gd name="T54" fmla="*/ 74 w 148"/>
                <a:gd name="T55" fmla="*/ 0 h 148"/>
                <a:gd name="T56" fmla="*/ 74 w 148"/>
                <a:gd name="T57" fmla="*/ 0 h 148"/>
                <a:gd name="T58" fmla="*/ 90 w 148"/>
                <a:gd name="T59" fmla="*/ 2 h 148"/>
                <a:gd name="T60" fmla="*/ 102 w 148"/>
                <a:gd name="T61" fmla="*/ 6 h 148"/>
                <a:gd name="T62" fmla="*/ 116 w 148"/>
                <a:gd name="T63" fmla="*/ 14 h 148"/>
                <a:gd name="T64" fmla="*/ 126 w 148"/>
                <a:gd name="T65" fmla="*/ 22 h 148"/>
                <a:gd name="T66" fmla="*/ 136 w 148"/>
                <a:gd name="T67" fmla="*/ 34 h 148"/>
                <a:gd name="T68" fmla="*/ 142 w 148"/>
                <a:gd name="T69" fmla="*/ 46 h 148"/>
                <a:gd name="T70" fmla="*/ 146 w 148"/>
                <a:gd name="T71" fmla="*/ 60 h 148"/>
                <a:gd name="T72" fmla="*/ 148 w 148"/>
                <a:gd name="T73" fmla="*/ 74 h 148"/>
                <a:gd name="T74" fmla="*/ 148 w 148"/>
                <a:gd name="T75" fmla="*/ 7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8" h="148">
                  <a:moveTo>
                    <a:pt x="148" y="74"/>
                  </a:moveTo>
                  <a:lnTo>
                    <a:pt x="148" y="74"/>
                  </a:lnTo>
                  <a:lnTo>
                    <a:pt x="146" y="90"/>
                  </a:lnTo>
                  <a:lnTo>
                    <a:pt x="142" y="104"/>
                  </a:lnTo>
                  <a:lnTo>
                    <a:pt x="136" y="116"/>
                  </a:lnTo>
                  <a:lnTo>
                    <a:pt x="126" y="126"/>
                  </a:lnTo>
                  <a:lnTo>
                    <a:pt x="116" y="136"/>
                  </a:lnTo>
                  <a:lnTo>
                    <a:pt x="102" y="142"/>
                  </a:lnTo>
                  <a:lnTo>
                    <a:pt x="90" y="146"/>
                  </a:lnTo>
                  <a:lnTo>
                    <a:pt x="74" y="148"/>
                  </a:lnTo>
                  <a:lnTo>
                    <a:pt x="74" y="148"/>
                  </a:lnTo>
                  <a:lnTo>
                    <a:pt x="60" y="146"/>
                  </a:lnTo>
                  <a:lnTo>
                    <a:pt x="46" y="142"/>
                  </a:lnTo>
                  <a:lnTo>
                    <a:pt x="34" y="136"/>
                  </a:lnTo>
                  <a:lnTo>
                    <a:pt x="22" y="126"/>
                  </a:lnTo>
                  <a:lnTo>
                    <a:pt x="14" y="116"/>
                  </a:lnTo>
                  <a:lnTo>
                    <a:pt x="6" y="104"/>
                  </a:lnTo>
                  <a:lnTo>
                    <a:pt x="2" y="90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60"/>
                  </a:lnTo>
                  <a:lnTo>
                    <a:pt x="6" y="46"/>
                  </a:lnTo>
                  <a:lnTo>
                    <a:pt x="14" y="34"/>
                  </a:lnTo>
                  <a:lnTo>
                    <a:pt x="22" y="22"/>
                  </a:lnTo>
                  <a:lnTo>
                    <a:pt x="34" y="14"/>
                  </a:lnTo>
                  <a:lnTo>
                    <a:pt x="46" y="6"/>
                  </a:lnTo>
                  <a:lnTo>
                    <a:pt x="60" y="2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90" y="2"/>
                  </a:lnTo>
                  <a:lnTo>
                    <a:pt x="102" y="6"/>
                  </a:lnTo>
                  <a:lnTo>
                    <a:pt x="116" y="14"/>
                  </a:lnTo>
                  <a:lnTo>
                    <a:pt x="126" y="22"/>
                  </a:lnTo>
                  <a:lnTo>
                    <a:pt x="136" y="34"/>
                  </a:lnTo>
                  <a:lnTo>
                    <a:pt x="142" y="46"/>
                  </a:lnTo>
                  <a:lnTo>
                    <a:pt x="146" y="60"/>
                  </a:lnTo>
                  <a:lnTo>
                    <a:pt x="148" y="74"/>
                  </a:lnTo>
                  <a:lnTo>
                    <a:pt x="148" y="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5" name="Freeform 186"/>
            <p:cNvSpPr>
              <a:spLocks noEditPoints="1"/>
            </p:cNvSpPr>
            <p:nvPr userDrawn="1"/>
          </p:nvSpPr>
          <p:spPr bwMode="auto">
            <a:xfrm>
              <a:off x="1514475" y="5310188"/>
              <a:ext cx="460375" cy="460375"/>
            </a:xfrm>
            <a:custGeom>
              <a:avLst/>
              <a:gdLst>
                <a:gd name="T0" fmla="*/ 144 w 290"/>
                <a:gd name="T1" fmla="*/ 290 h 290"/>
                <a:gd name="T2" fmla="*/ 116 w 290"/>
                <a:gd name="T3" fmla="*/ 286 h 290"/>
                <a:gd name="T4" fmla="*/ 88 w 290"/>
                <a:gd name="T5" fmla="*/ 278 h 290"/>
                <a:gd name="T6" fmla="*/ 64 w 290"/>
                <a:gd name="T7" fmla="*/ 264 h 290"/>
                <a:gd name="T8" fmla="*/ 42 w 290"/>
                <a:gd name="T9" fmla="*/ 246 h 290"/>
                <a:gd name="T10" fmla="*/ 24 w 290"/>
                <a:gd name="T11" fmla="*/ 226 h 290"/>
                <a:gd name="T12" fmla="*/ 10 w 290"/>
                <a:gd name="T13" fmla="*/ 200 h 290"/>
                <a:gd name="T14" fmla="*/ 2 w 290"/>
                <a:gd name="T15" fmla="*/ 174 h 290"/>
                <a:gd name="T16" fmla="*/ 0 w 290"/>
                <a:gd name="T17" fmla="*/ 144 h 290"/>
                <a:gd name="T18" fmla="*/ 0 w 290"/>
                <a:gd name="T19" fmla="*/ 130 h 290"/>
                <a:gd name="T20" fmla="*/ 6 w 290"/>
                <a:gd name="T21" fmla="*/ 102 h 290"/>
                <a:gd name="T22" fmla="*/ 16 w 290"/>
                <a:gd name="T23" fmla="*/ 76 h 290"/>
                <a:gd name="T24" fmla="*/ 32 w 290"/>
                <a:gd name="T25" fmla="*/ 52 h 290"/>
                <a:gd name="T26" fmla="*/ 52 w 290"/>
                <a:gd name="T27" fmla="*/ 32 h 290"/>
                <a:gd name="T28" fmla="*/ 76 w 290"/>
                <a:gd name="T29" fmla="*/ 18 h 290"/>
                <a:gd name="T30" fmla="*/ 102 w 290"/>
                <a:gd name="T31" fmla="*/ 6 h 290"/>
                <a:gd name="T32" fmla="*/ 130 w 290"/>
                <a:gd name="T33" fmla="*/ 0 h 290"/>
                <a:gd name="T34" fmla="*/ 144 w 290"/>
                <a:gd name="T35" fmla="*/ 0 h 290"/>
                <a:gd name="T36" fmla="*/ 174 w 290"/>
                <a:gd name="T37" fmla="*/ 2 h 290"/>
                <a:gd name="T38" fmla="*/ 200 w 290"/>
                <a:gd name="T39" fmla="*/ 10 h 290"/>
                <a:gd name="T40" fmla="*/ 226 w 290"/>
                <a:gd name="T41" fmla="*/ 24 h 290"/>
                <a:gd name="T42" fmla="*/ 246 w 290"/>
                <a:gd name="T43" fmla="*/ 42 h 290"/>
                <a:gd name="T44" fmla="*/ 264 w 290"/>
                <a:gd name="T45" fmla="*/ 64 h 290"/>
                <a:gd name="T46" fmla="*/ 278 w 290"/>
                <a:gd name="T47" fmla="*/ 88 h 290"/>
                <a:gd name="T48" fmla="*/ 286 w 290"/>
                <a:gd name="T49" fmla="*/ 116 h 290"/>
                <a:gd name="T50" fmla="*/ 290 w 290"/>
                <a:gd name="T51" fmla="*/ 144 h 290"/>
                <a:gd name="T52" fmla="*/ 288 w 290"/>
                <a:gd name="T53" fmla="*/ 160 h 290"/>
                <a:gd name="T54" fmla="*/ 282 w 290"/>
                <a:gd name="T55" fmla="*/ 188 h 290"/>
                <a:gd name="T56" fmla="*/ 272 w 290"/>
                <a:gd name="T57" fmla="*/ 214 h 290"/>
                <a:gd name="T58" fmla="*/ 256 w 290"/>
                <a:gd name="T59" fmla="*/ 236 h 290"/>
                <a:gd name="T60" fmla="*/ 236 w 290"/>
                <a:gd name="T61" fmla="*/ 256 h 290"/>
                <a:gd name="T62" fmla="*/ 214 w 290"/>
                <a:gd name="T63" fmla="*/ 272 h 290"/>
                <a:gd name="T64" fmla="*/ 188 w 290"/>
                <a:gd name="T65" fmla="*/ 282 h 290"/>
                <a:gd name="T66" fmla="*/ 160 w 290"/>
                <a:gd name="T67" fmla="*/ 288 h 290"/>
                <a:gd name="T68" fmla="*/ 144 w 290"/>
                <a:gd name="T69" fmla="*/ 290 h 290"/>
                <a:gd name="T70" fmla="*/ 144 w 290"/>
                <a:gd name="T71" fmla="*/ 40 h 290"/>
                <a:gd name="T72" fmla="*/ 104 w 290"/>
                <a:gd name="T73" fmla="*/ 50 h 290"/>
                <a:gd name="T74" fmla="*/ 72 w 290"/>
                <a:gd name="T75" fmla="*/ 72 h 290"/>
                <a:gd name="T76" fmla="*/ 48 w 290"/>
                <a:gd name="T77" fmla="*/ 104 h 290"/>
                <a:gd name="T78" fmla="*/ 40 w 290"/>
                <a:gd name="T79" fmla="*/ 144 h 290"/>
                <a:gd name="T80" fmla="*/ 42 w 290"/>
                <a:gd name="T81" fmla="*/ 166 h 290"/>
                <a:gd name="T82" fmla="*/ 58 w 290"/>
                <a:gd name="T83" fmla="*/ 202 h 290"/>
                <a:gd name="T84" fmla="*/ 86 w 290"/>
                <a:gd name="T85" fmla="*/ 230 h 290"/>
                <a:gd name="T86" fmla="*/ 124 w 290"/>
                <a:gd name="T87" fmla="*/ 246 h 290"/>
                <a:gd name="T88" fmla="*/ 144 w 290"/>
                <a:gd name="T89" fmla="*/ 248 h 290"/>
                <a:gd name="T90" fmla="*/ 184 w 290"/>
                <a:gd name="T91" fmla="*/ 240 h 290"/>
                <a:gd name="T92" fmla="*/ 218 w 290"/>
                <a:gd name="T93" fmla="*/ 218 h 290"/>
                <a:gd name="T94" fmla="*/ 240 w 290"/>
                <a:gd name="T95" fmla="*/ 184 h 290"/>
                <a:gd name="T96" fmla="*/ 248 w 290"/>
                <a:gd name="T97" fmla="*/ 144 h 290"/>
                <a:gd name="T98" fmla="*/ 246 w 290"/>
                <a:gd name="T99" fmla="*/ 124 h 290"/>
                <a:gd name="T100" fmla="*/ 230 w 290"/>
                <a:gd name="T101" fmla="*/ 86 h 290"/>
                <a:gd name="T102" fmla="*/ 202 w 290"/>
                <a:gd name="T103" fmla="*/ 58 h 290"/>
                <a:gd name="T104" fmla="*/ 166 w 290"/>
                <a:gd name="T105" fmla="*/ 42 h 290"/>
                <a:gd name="T106" fmla="*/ 144 w 290"/>
                <a:gd name="T107" fmla="*/ 4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0" h="290">
                  <a:moveTo>
                    <a:pt x="144" y="290"/>
                  </a:moveTo>
                  <a:lnTo>
                    <a:pt x="144" y="290"/>
                  </a:lnTo>
                  <a:lnTo>
                    <a:pt x="130" y="288"/>
                  </a:lnTo>
                  <a:lnTo>
                    <a:pt x="116" y="286"/>
                  </a:lnTo>
                  <a:lnTo>
                    <a:pt x="102" y="282"/>
                  </a:lnTo>
                  <a:lnTo>
                    <a:pt x="88" y="278"/>
                  </a:lnTo>
                  <a:lnTo>
                    <a:pt x="76" y="272"/>
                  </a:lnTo>
                  <a:lnTo>
                    <a:pt x="64" y="264"/>
                  </a:lnTo>
                  <a:lnTo>
                    <a:pt x="52" y="256"/>
                  </a:lnTo>
                  <a:lnTo>
                    <a:pt x="42" y="246"/>
                  </a:lnTo>
                  <a:lnTo>
                    <a:pt x="32" y="236"/>
                  </a:lnTo>
                  <a:lnTo>
                    <a:pt x="24" y="226"/>
                  </a:lnTo>
                  <a:lnTo>
                    <a:pt x="16" y="214"/>
                  </a:lnTo>
                  <a:lnTo>
                    <a:pt x="10" y="200"/>
                  </a:lnTo>
                  <a:lnTo>
                    <a:pt x="6" y="188"/>
                  </a:lnTo>
                  <a:lnTo>
                    <a:pt x="2" y="174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30"/>
                  </a:lnTo>
                  <a:lnTo>
                    <a:pt x="2" y="116"/>
                  </a:lnTo>
                  <a:lnTo>
                    <a:pt x="6" y="102"/>
                  </a:lnTo>
                  <a:lnTo>
                    <a:pt x="10" y="88"/>
                  </a:lnTo>
                  <a:lnTo>
                    <a:pt x="16" y="76"/>
                  </a:lnTo>
                  <a:lnTo>
                    <a:pt x="24" y="64"/>
                  </a:lnTo>
                  <a:lnTo>
                    <a:pt x="32" y="52"/>
                  </a:lnTo>
                  <a:lnTo>
                    <a:pt x="42" y="42"/>
                  </a:lnTo>
                  <a:lnTo>
                    <a:pt x="52" y="32"/>
                  </a:lnTo>
                  <a:lnTo>
                    <a:pt x="64" y="24"/>
                  </a:lnTo>
                  <a:lnTo>
                    <a:pt x="76" y="18"/>
                  </a:lnTo>
                  <a:lnTo>
                    <a:pt x="88" y="10"/>
                  </a:lnTo>
                  <a:lnTo>
                    <a:pt x="102" y="6"/>
                  </a:lnTo>
                  <a:lnTo>
                    <a:pt x="116" y="2"/>
                  </a:lnTo>
                  <a:lnTo>
                    <a:pt x="130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174" y="2"/>
                  </a:lnTo>
                  <a:lnTo>
                    <a:pt x="188" y="6"/>
                  </a:lnTo>
                  <a:lnTo>
                    <a:pt x="200" y="10"/>
                  </a:lnTo>
                  <a:lnTo>
                    <a:pt x="214" y="18"/>
                  </a:lnTo>
                  <a:lnTo>
                    <a:pt x="226" y="24"/>
                  </a:lnTo>
                  <a:lnTo>
                    <a:pt x="236" y="32"/>
                  </a:lnTo>
                  <a:lnTo>
                    <a:pt x="246" y="42"/>
                  </a:lnTo>
                  <a:lnTo>
                    <a:pt x="256" y="52"/>
                  </a:lnTo>
                  <a:lnTo>
                    <a:pt x="264" y="64"/>
                  </a:lnTo>
                  <a:lnTo>
                    <a:pt x="272" y="76"/>
                  </a:lnTo>
                  <a:lnTo>
                    <a:pt x="278" y="88"/>
                  </a:lnTo>
                  <a:lnTo>
                    <a:pt x="282" y="102"/>
                  </a:lnTo>
                  <a:lnTo>
                    <a:pt x="286" y="116"/>
                  </a:lnTo>
                  <a:lnTo>
                    <a:pt x="288" y="130"/>
                  </a:lnTo>
                  <a:lnTo>
                    <a:pt x="290" y="144"/>
                  </a:lnTo>
                  <a:lnTo>
                    <a:pt x="290" y="144"/>
                  </a:lnTo>
                  <a:lnTo>
                    <a:pt x="288" y="160"/>
                  </a:lnTo>
                  <a:lnTo>
                    <a:pt x="286" y="174"/>
                  </a:lnTo>
                  <a:lnTo>
                    <a:pt x="282" y="188"/>
                  </a:lnTo>
                  <a:lnTo>
                    <a:pt x="278" y="200"/>
                  </a:lnTo>
                  <a:lnTo>
                    <a:pt x="272" y="214"/>
                  </a:lnTo>
                  <a:lnTo>
                    <a:pt x="264" y="226"/>
                  </a:lnTo>
                  <a:lnTo>
                    <a:pt x="256" y="236"/>
                  </a:lnTo>
                  <a:lnTo>
                    <a:pt x="246" y="246"/>
                  </a:lnTo>
                  <a:lnTo>
                    <a:pt x="236" y="256"/>
                  </a:lnTo>
                  <a:lnTo>
                    <a:pt x="226" y="264"/>
                  </a:lnTo>
                  <a:lnTo>
                    <a:pt x="214" y="272"/>
                  </a:lnTo>
                  <a:lnTo>
                    <a:pt x="200" y="278"/>
                  </a:lnTo>
                  <a:lnTo>
                    <a:pt x="188" y="282"/>
                  </a:lnTo>
                  <a:lnTo>
                    <a:pt x="174" y="286"/>
                  </a:lnTo>
                  <a:lnTo>
                    <a:pt x="160" y="288"/>
                  </a:lnTo>
                  <a:lnTo>
                    <a:pt x="144" y="290"/>
                  </a:lnTo>
                  <a:lnTo>
                    <a:pt x="144" y="290"/>
                  </a:lnTo>
                  <a:close/>
                  <a:moveTo>
                    <a:pt x="144" y="40"/>
                  </a:moveTo>
                  <a:lnTo>
                    <a:pt x="144" y="40"/>
                  </a:lnTo>
                  <a:lnTo>
                    <a:pt x="124" y="42"/>
                  </a:lnTo>
                  <a:lnTo>
                    <a:pt x="104" y="50"/>
                  </a:lnTo>
                  <a:lnTo>
                    <a:pt x="86" y="58"/>
                  </a:lnTo>
                  <a:lnTo>
                    <a:pt x="72" y="72"/>
                  </a:lnTo>
                  <a:lnTo>
                    <a:pt x="58" y="86"/>
                  </a:lnTo>
                  <a:lnTo>
                    <a:pt x="48" y="104"/>
                  </a:lnTo>
                  <a:lnTo>
                    <a:pt x="42" y="124"/>
                  </a:lnTo>
                  <a:lnTo>
                    <a:pt x="40" y="144"/>
                  </a:lnTo>
                  <a:lnTo>
                    <a:pt x="40" y="144"/>
                  </a:lnTo>
                  <a:lnTo>
                    <a:pt x="42" y="166"/>
                  </a:lnTo>
                  <a:lnTo>
                    <a:pt x="48" y="184"/>
                  </a:lnTo>
                  <a:lnTo>
                    <a:pt x="58" y="202"/>
                  </a:lnTo>
                  <a:lnTo>
                    <a:pt x="72" y="218"/>
                  </a:lnTo>
                  <a:lnTo>
                    <a:pt x="86" y="230"/>
                  </a:lnTo>
                  <a:lnTo>
                    <a:pt x="104" y="240"/>
                  </a:lnTo>
                  <a:lnTo>
                    <a:pt x="124" y="246"/>
                  </a:lnTo>
                  <a:lnTo>
                    <a:pt x="144" y="248"/>
                  </a:lnTo>
                  <a:lnTo>
                    <a:pt x="144" y="248"/>
                  </a:lnTo>
                  <a:lnTo>
                    <a:pt x="166" y="246"/>
                  </a:lnTo>
                  <a:lnTo>
                    <a:pt x="184" y="240"/>
                  </a:lnTo>
                  <a:lnTo>
                    <a:pt x="202" y="230"/>
                  </a:lnTo>
                  <a:lnTo>
                    <a:pt x="218" y="218"/>
                  </a:lnTo>
                  <a:lnTo>
                    <a:pt x="230" y="202"/>
                  </a:lnTo>
                  <a:lnTo>
                    <a:pt x="240" y="184"/>
                  </a:lnTo>
                  <a:lnTo>
                    <a:pt x="246" y="166"/>
                  </a:lnTo>
                  <a:lnTo>
                    <a:pt x="248" y="144"/>
                  </a:lnTo>
                  <a:lnTo>
                    <a:pt x="248" y="144"/>
                  </a:lnTo>
                  <a:lnTo>
                    <a:pt x="246" y="124"/>
                  </a:lnTo>
                  <a:lnTo>
                    <a:pt x="240" y="104"/>
                  </a:lnTo>
                  <a:lnTo>
                    <a:pt x="230" y="86"/>
                  </a:lnTo>
                  <a:lnTo>
                    <a:pt x="218" y="72"/>
                  </a:lnTo>
                  <a:lnTo>
                    <a:pt x="202" y="58"/>
                  </a:lnTo>
                  <a:lnTo>
                    <a:pt x="184" y="50"/>
                  </a:lnTo>
                  <a:lnTo>
                    <a:pt x="166" y="42"/>
                  </a:lnTo>
                  <a:lnTo>
                    <a:pt x="144" y="40"/>
                  </a:lnTo>
                  <a:lnTo>
                    <a:pt x="144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6" name="Freeform 187"/>
            <p:cNvSpPr>
              <a:spLocks/>
            </p:cNvSpPr>
            <p:nvPr userDrawn="1"/>
          </p:nvSpPr>
          <p:spPr bwMode="auto">
            <a:xfrm>
              <a:off x="1657350" y="5856288"/>
              <a:ext cx="327025" cy="504825"/>
            </a:xfrm>
            <a:custGeom>
              <a:avLst/>
              <a:gdLst>
                <a:gd name="T0" fmla="*/ 144 w 206"/>
                <a:gd name="T1" fmla="*/ 314 h 318"/>
                <a:gd name="T2" fmla="*/ 144 w 206"/>
                <a:gd name="T3" fmla="*/ 314 h 318"/>
                <a:gd name="T4" fmla="*/ 130 w 206"/>
                <a:gd name="T5" fmla="*/ 308 h 318"/>
                <a:gd name="T6" fmla="*/ 116 w 206"/>
                <a:gd name="T7" fmla="*/ 300 h 318"/>
                <a:gd name="T8" fmla="*/ 102 w 206"/>
                <a:gd name="T9" fmla="*/ 290 h 318"/>
                <a:gd name="T10" fmla="*/ 0 w 206"/>
                <a:gd name="T11" fmla="*/ 182 h 318"/>
                <a:gd name="T12" fmla="*/ 16 w 206"/>
                <a:gd name="T13" fmla="*/ 0 h 318"/>
                <a:gd name="T14" fmla="*/ 16 w 206"/>
                <a:gd name="T15" fmla="*/ 0 h 318"/>
                <a:gd name="T16" fmla="*/ 24 w 206"/>
                <a:gd name="T17" fmla="*/ 2 h 318"/>
                <a:gd name="T18" fmla="*/ 34 w 206"/>
                <a:gd name="T19" fmla="*/ 6 h 318"/>
                <a:gd name="T20" fmla="*/ 42 w 206"/>
                <a:gd name="T21" fmla="*/ 12 h 318"/>
                <a:gd name="T22" fmla="*/ 52 w 206"/>
                <a:gd name="T23" fmla="*/ 22 h 318"/>
                <a:gd name="T24" fmla="*/ 62 w 206"/>
                <a:gd name="T25" fmla="*/ 34 h 318"/>
                <a:gd name="T26" fmla="*/ 70 w 206"/>
                <a:gd name="T27" fmla="*/ 50 h 318"/>
                <a:gd name="T28" fmla="*/ 74 w 206"/>
                <a:gd name="T29" fmla="*/ 70 h 318"/>
                <a:gd name="T30" fmla="*/ 74 w 206"/>
                <a:gd name="T31" fmla="*/ 70 h 318"/>
                <a:gd name="T32" fmla="*/ 78 w 206"/>
                <a:gd name="T33" fmla="*/ 112 h 318"/>
                <a:gd name="T34" fmla="*/ 80 w 206"/>
                <a:gd name="T35" fmla="*/ 142 h 318"/>
                <a:gd name="T36" fmla="*/ 80 w 206"/>
                <a:gd name="T37" fmla="*/ 168 h 318"/>
                <a:gd name="T38" fmla="*/ 172 w 206"/>
                <a:gd name="T39" fmla="*/ 224 h 318"/>
                <a:gd name="T40" fmla="*/ 172 w 206"/>
                <a:gd name="T41" fmla="*/ 224 h 318"/>
                <a:gd name="T42" fmla="*/ 176 w 206"/>
                <a:gd name="T43" fmla="*/ 228 h 318"/>
                <a:gd name="T44" fmla="*/ 184 w 206"/>
                <a:gd name="T45" fmla="*/ 234 h 318"/>
                <a:gd name="T46" fmla="*/ 184 w 206"/>
                <a:gd name="T47" fmla="*/ 234 h 318"/>
                <a:gd name="T48" fmla="*/ 194 w 206"/>
                <a:gd name="T49" fmla="*/ 246 h 318"/>
                <a:gd name="T50" fmla="*/ 202 w 206"/>
                <a:gd name="T51" fmla="*/ 262 h 318"/>
                <a:gd name="T52" fmla="*/ 204 w 206"/>
                <a:gd name="T53" fmla="*/ 270 h 318"/>
                <a:gd name="T54" fmla="*/ 206 w 206"/>
                <a:gd name="T55" fmla="*/ 278 h 318"/>
                <a:gd name="T56" fmla="*/ 206 w 206"/>
                <a:gd name="T57" fmla="*/ 286 h 318"/>
                <a:gd name="T58" fmla="*/ 202 w 206"/>
                <a:gd name="T59" fmla="*/ 294 h 318"/>
                <a:gd name="T60" fmla="*/ 202 w 206"/>
                <a:gd name="T61" fmla="*/ 294 h 318"/>
                <a:gd name="T62" fmla="*/ 196 w 206"/>
                <a:gd name="T63" fmla="*/ 304 h 318"/>
                <a:gd name="T64" fmla="*/ 188 w 206"/>
                <a:gd name="T65" fmla="*/ 312 h 318"/>
                <a:gd name="T66" fmla="*/ 180 w 206"/>
                <a:gd name="T67" fmla="*/ 316 h 318"/>
                <a:gd name="T68" fmla="*/ 172 w 206"/>
                <a:gd name="T69" fmla="*/ 318 h 318"/>
                <a:gd name="T70" fmla="*/ 164 w 206"/>
                <a:gd name="T71" fmla="*/ 318 h 318"/>
                <a:gd name="T72" fmla="*/ 156 w 206"/>
                <a:gd name="T73" fmla="*/ 318 h 318"/>
                <a:gd name="T74" fmla="*/ 144 w 206"/>
                <a:gd name="T75" fmla="*/ 314 h 318"/>
                <a:gd name="T76" fmla="*/ 144 w 206"/>
                <a:gd name="T77" fmla="*/ 314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06" h="318">
                  <a:moveTo>
                    <a:pt x="144" y="314"/>
                  </a:moveTo>
                  <a:lnTo>
                    <a:pt x="144" y="314"/>
                  </a:lnTo>
                  <a:lnTo>
                    <a:pt x="130" y="308"/>
                  </a:lnTo>
                  <a:lnTo>
                    <a:pt x="116" y="300"/>
                  </a:lnTo>
                  <a:lnTo>
                    <a:pt x="102" y="290"/>
                  </a:lnTo>
                  <a:lnTo>
                    <a:pt x="0" y="18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4" y="2"/>
                  </a:lnTo>
                  <a:lnTo>
                    <a:pt x="34" y="6"/>
                  </a:lnTo>
                  <a:lnTo>
                    <a:pt x="42" y="12"/>
                  </a:lnTo>
                  <a:lnTo>
                    <a:pt x="52" y="22"/>
                  </a:lnTo>
                  <a:lnTo>
                    <a:pt x="62" y="34"/>
                  </a:lnTo>
                  <a:lnTo>
                    <a:pt x="70" y="50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8" y="112"/>
                  </a:lnTo>
                  <a:lnTo>
                    <a:pt x="80" y="142"/>
                  </a:lnTo>
                  <a:lnTo>
                    <a:pt x="80" y="168"/>
                  </a:lnTo>
                  <a:lnTo>
                    <a:pt x="172" y="224"/>
                  </a:lnTo>
                  <a:lnTo>
                    <a:pt x="172" y="224"/>
                  </a:lnTo>
                  <a:lnTo>
                    <a:pt x="176" y="228"/>
                  </a:lnTo>
                  <a:lnTo>
                    <a:pt x="184" y="234"/>
                  </a:lnTo>
                  <a:lnTo>
                    <a:pt x="184" y="234"/>
                  </a:lnTo>
                  <a:lnTo>
                    <a:pt x="194" y="246"/>
                  </a:lnTo>
                  <a:lnTo>
                    <a:pt x="202" y="262"/>
                  </a:lnTo>
                  <a:lnTo>
                    <a:pt x="204" y="270"/>
                  </a:lnTo>
                  <a:lnTo>
                    <a:pt x="206" y="278"/>
                  </a:lnTo>
                  <a:lnTo>
                    <a:pt x="206" y="286"/>
                  </a:lnTo>
                  <a:lnTo>
                    <a:pt x="202" y="294"/>
                  </a:lnTo>
                  <a:lnTo>
                    <a:pt x="202" y="294"/>
                  </a:lnTo>
                  <a:lnTo>
                    <a:pt x="196" y="304"/>
                  </a:lnTo>
                  <a:lnTo>
                    <a:pt x="188" y="312"/>
                  </a:lnTo>
                  <a:lnTo>
                    <a:pt x="180" y="316"/>
                  </a:lnTo>
                  <a:lnTo>
                    <a:pt x="172" y="318"/>
                  </a:lnTo>
                  <a:lnTo>
                    <a:pt x="164" y="318"/>
                  </a:lnTo>
                  <a:lnTo>
                    <a:pt x="156" y="318"/>
                  </a:lnTo>
                  <a:lnTo>
                    <a:pt x="144" y="314"/>
                  </a:lnTo>
                  <a:lnTo>
                    <a:pt x="144" y="314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7" name="Freeform 188"/>
            <p:cNvSpPr>
              <a:spLocks/>
            </p:cNvSpPr>
            <p:nvPr userDrawn="1"/>
          </p:nvSpPr>
          <p:spPr bwMode="auto">
            <a:xfrm>
              <a:off x="2073275" y="5738813"/>
              <a:ext cx="190500" cy="498475"/>
            </a:xfrm>
            <a:custGeom>
              <a:avLst/>
              <a:gdLst>
                <a:gd name="T0" fmla="*/ 118 w 120"/>
                <a:gd name="T1" fmla="*/ 268 h 314"/>
                <a:gd name="T2" fmla="*/ 118 w 120"/>
                <a:gd name="T3" fmla="*/ 268 h 314"/>
                <a:gd name="T4" fmla="*/ 120 w 120"/>
                <a:gd name="T5" fmla="*/ 276 h 314"/>
                <a:gd name="T6" fmla="*/ 118 w 120"/>
                <a:gd name="T7" fmla="*/ 284 h 314"/>
                <a:gd name="T8" fmla="*/ 116 w 120"/>
                <a:gd name="T9" fmla="*/ 290 h 314"/>
                <a:gd name="T10" fmla="*/ 112 w 120"/>
                <a:gd name="T11" fmla="*/ 298 h 314"/>
                <a:gd name="T12" fmla="*/ 108 w 120"/>
                <a:gd name="T13" fmla="*/ 302 h 314"/>
                <a:gd name="T14" fmla="*/ 102 w 120"/>
                <a:gd name="T15" fmla="*/ 308 h 314"/>
                <a:gd name="T16" fmla="*/ 94 w 120"/>
                <a:gd name="T17" fmla="*/ 312 h 314"/>
                <a:gd name="T18" fmla="*/ 86 w 120"/>
                <a:gd name="T19" fmla="*/ 314 h 314"/>
                <a:gd name="T20" fmla="*/ 86 w 120"/>
                <a:gd name="T21" fmla="*/ 314 h 314"/>
                <a:gd name="T22" fmla="*/ 86 w 120"/>
                <a:gd name="T23" fmla="*/ 314 h 314"/>
                <a:gd name="T24" fmla="*/ 78 w 120"/>
                <a:gd name="T25" fmla="*/ 314 h 314"/>
                <a:gd name="T26" fmla="*/ 72 w 120"/>
                <a:gd name="T27" fmla="*/ 312 h 314"/>
                <a:gd name="T28" fmla="*/ 64 w 120"/>
                <a:gd name="T29" fmla="*/ 310 h 314"/>
                <a:gd name="T30" fmla="*/ 58 w 120"/>
                <a:gd name="T31" fmla="*/ 306 h 314"/>
                <a:gd name="T32" fmla="*/ 52 w 120"/>
                <a:gd name="T33" fmla="*/ 302 h 314"/>
                <a:gd name="T34" fmla="*/ 48 w 120"/>
                <a:gd name="T35" fmla="*/ 296 h 314"/>
                <a:gd name="T36" fmla="*/ 44 w 120"/>
                <a:gd name="T37" fmla="*/ 288 h 314"/>
                <a:gd name="T38" fmla="*/ 42 w 120"/>
                <a:gd name="T39" fmla="*/ 282 h 314"/>
                <a:gd name="T40" fmla="*/ 2 w 120"/>
                <a:gd name="T41" fmla="*/ 46 h 314"/>
                <a:gd name="T42" fmla="*/ 2 w 120"/>
                <a:gd name="T43" fmla="*/ 46 h 314"/>
                <a:gd name="T44" fmla="*/ 0 w 120"/>
                <a:gd name="T45" fmla="*/ 38 h 314"/>
                <a:gd name="T46" fmla="*/ 2 w 120"/>
                <a:gd name="T47" fmla="*/ 32 h 314"/>
                <a:gd name="T48" fmla="*/ 4 w 120"/>
                <a:gd name="T49" fmla="*/ 24 h 314"/>
                <a:gd name="T50" fmla="*/ 8 w 120"/>
                <a:gd name="T51" fmla="*/ 18 h 314"/>
                <a:gd name="T52" fmla="*/ 12 w 120"/>
                <a:gd name="T53" fmla="*/ 12 h 314"/>
                <a:gd name="T54" fmla="*/ 18 w 120"/>
                <a:gd name="T55" fmla="*/ 6 h 314"/>
                <a:gd name="T56" fmla="*/ 26 w 120"/>
                <a:gd name="T57" fmla="*/ 4 h 314"/>
                <a:gd name="T58" fmla="*/ 34 w 120"/>
                <a:gd name="T59" fmla="*/ 2 h 314"/>
                <a:gd name="T60" fmla="*/ 34 w 120"/>
                <a:gd name="T61" fmla="*/ 2 h 314"/>
                <a:gd name="T62" fmla="*/ 34 w 120"/>
                <a:gd name="T63" fmla="*/ 2 h 314"/>
                <a:gd name="T64" fmla="*/ 42 w 120"/>
                <a:gd name="T65" fmla="*/ 0 h 314"/>
                <a:gd name="T66" fmla="*/ 48 w 120"/>
                <a:gd name="T67" fmla="*/ 2 h 314"/>
                <a:gd name="T68" fmla="*/ 56 w 120"/>
                <a:gd name="T69" fmla="*/ 4 h 314"/>
                <a:gd name="T70" fmla="*/ 62 w 120"/>
                <a:gd name="T71" fmla="*/ 8 h 314"/>
                <a:gd name="T72" fmla="*/ 68 w 120"/>
                <a:gd name="T73" fmla="*/ 12 h 314"/>
                <a:gd name="T74" fmla="*/ 74 w 120"/>
                <a:gd name="T75" fmla="*/ 18 h 314"/>
                <a:gd name="T76" fmla="*/ 76 w 120"/>
                <a:gd name="T77" fmla="*/ 26 h 314"/>
                <a:gd name="T78" fmla="*/ 78 w 120"/>
                <a:gd name="T79" fmla="*/ 34 h 314"/>
                <a:gd name="T80" fmla="*/ 118 w 120"/>
                <a:gd name="T81" fmla="*/ 268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" h="314">
                  <a:moveTo>
                    <a:pt x="118" y="268"/>
                  </a:moveTo>
                  <a:lnTo>
                    <a:pt x="118" y="268"/>
                  </a:lnTo>
                  <a:lnTo>
                    <a:pt x="120" y="276"/>
                  </a:lnTo>
                  <a:lnTo>
                    <a:pt x="118" y="284"/>
                  </a:lnTo>
                  <a:lnTo>
                    <a:pt x="116" y="290"/>
                  </a:lnTo>
                  <a:lnTo>
                    <a:pt x="112" y="298"/>
                  </a:lnTo>
                  <a:lnTo>
                    <a:pt x="108" y="302"/>
                  </a:lnTo>
                  <a:lnTo>
                    <a:pt x="102" y="308"/>
                  </a:lnTo>
                  <a:lnTo>
                    <a:pt x="94" y="312"/>
                  </a:lnTo>
                  <a:lnTo>
                    <a:pt x="86" y="314"/>
                  </a:lnTo>
                  <a:lnTo>
                    <a:pt x="86" y="314"/>
                  </a:lnTo>
                  <a:lnTo>
                    <a:pt x="86" y="314"/>
                  </a:lnTo>
                  <a:lnTo>
                    <a:pt x="78" y="314"/>
                  </a:lnTo>
                  <a:lnTo>
                    <a:pt x="72" y="312"/>
                  </a:lnTo>
                  <a:lnTo>
                    <a:pt x="64" y="310"/>
                  </a:lnTo>
                  <a:lnTo>
                    <a:pt x="58" y="306"/>
                  </a:lnTo>
                  <a:lnTo>
                    <a:pt x="52" y="302"/>
                  </a:lnTo>
                  <a:lnTo>
                    <a:pt x="48" y="296"/>
                  </a:lnTo>
                  <a:lnTo>
                    <a:pt x="44" y="288"/>
                  </a:lnTo>
                  <a:lnTo>
                    <a:pt x="42" y="282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38"/>
                  </a:lnTo>
                  <a:lnTo>
                    <a:pt x="2" y="32"/>
                  </a:lnTo>
                  <a:lnTo>
                    <a:pt x="4" y="24"/>
                  </a:lnTo>
                  <a:lnTo>
                    <a:pt x="8" y="18"/>
                  </a:lnTo>
                  <a:lnTo>
                    <a:pt x="12" y="12"/>
                  </a:lnTo>
                  <a:lnTo>
                    <a:pt x="18" y="6"/>
                  </a:lnTo>
                  <a:lnTo>
                    <a:pt x="26" y="4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48" y="2"/>
                  </a:lnTo>
                  <a:lnTo>
                    <a:pt x="56" y="4"/>
                  </a:lnTo>
                  <a:lnTo>
                    <a:pt x="62" y="8"/>
                  </a:lnTo>
                  <a:lnTo>
                    <a:pt x="68" y="12"/>
                  </a:lnTo>
                  <a:lnTo>
                    <a:pt x="74" y="18"/>
                  </a:lnTo>
                  <a:lnTo>
                    <a:pt x="76" y="26"/>
                  </a:lnTo>
                  <a:lnTo>
                    <a:pt x="78" y="34"/>
                  </a:lnTo>
                  <a:lnTo>
                    <a:pt x="118" y="268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8" name="Freeform 189"/>
            <p:cNvSpPr>
              <a:spLocks/>
            </p:cNvSpPr>
            <p:nvPr userDrawn="1"/>
          </p:nvSpPr>
          <p:spPr bwMode="auto">
            <a:xfrm>
              <a:off x="2073275" y="5761038"/>
              <a:ext cx="44450" cy="263525"/>
            </a:xfrm>
            <a:custGeom>
              <a:avLst/>
              <a:gdLst>
                <a:gd name="T0" fmla="*/ 28 w 28"/>
                <a:gd name="T1" fmla="*/ 144 h 166"/>
                <a:gd name="T2" fmla="*/ 10 w 28"/>
                <a:gd name="T3" fmla="*/ 0 h 166"/>
                <a:gd name="T4" fmla="*/ 10 w 28"/>
                <a:gd name="T5" fmla="*/ 0 h 166"/>
                <a:gd name="T6" fmla="*/ 6 w 28"/>
                <a:gd name="T7" fmla="*/ 8 h 166"/>
                <a:gd name="T8" fmla="*/ 2 w 28"/>
                <a:gd name="T9" fmla="*/ 16 h 166"/>
                <a:gd name="T10" fmla="*/ 0 w 28"/>
                <a:gd name="T11" fmla="*/ 24 h 166"/>
                <a:gd name="T12" fmla="*/ 2 w 28"/>
                <a:gd name="T13" fmla="*/ 32 h 166"/>
                <a:gd name="T14" fmla="*/ 20 w 28"/>
                <a:gd name="T15" fmla="*/ 166 h 166"/>
                <a:gd name="T16" fmla="*/ 20 w 28"/>
                <a:gd name="T17" fmla="*/ 166 h 166"/>
                <a:gd name="T18" fmla="*/ 24 w 28"/>
                <a:gd name="T19" fmla="*/ 156 h 166"/>
                <a:gd name="T20" fmla="*/ 26 w 28"/>
                <a:gd name="T21" fmla="*/ 148 h 166"/>
                <a:gd name="T22" fmla="*/ 28 w 28"/>
                <a:gd name="T23" fmla="*/ 144 h 166"/>
                <a:gd name="T24" fmla="*/ 28 w 28"/>
                <a:gd name="T25" fmla="*/ 1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166">
                  <a:moveTo>
                    <a:pt x="28" y="144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2" y="32"/>
                  </a:lnTo>
                  <a:lnTo>
                    <a:pt x="20" y="166"/>
                  </a:lnTo>
                  <a:lnTo>
                    <a:pt x="20" y="166"/>
                  </a:lnTo>
                  <a:lnTo>
                    <a:pt x="24" y="156"/>
                  </a:lnTo>
                  <a:lnTo>
                    <a:pt x="26" y="148"/>
                  </a:lnTo>
                  <a:lnTo>
                    <a:pt x="28" y="144"/>
                  </a:lnTo>
                  <a:lnTo>
                    <a:pt x="28" y="144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9" name="Freeform 190"/>
            <p:cNvSpPr>
              <a:spLocks/>
            </p:cNvSpPr>
            <p:nvPr userDrawn="1"/>
          </p:nvSpPr>
          <p:spPr bwMode="auto">
            <a:xfrm>
              <a:off x="1765300" y="5970588"/>
              <a:ext cx="498475" cy="454025"/>
            </a:xfrm>
            <a:custGeom>
              <a:avLst/>
              <a:gdLst>
                <a:gd name="T0" fmla="*/ 0 w 314"/>
                <a:gd name="T1" fmla="*/ 50 h 286"/>
                <a:gd name="T2" fmla="*/ 20 w 314"/>
                <a:gd name="T3" fmla="*/ 162 h 286"/>
                <a:gd name="T4" fmla="*/ 20 w 314"/>
                <a:gd name="T5" fmla="*/ 162 h 286"/>
                <a:gd name="T6" fmla="*/ 22 w 314"/>
                <a:gd name="T7" fmla="*/ 178 h 286"/>
                <a:gd name="T8" fmla="*/ 28 w 314"/>
                <a:gd name="T9" fmla="*/ 192 h 286"/>
                <a:gd name="T10" fmla="*/ 34 w 314"/>
                <a:gd name="T11" fmla="*/ 206 h 286"/>
                <a:gd name="T12" fmla="*/ 40 w 314"/>
                <a:gd name="T13" fmla="*/ 218 h 286"/>
                <a:gd name="T14" fmla="*/ 48 w 314"/>
                <a:gd name="T15" fmla="*/ 230 h 286"/>
                <a:gd name="T16" fmla="*/ 58 w 314"/>
                <a:gd name="T17" fmla="*/ 240 h 286"/>
                <a:gd name="T18" fmla="*/ 68 w 314"/>
                <a:gd name="T19" fmla="*/ 250 h 286"/>
                <a:gd name="T20" fmla="*/ 80 w 314"/>
                <a:gd name="T21" fmla="*/ 258 h 286"/>
                <a:gd name="T22" fmla="*/ 92 w 314"/>
                <a:gd name="T23" fmla="*/ 266 h 286"/>
                <a:gd name="T24" fmla="*/ 104 w 314"/>
                <a:gd name="T25" fmla="*/ 272 h 286"/>
                <a:gd name="T26" fmla="*/ 118 w 314"/>
                <a:gd name="T27" fmla="*/ 278 h 286"/>
                <a:gd name="T28" fmla="*/ 132 w 314"/>
                <a:gd name="T29" fmla="*/ 282 h 286"/>
                <a:gd name="T30" fmla="*/ 146 w 314"/>
                <a:gd name="T31" fmla="*/ 284 h 286"/>
                <a:gd name="T32" fmla="*/ 160 w 314"/>
                <a:gd name="T33" fmla="*/ 286 h 286"/>
                <a:gd name="T34" fmla="*/ 176 w 314"/>
                <a:gd name="T35" fmla="*/ 286 h 286"/>
                <a:gd name="T36" fmla="*/ 190 w 314"/>
                <a:gd name="T37" fmla="*/ 284 h 286"/>
                <a:gd name="T38" fmla="*/ 190 w 314"/>
                <a:gd name="T39" fmla="*/ 284 h 286"/>
                <a:gd name="T40" fmla="*/ 206 w 314"/>
                <a:gd name="T41" fmla="*/ 280 h 286"/>
                <a:gd name="T42" fmla="*/ 220 w 314"/>
                <a:gd name="T43" fmla="*/ 276 h 286"/>
                <a:gd name="T44" fmla="*/ 232 w 314"/>
                <a:gd name="T45" fmla="*/ 270 h 286"/>
                <a:gd name="T46" fmla="*/ 246 w 314"/>
                <a:gd name="T47" fmla="*/ 262 h 286"/>
                <a:gd name="T48" fmla="*/ 256 w 314"/>
                <a:gd name="T49" fmla="*/ 254 h 286"/>
                <a:gd name="T50" fmla="*/ 268 w 314"/>
                <a:gd name="T51" fmla="*/ 244 h 286"/>
                <a:gd name="T52" fmla="*/ 278 w 314"/>
                <a:gd name="T53" fmla="*/ 234 h 286"/>
                <a:gd name="T54" fmla="*/ 286 w 314"/>
                <a:gd name="T55" fmla="*/ 224 h 286"/>
                <a:gd name="T56" fmla="*/ 294 w 314"/>
                <a:gd name="T57" fmla="*/ 212 h 286"/>
                <a:gd name="T58" fmla="*/ 300 w 314"/>
                <a:gd name="T59" fmla="*/ 198 h 286"/>
                <a:gd name="T60" fmla="*/ 306 w 314"/>
                <a:gd name="T61" fmla="*/ 186 h 286"/>
                <a:gd name="T62" fmla="*/ 310 w 314"/>
                <a:gd name="T63" fmla="*/ 172 h 286"/>
                <a:gd name="T64" fmla="*/ 312 w 314"/>
                <a:gd name="T65" fmla="*/ 158 h 286"/>
                <a:gd name="T66" fmla="*/ 314 w 314"/>
                <a:gd name="T67" fmla="*/ 142 h 286"/>
                <a:gd name="T68" fmla="*/ 314 w 314"/>
                <a:gd name="T69" fmla="*/ 128 h 286"/>
                <a:gd name="T70" fmla="*/ 312 w 314"/>
                <a:gd name="T71" fmla="*/ 112 h 286"/>
                <a:gd name="T72" fmla="*/ 292 w 314"/>
                <a:gd name="T73" fmla="*/ 0 h 286"/>
                <a:gd name="T74" fmla="*/ 0 w 314"/>
                <a:gd name="T75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4" h="286">
                  <a:moveTo>
                    <a:pt x="0" y="50"/>
                  </a:moveTo>
                  <a:lnTo>
                    <a:pt x="20" y="162"/>
                  </a:lnTo>
                  <a:lnTo>
                    <a:pt x="20" y="162"/>
                  </a:lnTo>
                  <a:lnTo>
                    <a:pt x="22" y="178"/>
                  </a:lnTo>
                  <a:lnTo>
                    <a:pt x="28" y="192"/>
                  </a:lnTo>
                  <a:lnTo>
                    <a:pt x="34" y="206"/>
                  </a:lnTo>
                  <a:lnTo>
                    <a:pt x="40" y="218"/>
                  </a:lnTo>
                  <a:lnTo>
                    <a:pt x="48" y="230"/>
                  </a:lnTo>
                  <a:lnTo>
                    <a:pt x="58" y="240"/>
                  </a:lnTo>
                  <a:lnTo>
                    <a:pt x="68" y="250"/>
                  </a:lnTo>
                  <a:lnTo>
                    <a:pt x="80" y="258"/>
                  </a:lnTo>
                  <a:lnTo>
                    <a:pt x="92" y="266"/>
                  </a:lnTo>
                  <a:lnTo>
                    <a:pt x="104" y="272"/>
                  </a:lnTo>
                  <a:lnTo>
                    <a:pt x="118" y="278"/>
                  </a:lnTo>
                  <a:lnTo>
                    <a:pt x="132" y="282"/>
                  </a:lnTo>
                  <a:lnTo>
                    <a:pt x="146" y="284"/>
                  </a:lnTo>
                  <a:lnTo>
                    <a:pt x="160" y="286"/>
                  </a:lnTo>
                  <a:lnTo>
                    <a:pt x="176" y="286"/>
                  </a:lnTo>
                  <a:lnTo>
                    <a:pt x="190" y="284"/>
                  </a:lnTo>
                  <a:lnTo>
                    <a:pt x="190" y="284"/>
                  </a:lnTo>
                  <a:lnTo>
                    <a:pt x="206" y="280"/>
                  </a:lnTo>
                  <a:lnTo>
                    <a:pt x="220" y="276"/>
                  </a:lnTo>
                  <a:lnTo>
                    <a:pt x="232" y="270"/>
                  </a:lnTo>
                  <a:lnTo>
                    <a:pt x="246" y="262"/>
                  </a:lnTo>
                  <a:lnTo>
                    <a:pt x="256" y="254"/>
                  </a:lnTo>
                  <a:lnTo>
                    <a:pt x="268" y="244"/>
                  </a:lnTo>
                  <a:lnTo>
                    <a:pt x="278" y="234"/>
                  </a:lnTo>
                  <a:lnTo>
                    <a:pt x="286" y="224"/>
                  </a:lnTo>
                  <a:lnTo>
                    <a:pt x="294" y="212"/>
                  </a:lnTo>
                  <a:lnTo>
                    <a:pt x="300" y="198"/>
                  </a:lnTo>
                  <a:lnTo>
                    <a:pt x="306" y="186"/>
                  </a:lnTo>
                  <a:lnTo>
                    <a:pt x="310" y="172"/>
                  </a:lnTo>
                  <a:lnTo>
                    <a:pt x="312" y="158"/>
                  </a:lnTo>
                  <a:lnTo>
                    <a:pt x="314" y="142"/>
                  </a:lnTo>
                  <a:lnTo>
                    <a:pt x="314" y="128"/>
                  </a:lnTo>
                  <a:lnTo>
                    <a:pt x="312" y="112"/>
                  </a:lnTo>
                  <a:lnTo>
                    <a:pt x="292" y="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0" name="Freeform 191"/>
            <p:cNvSpPr>
              <a:spLocks/>
            </p:cNvSpPr>
            <p:nvPr userDrawn="1"/>
          </p:nvSpPr>
          <p:spPr bwMode="auto">
            <a:xfrm>
              <a:off x="1955800" y="5713413"/>
              <a:ext cx="187325" cy="495300"/>
            </a:xfrm>
            <a:custGeom>
              <a:avLst/>
              <a:gdLst>
                <a:gd name="T0" fmla="*/ 118 w 118"/>
                <a:gd name="T1" fmla="*/ 266 h 312"/>
                <a:gd name="T2" fmla="*/ 118 w 118"/>
                <a:gd name="T3" fmla="*/ 266 h 312"/>
                <a:gd name="T4" fmla="*/ 118 w 118"/>
                <a:gd name="T5" fmla="*/ 274 h 312"/>
                <a:gd name="T6" fmla="*/ 118 w 118"/>
                <a:gd name="T7" fmla="*/ 282 h 312"/>
                <a:gd name="T8" fmla="*/ 116 w 118"/>
                <a:gd name="T9" fmla="*/ 288 h 312"/>
                <a:gd name="T10" fmla="*/ 112 w 118"/>
                <a:gd name="T11" fmla="*/ 296 h 312"/>
                <a:gd name="T12" fmla="*/ 106 w 118"/>
                <a:gd name="T13" fmla="*/ 302 h 312"/>
                <a:gd name="T14" fmla="*/ 100 w 118"/>
                <a:gd name="T15" fmla="*/ 306 h 312"/>
                <a:gd name="T16" fmla="*/ 94 w 118"/>
                <a:gd name="T17" fmla="*/ 310 h 312"/>
                <a:gd name="T18" fmla="*/ 86 w 118"/>
                <a:gd name="T19" fmla="*/ 312 h 312"/>
                <a:gd name="T20" fmla="*/ 86 w 118"/>
                <a:gd name="T21" fmla="*/ 312 h 312"/>
                <a:gd name="T22" fmla="*/ 86 w 118"/>
                <a:gd name="T23" fmla="*/ 312 h 312"/>
                <a:gd name="T24" fmla="*/ 78 w 118"/>
                <a:gd name="T25" fmla="*/ 312 h 312"/>
                <a:gd name="T26" fmla="*/ 70 w 118"/>
                <a:gd name="T27" fmla="*/ 310 h 312"/>
                <a:gd name="T28" fmla="*/ 64 w 118"/>
                <a:gd name="T29" fmla="*/ 308 h 312"/>
                <a:gd name="T30" fmla="*/ 56 w 118"/>
                <a:gd name="T31" fmla="*/ 304 h 312"/>
                <a:gd name="T32" fmla="*/ 52 w 118"/>
                <a:gd name="T33" fmla="*/ 300 h 312"/>
                <a:gd name="T34" fmla="*/ 46 w 118"/>
                <a:gd name="T35" fmla="*/ 294 h 312"/>
                <a:gd name="T36" fmla="*/ 44 w 118"/>
                <a:gd name="T37" fmla="*/ 288 h 312"/>
                <a:gd name="T38" fmla="*/ 40 w 118"/>
                <a:gd name="T39" fmla="*/ 280 h 312"/>
                <a:gd name="T40" fmla="*/ 0 w 118"/>
                <a:gd name="T41" fmla="*/ 46 h 312"/>
                <a:gd name="T42" fmla="*/ 0 w 118"/>
                <a:gd name="T43" fmla="*/ 46 h 312"/>
                <a:gd name="T44" fmla="*/ 0 w 118"/>
                <a:gd name="T45" fmla="*/ 38 h 312"/>
                <a:gd name="T46" fmla="*/ 2 w 118"/>
                <a:gd name="T47" fmla="*/ 30 h 312"/>
                <a:gd name="T48" fmla="*/ 4 w 118"/>
                <a:gd name="T49" fmla="*/ 22 h 312"/>
                <a:gd name="T50" fmla="*/ 8 w 118"/>
                <a:gd name="T51" fmla="*/ 16 h 312"/>
                <a:gd name="T52" fmla="*/ 12 w 118"/>
                <a:gd name="T53" fmla="*/ 10 h 312"/>
                <a:gd name="T54" fmla="*/ 18 w 118"/>
                <a:gd name="T55" fmla="*/ 6 h 312"/>
                <a:gd name="T56" fmla="*/ 26 w 118"/>
                <a:gd name="T57" fmla="*/ 2 h 312"/>
                <a:gd name="T58" fmla="*/ 32 w 118"/>
                <a:gd name="T59" fmla="*/ 0 h 312"/>
                <a:gd name="T60" fmla="*/ 32 w 118"/>
                <a:gd name="T61" fmla="*/ 0 h 312"/>
                <a:gd name="T62" fmla="*/ 32 w 118"/>
                <a:gd name="T63" fmla="*/ 0 h 312"/>
                <a:gd name="T64" fmla="*/ 40 w 118"/>
                <a:gd name="T65" fmla="*/ 0 h 312"/>
                <a:gd name="T66" fmla="*/ 48 w 118"/>
                <a:gd name="T67" fmla="*/ 0 h 312"/>
                <a:gd name="T68" fmla="*/ 56 w 118"/>
                <a:gd name="T69" fmla="*/ 2 h 312"/>
                <a:gd name="T70" fmla="*/ 62 w 118"/>
                <a:gd name="T71" fmla="*/ 6 h 312"/>
                <a:gd name="T72" fmla="*/ 68 w 118"/>
                <a:gd name="T73" fmla="*/ 12 h 312"/>
                <a:gd name="T74" fmla="*/ 72 w 118"/>
                <a:gd name="T75" fmla="*/ 18 h 312"/>
                <a:gd name="T76" fmla="*/ 76 w 118"/>
                <a:gd name="T77" fmla="*/ 24 h 312"/>
                <a:gd name="T78" fmla="*/ 78 w 118"/>
                <a:gd name="T79" fmla="*/ 32 h 312"/>
                <a:gd name="T80" fmla="*/ 118 w 118"/>
                <a:gd name="T81" fmla="*/ 26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8" h="312">
                  <a:moveTo>
                    <a:pt x="118" y="266"/>
                  </a:moveTo>
                  <a:lnTo>
                    <a:pt x="118" y="266"/>
                  </a:lnTo>
                  <a:lnTo>
                    <a:pt x="118" y="274"/>
                  </a:lnTo>
                  <a:lnTo>
                    <a:pt x="118" y="282"/>
                  </a:lnTo>
                  <a:lnTo>
                    <a:pt x="116" y="288"/>
                  </a:lnTo>
                  <a:lnTo>
                    <a:pt x="112" y="296"/>
                  </a:lnTo>
                  <a:lnTo>
                    <a:pt x="106" y="302"/>
                  </a:lnTo>
                  <a:lnTo>
                    <a:pt x="100" y="306"/>
                  </a:lnTo>
                  <a:lnTo>
                    <a:pt x="94" y="310"/>
                  </a:lnTo>
                  <a:lnTo>
                    <a:pt x="86" y="312"/>
                  </a:lnTo>
                  <a:lnTo>
                    <a:pt x="86" y="312"/>
                  </a:lnTo>
                  <a:lnTo>
                    <a:pt x="86" y="312"/>
                  </a:lnTo>
                  <a:lnTo>
                    <a:pt x="78" y="312"/>
                  </a:lnTo>
                  <a:lnTo>
                    <a:pt x="70" y="310"/>
                  </a:lnTo>
                  <a:lnTo>
                    <a:pt x="64" y="308"/>
                  </a:lnTo>
                  <a:lnTo>
                    <a:pt x="56" y="304"/>
                  </a:lnTo>
                  <a:lnTo>
                    <a:pt x="52" y="300"/>
                  </a:lnTo>
                  <a:lnTo>
                    <a:pt x="46" y="294"/>
                  </a:lnTo>
                  <a:lnTo>
                    <a:pt x="44" y="288"/>
                  </a:lnTo>
                  <a:lnTo>
                    <a:pt x="40" y="28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2" y="30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40" y="0"/>
                  </a:lnTo>
                  <a:lnTo>
                    <a:pt x="48" y="0"/>
                  </a:lnTo>
                  <a:lnTo>
                    <a:pt x="56" y="2"/>
                  </a:lnTo>
                  <a:lnTo>
                    <a:pt x="62" y="6"/>
                  </a:lnTo>
                  <a:lnTo>
                    <a:pt x="68" y="12"/>
                  </a:lnTo>
                  <a:lnTo>
                    <a:pt x="72" y="18"/>
                  </a:lnTo>
                  <a:lnTo>
                    <a:pt x="76" y="24"/>
                  </a:lnTo>
                  <a:lnTo>
                    <a:pt x="78" y="32"/>
                  </a:lnTo>
                  <a:lnTo>
                    <a:pt x="118" y="266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1" name="Freeform 192"/>
            <p:cNvSpPr>
              <a:spLocks/>
            </p:cNvSpPr>
            <p:nvPr userDrawn="1"/>
          </p:nvSpPr>
          <p:spPr bwMode="auto">
            <a:xfrm>
              <a:off x="1955800" y="5732463"/>
              <a:ext cx="34925" cy="266700"/>
            </a:xfrm>
            <a:custGeom>
              <a:avLst/>
              <a:gdLst>
                <a:gd name="T0" fmla="*/ 22 w 22"/>
                <a:gd name="T1" fmla="*/ 152 h 168"/>
                <a:gd name="T2" fmla="*/ 10 w 22"/>
                <a:gd name="T3" fmla="*/ 0 h 168"/>
                <a:gd name="T4" fmla="*/ 10 w 22"/>
                <a:gd name="T5" fmla="*/ 0 h 168"/>
                <a:gd name="T6" fmla="*/ 6 w 22"/>
                <a:gd name="T7" fmla="*/ 8 h 168"/>
                <a:gd name="T8" fmla="*/ 2 w 22"/>
                <a:gd name="T9" fmla="*/ 16 h 168"/>
                <a:gd name="T10" fmla="*/ 0 w 22"/>
                <a:gd name="T11" fmla="*/ 24 h 168"/>
                <a:gd name="T12" fmla="*/ 0 w 22"/>
                <a:gd name="T13" fmla="*/ 34 h 168"/>
                <a:gd name="T14" fmla="*/ 20 w 22"/>
                <a:gd name="T15" fmla="*/ 168 h 168"/>
                <a:gd name="T16" fmla="*/ 20 w 22"/>
                <a:gd name="T17" fmla="*/ 168 h 168"/>
                <a:gd name="T18" fmla="*/ 22 w 22"/>
                <a:gd name="T19" fmla="*/ 160 h 168"/>
                <a:gd name="T20" fmla="*/ 22 w 22"/>
                <a:gd name="T21" fmla="*/ 152 h 168"/>
                <a:gd name="T22" fmla="*/ 22 w 22"/>
                <a:gd name="T23" fmla="*/ 15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68">
                  <a:moveTo>
                    <a:pt x="22" y="152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0" y="34"/>
                  </a:lnTo>
                  <a:lnTo>
                    <a:pt x="20" y="168"/>
                  </a:lnTo>
                  <a:lnTo>
                    <a:pt x="20" y="168"/>
                  </a:lnTo>
                  <a:lnTo>
                    <a:pt x="22" y="160"/>
                  </a:lnTo>
                  <a:lnTo>
                    <a:pt x="22" y="152"/>
                  </a:lnTo>
                  <a:lnTo>
                    <a:pt x="22" y="152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2" name="Freeform 193"/>
            <p:cNvSpPr>
              <a:spLocks/>
            </p:cNvSpPr>
            <p:nvPr userDrawn="1"/>
          </p:nvSpPr>
          <p:spPr bwMode="auto">
            <a:xfrm>
              <a:off x="1835150" y="5681663"/>
              <a:ext cx="190500" cy="495300"/>
            </a:xfrm>
            <a:custGeom>
              <a:avLst/>
              <a:gdLst>
                <a:gd name="T0" fmla="*/ 118 w 120"/>
                <a:gd name="T1" fmla="*/ 266 h 312"/>
                <a:gd name="T2" fmla="*/ 118 w 120"/>
                <a:gd name="T3" fmla="*/ 266 h 312"/>
                <a:gd name="T4" fmla="*/ 120 w 120"/>
                <a:gd name="T5" fmla="*/ 274 h 312"/>
                <a:gd name="T6" fmla="*/ 118 w 120"/>
                <a:gd name="T7" fmla="*/ 282 h 312"/>
                <a:gd name="T8" fmla="*/ 116 w 120"/>
                <a:gd name="T9" fmla="*/ 290 h 312"/>
                <a:gd name="T10" fmla="*/ 112 w 120"/>
                <a:gd name="T11" fmla="*/ 296 h 312"/>
                <a:gd name="T12" fmla="*/ 108 w 120"/>
                <a:gd name="T13" fmla="*/ 302 h 312"/>
                <a:gd name="T14" fmla="*/ 102 w 120"/>
                <a:gd name="T15" fmla="*/ 306 h 312"/>
                <a:gd name="T16" fmla="*/ 94 w 120"/>
                <a:gd name="T17" fmla="*/ 310 h 312"/>
                <a:gd name="T18" fmla="*/ 86 w 120"/>
                <a:gd name="T19" fmla="*/ 312 h 312"/>
                <a:gd name="T20" fmla="*/ 86 w 120"/>
                <a:gd name="T21" fmla="*/ 312 h 312"/>
                <a:gd name="T22" fmla="*/ 86 w 120"/>
                <a:gd name="T23" fmla="*/ 312 h 312"/>
                <a:gd name="T24" fmla="*/ 78 w 120"/>
                <a:gd name="T25" fmla="*/ 312 h 312"/>
                <a:gd name="T26" fmla="*/ 72 w 120"/>
                <a:gd name="T27" fmla="*/ 312 h 312"/>
                <a:gd name="T28" fmla="*/ 64 w 120"/>
                <a:gd name="T29" fmla="*/ 310 h 312"/>
                <a:gd name="T30" fmla="*/ 58 w 120"/>
                <a:gd name="T31" fmla="*/ 306 h 312"/>
                <a:gd name="T32" fmla="*/ 52 w 120"/>
                <a:gd name="T33" fmla="*/ 300 h 312"/>
                <a:gd name="T34" fmla="*/ 46 w 120"/>
                <a:gd name="T35" fmla="*/ 294 h 312"/>
                <a:gd name="T36" fmla="*/ 44 w 120"/>
                <a:gd name="T37" fmla="*/ 288 h 312"/>
                <a:gd name="T38" fmla="*/ 42 w 120"/>
                <a:gd name="T39" fmla="*/ 280 h 312"/>
                <a:gd name="T40" fmla="*/ 2 w 120"/>
                <a:gd name="T41" fmla="*/ 46 h 312"/>
                <a:gd name="T42" fmla="*/ 2 w 120"/>
                <a:gd name="T43" fmla="*/ 46 h 312"/>
                <a:gd name="T44" fmla="*/ 0 w 120"/>
                <a:gd name="T45" fmla="*/ 38 h 312"/>
                <a:gd name="T46" fmla="*/ 2 w 120"/>
                <a:gd name="T47" fmla="*/ 30 h 312"/>
                <a:gd name="T48" fmla="*/ 4 w 120"/>
                <a:gd name="T49" fmla="*/ 22 h 312"/>
                <a:gd name="T50" fmla="*/ 8 w 120"/>
                <a:gd name="T51" fmla="*/ 16 h 312"/>
                <a:gd name="T52" fmla="*/ 12 w 120"/>
                <a:gd name="T53" fmla="*/ 10 h 312"/>
                <a:gd name="T54" fmla="*/ 18 w 120"/>
                <a:gd name="T55" fmla="*/ 6 h 312"/>
                <a:gd name="T56" fmla="*/ 26 w 120"/>
                <a:gd name="T57" fmla="*/ 2 h 312"/>
                <a:gd name="T58" fmla="*/ 34 w 120"/>
                <a:gd name="T59" fmla="*/ 0 h 312"/>
                <a:gd name="T60" fmla="*/ 34 w 120"/>
                <a:gd name="T61" fmla="*/ 0 h 312"/>
                <a:gd name="T62" fmla="*/ 34 w 120"/>
                <a:gd name="T63" fmla="*/ 0 h 312"/>
                <a:gd name="T64" fmla="*/ 42 w 120"/>
                <a:gd name="T65" fmla="*/ 0 h 312"/>
                <a:gd name="T66" fmla="*/ 48 w 120"/>
                <a:gd name="T67" fmla="*/ 0 h 312"/>
                <a:gd name="T68" fmla="*/ 56 w 120"/>
                <a:gd name="T69" fmla="*/ 4 h 312"/>
                <a:gd name="T70" fmla="*/ 62 w 120"/>
                <a:gd name="T71" fmla="*/ 6 h 312"/>
                <a:gd name="T72" fmla="*/ 68 w 120"/>
                <a:gd name="T73" fmla="*/ 12 h 312"/>
                <a:gd name="T74" fmla="*/ 74 w 120"/>
                <a:gd name="T75" fmla="*/ 18 h 312"/>
                <a:gd name="T76" fmla="*/ 76 w 120"/>
                <a:gd name="T77" fmla="*/ 24 h 312"/>
                <a:gd name="T78" fmla="*/ 78 w 120"/>
                <a:gd name="T79" fmla="*/ 32 h 312"/>
                <a:gd name="T80" fmla="*/ 118 w 120"/>
                <a:gd name="T81" fmla="*/ 26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" h="312">
                  <a:moveTo>
                    <a:pt x="118" y="266"/>
                  </a:moveTo>
                  <a:lnTo>
                    <a:pt x="118" y="266"/>
                  </a:lnTo>
                  <a:lnTo>
                    <a:pt x="120" y="274"/>
                  </a:lnTo>
                  <a:lnTo>
                    <a:pt x="118" y="282"/>
                  </a:lnTo>
                  <a:lnTo>
                    <a:pt x="116" y="290"/>
                  </a:lnTo>
                  <a:lnTo>
                    <a:pt x="112" y="296"/>
                  </a:lnTo>
                  <a:lnTo>
                    <a:pt x="108" y="302"/>
                  </a:lnTo>
                  <a:lnTo>
                    <a:pt x="102" y="306"/>
                  </a:lnTo>
                  <a:lnTo>
                    <a:pt x="94" y="310"/>
                  </a:lnTo>
                  <a:lnTo>
                    <a:pt x="86" y="312"/>
                  </a:lnTo>
                  <a:lnTo>
                    <a:pt x="86" y="312"/>
                  </a:lnTo>
                  <a:lnTo>
                    <a:pt x="86" y="312"/>
                  </a:lnTo>
                  <a:lnTo>
                    <a:pt x="78" y="312"/>
                  </a:lnTo>
                  <a:lnTo>
                    <a:pt x="72" y="312"/>
                  </a:lnTo>
                  <a:lnTo>
                    <a:pt x="64" y="310"/>
                  </a:lnTo>
                  <a:lnTo>
                    <a:pt x="58" y="306"/>
                  </a:lnTo>
                  <a:lnTo>
                    <a:pt x="52" y="300"/>
                  </a:lnTo>
                  <a:lnTo>
                    <a:pt x="46" y="294"/>
                  </a:lnTo>
                  <a:lnTo>
                    <a:pt x="44" y="288"/>
                  </a:lnTo>
                  <a:lnTo>
                    <a:pt x="42" y="280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38"/>
                  </a:lnTo>
                  <a:lnTo>
                    <a:pt x="2" y="30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8" y="6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56" y="4"/>
                  </a:lnTo>
                  <a:lnTo>
                    <a:pt x="62" y="6"/>
                  </a:lnTo>
                  <a:lnTo>
                    <a:pt x="68" y="12"/>
                  </a:lnTo>
                  <a:lnTo>
                    <a:pt x="74" y="18"/>
                  </a:lnTo>
                  <a:lnTo>
                    <a:pt x="76" y="24"/>
                  </a:lnTo>
                  <a:lnTo>
                    <a:pt x="78" y="32"/>
                  </a:lnTo>
                  <a:lnTo>
                    <a:pt x="118" y="266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3" name="Freeform 194"/>
            <p:cNvSpPr>
              <a:spLocks/>
            </p:cNvSpPr>
            <p:nvPr userDrawn="1"/>
          </p:nvSpPr>
          <p:spPr bwMode="auto">
            <a:xfrm>
              <a:off x="1835150" y="5700713"/>
              <a:ext cx="34925" cy="266700"/>
            </a:xfrm>
            <a:custGeom>
              <a:avLst/>
              <a:gdLst>
                <a:gd name="T0" fmla="*/ 22 w 22"/>
                <a:gd name="T1" fmla="*/ 154 h 168"/>
                <a:gd name="T2" fmla="*/ 10 w 22"/>
                <a:gd name="T3" fmla="*/ 0 h 168"/>
                <a:gd name="T4" fmla="*/ 10 w 22"/>
                <a:gd name="T5" fmla="*/ 0 h 168"/>
                <a:gd name="T6" fmla="*/ 6 w 22"/>
                <a:gd name="T7" fmla="*/ 8 h 168"/>
                <a:gd name="T8" fmla="*/ 2 w 22"/>
                <a:gd name="T9" fmla="*/ 16 h 168"/>
                <a:gd name="T10" fmla="*/ 0 w 22"/>
                <a:gd name="T11" fmla="*/ 24 h 168"/>
                <a:gd name="T12" fmla="*/ 2 w 22"/>
                <a:gd name="T13" fmla="*/ 34 h 168"/>
                <a:gd name="T14" fmla="*/ 20 w 22"/>
                <a:gd name="T15" fmla="*/ 168 h 168"/>
                <a:gd name="T16" fmla="*/ 20 w 22"/>
                <a:gd name="T17" fmla="*/ 168 h 168"/>
                <a:gd name="T18" fmla="*/ 22 w 22"/>
                <a:gd name="T19" fmla="*/ 160 h 168"/>
                <a:gd name="T20" fmla="*/ 22 w 22"/>
                <a:gd name="T21" fmla="*/ 154 h 168"/>
                <a:gd name="T22" fmla="*/ 22 w 22"/>
                <a:gd name="T23" fmla="*/ 15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68">
                  <a:moveTo>
                    <a:pt x="22" y="154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8"/>
                  </a:lnTo>
                  <a:lnTo>
                    <a:pt x="2" y="16"/>
                  </a:lnTo>
                  <a:lnTo>
                    <a:pt x="0" y="24"/>
                  </a:lnTo>
                  <a:lnTo>
                    <a:pt x="2" y="34"/>
                  </a:lnTo>
                  <a:lnTo>
                    <a:pt x="20" y="168"/>
                  </a:lnTo>
                  <a:lnTo>
                    <a:pt x="20" y="168"/>
                  </a:lnTo>
                  <a:lnTo>
                    <a:pt x="22" y="160"/>
                  </a:lnTo>
                  <a:lnTo>
                    <a:pt x="22" y="154"/>
                  </a:lnTo>
                  <a:lnTo>
                    <a:pt x="22" y="154"/>
                  </a:lnTo>
                  <a:close/>
                </a:path>
              </a:pathLst>
            </a:custGeom>
            <a:solidFill>
              <a:srgbClr val="EE98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4" name="Freeform 195"/>
            <p:cNvSpPr>
              <a:spLocks/>
            </p:cNvSpPr>
            <p:nvPr userDrawn="1"/>
          </p:nvSpPr>
          <p:spPr bwMode="auto">
            <a:xfrm>
              <a:off x="1679575" y="5481638"/>
              <a:ext cx="234950" cy="771525"/>
            </a:xfrm>
            <a:custGeom>
              <a:avLst/>
              <a:gdLst>
                <a:gd name="T0" fmla="*/ 148 w 148"/>
                <a:gd name="T1" fmla="*/ 440 h 486"/>
                <a:gd name="T2" fmla="*/ 148 w 148"/>
                <a:gd name="T3" fmla="*/ 440 h 486"/>
                <a:gd name="T4" fmla="*/ 148 w 148"/>
                <a:gd name="T5" fmla="*/ 448 h 486"/>
                <a:gd name="T6" fmla="*/ 148 w 148"/>
                <a:gd name="T7" fmla="*/ 454 h 486"/>
                <a:gd name="T8" fmla="*/ 144 w 148"/>
                <a:gd name="T9" fmla="*/ 462 h 486"/>
                <a:gd name="T10" fmla="*/ 142 w 148"/>
                <a:gd name="T11" fmla="*/ 468 h 486"/>
                <a:gd name="T12" fmla="*/ 136 w 148"/>
                <a:gd name="T13" fmla="*/ 474 h 486"/>
                <a:gd name="T14" fmla="*/ 130 w 148"/>
                <a:gd name="T15" fmla="*/ 480 h 486"/>
                <a:gd name="T16" fmla="*/ 124 w 148"/>
                <a:gd name="T17" fmla="*/ 482 h 486"/>
                <a:gd name="T18" fmla="*/ 116 w 148"/>
                <a:gd name="T19" fmla="*/ 484 h 486"/>
                <a:gd name="T20" fmla="*/ 116 w 148"/>
                <a:gd name="T21" fmla="*/ 484 h 486"/>
                <a:gd name="T22" fmla="*/ 116 w 148"/>
                <a:gd name="T23" fmla="*/ 484 h 486"/>
                <a:gd name="T24" fmla="*/ 108 w 148"/>
                <a:gd name="T25" fmla="*/ 486 h 486"/>
                <a:gd name="T26" fmla="*/ 100 w 148"/>
                <a:gd name="T27" fmla="*/ 484 h 486"/>
                <a:gd name="T28" fmla="*/ 92 w 148"/>
                <a:gd name="T29" fmla="*/ 482 h 486"/>
                <a:gd name="T30" fmla="*/ 86 w 148"/>
                <a:gd name="T31" fmla="*/ 478 h 486"/>
                <a:gd name="T32" fmla="*/ 80 w 148"/>
                <a:gd name="T33" fmla="*/ 474 h 486"/>
                <a:gd name="T34" fmla="*/ 76 w 148"/>
                <a:gd name="T35" fmla="*/ 468 h 486"/>
                <a:gd name="T36" fmla="*/ 72 w 148"/>
                <a:gd name="T37" fmla="*/ 460 h 486"/>
                <a:gd name="T38" fmla="*/ 70 w 148"/>
                <a:gd name="T39" fmla="*/ 452 h 486"/>
                <a:gd name="T40" fmla="*/ 0 w 148"/>
                <a:gd name="T41" fmla="*/ 46 h 486"/>
                <a:gd name="T42" fmla="*/ 0 w 148"/>
                <a:gd name="T43" fmla="*/ 46 h 486"/>
                <a:gd name="T44" fmla="*/ 0 w 148"/>
                <a:gd name="T45" fmla="*/ 38 h 486"/>
                <a:gd name="T46" fmla="*/ 2 w 148"/>
                <a:gd name="T47" fmla="*/ 32 h 486"/>
                <a:gd name="T48" fmla="*/ 4 w 148"/>
                <a:gd name="T49" fmla="*/ 24 h 486"/>
                <a:gd name="T50" fmla="*/ 8 w 148"/>
                <a:gd name="T51" fmla="*/ 18 h 486"/>
                <a:gd name="T52" fmla="*/ 12 w 148"/>
                <a:gd name="T53" fmla="*/ 12 h 486"/>
                <a:gd name="T54" fmla="*/ 18 w 148"/>
                <a:gd name="T55" fmla="*/ 8 h 486"/>
                <a:gd name="T56" fmla="*/ 26 w 148"/>
                <a:gd name="T57" fmla="*/ 4 h 486"/>
                <a:gd name="T58" fmla="*/ 32 w 148"/>
                <a:gd name="T59" fmla="*/ 2 h 486"/>
                <a:gd name="T60" fmla="*/ 32 w 148"/>
                <a:gd name="T61" fmla="*/ 2 h 486"/>
                <a:gd name="T62" fmla="*/ 32 w 148"/>
                <a:gd name="T63" fmla="*/ 2 h 486"/>
                <a:gd name="T64" fmla="*/ 40 w 148"/>
                <a:gd name="T65" fmla="*/ 0 h 486"/>
                <a:gd name="T66" fmla="*/ 48 w 148"/>
                <a:gd name="T67" fmla="*/ 2 h 486"/>
                <a:gd name="T68" fmla="*/ 56 w 148"/>
                <a:gd name="T69" fmla="*/ 4 h 486"/>
                <a:gd name="T70" fmla="*/ 62 w 148"/>
                <a:gd name="T71" fmla="*/ 8 h 486"/>
                <a:gd name="T72" fmla="*/ 68 w 148"/>
                <a:gd name="T73" fmla="*/ 14 h 486"/>
                <a:gd name="T74" fmla="*/ 72 w 148"/>
                <a:gd name="T75" fmla="*/ 20 h 486"/>
                <a:gd name="T76" fmla="*/ 76 w 148"/>
                <a:gd name="T77" fmla="*/ 26 h 486"/>
                <a:gd name="T78" fmla="*/ 78 w 148"/>
                <a:gd name="T79" fmla="*/ 34 h 486"/>
                <a:gd name="T80" fmla="*/ 148 w 148"/>
                <a:gd name="T81" fmla="*/ 440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8" h="486">
                  <a:moveTo>
                    <a:pt x="148" y="440"/>
                  </a:moveTo>
                  <a:lnTo>
                    <a:pt x="148" y="440"/>
                  </a:lnTo>
                  <a:lnTo>
                    <a:pt x="148" y="448"/>
                  </a:lnTo>
                  <a:lnTo>
                    <a:pt x="148" y="454"/>
                  </a:lnTo>
                  <a:lnTo>
                    <a:pt x="144" y="462"/>
                  </a:lnTo>
                  <a:lnTo>
                    <a:pt x="142" y="468"/>
                  </a:lnTo>
                  <a:lnTo>
                    <a:pt x="136" y="474"/>
                  </a:lnTo>
                  <a:lnTo>
                    <a:pt x="130" y="480"/>
                  </a:lnTo>
                  <a:lnTo>
                    <a:pt x="124" y="482"/>
                  </a:lnTo>
                  <a:lnTo>
                    <a:pt x="116" y="484"/>
                  </a:lnTo>
                  <a:lnTo>
                    <a:pt x="116" y="484"/>
                  </a:lnTo>
                  <a:lnTo>
                    <a:pt x="116" y="484"/>
                  </a:lnTo>
                  <a:lnTo>
                    <a:pt x="108" y="486"/>
                  </a:lnTo>
                  <a:lnTo>
                    <a:pt x="100" y="484"/>
                  </a:lnTo>
                  <a:lnTo>
                    <a:pt x="92" y="482"/>
                  </a:lnTo>
                  <a:lnTo>
                    <a:pt x="86" y="478"/>
                  </a:lnTo>
                  <a:lnTo>
                    <a:pt x="80" y="474"/>
                  </a:lnTo>
                  <a:lnTo>
                    <a:pt x="76" y="468"/>
                  </a:lnTo>
                  <a:lnTo>
                    <a:pt x="72" y="460"/>
                  </a:lnTo>
                  <a:lnTo>
                    <a:pt x="70" y="452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2" y="32"/>
                  </a:lnTo>
                  <a:lnTo>
                    <a:pt x="4" y="24"/>
                  </a:lnTo>
                  <a:lnTo>
                    <a:pt x="8" y="18"/>
                  </a:lnTo>
                  <a:lnTo>
                    <a:pt x="12" y="12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32" y="2"/>
                  </a:lnTo>
                  <a:lnTo>
                    <a:pt x="32" y="2"/>
                  </a:lnTo>
                  <a:lnTo>
                    <a:pt x="32" y="2"/>
                  </a:lnTo>
                  <a:lnTo>
                    <a:pt x="40" y="0"/>
                  </a:lnTo>
                  <a:lnTo>
                    <a:pt x="48" y="2"/>
                  </a:lnTo>
                  <a:lnTo>
                    <a:pt x="56" y="4"/>
                  </a:lnTo>
                  <a:lnTo>
                    <a:pt x="62" y="8"/>
                  </a:lnTo>
                  <a:lnTo>
                    <a:pt x="68" y="14"/>
                  </a:lnTo>
                  <a:lnTo>
                    <a:pt x="72" y="20"/>
                  </a:lnTo>
                  <a:lnTo>
                    <a:pt x="76" y="26"/>
                  </a:lnTo>
                  <a:lnTo>
                    <a:pt x="78" y="34"/>
                  </a:lnTo>
                  <a:lnTo>
                    <a:pt x="148" y="440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" name="Freeform 196"/>
            <p:cNvSpPr>
              <a:spLocks/>
            </p:cNvSpPr>
            <p:nvPr userDrawn="1"/>
          </p:nvSpPr>
          <p:spPr bwMode="auto">
            <a:xfrm>
              <a:off x="1704975" y="5503863"/>
              <a:ext cx="82550" cy="76200"/>
            </a:xfrm>
            <a:custGeom>
              <a:avLst/>
              <a:gdLst>
                <a:gd name="T0" fmla="*/ 52 w 52"/>
                <a:gd name="T1" fmla="*/ 38 h 48"/>
                <a:gd name="T2" fmla="*/ 48 w 52"/>
                <a:gd name="T3" fmla="*/ 20 h 48"/>
                <a:gd name="T4" fmla="*/ 48 w 52"/>
                <a:gd name="T5" fmla="*/ 20 h 48"/>
                <a:gd name="T6" fmla="*/ 46 w 52"/>
                <a:gd name="T7" fmla="*/ 10 h 48"/>
                <a:gd name="T8" fmla="*/ 38 w 52"/>
                <a:gd name="T9" fmla="*/ 4 h 48"/>
                <a:gd name="T10" fmla="*/ 30 w 52"/>
                <a:gd name="T11" fmla="*/ 0 h 48"/>
                <a:gd name="T12" fmla="*/ 20 w 52"/>
                <a:gd name="T13" fmla="*/ 0 h 48"/>
                <a:gd name="T14" fmla="*/ 20 w 52"/>
                <a:gd name="T15" fmla="*/ 0 h 48"/>
                <a:gd name="T16" fmla="*/ 10 w 52"/>
                <a:gd name="T17" fmla="*/ 2 h 48"/>
                <a:gd name="T18" fmla="*/ 4 w 52"/>
                <a:gd name="T19" fmla="*/ 10 h 48"/>
                <a:gd name="T20" fmla="*/ 0 w 52"/>
                <a:gd name="T21" fmla="*/ 18 h 48"/>
                <a:gd name="T22" fmla="*/ 0 w 52"/>
                <a:gd name="T23" fmla="*/ 28 h 48"/>
                <a:gd name="T24" fmla="*/ 4 w 52"/>
                <a:gd name="T25" fmla="*/ 48 h 48"/>
                <a:gd name="T26" fmla="*/ 4 w 52"/>
                <a:gd name="T27" fmla="*/ 48 h 48"/>
                <a:gd name="T28" fmla="*/ 8 w 52"/>
                <a:gd name="T29" fmla="*/ 48 h 48"/>
                <a:gd name="T30" fmla="*/ 16 w 52"/>
                <a:gd name="T31" fmla="*/ 48 h 48"/>
                <a:gd name="T32" fmla="*/ 28 w 52"/>
                <a:gd name="T33" fmla="*/ 48 h 48"/>
                <a:gd name="T34" fmla="*/ 28 w 52"/>
                <a:gd name="T35" fmla="*/ 48 h 48"/>
                <a:gd name="T36" fmla="*/ 46 w 52"/>
                <a:gd name="T37" fmla="*/ 44 h 48"/>
                <a:gd name="T38" fmla="*/ 52 w 52"/>
                <a:gd name="T39" fmla="*/ 38 h 48"/>
                <a:gd name="T40" fmla="*/ 52 w 52"/>
                <a:gd name="T41" fmla="*/ 3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" h="48">
                  <a:moveTo>
                    <a:pt x="52" y="38"/>
                  </a:moveTo>
                  <a:lnTo>
                    <a:pt x="48" y="20"/>
                  </a:lnTo>
                  <a:lnTo>
                    <a:pt x="48" y="20"/>
                  </a:lnTo>
                  <a:lnTo>
                    <a:pt x="46" y="10"/>
                  </a:lnTo>
                  <a:lnTo>
                    <a:pt x="38" y="4"/>
                  </a:lnTo>
                  <a:lnTo>
                    <a:pt x="3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16" y="48"/>
                  </a:lnTo>
                  <a:lnTo>
                    <a:pt x="28" y="48"/>
                  </a:lnTo>
                  <a:lnTo>
                    <a:pt x="28" y="48"/>
                  </a:lnTo>
                  <a:lnTo>
                    <a:pt x="46" y="44"/>
                  </a:lnTo>
                  <a:lnTo>
                    <a:pt x="52" y="38"/>
                  </a:lnTo>
                  <a:lnTo>
                    <a:pt x="52" y="38"/>
                  </a:lnTo>
                  <a:close/>
                </a:path>
              </a:pathLst>
            </a:custGeom>
            <a:solidFill>
              <a:srgbClr val="FED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" name="Freeform 197"/>
            <p:cNvSpPr>
              <a:spLocks/>
            </p:cNvSpPr>
            <p:nvPr userDrawn="1"/>
          </p:nvSpPr>
          <p:spPr bwMode="auto">
            <a:xfrm>
              <a:off x="1749425" y="5811838"/>
              <a:ext cx="85725" cy="22225"/>
            </a:xfrm>
            <a:custGeom>
              <a:avLst/>
              <a:gdLst>
                <a:gd name="T0" fmla="*/ 54 w 54"/>
                <a:gd name="T1" fmla="*/ 4 h 14"/>
                <a:gd name="T2" fmla="*/ 54 w 54"/>
                <a:gd name="T3" fmla="*/ 4 h 14"/>
                <a:gd name="T4" fmla="*/ 54 w 54"/>
                <a:gd name="T5" fmla="*/ 6 h 14"/>
                <a:gd name="T6" fmla="*/ 52 w 54"/>
                <a:gd name="T7" fmla="*/ 6 h 14"/>
                <a:gd name="T8" fmla="*/ 4 w 54"/>
                <a:gd name="T9" fmla="*/ 14 h 14"/>
                <a:gd name="T10" fmla="*/ 4 w 54"/>
                <a:gd name="T11" fmla="*/ 14 h 14"/>
                <a:gd name="T12" fmla="*/ 2 w 54"/>
                <a:gd name="T13" fmla="*/ 14 h 14"/>
                <a:gd name="T14" fmla="*/ 0 w 54"/>
                <a:gd name="T15" fmla="*/ 12 h 14"/>
                <a:gd name="T16" fmla="*/ 0 w 54"/>
                <a:gd name="T17" fmla="*/ 12 h 14"/>
                <a:gd name="T18" fmla="*/ 0 w 54"/>
                <a:gd name="T19" fmla="*/ 12 h 14"/>
                <a:gd name="T20" fmla="*/ 0 w 54"/>
                <a:gd name="T21" fmla="*/ 10 h 14"/>
                <a:gd name="T22" fmla="*/ 2 w 54"/>
                <a:gd name="T23" fmla="*/ 10 h 14"/>
                <a:gd name="T24" fmla="*/ 52 w 54"/>
                <a:gd name="T25" fmla="*/ 0 h 14"/>
                <a:gd name="T26" fmla="*/ 52 w 54"/>
                <a:gd name="T27" fmla="*/ 0 h 14"/>
                <a:gd name="T28" fmla="*/ 54 w 54"/>
                <a:gd name="T29" fmla="*/ 2 h 14"/>
                <a:gd name="T30" fmla="*/ 54 w 54"/>
                <a:gd name="T31" fmla="*/ 4 h 14"/>
                <a:gd name="T32" fmla="*/ 54 w 54"/>
                <a:gd name="T3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14">
                  <a:moveTo>
                    <a:pt x="54" y="4"/>
                  </a:moveTo>
                  <a:lnTo>
                    <a:pt x="54" y="4"/>
                  </a:lnTo>
                  <a:lnTo>
                    <a:pt x="54" y="6"/>
                  </a:lnTo>
                  <a:lnTo>
                    <a:pt x="52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4" y="4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rgbClr val="FED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" name="Freeform 198"/>
            <p:cNvSpPr>
              <a:spLocks/>
            </p:cNvSpPr>
            <p:nvPr userDrawn="1"/>
          </p:nvSpPr>
          <p:spPr bwMode="auto">
            <a:xfrm>
              <a:off x="1774825" y="5840413"/>
              <a:ext cx="44450" cy="12700"/>
            </a:xfrm>
            <a:custGeom>
              <a:avLst/>
              <a:gdLst>
                <a:gd name="T0" fmla="*/ 28 w 28"/>
                <a:gd name="T1" fmla="*/ 2 h 8"/>
                <a:gd name="T2" fmla="*/ 28 w 28"/>
                <a:gd name="T3" fmla="*/ 2 h 8"/>
                <a:gd name="T4" fmla="*/ 28 w 28"/>
                <a:gd name="T5" fmla="*/ 4 h 8"/>
                <a:gd name="T6" fmla="*/ 26 w 28"/>
                <a:gd name="T7" fmla="*/ 4 h 8"/>
                <a:gd name="T8" fmla="*/ 2 w 28"/>
                <a:gd name="T9" fmla="*/ 8 h 8"/>
                <a:gd name="T10" fmla="*/ 2 w 28"/>
                <a:gd name="T11" fmla="*/ 8 h 8"/>
                <a:gd name="T12" fmla="*/ 0 w 28"/>
                <a:gd name="T13" fmla="*/ 8 h 8"/>
                <a:gd name="T14" fmla="*/ 0 w 28"/>
                <a:gd name="T15" fmla="*/ 6 h 8"/>
                <a:gd name="T16" fmla="*/ 0 w 28"/>
                <a:gd name="T17" fmla="*/ 6 h 8"/>
                <a:gd name="T18" fmla="*/ 0 w 28"/>
                <a:gd name="T19" fmla="*/ 6 h 8"/>
                <a:gd name="T20" fmla="*/ 0 w 28"/>
                <a:gd name="T21" fmla="*/ 4 h 8"/>
                <a:gd name="T22" fmla="*/ 2 w 28"/>
                <a:gd name="T23" fmla="*/ 4 h 8"/>
                <a:gd name="T24" fmla="*/ 26 w 28"/>
                <a:gd name="T25" fmla="*/ 0 h 8"/>
                <a:gd name="T26" fmla="*/ 26 w 28"/>
                <a:gd name="T27" fmla="*/ 0 h 8"/>
                <a:gd name="T28" fmla="*/ 28 w 28"/>
                <a:gd name="T29" fmla="*/ 0 h 8"/>
                <a:gd name="T30" fmla="*/ 28 w 28"/>
                <a:gd name="T31" fmla="*/ 2 h 8"/>
                <a:gd name="T32" fmla="*/ 28 w 28"/>
                <a:gd name="T3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8">
                  <a:moveTo>
                    <a:pt x="28" y="2"/>
                  </a:moveTo>
                  <a:lnTo>
                    <a:pt x="28" y="2"/>
                  </a:lnTo>
                  <a:lnTo>
                    <a:pt x="28" y="4"/>
                  </a:lnTo>
                  <a:lnTo>
                    <a:pt x="26" y="4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4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FED8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" name="Freeform 199"/>
            <p:cNvSpPr>
              <a:spLocks/>
            </p:cNvSpPr>
            <p:nvPr userDrawn="1"/>
          </p:nvSpPr>
          <p:spPr bwMode="auto">
            <a:xfrm>
              <a:off x="1847850" y="6288088"/>
              <a:ext cx="555625" cy="568325"/>
            </a:xfrm>
            <a:custGeom>
              <a:avLst/>
              <a:gdLst>
                <a:gd name="T0" fmla="*/ 0 w 350"/>
                <a:gd name="T1" fmla="*/ 38 h 358"/>
                <a:gd name="T2" fmla="*/ 30 w 350"/>
                <a:gd name="T3" fmla="*/ 358 h 358"/>
                <a:gd name="T4" fmla="*/ 350 w 350"/>
                <a:gd name="T5" fmla="*/ 358 h 358"/>
                <a:gd name="T6" fmla="*/ 258 w 350"/>
                <a:gd name="T7" fmla="*/ 0 h 358"/>
                <a:gd name="T8" fmla="*/ 258 w 350"/>
                <a:gd name="T9" fmla="*/ 0 h 358"/>
                <a:gd name="T10" fmla="*/ 238 w 350"/>
                <a:gd name="T11" fmla="*/ 8 h 358"/>
                <a:gd name="T12" fmla="*/ 206 w 350"/>
                <a:gd name="T13" fmla="*/ 16 h 358"/>
                <a:gd name="T14" fmla="*/ 168 w 350"/>
                <a:gd name="T15" fmla="*/ 24 h 358"/>
                <a:gd name="T16" fmla="*/ 128 w 350"/>
                <a:gd name="T17" fmla="*/ 30 h 358"/>
                <a:gd name="T18" fmla="*/ 88 w 350"/>
                <a:gd name="T19" fmla="*/ 34 h 358"/>
                <a:gd name="T20" fmla="*/ 52 w 350"/>
                <a:gd name="T21" fmla="*/ 38 h 358"/>
                <a:gd name="T22" fmla="*/ 22 w 350"/>
                <a:gd name="T23" fmla="*/ 38 h 358"/>
                <a:gd name="T24" fmla="*/ 0 w 350"/>
                <a:gd name="T25" fmla="*/ 38 h 358"/>
                <a:gd name="T26" fmla="*/ 0 w 350"/>
                <a:gd name="T27" fmla="*/ 38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0" h="358">
                  <a:moveTo>
                    <a:pt x="0" y="38"/>
                  </a:moveTo>
                  <a:lnTo>
                    <a:pt x="30" y="358"/>
                  </a:lnTo>
                  <a:lnTo>
                    <a:pt x="350" y="358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38" y="8"/>
                  </a:lnTo>
                  <a:lnTo>
                    <a:pt x="206" y="16"/>
                  </a:lnTo>
                  <a:lnTo>
                    <a:pt x="168" y="24"/>
                  </a:lnTo>
                  <a:lnTo>
                    <a:pt x="128" y="30"/>
                  </a:lnTo>
                  <a:lnTo>
                    <a:pt x="88" y="34"/>
                  </a:lnTo>
                  <a:lnTo>
                    <a:pt x="52" y="38"/>
                  </a:lnTo>
                  <a:lnTo>
                    <a:pt x="22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29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" name="Freeform 200"/>
            <p:cNvSpPr>
              <a:spLocks/>
            </p:cNvSpPr>
            <p:nvPr userDrawn="1"/>
          </p:nvSpPr>
          <p:spPr bwMode="auto">
            <a:xfrm>
              <a:off x="809625" y="5653088"/>
              <a:ext cx="225425" cy="657225"/>
            </a:xfrm>
            <a:custGeom>
              <a:avLst/>
              <a:gdLst>
                <a:gd name="T0" fmla="*/ 40 w 142"/>
                <a:gd name="T1" fmla="*/ 388 h 414"/>
                <a:gd name="T2" fmla="*/ 40 w 142"/>
                <a:gd name="T3" fmla="*/ 388 h 414"/>
                <a:gd name="T4" fmla="*/ 38 w 142"/>
                <a:gd name="T5" fmla="*/ 382 h 414"/>
                <a:gd name="T6" fmla="*/ 34 w 142"/>
                <a:gd name="T7" fmla="*/ 372 h 414"/>
                <a:gd name="T8" fmla="*/ 26 w 142"/>
                <a:gd name="T9" fmla="*/ 344 h 414"/>
                <a:gd name="T10" fmla="*/ 20 w 142"/>
                <a:gd name="T11" fmla="*/ 306 h 414"/>
                <a:gd name="T12" fmla="*/ 14 w 142"/>
                <a:gd name="T13" fmla="*/ 266 h 414"/>
                <a:gd name="T14" fmla="*/ 4 w 142"/>
                <a:gd name="T15" fmla="*/ 192 h 414"/>
                <a:gd name="T16" fmla="*/ 0 w 142"/>
                <a:gd name="T17" fmla="*/ 160 h 414"/>
                <a:gd name="T18" fmla="*/ 90 w 142"/>
                <a:gd name="T19" fmla="*/ 0 h 414"/>
                <a:gd name="T20" fmla="*/ 90 w 142"/>
                <a:gd name="T21" fmla="*/ 0 h 414"/>
                <a:gd name="T22" fmla="*/ 96 w 142"/>
                <a:gd name="T23" fmla="*/ 6 h 414"/>
                <a:gd name="T24" fmla="*/ 106 w 142"/>
                <a:gd name="T25" fmla="*/ 26 h 414"/>
                <a:gd name="T26" fmla="*/ 112 w 142"/>
                <a:gd name="T27" fmla="*/ 38 h 414"/>
                <a:gd name="T28" fmla="*/ 116 w 142"/>
                <a:gd name="T29" fmla="*/ 52 h 414"/>
                <a:gd name="T30" fmla="*/ 118 w 142"/>
                <a:gd name="T31" fmla="*/ 66 h 414"/>
                <a:gd name="T32" fmla="*/ 118 w 142"/>
                <a:gd name="T33" fmla="*/ 80 h 414"/>
                <a:gd name="T34" fmla="*/ 118 w 142"/>
                <a:gd name="T35" fmla="*/ 80 h 414"/>
                <a:gd name="T36" fmla="*/ 112 w 142"/>
                <a:gd name="T37" fmla="*/ 114 h 414"/>
                <a:gd name="T38" fmla="*/ 104 w 142"/>
                <a:gd name="T39" fmla="*/ 146 h 414"/>
                <a:gd name="T40" fmla="*/ 96 w 142"/>
                <a:gd name="T41" fmla="*/ 182 h 414"/>
                <a:gd name="T42" fmla="*/ 134 w 142"/>
                <a:gd name="T43" fmla="*/ 306 h 414"/>
                <a:gd name="T44" fmla="*/ 134 w 142"/>
                <a:gd name="T45" fmla="*/ 306 h 414"/>
                <a:gd name="T46" fmla="*/ 136 w 142"/>
                <a:gd name="T47" fmla="*/ 312 h 414"/>
                <a:gd name="T48" fmla="*/ 140 w 142"/>
                <a:gd name="T49" fmla="*/ 326 h 414"/>
                <a:gd name="T50" fmla="*/ 140 w 142"/>
                <a:gd name="T51" fmla="*/ 326 h 414"/>
                <a:gd name="T52" fmla="*/ 142 w 142"/>
                <a:gd name="T53" fmla="*/ 346 h 414"/>
                <a:gd name="T54" fmla="*/ 142 w 142"/>
                <a:gd name="T55" fmla="*/ 356 h 414"/>
                <a:gd name="T56" fmla="*/ 142 w 142"/>
                <a:gd name="T57" fmla="*/ 368 h 414"/>
                <a:gd name="T58" fmla="*/ 140 w 142"/>
                <a:gd name="T59" fmla="*/ 378 h 414"/>
                <a:gd name="T60" fmla="*/ 136 w 142"/>
                <a:gd name="T61" fmla="*/ 388 h 414"/>
                <a:gd name="T62" fmla="*/ 128 w 142"/>
                <a:gd name="T63" fmla="*/ 398 h 414"/>
                <a:gd name="T64" fmla="*/ 120 w 142"/>
                <a:gd name="T65" fmla="*/ 404 h 414"/>
                <a:gd name="T66" fmla="*/ 120 w 142"/>
                <a:gd name="T67" fmla="*/ 404 h 414"/>
                <a:gd name="T68" fmla="*/ 104 w 142"/>
                <a:gd name="T69" fmla="*/ 412 h 414"/>
                <a:gd name="T70" fmla="*/ 92 w 142"/>
                <a:gd name="T71" fmla="*/ 414 h 414"/>
                <a:gd name="T72" fmla="*/ 78 w 142"/>
                <a:gd name="T73" fmla="*/ 414 h 414"/>
                <a:gd name="T74" fmla="*/ 68 w 142"/>
                <a:gd name="T75" fmla="*/ 410 h 414"/>
                <a:gd name="T76" fmla="*/ 60 w 142"/>
                <a:gd name="T77" fmla="*/ 406 h 414"/>
                <a:gd name="T78" fmla="*/ 52 w 142"/>
                <a:gd name="T79" fmla="*/ 400 h 414"/>
                <a:gd name="T80" fmla="*/ 40 w 142"/>
                <a:gd name="T81" fmla="*/ 388 h 414"/>
                <a:gd name="T82" fmla="*/ 40 w 142"/>
                <a:gd name="T83" fmla="*/ 38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2" h="414">
                  <a:moveTo>
                    <a:pt x="40" y="388"/>
                  </a:moveTo>
                  <a:lnTo>
                    <a:pt x="40" y="388"/>
                  </a:lnTo>
                  <a:lnTo>
                    <a:pt x="38" y="382"/>
                  </a:lnTo>
                  <a:lnTo>
                    <a:pt x="34" y="372"/>
                  </a:lnTo>
                  <a:lnTo>
                    <a:pt x="26" y="344"/>
                  </a:lnTo>
                  <a:lnTo>
                    <a:pt x="20" y="306"/>
                  </a:lnTo>
                  <a:lnTo>
                    <a:pt x="14" y="266"/>
                  </a:lnTo>
                  <a:lnTo>
                    <a:pt x="4" y="192"/>
                  </a:lnTo>
                  <a:lnTo>
                    <a:pt x="0" y="16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6" y="6"/>
                  </a:lnTo>
                  <a:lnTo>
                    <a:pt x="106" y="26"/>
                  </a:lnTo>
                  <a:lnTo>
                    <a:pt x="112" y="38"/>
                  </a:lnTo>
                  <a:lnTo>
                    <a:pt x="116" y="52"/>
                  </a:lnTo>
                  <a:lnTo>
                    <a:pt x="118" y="66"/>
                  </a:lnTo>
                  <a:lnTo>
                    <a:pt x="118" y="80"/>
                  </a:lnTo>
                  <a:lnTo>
                    <a:pt x="118" y="80"/>
                  </a:lnTo>
                  <a:lnTo>
                    <a:pt x="112" y="114"/>
                  </a:lnTo>
                  <a:lnTo>
                    <a:pt x="104" y="146"/>
                  </a:lnTo>
                  <a:lnTo>
                    <a:pt x="96" y="182"/>
                  </a:lnTo>
                  <a:lnTo>
                    <a:pt x="134" y="306"/>
                  </a:lnTo>
                  <a:lnTo>
                    <a:pt x="134" y="306"/>
                  </a:lnTo>
                  <a:lnTo>
                    <a:pt x="136" y="312"/>
                  </a:lnTo>
                  <a:lnTo>
                    <a:pt x="140" y="326"/>
                  </a:lnTo>
                  <a:lnTo>
                    <a:pt x="140" y="326"/>
                  </a:lnTo>
                  <a:lnTo>
                    <a:pt x="142" y="346"/>
                  </a:lnTo>
                  <a:lnTo>
                    <a:pt x="142" y="356"/>
                  </a:lnTo>
                  <a:lnTo>
                    <a:pt x="142" y="368"/>
                  </a:lnTo>
                  <a:lnTo>
                    <a:pt x="140" y="378"/>
                  </a:lnTo>
                  <a:lnTo>
                    <a:pt x="136" y="388"/>
                  </a:lnTo>
                  <a:lnTo>
                    <a:pt x="128" y="398"/>
                  </a:lnTo>
                  <a:lnTo>
                    <a:pt x="120" y="404"/>
                  </a:lnTo>
                  <a:lnTo>
                    <a:pt x="120" y="404"/>
                  </a:lnTo>
                  <a:lnTo>
                    <a:pt x="104" y="412"/>
                  </a:lnTo>
                  <a:lnTo>
                    <a:pt x="92" y="414"/>
                  </a:lnTo>
                  <a:lnTo>
                    <a:pt x="78" y="414"/>
                  </a:lnTo>
                  <a:lnTo>
                    <a:pt x="68" y="410"/>
                  </a:lnTo>
                  <a:lnTo>
                    <a:pt x="60" y="406"/>
                  </a:lnTo>
                  <a:lnTo>
                    <a:pt x="52" y="400"/>
                  </a:lnTo>
                  <a:lnTo>
                    <a:pt x="40" y="388"/>
                  </a:lnTo>
                  <a:lnTo>
                    <a:pt x="40" y="388"/>
                  </a:lnTo>
                  <a:close/>
                </a:path>
              </a:pathLst>
            </a:custGeom>
            <a:solidFill>
              <a:srgbClr val="FAB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612774" y="1556792"/>
            <a:ext cx="3384551" cy="55399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buNone/>
              <a:defRPr sz="3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Freeform 6"/>
          <p:cNvSpPr>
            <a:spLocks/>
          </p:cNvSpPr>
          <p:nvPr userDrawn="1"/>
        </p:nvSpPr>
        <p:spPr bwMode="auto">
          <a:xfrm>
            <a:off x="806450" y="654050"/>
            <a:ext cx="8337550" cy="5267325"/>
          </a:xfrm>
          <a:custGeom>
            <a:avLst/>
            <a:gdLst/>
            <a:ahLst/>
            <a:cxnLst>
              <a:cxn ang="0">
                <a:pos x="0" y="148"/>
              </a:cxn>
              <a:cxn ang="0">
                <a:pos x="0" y="3170"/>
              </a:cxn>
              <a:cxn ang="0">
                <a:pos x="0" y="3170"/>
              </a:cxn>
              <a:cxn ang="0">
                <a:pos x="0" y="3184"/>
              </a:cxn>
              <a:cxn ang="0">
                <a:pos x="2" y="3200"/>
              </a:cxn>
              <a:cxn ang="0">
                <a:pos x="6" y="3214"/>
              </a:cxn>
              <a:cxn ang="0">
                <a:pos x="12" y="3228"/>
              </a:cxn>
              <a:cxn ang="0">
                <a:pos x="18" y="3240"/>
              </a:cxn>
              <a:cxn ang="0">
                <a:pos x="24" y="3254"/>
              </a:cxn>
              <a:cxn ang="0">
                <a:pos x="34" y="3264"/>
              </a:cxn>
              <a:cxn ang="0">
                <a:pos x="44" y="3276"/>
              </a:cxn>
              <a:cxn ang="0">
                <a:pos x="54" y="3284"/>
              </a:cxn>
              <a:cxn ang="0">
                <a:pos x="66" y="3294"/>
              </a:cxn>
              <a:cxn ang="0">
                <a:pos x="78" y="3300"/>
              </a:cxn>
              <a:cxn ang="0">
                <a:pos x="90" y="3308"/>
              </a:cxn>
              <a:cxn ang="0">
                <a:pos x="104" y="3312"/>
              </a:cxn>
              <a:cxn ang="0">
                <a:pos x="118" y="3316"/>
              </a:cxn>
              <a:cxn ang="0">
                <a:pos x="134" y="3318"/>
              </a:cxn>
              <a:cxn ang="0">
                <a:pos x="148" y="3318"/>
              </a:cxn>
              <a:cxn ang="0">
                <a:pos x="5252" y="3318"/>
              </a:cxn>
              <a:cxn ang="0">
                <a:pos x="5252" y="0"/>
              </a:cxn>
              <a:cxn ang="0">
                <a:pos x="148" y="0"/>
              </a:cxn>
              <a:cxn ang="0">
                <a:pos x="148" y="0"/>
              </a:cxn>
              <a:cxn ang="0">
                <a:pos x="134" y="0"/>
              </a:cxn>
              <a:cxn ang="0">
                <a:pos x="118" y="2"/>
              </a:cxn>
              <a:cxn ang="0">
                <a:pos x="104" y="6"/>
              </a:cxn>
              <a:cxn ang="0">
                <a:pos x="90" y="12"/>
              </a:cxn>
              <a:cxn ang="0">
                <a:pos x="78" y="18"/>
              </a:cxn>
              <a:cxn ang="0">
                <a:pos x="66" y="26"/>
              </a:cxn>
              <a:cxn ang="0">
                <a:pos x="54" y="34"/>
              </a:cxn>
              <a:cxn ang="0">
                <a:pos x="44" y="44"/>
              </a:cxn>
              <a:cxn ang="0">
                <a:pos x="34" y="54"/>
              </a:cxn>
              <a:cxn ang="0">
                <a:pos x="24" y="66"/>
              </a:cxn>
              <a:cxn ang="0">
                <a:pos x="18" y="78"/>
              </a:cxn>
              <a:cxn ang="0">
                <a:pos x="12" y="90"/>
              </a:cxn>
              <a:cxn ang="0">
                <a:pos x="6" y="104"/>
              </a:cxn>
              <a:cxn ang="0">
                <a:pos x="2" y="118"/>
              </a:cxn>
              <a:cxn ang="0">
                <a:pos x="0" y="134"/>
              </a:cxn>
              <a:cxn ang="0">
                <a:pos x="0" y="148"/>
              </a:cxn>
              <a:cxn ang="0">
                <a:pos x="0" y="148"/>
              </a:cxn>
            </a:cxnLst>
            <a:rect l="0" t="0" r="r" b="b"/>
            <a:pathLst>
              <a:path w="5252" h="3318">
                <a:moveTo>
                  <a:pt x="0" y="148"/>
                </a:moveTo>
                <a:lnTo>
                  <a:pt x="0" y="3170"/>
                </a:lnTo>
                <a:lnTo>
                  <a:pt x="0" y="3170"/>
                </a:lnTo>
                <a:lnTo>
                  <a:pt x="0" y="3184"/>
                </a:lnTo>
                <a:lnTo>
                  <a:pt x="2" y="3200"/>
                </a:lnTo>
                <a:lnTo>
                  <a:pt x="6" y="3214"/>
                </a:lnTo>
                <a:lnTo>
                  <a:pt x="12" y="3228"/>
                </a:lnTo>
                <a:lnTo>
                  <a:pt x="18" y="3240"/>
                </a:lnTo>
                <a:lnTo>
                  <a:pt x="24" y="3254"/>
                </a:lnTo>
                <a:lnTo>
                  <a:pt x="34" y="3264"/>
                </a:lnTo>
                <a:lnTo>
                  <a:pt x="44" y="3276"/>
                </a:lnTo>
                <a:lnTo>
                  <a:pt x="54" y="3284"/>
                </a:lnTo>
                <a:lnTo>
                  <a:pt x="66" y="3294"/>
                </a:lnTo>
                <a:lnTo>
                  <a:pt x="78" y="3300"/>
                </a:lnTo>
                <a:lnTo>
                  <a:pt x="90" y="3308"/>
                </a:lnTo>
                <a:lnTo>
                  <a:pt x="104" y="3312"/>
                </a:lnTo>
                <a:lnTo>
                  <a:pt x="118" y="3316"/>
                </a:lnTo>
                <a:lnTo>
                  <a:pt x="134" y="3318"/>
                </a:lnTo>
                <a:lnTo>
                  <a:pt x="148" y="3318"/>
                </a:lnTo>
                <a:lnTo>
                  <a:pt x="5252" y="3318"/>
                </a:lnTo>
                <a:lnTo>
                  <a:pt x="5252" y="0"/>
                </a:lnTo>
                <a:lnTo>
                  <a:pt x="148" y="0"/>
                </a:lnTo>
                <a:lnTo>
                  <a:pt x="148" y="0"/>
                </a:lnTo>
                <a:lnTo>
                  <a:pt x="134" y="0"/>
                </a:lnTo>
                <a:lnTo>
                  <a:pt x="118" y="2"/>
                </a:lnTo>
                <a:lnTo>
                  <a:pt x="104" y="6"/>
                </a:lnTo>
                <a:lnTo>
                  <a:pt x="90" y="12"/>
                </a:lnTo>
                <a:lnTo>
                  <a:pt x="78" y="18"/>
                </a:lnTo>
                <a:lnTo>
                  <a:pt x="66" y="26"/>
                </a:lnTo>
                <a:lnTo>
                  <a:pt x="54" y="34"/>
                </a:lnTo>
                <a:lnTo>
                  <a:pt x="44" y="44"/>
                </a:lnTo>
                <a:lnTo>
                  <a:pt x="34" y="54"/>
                </a:lnTo>
                <a:lnTo>
                  <a:pt x="24" y="66"/>
                </a:lnTo>
                <a:lnTo>
                  <a:pt x="18" y="78"/>
                </a:lnTo>
                <a:lnTo>
                  <a:pt x="12" y="90"/>
                </a:lnTo>
                <a:lnTo>
                  <a:pt x="6" y="104"/>
                </a:lnTo>
                <a:lnTo>
                  <a:pt x="2" y="118"/>
                </a:lnTo>
                <a:lnTo>
                  <a:pt x="0" y="134"/>
                </a:lnTo>
                <a:lnTo>
                  <a:pt x="0" y="148"/>
                </a:lnTo>
                <a:lnTo>
                  <a:pt x="0" y="148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020121" y="2061915"/>
            <a:ext cx="3780000" cy="553998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buNone/>
              <a:defRPr sz="3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9" name="텍스트 개체 틀 46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4463988" y="1839665"/>
            <a:ext cx="648072" cy="86177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5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54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017827" y="2727326"/>
            <a:ext cx="3780000" cy="46166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cxnSp>
        <p:nvCxnSpPr>
          <p:cNvPr id="51" name="직선 연결선 50"/>
          <p:cNvCxnSpPr/>
          <p:nvPr userDrawn="1"/>
        </p:nvCxnSpPr>
        <p:spPr>
          <a:xfrm>
            <a:off x="5045075" y="2302285"/>
            <a:ext cx="0" cy="1080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그룹 37"/>
          <p:cNvGrpSpPr/>
          <p:nvPr userDrawn="1"/>
        </p:nvGrpSpPr>
        <p:grpSpPr>
          <a:xfrm>
            <a:off x="972813" y="2793128"/>
            <a:ext cx="2932109" cy="3173487"/>
            <a:chOff x="431800" y="1705799"/>
            <a:chExt cx="3663950" cy="3965575"/>
          </a:xfrm>
        </p:grpSpPr>
        <p:sp>
          <p:nvSpPr>
            <p:cNvPr id="39" name="Freeform 6"/>
            <p:cNvSpPr>
              <a:spLocks/>
            </p:cNvSpPr>
            <p:nvPr/>
          </p:nvSpPr>
          <p:spPr bwMode="auto">
            <a:xfrm>
              <a:off x="431800" y="1759774"/>
              <a:ext cx="1165225" cy="1165225"/>
            </a:xfrm>
            <a:custGeom>
              <a:avLst/>
              <a:gdLst/>
              <a:ahLst/>
              <a:cxnLst>
                <a:cxn ang="0">
                  <a:pos x="734" y="366"/>
                </a:cxn>
                <a:cxn ang="0">
                  <a:pos x="726" y="440"/>
                </a:cxn>
                <a:cxn ang="0">
                  <a:pos x="706" y="510"/>
                </a:cxn>
                <a:cxn ang="0">
                  <a:pos x="672" y="572"/>
                </a:cxn>
                <a:cxn ang="0">
                  <a:pos x="626" y="626"/>
                </a:cxn>
                <a:cxn ang="0">
                  <a:pos x="572" y="672"/>
                </a:cxn>
                <a:cxn ang="0">
                  <a:pos x="510" y="704"/>
                </a:cxn>
                <a:cxn ang="0">
                  <a:pos x="440" y="726"/>
                </a:cxn>
                <a:cxn ang="0">
                  <a:pos x="368" y="734"/>
                </a:cxn>
                <a:cxn ang="0">
                  <a:pos x="330" y="732"/>
                </a:cxn>
                <a:cxn ang="0">
                  <a:pos x="258" y="718"/>
                </a:cxn>
                <a:cxn ang="0">
                  <a:pos x="192" y="690"/>
                </a:cxn>
                <a:cxn ang="0">
                  <a:pos x="134" y="650"/>
                </a:cxn>
                <a:cxn ang="0">
                  <a:pos x="84" y="600"/>
                </a:cxn>
                <a:cxn ang="0">
                  <a:pos x="44" y="542"/>
                </a:cxn>
                <a:cxn ang="0">
                  <a:pos x="16" y="476"/>
                </a:cxn>
                <a:cxn ang="0">
                  <a:pos x="2" y="404"/>
                </a:cxn>
                <a:cxn ang="0">
                  <a:pos x="0" y="366"/>
                </a:cxn>
                <a:cxn ang="0">
                  <a:pos x="8" y="294"/>
                </a:cxn>
                <a:cxn ang="0">
                  <a:pos x="30" y="224"/>
                </a:cxn>
                <a:cxn ang="0">
                  <a:pos x="62" y="162"/>
                </a:cxn>
                <a:cxn ang="0">
                  <a:pos x="108" y="108"/>
                </a:cxn>
                <a:cxn ang="0">
                  <a:pos x="162" y="62"/>
                </a:cxn>
                <a:cxn ang="0">
                  <a:pos x="224" y="28"/>
                </a:cxn>
                <a:cxn ang="0">
                  <a:pos x="294" y="8"/>
                </a:cxn>
                <a:cxn ang="0">
                  <a:pos x="368" y="0"/>
                </a:cxn>
                <a:cxn ang="0">
                  <a:pos x="404" y="2"/>
                </a:cxn>
                <a:cxn ang="0">
                  <a:pos x="476" y="16"/>
                </a:cxn>
                <a:cxn ang="0">
                  <a:pos x="542" y="44"/>
                </a:cxn>
                <a:cxn ang="0">
                  <a:pos x="600" y="84"/>
                </a:cxn>
                <a:cxn ang="0">
                  <a:pos x="650" y="134"/>
                </a:cxn>
                <a:cxn ang="0">
                  <a:pos x="690" y="192"/>
                </a:cxn>
                <a:cxn ang="0">
                  <a:pos x="718" y="258"/>
                </a:cxn>
                <a:cxn ang="0">
                  <a:pos x="732" y="330"/>
                </a:cxn>
                <a:cxn ang="0">
                  <a:pos x="734" y="366"/>
                </a:cxn>
              </a:cxnLst>
              <a:rect l="0" t="0" r="r" b="b"/>
              <a:pathLst>
                <a:path w="734" h="734">
                  <a:moveTo>
                    <a:pt x="734" y="366"/>
                  </a:moveTo>
                  <a:lnTo>
                    <a:pt x="734" y="366"/>
                  </a:lnTo>
                  <a:lnTo>
                    <a:pt x="732" y="404"/>
                  </a:lnTo>
                  <a:lnTo>
                    <a:pt x="726" y="440"/>
                  </a:lnTo>
                  <a:lnTo>
                    <a:pt x="718" y="476"/>
                  </a:lnTo>
                  <a:lnTo>
                    <a:pt x="706" y="510"/>
                  </a:lnTo>
                  <a:lnTo>
                    <a:pt x="690" y="542"/>
                  </a:lnTo>
                  <a:lnTo>
                    <a:pt x="672" y="572"/>
                  </a:lnTo>
                  <a:lnTo>
                    <a:pt x="650" y="600"/>
                  </a:lnTo>
                  <a:lnTo>
                    <a:pt x="626" y="626"/>
                  </a:lnTo>
                  <a:lnTo>
                    <a:pt x="600" y="650"/>
                  </a:lnTo>
                  <a:lnTo>
                    <a:pt x="572" y="672"/>
                  </a:lnTo>
                  <a:lnTo>
                    <a:pt x="542" y="690"/>
                  </a:lnTo>
                  <a:lnTo>
                    <a:pt x="510" y="704"/>
                  </a:lnTo>
                  <a:lnTo>
                    <a:pt x="476" y="718"/>
                  </a:lnTo>
                  <a:lnTo>
                    <a:pt x="440" y="726"/>
                  </a:lnTo>
                  <a:lnTo>
                    <a:pt x="404" y="732"/>
                  </a:lnTo>
                  <a:lnTo>
                    <a:pt x="368" y="734"/>
                  </a:lnTo>
                  <a:lnTo>
                    <a:pt x="368" y="734"/>
                  </a:lnTo>
                  <a:lnTo>
                    <a:pt x="330" y="732"/>
                  </a:lnTo>
                  <a:lnTo>
                    <a:pt x="294" y="726"/>
                  </a:lnTo>
                  <a:lnTo>
                    <a:pt x="258" y="718"/>
                  </a:lnTo>
                  <a:lnTo>
                    <a:pt x="224" y="704"/>
                  </a:lnTo>
                  <a:lnTo>
                    <a:pt x="192" y="690"/>
                  </a:lnTo>
                  <a:lnTo>
                    <a:pt x="162" y="672"/>
                  </a:lnTo>
                  <a:lnTo>
                    <a:pt x="134" y="650"/>
                  </a:lnTo>
                  <a:lnTo>
                    <a:pt x="108" y="626"/>
                  </a:lnTo>
                  <a:lnTo>
                    <a:pt x="84" y="600"/>
                  </a:lnTo>
                  <a:lnTo>
                    <a:pt x="62" y="572"/>
                  </a:lnTo>
                  <a:lnTo>
                    <a:pt x="44" y="542"/>
                  </a:lnTo>
                  <a:lnTo>
                    <a:pt x="30" y="510"/>
                  </a:lnTo>
                  <a:lnTo>
                    <a:pt x="16" y="476"/>
                  </a:lnTo>
                  <a:lnTo>
                    <a:pt x="8" y="440"/>
                  </a:lnTo>
                  <a:lnTo>
                    <a:pt x="2" y="404"/>
                  </a:lnTo>
                  <a:lnTo>
                    <a:pt x="0" y="366"/>
                  </a:lnTo>
                  <a:lnTo>
                    <a:pt x="0" y="366"/>
                  </a:lnTo>
                  <a:lnTo>
                    <a:pt x="2" y="330"/>
                  </a:lnTo>
                  <a:lnTo>
                    <a:pt x="8" y="294"/>
                  </a:lnTo>
                  <a:lnTo>
                    <a:pt x="16" y="258"/>
                  </a:lnTo>
                  <a:lnTo>
                    <a:pt x="30" y="224"/>
                  </a:lnTo>
                  <a:lnTo>
                    <a:pt x="44" y="192"/>
                  </a:lnTo>
                  <a:lnTo>
                    <a:pt x="62" y="162"/>
                  </a:lnTo>
                  <a:lnTo>
                    <a:pt x="84" y="134"/>
                  </a:lnTo>
                  <a:lnTo>
                    <a:pt x="108" y="108"/>
                  </a:lnTo>
                  <a:lnTo>
                    <a:pt x="134" y="84"/>
                  </a:lnTo>
                  <a:lnTo>
                    <a:pt x="162" y="62"/>
                  </a:lnTo>
                  <a:lnTo>
                    <a:pt x="192" y="44"/>
                  </a:lnTo>
                  <a:lnTo>
                    <a:pt x="224" y="28"/>
                  </a:lnTo>
                  <a:lnTo>
                    <a:pt x="258" y="16"/>
                  </a:lnTo>
                  <a:lnTo>
                    <a:pt x="294" y="8"/>
                  </a:lnTo>
                  <a:lnTo>
                    <a:pt x="330" y="2"/>
                  </a:lnTo>
                  <a:lnTo>
                    <a:pt x="368" y="0"/>
                  </a:lnTo>
                  <a:lnTo>
                    <a:pt x="368" y="0"/>
                  </a:lnTo>
                  <a:lnTo>
                    <a:pt x="404" y="2"/>
                  </a:lnTo>
                  <a:lnTo>
                    <a:pt x="440" y="8"/>
                  </a:lnTo>
                  <a:lnTo>
                    <a:pt x="476" y="16"/>
                  </a:lnTo>
                  <a:lnTo>
                    <a:pt x="510" y="28"/>
                  </a:lnTo>
                  <a:lnTo>
                    <a:pt x="542" y="44"/>
                  </a:lnTo>
                  <a:lnTo>
                    <a:pt x="572" y="62"/>
                  </a:lnTo>
                  <a:lnTo>
                    <a:pt x="600" y="84"/>
                  </a:lnTo>
                  <a:lnTo>
                    <a:pt x="626" y="108"/>
                  </a:lnTo>
                  <a:lnTo>
                    <a:pt x="650" y="134"/>
                  </a:lnTo>
                  <a:lnTo>
                    <a:pt x="672" y="162"/>
                  </a:lnTo>
                  <a:lnTo>
                    <a:pt x="690" y="192"/>
                  </a:lnTo>
                  <a:lnTo>
                    <a:pt x="706" y="224"/>
                  </a:lnTo>
                  <a:lnTo>
                    <a:pt x="718" y="258"/>
                  </a:lnTo>
                  <a:lnTo>
                    <a:pt x="726" y="294"/>
                  </a:lnTo>
                  <a:lnTo>
                    <a:pt x="732" y="330"/>
                  </a:lnTo>
                  <a:lnTo>
                    <a:pt x="734" y="366"/>
                  </a:lnTo>
                  <a:lnTo>
                    <a:pt x="734" y="366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7"/>
            <p:cNvSpPr>
              <a:spLocks/>
            </p:cNvSpPr>
            <p:nvPr/>
          </p:nvSpPr>
          <p:spPr bwMode="auto">
            <a:xfrm>
              <a:off x="882650" y="2010599"/>
              <a:ext cx="469900" cy="663575"/>
            </a:xfrm>
            <a:custGeom>
              <a:avLst/>
              <a:gdLst/>
              <a:ahLst/>
              <a:cxnLst>
                <a:cxn ang="0">
                  <a:pos x="296" y="194"/>
                </a:cxn>
                <a:cxn ang="0">
                  <a:pos x="284" y="176"/>
                </a:cxn>
                <a:cxn ang="0">
                  <a:pos x="268" y="170"/>
                </a:cxn>
                <a:cxn ang="0">
                  <a:pos x="232" y="172"/>
                </a:cxn>
                <a:cxn ang="0">
                  <a:pos x="190" y="174"/>
                </a:cxn>
                <a:cxn ang="0">
                  <a:pos x="178" y="170"/>
                </a:cxn>
                <a:cxn ang="0">
                  <a:pos x="166" y="164"/>
                </a:cxn>
                <a:cxn ang="0">
                  <a:pos x="162" y="158"/>
                </a:cxn>
                <a:cxn ang="0">
                  <a:pos x="160" y="134"/>
                </a:cxn>
                <a:cxn ang="0">
                  <a:pos x="166" y="116"/>
                </a:cxn>
                <a:cxn ang="0">
                  <a:pos x="178" y="98"/>
                </a:cxn>
                <a:cxn ang="0">
                  <a:pos x="192" y="82"/>
                </a:cxn>
                <a:cxn ang="0">
                  <a:pos x="208" y="50"/>
                </a:cxn>
                <a:cxn ang="0">
                  <a:pos x="208" y="32"/>
                </a:cxn>
                <a:cxn ang="0">
                  <a:pos x="204" y="18"/>
                </a:cxn>
                <a:cxn ang="0">
                  <a:pos x="190" y="2"/>
                </a:cxn>
                <a:cxn ang="0">
                  <a:pos x="182" y="0"/>
                </a:cxn>
                <a:cxn ang="0">
                  <a:pos x="172" y="8"/>
                </a:cxn>
                <a:cxn ang="0">
                  <a:pos x="160" y="28"/>
                </a:cxn>
                <a:cxn ang="0">
                  <a:pos x="148" y="46"/>
                </a:cxn>
                <a:cxn ang="0">
                  <a:pos x="104" y="92"/>
                </a:cxn>
                <a:cxn ang="0">
                  <a:pos x="90" y="106"/>
                </a:cxn>
                <a:cxn ang="0">
                  <a:pos x="58" y="124"/>
                </a:cxn>
                <a:cxn ang="0">
                  <a:pos x="40" y="138"/>
                </a:cxn>
                <a:cxn ang="0">
                  <a:pos x="28" y="156"/>
                </a:cxn>
                <a:cxn ang="0">
                  <a:pos x="22" y="170"/>
                </a:cxn>
                <a:cxn ang="0">
                  <a:pos x="12" y="180"/>
                </a:cxn>
                <a:cxn ang="0">
                  <a:pos x="4" y="224"/>
                </a:cxn>
                <a:cxn ang="0">
                  <a:pos x="0" y="280"/>
                </a:cxn>
                <a:cxn ang="0">
                  <a:pos x="2" y="316"/>
                </a:cxn>
                <a:cxn ang="0">
                  <a:pos x="10" y="378"/>
                </a:cxn>
                <a:cxn ang="0">
                  <a:pos x="18" y="398"/>
                </a:cxn>
                <a:cxn ang="0">
                  <a:pos x="64" y="404"/>
                </a:cxn>
                <a:cxn ang="0">
                  <a:pos x="130" y="416"/>
                </a:cxn>
                <a:cxn ang="0">
                  <a:pos x="152" y="418"/>
                </a:cxn>
                <a:cxn ang="0">
                  <a:pos x="202" y="416"/>
                </a:cxn>
                <a:cxn ang="0">
                  <a:pos x="228" y="410"/>
                </a:cxn>
                <a:cxn ang="0">
                  <a:pos x="246" y="400"/>
                </a:cxn>
                <a:cxn ang="0">
                  <a:pos x="252" y="394"/>
                </a:cxn>
                <a:cxn ang="0">
                  <a:pos x="256" y="378"/>
                </a:cxn>
                <a:cxn ang="0">
                  <a:pos x="256" y="366"/>
                </a:cxn>
                <a:cxn ang="0">
                  <a:pos x="258" y="364"/>
                </a:cxn>
                <a:cxn ang="0">
                  <a:pos x="276" y="348"/>
                </a:cxn>
                <a:cxn ang="0">
                  <a:pos x="282" y="336"/>
                </a:cxn>
                <a:cxn ang="0">
                  <a:pos x="282" y="322"/>
                </a:cxn>
                <a:cxn ang="0">
                  <a:pos x="278" y="302"/>
                </a:cxn>
                <a:cxn ang="0">
                  <a:pos x="284" y="294"/>
                </a:cxn>
                <a:cxn ang="0">
                  <a:pos x="292" y="270"/>
                </a:cxn>
                <a:cxn ang="0">
                  <a:pos x="292" y="258"/>
                </a:cxn>
                <a:cxn ang="0">
                  <a:pos x="284" y="234"/>
                </a:cxn>
                <a:cxn ang="0">
                  <a:pos x="286" y="230"/>
                </a:cxn>
                <a:cxn ang="0">
                  <a:pos x="296" y="208"/>
                </a:cxn>
                <a:cxn ang="0">
                  <a:pos x="296" y="194"/>
                </a:cxn>
              </a:cxnLst>
              <a:rect l="0" t="0" r="r" b="b"/>
              <a:pathLst>
                <a:path w="296" h="418">
                  <a:moveTo>
                    <a:pt x="296" y="194"/>
                  </a:moveTo>
                  <a:lnTo>
                    <a:pt x="296" y="194"/>
                  </a:lnTo>
                  <a:lnTo>
                    <a:pt x="290" y="184"/>
                  </a:lnTo>
                  <a:lnTo>
                    <a:pt x="284" y="176"/>
                  </a:lnTo>
                  <a:lnTo>
                    <a:pt x="276" y="172"/>
                  </a:lnTo>
                  <a:lnTo>
                    <a:pt x="268" y="170"/>
                  </a:lnTo>
                  <a:lnTo>
                    <a:pt x="268" y="170"/>
                  </a:lnTo>
                  <a:lnTo>
                    <a:pt x="232" y="172"/>
                  </a:lnTo>
                  <a:lnTo>
                    <a:pt x="208" y="174"/>
                  </a:lnTo>
                  <a:lnTo>
                    <a:pt x="190" y="174"/>
                  </a:lnTo>
                  <a:lnTo>
                    <a:pt x="190" y="174"/>
                  </a:lnTo>
                  <a:lnTo>
                    <a:pt x="178" y="170"/>
                  </a:lnTo>
                  <a:lnTo>
                    <a:pt x="170" y="168"/>
                  </a:lnTo>
                  <a:lnTo>
                    <a:pt x="166" y="164"/>
                  </a:lnTo>
                  <a:lnTo>
                    <a:pt x="162" y="158"/>
                  </a:lnTo>
                  <a:lnTo>
                    <a:pt x="162" y="158"/>
                  </a:lnTo>
                  <a:lnTo>
                    <a:pt x="160" y="150"/>
                  </a:lnTo>
                  <a:lnTo>
                    <a:pt x="160" y="134"/>
                  </a:lnTo>
                  <a:lnTo>
                    <a:pt x="162" y="126"/>
                  </a:lnTo>
                  <a:lnTo>
                    <a:pt x="166" y="116"/>
                  </a:lnTo>
                  <a:lnTo>
                    <a:pt x="172" y="106"/>
                  </a:lnTo>
                  <a:lnTo>
                    <a:pt x="178" y="98"/>
                  </a:lnTo>
                  <a:lnTo>
                    <a:pt x="178" y="98"/>
                  </a:lnTo>
                  <a:lnTo>
                    <a:pt x="192" y="82"/>
                  </a:lnTo>
                  <a:lnTo>
                    <a:pt x="202" y="66"/>
                  </a:lnTo>
                  <a:lnTo>
                    <a:pt x="208" y="50"/>
                  </a:lnTo>
                  <a:lnTo>
                    <a:pt x="208" y="32"/>
                  </a:lnTo>
                  <a:lnTo>
                    <a:pt x="208" y="32"/>
                  </a:lnTo>
                  <a:lnTo>
                    <a:pt x="206" y="24"/>
                  </a:lnTo>
                  <a:lnTo>
                    <a:pt x="204" y="18"/>
                  </a:lnTo>
                  <a:lnTo>
                    <a:pt x="198" y="6"/>
                  </a:lnTo>
                  <a:lnTo>
                    <a:pt x="190" y="2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76" y="2"/>
                  </a:lnTo>
                  <a:lnTo>
                    <a:pt x="172" y="8"/>
                  </a:lnTo>
                  <a:lnTo>
                    <a:pt x="160" y="28"/>
                  </a:lnTo>
                  <a:lnTo>
                    <a:pt x="160" y="28"/>
                  </a:lnTo>
                  <a:lnTo>
                    <a:pt x="156" y="36"/>
                  </a:lnTo>
                  <a:lnTo>
                    <a:pt x="148" y="46"/>
                  </a:lnTo>
                  <a:lnTo>
                    <a:pt x="126" y="70"/>
                  </a:lnTo>
                  <a:lnTo>
                    <a:pt x="104" y="92"/>
                  </a:lnTo>
                  <a:lnTo>
                    <a:pt x="90" y="106"/>
                  </a:lnTo>
                  <a:lnTo>
                    <a:pt x="90" y="106"/>
                  </a:lnTo>
                  <a:lnTo>
                    <a:pt x="76" y="114"/>
                  </a:lnTo>
                  <a:lnTo>
                    <a:pt x="58" y="124"/>
                  </a:lnTo>
                  <a:lnTo>
                    <a:pt x="48" y="130"/>
                  </a:lnTo>
                  <a:lnTo>
                    <a:pt x="40" y="138"/>
                  </a:lnTo>
                  <a:lnTo>
                    <a:pt x="34" y="14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2" y="170"/>
                  </a:lnTo>
                  <a:lnTo>
                    <a:pt x="12" y="180"/>
                  </a:lnTo>
                  <a:lnTo>
                    <a:pt x="12" y="180"/>
                  </a:lnTo>
                  <a:lnTo>
                    <a:pt x="8" y="200"/>
                  </a:lnTo>
                  <a:lnTo>
                    <a:pt x="4" y="224"/>
                  </a:lnTo>
                  <a:lnTo>
                    <a:pt x="2" y="250"/>
                  </a:lnTo>
                  <a:lnTo>
                    <a:pt x="0" y="280"/>
                  </a:lnTo>
                  <a:lnTo>
                    <a:pt x="0" y="280"/>
                  </a:lnTo>
                  <a:lnTo>
                    <a:pt x="2" y="316"/>
                  </a:lnTo>
                  <a:lnTo>
                    <a:pt x="6" y="350"/>
                  </a:lnTo>
                  <a:lnTo>
                    <a:pt x="10" y="378"/>
                  </a:lnTo>
                  <a:lnTo>
                    <a:pt x="18" y="398"/>
                  </a:lnTo>
                  <a:lnTo>
                    <a:pt x="18" y="398"/>
                  </a:lnTo>
                  <a:lnTo>
                    <a:pt x="64" y="404"/>
                  </a:lnTo>
                  <a:lnTo>
                    <a:pt x="64" y="404"/>
                  </a:lnTo>
                  <a:lnTo>
                    <a:pt x="108" y="412"/>
                  </a:lnTo>
                  <a:lnTo>
                    <a:pt x="130" y="416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74" y="418"/>
                  </a:lnTo>
                  <a:lnTo>
                    <a:pt x="202" y="416"/>
                  </a:lnTo>
                  <a:lnTo>
                    <a:pt x="216" y="414"/>
                  </a:lnTo>
                  <a:lnTo>
                    <a:pt x="228" y="410"/>
                  </a:lnTo>
                  <a:lnTo>
                    <a:pt x="240" y="406"/>
                  </a:lnTo>
                  <a:lnTo>
                    <a:pt x="246" y="400"/>
                  </a:lnTo>
                  <a:lnTo>
                    <a:pt x="246" y="400"/>
                  </a:lnTo>
                  <a:lnTo>
                    <a:pt x="252" y="394"/>
                  </a:lnTo>
                  <a:lnTo>
                    <a:pt x="254" y="388"/>
                  </a:lnTo>
                  <a:lnTo>
                    <a:pt x="256" y="378"/>
                  </a:lnTo>
                  <a:lnTo>
                    <a:pt x="256" y="370"/>
                  </a:lnTo>
                  <a:lnTo>
                    <a:pt x="256" y="366"/>
                  </a:lnTo>
                  <a:lnTo>
                    <a:pt x="256" y="366"/>
                  </a:lnTo>
                  <a:lnTo>
                    <a:pt x="258" y="364"/>
                  </a:lnTo>
                  <a:lnTo>
                    <a:pt x="266" y="358"/>
                  </a:lnTo>
                  <a:lnTo>
                    <a:pt x="276" y="348"/>
                  </a:lnTo>
                  <a:lnTo>
                    <a:pt x="280" y="342"/>
                  </a:lnTo>
                  <a:lnTo>
                    <a:pt x="282" y="336"/>
                  </a:lnTo>
                  <a:lnTo>
                    <a:pt x="282" y="336"/>
                  </a:lnTo>
                  <a:lnTo>
                    <a:pt x="282" y="322"/>
                  </a:lnTo>
                  <a:lnTo>
                    <a:pt x="282" y="312"/>
                  </a:lnTo>
                  <a:lnTo>
                    <a:pt x="278" y="302"/>
                  </a:lnTo>
                  <a:lnTo>
                    <a:pt x="278" y="302"/>
                  </a:lnTo>
                  <a:lnTo>
                    <a:pt x="284" y="294"/>
                  </a:lnTo>
                  <a:lnTo>
                    <a:pt x="290" y="282"/>
                  </a:lnTo>
                  <a:lnTo>
                    <a:pt x="292" y="270"/>
                  </a:lnTo>
                  <a:lnTo>
                    <a:pt x="292" y="270"/>
                  </a:lnTo>
                  <a:lnTo>
                    <a:pt x="292" y="258"/>
                  </a:lnTo>
                  <a:lnTo>
                    <a:pt x="290" y="246"/>
                  </a:lnTo>
                  <a:lnTo>
                    <a:pt x="284" y="234"/>
                  </a:lnTo>
                  <a:lnTo>
                    <a:pt x="284" y="234"/>
                  </a:lnTo>
                  <a:lnTo>
                    <a:pt x="286" y="230"/>
                  </a:lnTo>
                  <a:lnTo>
                    <a:pt x="292" y="220"/>
                  </a:lnTo>
                  <a:lnTo>
                    <a:pt x="296" y="208"/>
                  </a:lnTo>
                  <a:lnTo>
                    <a:pt x="296" y="200"/>
                  </a:lnTo>
                  <a:lnTo>
                    <a:pt x="296" y="194"/>
                  </a:lnTo>
                  <a:lnTo>
                    <a:pt x="296" y="1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8"/>
            <p:cNvSpPr>
              <a:spLocks/>
            </p:cNvSpPr>
            <p:nvPr/>
          </p:nvSpPr>
          <p:spPr bwMode="auto">
            <a:xfrm>
              <a:off x="676275" y="2232849"/>
              <a:ext cx="212725" cy="441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134" y="2"/>
                </a:cxn>
                <a:cxn ang="0">
                  <a:pos x="134" y="2"/>
                </a:cxn>
                <a:cxn ang="0">
                  <a:pos x="130" y="2"/>
                </a:cxn>
                <a:cxn ang="0">
                  <a:pos x="126" y="4"/>
                </a:cxn>
                <a:cxn ang="0">
                  <a:pos x="120" y="12"/>
                </a:cxn>
                <a:cxn ang="0">
                  <a:pos x="114" y="24"/>
                </a:cxn>
                <a:cxn ang="0">
                  <a:pos x="108" y="42"/>
                </a:cxn>
                <a:cxn ang="0">
                  <a:pos x="104" y="62"/>
                </a:cxn>
                <a:cxn ang="0">
                  <a:pos x="100" y="86"/>
                </a:cxn>
                <a:cxn ang="0">
                  <a:pos x="98" y="112"/>
                </a:cxn>
                <a:cxn ang="0">
                  <a:pos x="98" y="140"/>
                </a:cxn>
                <a:cxn ang="0">
                  <a:pos x="98" y="140"/>
                </a:cxn>
                <a:cxn ang="0">
                  <a:pos x="98" y="168"/>
                </a:cxn>
                <a:cxn ang="0">
                  <a:pos x="100" y="192"/>
                </a:cxn>
                <a:cxn ang="0">
                  <a:pos x="104" y="216"/>
                </a:cxn>
                <a:cxn ang="0">
                  <a:pos x="108" y="236"/>
                </a:cxn>
                <a:cxn ang="0">
                  <a:pos x="114" y="254"/>
                </a:cxn>
                <a:cxn ang="0">
                  <a:pos x="120" y="266"/>
                </a:cxn>
                <a:cxn ang="0">
                  <a:pos x="126" y="274"/>
                </a:cxn>
                <a:cxn ang="0">
                  <a:pos x="130" y="276"/>
                </a:cxn>
                <a:cxn ang="0">
                  <a:pos x="134" y="278"/>
                </a:cxn>
                <a:cxn ang="0">
                  <a:pos x="36" y="278"/>
                </a:cxn>
                <a:cxn ang="0">
                  <a:pos x="36" y="278"/>
                </a:cxn>
                <a:cxn ang="0">
                  <a:pos x="32" y="276"/>
                </a:cxn>
                <a:cxn ang="0">
                  <a:pos x="28" y="274"/>
                </a:cxn>
                <a:cxn ang="0">
                  <a:pos x="22" y="266"/>
                </a:cxn>
                <a:cxn ang="0">
                  <a:pos x="16" y="254"/>
                </a:cxn>
                <a:cxn ang="0">
                  <a:pos x="10" y="236"/>
                </a:cxn>
                <a:cxn ang="0">
                  <a:pos x="6" y="216"/>
                </a:cxn>
                <a:cxn ang="0">
                  <a:pos x="2" y="192"/>
                </a:cxn>
                <a:cxn ang="0">
                  <a:pos x="0" y="166"/>
                </a:cxn>
                <a:cxn ang="0">
                  <a:pos x="0" y="140"/>
                </a:cxn>
                <a:cxn ang="0">
                  <a:pos x="0" y="140"/>
                </a:cxn>
                <a:cxn ang="0">
                  <a:pos x="0" y="112"/>
                </a:cxn>
                <a:cxn ang="0">
                  <a:pos x="2" y="86"/>
                </a:cxn>
                <a:cxn ang="0">
                  <a:pos x="6" y="62"/>
                </a:cxn>
                <a:cxn ang="0">
                  <a:pos x="10" y="42"/>
                </a:cxn>
                <a:cxn ang="0">
                  <a:pos x="16" y="24"/>
                </a:cxn>
                <a:cxn ang="0">
                  <a:pos x="22" y="12"/>
                </a:cxn>
                <a:cxn ang="0">
                  <a:pos x="28" y="4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0"/>
                </a:cxn>
              </a:cxnLst>
              <a:rect l="0" t="0" r="r" b="b"/>
              <a:pathLst>
                <a:path w="134" h="278">
                  <a:moveTo>
                    <a:pt x="36" y="0"/>
                  </a:moveTo>
                  <a:lnTo>
                    <a:pt x="134" y="2"/>
                  </a:lnTo>
                  <a:lnTo>
                    <a:pt x="134" y="2"/>
                  </a:lnTo>
                  <a:lnTo>
                    <a:pt x="130" y="2"/>
                  </a:lnTo>
                  <a:lnTo>
                    <a:pt x="126" y="4"/>
                  </a:lnTo>
                  <a:lnTo>
                    <a:pt x="120" y="12"/>
                  </a:lnTo>
                  <a:lnTo>
                    <a:pt x="114" y="24"/>
                  </a:lnTo>
                  <a:lnTo>
                    <a:pt x="108" y="42"/>
                  </a:lnTo>
                  <a:lnTo>
                    <a:pt x="104" y="62"/>
                  </a:lnTo>
                  <a:lnTo>
                    <a:pt x="100" y="86"/>
                  </a:lnTo>
                  <a:lnTo>
                    <a:pt x="98" y="112"/>
                  </a:lnTo>
                  <a:lnTo>
                    <a:pt x="98" y="140"/>
                  </a:lnTo>
                  <a:lnTo>
                    <a:pt x="98" y="140"/>
                  </a:lnTo>
                  <a:lnTo>
                    <a:pt x="98" y="168"/>
                  </a:lnTo>
                  <a:lnTo>
                    <a:pt x="100" y="192"/>
                  </a:lnTo>
                  <a:lnTo>
                    <a:pt x="104" y="216"/>
                  </a:lnTo>
                  <a:lnTo>
                    <a:pt x="108" y="236"/>
                  </a:lnTo>
                  <a:lnTo>
                    <a:pt x="114" y="254"/>
                  </a:lnTo>
                  <a:lnTo>
                    <a:pt x="120" y="266"/>
                  </a:lnTo>
                  <a:lnTo>
                    <a:pt x="126" y="274"/>
                  </a:lnTo>
                  <a:lnTo>
                    <a:pt x="130" y="276"/>
                  </a:lnTo>
                  <a:lnTo>
                    <a:pt x="134" y="278"/>
                  </a:lnTo>
                  <a:lnTo>
                    <a:pt x="36" y="278"/>
                  </a:lnTo>
                  <a:lnTo>
                    <a:pt x="36" y="278"/>
                  </a:lnTo>
                  <a:lnTo>
                    <a:pt x="32" y="276"/>
                  </a:lnTo>
                  <a:lnTo>
                    <a:pt x="28" y="274"/>
                  </a:lnTo>
                  <a:lnTo>
                    <a:pt x="22" y="266"/>
                  </a:lnTo>
                  <a:lnTo>
                    <a:pt x="16" y="254"/>
                  </a:lnTo>
                  <a:lnTo>
                    <a:pt x="10" y="236"/>
                  </a:lnTo>
                  <a:lnTo>
                    <a:pt x="6" y="216"/>
                  </a:lnTo>
                  <a:lnTo>
                    <a:pt x="2" y="192"/>
                  </a:lnTo>
                  <a:lnTo>
                    <a:pt x="0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12"/>
                  </a:lnTo>
                  <a:lnTo>
                    <a:pt x="2" y="86"/>
                  </a:lnTo>
                  <a:lnTo>
                    <a:pt x="6" y="62"/>
                  </a:lnTo>
                  <a:lnTo>
                    <a:pt x="10" y="42"/>
                  </a:lnTo>
                  <a:lnTo>
                    <a:pt x="16" y="24"/>
                  </a:lnTo>
                  <a:lnTo>
                    <a:pt x="22" y="12"/>
                  </a:lnTo>
                  <a:lnTo>
                    <a:pt x="28" y="4"/>
                  </a:lnTo>
                  <a:lnTo>
                    <a:pt x="32" y="2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2930525" y="2556699"/>
              <a:ext cx="1165225" cy="1162050"/>
            </a:xfrm>
            <a:custGeom>
              <a:avLst/>
              <a:gdLst/>
              <a:ahLst/>
              <a:cxnLst>
                <a:cxn ang="0">
                  <a:pos x="734" y="366"/>
                </a:cxn>
                <a:cxn ang="0">
                  <a:pos x="726" y="440"/>
                </a:cxn>
                <a:cxn ang="0">
                  <a:pos x="704" y="508"/>
                </a:cxn>
                <a:cxn ang="0">
                  <a:pos x="670" y="572"/>
                </a:cxn>
                <a:cxn ang="0">
                  <a:pos x="626" y="626"/>
                </a:cxn>
                <a:cxn ang="0">
                  <a:pos x="572" y="670"/>
                </a:cxn>
                <a:cxn ang="0">
                  <a:pos x="510" y="704"/>
                </a:cxn>
                <a:cxn ang="0">
                  <a:pos x="440" y="726"/>
                </a:cxn>
                <a:cxn ang="0">
                  <a:pos x="366" y="732"/>
                </a:cxn>
                <a:cxn ang="0">
                  <a:pos x="328" y="732"/>
                </a:cxn>
                <a:cxn ang="0">
                  <a:pos x="258" y="716"/>
                </a:cxn>
                <a:cxn ang="0">
                  <a:pos x="192" y="688"/>
                </a:cxn>
                <a:cxn ang="0">
                  <a:pos x="134" y="650"/>
                </a:cxn>
                <a:cxn ang="0">
                  <a:pos x="84" y="600"/>
                </a:cxn>
                <a:cxn ang="0">
                  <a:pos x="44" y="540"/>
                </a:cxn>
                <a:cxn ang="0">
                  <a:pos x="16" y="476"/>
                </a:cxn>
                <a:cxn ang="0">
                  <a:pos x="2" y="404"/>
                </a:cxn>
                <a:cxn ang="0">
                  <a:pos x="0" y="366"/>
                </a:cxn>
                <a:cxn ang="0">
                  <a:pos x="8" y="292"/>
                </a:cxn>
                <a:cxn ang="0">
                  <a:pos x="28" y="224"/>
                </a:cxn>
                <a:cxn ang="0">
                  <a:pos x="62" y="162"/>
                </a:cxn>
                <a:cxn ang="0">
                  <a:pos x="108" y="106"/>
                </a:cxn>
                <a:cxn ang="0">
                  <a:pos x="162" y="62"/>
                </a:cxn>
                <a:cxn ang="0">
                  <a:pos x="224" y="28"/>
                </a:cxn>
                <a:cxn ang="0">
                  <a:pos x="292" y="6"/>
                </a:cxn>
                <a:cxn ang="0">
                  <a:pos x="366" y="0"/>
                </a:cxn>
                <a:cxn ang="0">
                  <a:pos x="404" y="2"/>
                </a:cxn>
                <a:cxn ang="0">
                  <a:pos x="476" y="16"/>
                </a:cxn>
                <a:cxn ang="0">
                  <a:pos x="542" y="44"/>
                </a:cxn>
                <a:cxn ang="0">
                  <a:pos x="600" y="84"/>
                </a:cxn>
                <a:cxn ang="0">
                  <a:pos x="650" y="132"/>
                </a:cxn>
                <a:cxn ang="0">
                  <a:pos x="688" y="192"/>
                </a:cxn>
                <a:cxn ang="0">
                  <a:pos x="716" y="258"/>
                </a:cxn>
                <a:cxn ang="0">
                  <a:pos x="732" y="328"/>
                </a:cxn>
                <a:cxn ang="0">
                  <a:pos x="734" y="366"/>
                </a:cxn>
              </a:cxnLst>
              <a:rect l="0" t="0" r="r" b="b"/>
              <a:pathLst>
                <a:path w="734" h="732">
                  <a:moveTo>
                    <a:pt x="734" y="366"/>
                  </a:moveTo>
                  <a:lnTo>
                    <a:pt x="734" y="366"/>
                  </a:lnTo>
                  <a:lnTo>
                    <a:pt x="732" y="404"/>
                  </a:lnTo>
                  <a:lnTo>
                    <a:pt x="726" y="440"/>
                  </a:lnTo>
                  <a:lnTo>
                    <a:pt x="716" y="476"/>
                  </a:lnTo>
                  <a:lnTo>
                    <a:pt x="704" y="508"/>
                  </a:lnTo>
                  <a:lnTo>
                    <a:pt x="688" y="540"/>
                  </a:lnTo>
                  <a:lnTo>
                    <a:pt x="670" y="572"/>
                  </a:lnTo>
                  <a:lnTo>
                    <a:pt x="650" y="600"/>
                  </a:lnTo>
                  <a:lnTo>
                    <a:pt x="626" y="626"/>
                  </a:lnTo>
                  <a:lnTo>
                    <a:pt x="600" y="650"/>
                  </a:lnTo>
                  <a:lnTo>
                    <a:pt x="572" y="670"/>
                  </a:lnTo>
                  <a:lnTo>
                    <a:pt x="542" y="688"/>
                  </a:lnTo>
                  <a:lnTo>
                    <a:pt x="510" y="704"/>
                  </a:lnTo>
                  <a:lnTo>
                    <a:pt x="476" y="716"/>
                  </a:lnTo>
                  <a:lnTo>
                    <a:pt x="440" y="726"/>
                  </a:lnTo>
                  <a:lnTo>
                    <a:pt x="404" y="732"/>
                  </a:lnTo>
                  <a:lnTo>
                    <a:pt x="366" y="732"/>
                  </a:lnTo>
                  <a:lnTo>
                    <a:pt x="366" y="732"/>
                  </a:lnTo>
                  <a:lnTo>
                    <a:pt x="328" y="732"/>
                  </a:lnTo>
                  <a:lnTo>
                    <a:pt x="292" y="726"/>
                  </a:lnTo>
                  <a:lnTo>
                    <a:pt x="258" y="716"/>
                  </a:lnTo>
                  <a:lnTo>
                    <a:pt x="224" y="704"/>
                  </a:lnTo>
                  <a:lnTo>
                    <a:pt x="192" y="688"/>
                  </a:lnTo>
                  <a:lnTo>
                    <a:pt x="162" y="670"/>
                  </a:lnTo>
                  <a:lnTo>
                    <a:pt x="134" y="650"/>
                  </a:lnTo>
                  <a:lnTo>
                    <a:pt x="108" y="626"/>
                  </a:lnTo>
                  <a:lnTo>
                    <a:pt x="84" y="600"/>
                  </a:lnTo>
                  <a:lnTo>
                    <a:pt x="62" y="572"/>
                  </a:lnTo>
                  <a:lnTo>
                    <a:pt x="44" y="540"/>
                  </a:lnTo>
                  <a:lnTo>
                    <a:pt x="28" y="508"/>
                  </a:lnTo>
                  <a:lnTo>
                    <a:pt x="16" y="476"/>
                  </a:lnTo>
                  <a:lnTo>
                    <a:pt x="8" y="440"/>
                  </a:lnTo>
                  <a:lnTo>
                    <a:pt x="2" y="404"/>
                  </a:lnTo>
                  <a:lnTo>
                    <a:pt x="0" y="366"/>
                  </a:lnTo>
                  <a:lnTo>
                    <a:pt x="0" y="366"/>
                  </a:lnTo>
                  <a:lnTo>
                    <a:pt x="2" y="328"/>
                  </a:lnTo>
                  <a:lnTo>
                    <a:pt x="8" y="292"/>
                  </a:lnTo>
                  <a:lnTo>
                    <a:pt x="16" y="258"/>
                  </a:lnTo>
                  <a:lnTo>
                    <a:pt x="28" y="224"/>
                  </a:lnTo>
                  <a:lnTo>
                    <a:pt x="44" y="192"/>
                  </a:lnTo>
                  <a:lnTo>
                    <a:pt x="62" y="162"/>
                  </a:lnTo>
                  <a:lnTo>
                    <a:pt x="84" y="132"/>
                  </a:lnTo>
                  <a:lnTo>
                    <a:pt x="108" y="106"/>
                  </a:lnTo>
                  <a:lnTo>
                    <a:pt x="134" y="84"/>
                  </a:lnTo>
                  <a:lnTo>
                    <a:pt x="162" y="62"/>
                  </a:lnTo>
                  <a:lnTo>
                    <a:pt x="192" y="44"/>
                  </a:lnTo>
                  <a:lnTo>
                    <a:pt x="224" y="28"/>
                  </a:lnTo>
                  <a:lnTo>
                    <a:pt x="258" y="16"/>
                  </a:lnTo>
                  <a:lnTo>
                    <a:pt x="292" y="6"/>
                  </a:lnTo>
                  <a:lnTo>
                    <a:pt x="328" y="2"/>
                  </a:lnTo>
                  <a:lnTo>
                    <a:pt x="366" y="0"/>
                  </a:lnTo>
                  <a:lnTo>
                    <a:pt x="366" y="0"/>
                  </a:lnTo>
                  <a:lnTo>
                    <a:pt x="404" y="2"/>
                  </a:lnTo>
                  <a:lnTo>
                    <a:pt x="440" y="6"/>
                  </a:lnTo>
                  <a:lnTo>
                    <a:pt x="476" y="16"/>
                  </a:lnTo>
                  <a:lnTo>
                    <a:pt x="510" y="28"/>
                  </a:lnTo>
                  <a:lnTo>
                    <a:pt x="542" y="44"/>
                  </a:lnTo>
                  <a:lnTo>
                    <a:pt x="572" y="62"/>
                  </a:lnTo>
                  <a:lnTo>
                    <a:pt x="600" y="84"/>
                  </a:lnTo>
                  <a:lnTo>
                    <a:pt x="626" y="106"/>
                  </a:lnTo>
                  <a:lnTo>
                    <a:pt x="650" y="132"/>
                  </a:lnTo>
                  <a:lnTo>
                    <a:pt x="670" y="162"/>
                  </a:lnTo>
                  <a:lnTo>
                    <a:pt x="688" y="192"/>
                  </a:lnTo>
                  <a:lnTo>
                    <a:pt x="704" y="224"/>
                  </a:lnTo>
                  <a:lnTo>
                    <a:pt x="716" y="258"/>
                  </a:lnTo>
                  <a:lnTo>
                    <a:pt x="726" y="292"/>
                  </a:lnTo>
                  <a:lnTo>
                    <a:pt x="732" y="328"/>
                  </a:lnTo>
                  <a:lnTo>
                    <a:pt x="734" y="366"/>
                  </a:lnTo>
                  <a:lnTo>
                    <a:pt x="734" y="366"/>
                  </a:lnTo>
                  <a:close/>
                </a:path>
              </a:pathLst>
            </a:custGeom>
            <a:ln>
              <a:noFill/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10"/>
            <p:cNvSpPr>
              <a:spLocks noEditPoints="1"/>
            </p:cNvSpPr>
            <p:nvPr/>
          </p:nvSpPr>
          <p:spPr bwMode="auto">
            <a:xfrm>
              <a:off x="3079750" y="2702749"/>
              <a:ext cx="866775" cy="869950"/>
            </a:xfrm>
            <a:custGeom>
              <a:avLst/>
              <a:gdLst/>
              <a:ahLst/>
              <a:cxnLst>
                <a:cxn ang="0">
                  <a:pos x="426" y="48"/>
                </a:cxn>
                <a:cxn ang="0">
                  <a:pos x="272" y="0"/>
                </a:cxn>
                <a:cxn ang="0">
                  <a:pos x="80" y="80"/>
                </a:cxn>
                <a:cxn ang="0">
                  <a:pos x="0" y="244"/>
                </a:cxn>
                <a:cxn ang="0">
                  <a:pos x="20" y="380"/>
                </a:cxn>
                <a:cxn ang="0">
                  <a:pos x="166" y="526"/>
                </a:cxn>
                <a:cxn ang="0">
                  <a:pos x="300" y="546"/>
                </a:cxn>
                <a:cxn ang="0">
                  <a:pos x="484" y="448"/>
                </a:cxn>
                <a:cxn ang="0">
                  <a:pos x="546" y="274"/>
                </a:cxn>
                <a:cxn ang="0">
                  <a:pos x="82" y="414"/>
                </a:cxn>
                <a:cxn ang="0">
                  <a:pos x="90" y="376"/>
                </a:cxn>
                <a:cxn ang="0">
                  <a:pos x="422" y="456"/>
                </a:cxn>
                <a:cxn ang="0">
                  <a:pos x="272" y="510"/>
                </a:cxn>
                <a:cxn ang="0">
                  <a:pos x="170" y="466"/>
                </a:cxn>
                <a:cxn ang="0">
                  <a:pos x="150" y="372"/>
                </a:cxn>
                <a:cxn ang="0">
                  <a:pos x="110" y="354"/>
                </a:cxn>
                <a:cxn ang="0">
                  <a:pos x="66" y="324"/>
                </a:cxn>
                <a:cxn ang="0">
                  <a:pos x="110" y="294"/>
                </a:cxn>
                <a:cxn ang="0">
                  <a:pos x="110" y="252"/>
                </a:cxn>
                <a:cxn ang="0">
                  <a:pos x="144" y="222"/>
                </a:cxn>
                <a:cxn ang="0">
                  <a:pos x="100" y="228"/>
                </a:cxn>
                <a:cxn ang="0">
                  <a:pos x="72" y="214"/>
                </a:cxn>
                <a:cxn ang="0">
                  <a:pos x="104" y="178"/>
                </a:cxn>
                <a:cxn ang="0">
                  <a:pos x="82" y="158"/>
                </a:cxn>
                <a:cxn ang="0">
                  <a:pos x="112" y="156"/>
                </a:cxn>
                <a:cxn ang="0">
                  <a:pos x="158" y="178"/>
                </a:cxn>
                <a:cxn ang="0">
                  <a:pos x="196" y="180"/>
                </a:cxn>
                <a:cxn ang="0">
                  <a:pos x="194" y="138"/>
                </a:cxn>
                <a:cxn ang="0">
                  <a:pos x="168" y="108"/>
                </a:cxn>
                <a:cxn ang="0">
                  <a:pos x="140" y="110"/>
                </a:cxn>
                <a:cxn ang="0">
                  <a:pos x="184" y="54"/>
                </a:cxn>
                <a:cxn ang="0">
                  <a:pos x="296" y="40"/>
                </a:cxn>
                <a:cxn ang="0">
                  <a:pos x="454" y="122"/>
                </a:cxn>
                <a:cxn ang="0">
                  <a:pos x="376" y="172"/>
                </a:cxn>
                <a:cxn ang="0">
                  <a:pos x="336" y="170"/>
                </a:cxn>
                <a:cxn ang="0">
                  <a:pos x="302" y="182"/>
                </a:cxn>
                <a:cxn ang="0">
                  <a:pos x="304" y="208"/>
                </a:cxn>
                <a:cxn ang="0">
                  <a:pos x="332" y="208"/>
                </a:cxn>
                <a:cxn ang="0">
                  <a:pos x="280" y="226"/>
                </a:cxn>
                <a:cxn ang="0">
                  <a:pos x="268" y="258"/>
                </a:cxn>
                <a:cxn ang="0">
                  <a:pos x="288" y="264"/>
                </a:cxn>
                <a:cxn ang="0">
                  <a:pos x="332" y="254"/>
                </a:cxn>
                <a:cxn ang="0">
                  <a:pos x="360" y="252"/>
                </a:cxn>
                <a:cxn ang="0">
                  <a:pos x="364" y="294"/>
                </a:cxn>
                <a:cxn ang="0">
                  <a:pos x="390" y="286"/>
                </a:cxn>
                <a:cxn ang="0">
                  <a:pos x="432" y="310"/>
                </a:cxn>
                <a:cxn ang="0">
                  <a:pos x="458" y="324"/>
                </a:cxn>
                <a:cxn ang="0">
                  <a:pos x="500" y="334"/>
                </a:cxn>
                <a:cxn ang="0">
                  <a:pos x="360" y="344"/>
                </a:cxn>
                <a:cxn ang="0">
                  <a:pos x="332" y="304"/>
                </a:cxn>
                <a:cxn ang="0">
                  <a:pos x="274" y="284"/>
                </a:cxn>
                <a:cxn ang="0">
                  <a:pos x="236" y="314"/>
                </a:cxn>
                <a:cxn ang="0">
                  <a:pos x="260" y="366"/>
                </a:cxn>
                <a:cxn ang="0">
                  <a:pos x="296" y="362"/>
                </a:cxn>
                <a:cxn ang="0">
                  <a:pos x="306" y="434"/>
                </a:cxn>
                <a:cxn ang="0">
                  <a:pos x="352" y="432"/>
                </a:cxn>
                <a:cxn ang="0">
                  <a:pos x="378" y="360"/>
                </a:cxn>
              </a:cxnLst>
              <a:rect l="0" t="0" r="r" b="b"/>
              <a:pathLst>
                <a:path w="546" h="548">
                  <a:moveTo>
                    <a:pt x="520" y="160"/>
                  </a:moveTo>
                  <a:lnTo>
                    <a:pt x="520" y="160"/>
                  </a:lnTo>
                  <a:lnTo>
                    <a:pt x="510" y="138"/>
                  </a:lnTo>
                  <a:lnTo>
                    <a:pt x="496" y="118"/>
                  </a:lnTo>
                  <a:lnTo>
                    <a:pt x="482" y="98"/>
                  </a:lnTo>
                  <a:lnTo>
                    <a:pt x="466" y="80"/>
                  </a:lnTo>
                  <a:lnTo>
                    <a:pt x="466" y="80"/>
                  </a:lnTo>
                  <a:lnTo>
                    <a:pt x="446" y="64"/>
                  </a:lnTo>
                  <a:lnTo>
                    <a:pt x="426" y="48"/>
                  </a:lnTo>
                  <a:lnTo>
                    <a:pt x="402" y="34"/>
                  </a:lnTo>
                  <a:lnTo>
                    <a:pt x="378" y="22"/>
                  </a:lnTo>
                  <a:lnTo>
                    <a:pt x="354" y="14"/>
                  </a:lnTo>
                  <a:lnTo>
                    <a:pt x="328" y="6"/>
                  </a:lnTo>
                  <a:lnTo>
                    <a:pt x="300" y="2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44" y="2"/>
                  </a:lnTo>
                  <a:lnTo>
                    <a:pt x="218" y="6"/>
                  </a:lnTo>
                  <a:lnTo>
                    <a:pt x="192" y="14"/>
                  </a:lnTo>
                  <a:lnTo>
                    <a:pt x="166" y="22"/>
                  </a:lnTo>
                  <a:lnTo>
                    <a:pt x="142" y="34"/>
                  </a:lnTo>
                  <a:lnTo>
                    <a:pt x="120" y="48"/>
                  </a:lnTo>
                  <a:lnTo>
                    <a:pt x="98" y="64"/>
                  </a:lnTo>
                  <a:lnTo>
                    <a:pt x="80" y="80"/>
                  </a:lnTo>
                  <a:lnTo>
                    <a:pt x="80" y="80"/>
                  </a:lnTo>
                  <a:lnTo>
                    <a:pt x="62" y="100"/>
                  </a:lnTo>
                  <a:lnTo>
                    <a:pt x="48" y="118"/>
                  </a:lnTo>
                  <a:lnTo>
                    <a:pt x="34" y="140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14" y="188"/>
                  </a:lnTo>
                  <a:lnTo>
                    <a:pt x="6" y="216"/>
                  </a:lnTo>
                  <a:lnTo>
                    <a:pt x="0" y="244"/>
                  </a:lnTo>
                  <a:lnTo>
                    <a:pt x="0" y="274"/>
                  </a:lnTo>
                  <a:lnTo>
                    <a:pt x="0" y="274"/>
                  </a:lnTo>
                  <a:lnTo>
                    <a:pt x="0" y="274"/>
                  </a:lnTo>
                  <a:lnTo>
                    <a:pt x="0" y="274"/>
                  </a:lnTo>
                  <a:lnTo>
                    <a:pt x="0" y="274"/>
                  </a:lnTo>
                  <a:lnTo>
                    <a:pt x="0" y="302"/>
                  </a:lnTo>
                  <a:lnTo>
                    <a:pt x="4" y="330"/>
                  </a:lnTo>
                  <a:lnTo>
                    <a:pt x="12" y="356"/>
                  </a:lnTo>
                  <a:lnTo>
                    <a:pt x="20" y="380"/>
                  </a:lnTo>
                  <a:lnTo>
                    <a:pt x="32" y="404"/>
                  </a:lnTo>
                  <a:lnTo>
                    <a:pt x="46" y="426"/>
                  </a:lnTo>
                  <a:lnTo>
                    <a:pt x="62" y="448"/>
                  </a:lnTo>
                  <a:lnTo>
                    <a:pt x="80" y="468"/>
                  </a:lnTo>
                  <a:lnTo>
                    <a:pt x="80" y="468"/>
                  </a:lnTo>
                  <a:lnTo>
                    <a:pt x="98" y="484"/>
                  </a:lnTo>
                  <a:lnTo>
                    <a:pt x="120" y="500"/>
                  </a:lnTo>
                  <a:lnTo>
                    <a:pt x="142" y="514"/>
                  </a:lnTo>
                  <a:lnTo>
                    <a:pt x="166" y="526"/>
                  </a:lnTo>
                  <a:lnTo>
                    <a:pt x="192" y="534"/>
                  </a:lnTo>
                  <a:lnTo>
                    <a:pt x="218" y="542"/>
                  </a:lnTo>
                  <a:lnTo>
                    <a:pt x="244" y="546"/>
                  </a:lnTo>
                  <a:lnTo>
                    <a:pt x="272" y="548"/>
                  </a:lnTo>
                  <a:lnTo>
                    <a:pt x="272" y="548"/>
                  </a:lnTo>
                  <a:lnTo>
                    <a:pt x="272" y="548"/>
                  </a:lnTo>
                  <a:lnTo>
                    <a:pt x="272" y="548"/>
                  </a:lnTo>
                  <a:lnTo>
                    <a:pt x="272" y="548"/>
                  </a:lnTo>
                  <a:lnTo>
                    <a:pt x="300" y="546"/>
                  </a:lnTo>
                  <a:lnTo>
                    <a:pt x="328" y="542"/>
                  </a:lnTo>
                  <a:lnTo>
                    <a:pt x="354" y="534"/>
                  </a:lnTo>
                  <a:lnTo>
                    <a:pt x="378" y="526"/>
                  </a:lnTo>
                  <a:lnTo>
                    <a:pt x="402" y="514"/>
                  </a:lnTo>
                  <a:lnTo>
                    <a:pt x="426" y="500"/>
                  </a:lnTo>
                  <a:lnTo>
                    <a:pt x="446" y="484"/>
                  </a:lnTo>
                  <a:lnTo>
                    <a:pt x="466" y="468"/>
                  </a:lnTo>
                  <a:lnTo>
                    <a:pt x="466" y="468"/>
                  </a:lnTo>
                  <a:lnTo>
                    <a:pt x="484" y="448"/>
                  </a:lnTo>
                  <a:lnTo>
                    <a:pt x="498" y="426"/>
                  </a:lnTo>
                  <a:lnTo>
                    <a:pt x="512" y="404"/>
                  </a:lnTo>
                  <a:lnTo>
                    <a:pt x="524" y="380"/>
                  </a:lnTo>
                  <a:lnTo>
                    <a:pt x="534" y="356"/>
                  </a:lnTo>
                  <a:lnTo>
                    <a:pt x="540" y="330"/>
                  </a:lnTo>
                  <a:lnTo>
                    <a:pt x="544" y="302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6" y="274"/>
                  </a:lnTo>
                  <a:lnTo>
                    <a:pt x="544" y="244"/>
                  </a:lnTo>
                  <a:lnTo>
                    <a:pt x="538" y="214"/>
                  </a:lnTo>
                  <a:lnTo>
                    <a:pt x="530" y="186"/>
                  </a:lnTo>
                  <a:lnTo>
                    <a:pt x="520" y="160"/>
                  </a:lnTo>
                  <a:lnTo>
                    <a:pt x="520" y="160"/>
                  </a:lnTo>
                  <a:close/>
                  <a:moveTo>
                    <a:pt x="82" y="414"/>
                  </a:moveTo>
                  <a:lnTo>
                    <a:pt x="82" y="414"/>
                  </a:lnTo>
                  <a:lnTo>
                    <a:pt x="64" y="386"/>
                  </a:lnTo>
                  <a:lnTo>
                    <a:pt x="50" y="356"/>
                  </a:lnTo>
                  <a:lnTo>
                    <a:pt x="50" y="356"/>
                  </a:lnTo>
                  <a:lnTo>
                    <a:pt x="68" y="358"/>
                  </a:lnTo>
                  <a:lnTo>
                    <a:pt x="68" y="358"/>
                  </a:lnTo>
                  <a:lnTo>
                    <a:pt x="74" y="362"/>
                  </a:lnTo>
                  <a:lnTo>
                    <a:pt x="80" y="368"/>
                  </a:lnTo>
                  <a:lnTo>
                    <a:pt x="90" y="376"/>
                  </a:lnTo>
                  <a:lnTo>
                    <a:pt x="90" y="376"/>
                  </a:lnTo>
                  <a:lnTo>
                    <a:pt x="90" y="378"/>
                  </a:lnTo>
                  <a:lnTo>
                    <a:pt x="90" y="382"/>
                  </a:lnTo>
                  <a:lnTo>
                    <a:pt x="88" y="394"/>
                  </a:lnTo>
                  <a:lnTo>
                    <a:pt x="86" y="406"/>
                  </a:lnTo>
                  <a:lnTo>
                    <a:pt x="82" y="414"/>
                  </a:lnTo>
                  <a:lnTo>
                    <a:pt x="82" y="414"/>
                  </a:lnTo>
                  <a:close/>
                  <a:moveTo>
                    <a:pt x="440" y="442"/>
                  </a:moveTo>
                  <a:lnTo>
                    <a:pt x="440" y="442"/>
                  </a:lnTo>
                  <a:lnTo>
                    <a:pt x="422" y="456"/>
                  </a:lnTo>
                  <a:lnTo>
                    <a:pt x="404" y="470"/>
                  </a:lnTo>
                  <a:lnTo>
                    <a:pt x="384" y="482"/>
                  </a:lnTo>
                  <a:lnTo>
                    <a:pt x="364" y="492"/>
                  </a:lnTo>
                  <a:lnTo>
                    <a:pt x="342" y="500"/>
                  </a:lnTo>
                  <a:lnTo>
                    <a:pt x="320" y="506"/>
                  </a:lnTo>
                  <a:lnTo>
                    <a:pt x="296" y="510"/>
                  </a:lnTo>
                  <a:lnTo>
                    <a:pt x="272" y="510"/>
                  </a:lnTo>
                  <a:lnTo>
                    <a:pt x="272" y="510"/>
                  </a:lnTo>
                  <a:lnTo>
                    <a:pt x="272" y="510"/>
                  </a:lnTo>
                  <a:lnTo>
                    <a:pt x="272" y="510"/>
                  </a:lnTo>
                  <a:lnTo>
                    <a:pt x="272" y="510"/>
                  </a:lnTo>
                  <a:lnTo>
                    <a:pt x="244" y="508"/>
                  </a:lnTo>
                  <a:lnTo>
                    <a:pt x="216" y="504"/>
                  </a:lnTo>
                  <a:lnTo>
                    <a:pt x="190" y="496"/>
                  </a:lnTo>
                  <a:lnTo>
                    <a:pt x="164" y="484"/>
                  </a:lnTo>
                  <a:lnTo>
                    <a:pt x="164" y="484"/>
                  </a:lnTo>
                  <a:lnTo>
                    <a:pt x="168" y="476"/>
                  </a:lnTo>
                  <a:lnTo>
                    <a:pt x="170" y="466"/>
                  </a:lnTo>
                  <a:lnTo>
                    <a:pt x="172" y="454"/>
                  </a:lnTo>
                  <a:lnTo>
                    <a:pt x="172" y="454"/>
                  </a:lnTo>
                  <a:lnTo>
                    <a:pt x="174" y="424"/>
                  </a:lnTo>
                  <a:lnTo>
                    <a:pt x="176" y="404"/>
                  </a:lnTo>
                  <a:lnTo>
                    <a:pt x="176" y="392"/>
                  </a:lnTo>
                  <a:lnTo>
                    <a:pt x="176" y="392"/>
                  </a:lnTo>
                  <a:lnTo>
                    <a:pt x="164" y="382"/>
                  </a:lnTo>
                  <a:lnTo>
                    <a:pt x="156" y="376"/>
                  </a:lnTo>
                  <a:lnTo>
                    <a:pt x="150" y="372"/>
                  </a:lnTo>
                  <a:lnTo>
                    <a:pt x="150" y="372"/>
                  </a:lnTo>
                  <a:lnTo>
                    <a:pt x="142" y="370"/>
                  </a:lnTo>
                  <a:lnTo>
                    <a:pt x="136" y="370"/>
                  </a:lnTo>
                  <a:lnTo>
                    <a:pt x="130" y="370"/>
                  </a:lnTo>
                  <a:lnTo>
                    <a:pt x="124" y="368"/>
                  </a:lnTo>
                  <a:lnTo>
                    <a:pt x="124" y="368"/>
                  </a:lnTo>
                  <a:lnTo>
                    <a:pt x="118" y="366"/>
                  </a:lnTo>
                  <a:lnTo>
                    <a:pt x="114" y="360"/>
                  </a:lnTo>
                  <a:lnTo>
                    <a:pt x="110" y="354"/>
                  </a:lnTo>
                  <a:lnTo>
                    <a:pt x="106" y="350"/>
                  </a:lnTo>
                  <a:lnTo>
                    <a:pt x="106" y="350"/>
                  </a:lnTo>
                  <a:lnTo>
                    <a:pt x="102" y="348"/>
                  </a:lnTo>
                  <a:lnTo>
                    <a:pt x="96" y="346"/>
                  </a:lnTo>
                  <a:lnTo>
                    <a:pt x="82" y="342"/>
                  </a:lnTo>
                  <a:lnTo>
                    <a:pt x="82" y="342"/>
                  </a:lnTo>
                  <a:lnTo>
                    <a:pt x="76" y="340"/>
                  </a:lnTo>
                  <a:lnTo>
                    <a:pt x="72" y="334"/>
                  </a:lnTo>
                  <a:lnTo>
                    <a:pt x="66" y="324"/>
                  </a:lnTo>
                  <a:lnTo>
                    <a:pt x="66" y="324"/>
                  </a:lnTo>
                  <a:lnTo>
                    <a:pt x="64" y="320"/>
                  </a:lnTo>
                  <a:lnTo>
                    <a:pt x="64" y="316"/>
                  </a:lnTo>
                  <a:lnTo>
                    <a:pt x="68" y="312"/>
                  </a:lnTo>
                  <a:lnTo>
                    <a:pt x="72" y="310"/>
                  </a:lnTo>
                  <a:lnTo>
                    <a:pt x="72" y="310"/>
                  </a:lnTo>
                  <a:lnTo>
                    <a:pt x="84" y="306"/>
                  </a:lnTo>
                  <a:lnTo>
                    <a:pt x="110" y="294"/>
                  </a:lnTo>
                  <a:lnTo>
                    <a:pt x="110" y="294"/>
                  </a:lnTo>
                  <a:lnTo>
                    <a:pt x="116" y="290"/>
                  </a:lnTo>
                  <a:lnTo>
                    <a:pt x="120" y="286"/>
                  </a:lnTo>
                  <a:lnTo>
                    <a:pt x="120" y="282"/>
                  </a:lnTo>
                  <a:lnTo>
                    <a:pt x="118" y="278"/>
                  </a:lnTo>
                  <a:lnTo>
                    <a:pt x="112" y="270"/>
                  </a:lnTo>
                  <a:lnTo>
                    <a:pt x="108" y="264"/>
                  </a:lnTo>
                  <a:lnTo>
                    <a:pt x="108" y="258"/>
                  </a:lnTo>
                  <a:lnTo>
                    <a:pt x="108" y="258"/>
                  </a:lnTo>
                  <a:lnTo>
                    <a:pt x="110" y="252"/>
                  </a:lnTo>
                  <a:lnTo>
                    <a:pt x="112" y="248"/>
                  </a:lnTo>
                  <a:lnTo>
                    <a:pt x="122" y="242"/>
                  </a:lnTo>
                  <a:lnTo>
                    <a:pt x="132" y="238"/>
                  </a:lnTo>
                  <a:lnTo>
                    <a:pt x="138" y="236"/>
                  </a:lnTo>
                  <a:lnTo>
                    <a:pt x="142" y="232"/>
                  </a:lnTo>
                  <a:lnTo>
                    <a:pt x="142" y="232"/>
                  </a:lnTo>
                  <a:lnTo>
                    <a:pt x="144" y="228"/>
                  </a:lnTo>
                  <a:lnTo>
                    <a:pt x="144" y="224"/>
                  </a:lnTo>
                  <a:lnTo>
                    <a:pt x="144" y="222"/>
                  </a:lnTo>
                  <a:lnTo>
                    <a:pt x="142" y="218"/>
                  </a:lnTo>
                  <a:lnTo>
                    <a:pt x="128" y="210"/>
                  </a:lnTo>
                  <a:lnTo>
                    <a:pt x="128" y="210"/>
                  </a:lnTo>
                  <a:lnTo>
                    <a:pt x="122" y="208"/>
                  </a:lnTo>
                  <a:lnTo>
                    <a:pt x="116" y="208"/>
                  </a:lnTo>
                  <a:lnTo>
                    <a:pt x="110" y="214"/>
                  </a:lnTo>
                  <a:lnTo>
                    <a:pt x="106" y="218"/>
                  </a:lnTo>
                  <a:lnTo>
                    <a:pt x="106" y="218"/>
                  </a:lnTo>
                  <a:lnTo>
                    <a:pt x="100" y="228"/>
                  </a:lnTo>
                  <a:lnTo>
                    <a:pt x="96" y="232"/>
                  </a:lnTo>
                  <a:lnTo>
                    <a:pt x="90" y="232"/>
                  </a:lnTo>
                  <a:lnTo>
                    <a:pt x="90" y="232"/>
                  </a:lnTo>
                  <a:lnTo>
                    <a:pt x="86" y="230"/>
                  </a:lnTo>
                  <a:lnTo>
                    <a:pt x="80" y="228"/>
                  </a:lnTo>
                  <a:lnTo>
                    <a:pt x="78" y="224"/>
                  </a:lnTo>
                  <a:lnTo>
                    <a:pt x="74" y="218"/>
                  </a:lnTo>
                  <a:lnTo>
                    <a:pt x="74" y="218"/>
                  </a:lnTo>
                  <a:lnTo>
                    <a:pt x="72" y="214"/>
                  </a:lnTo>
                  <a:lnTo>
                    <a:pt x="76" y="208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6" y="188"/>
                  </a:lnTo>
                  <a:lnTo>
                    <a:pt x="108" y="186"/>
                  </a:lnTo>
                  <a:lnTo>
                    <a:pt x="108" y="184"/>
                  </a:lnTo>
                  <a:lnTo>
                    <a:pt x="104" y="180"/>
                  </a:lnTo>
                  <a:lnTo>
                    <a:pt x="104" y="178"/>
                  </a:lnTo>
                  <a:lnTo>
                    <a:pt x="104" y="178"/>
                  </a:lnTo>
                  <a:lnTo>
                    <a:pt x="102" y="176"/>
                  </a:lnTo>
                  <a:lnTo>
                    <a:pt x="98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4" y="170"/>
                  </a:lnTo>
                  <a:lnTo>
                    <a:pt x="84" y="170"/>
                  </a:lnTo>
                  <a:lnTo>
                    <a:pt x="80" y="168"/>
                  </a:lnTo>
                  <a:lnTo>
                    <a:pt x="80" y="162"/>
                  </a:lnTo>
                  <a:lnTo>
                    <a:pt x="82" y="158"/>
                  </a:lnTo>
                  <a:lnTo>
                    <a:pt x="86" y="154"/>
                  </a:lnTo>
                  <a:lnTo>
                    <a:pt x="86" y="154"/>
                  </a:lnTo>
                  <a:lnTo>
                    <a:pt x="90" y="152"/>
                  </a:lnTo>
                  <a:lnTo>
                    <a:pt x="96" y="150"/>
                  </a:lnTo>
                  <a:lnTo>
                    <a:pt x="100" y="152"/>
                  </a:lnTo>
                  <a:lnTo>
                    <a:pt x="104" y="154"/>
                  </a:lnTo>
                  <a:lnTo>
                    <a:pt x="104" y="154"/>
                  </a:lnTo>
                  <a:lnTo>
                    <a:pt x="108" y="156"/>
                  </a:lnTo>
                  <a:lnTo>
                    <a:pt x="112" y="156"/>
                  </a:lnTo>
                  <a:lnTo>
                    <a:pt x="116" y="156"/>
                  </a:lnTo>
                  <a:lnTo>
                    <a:pt x="126" y="154"/>
                  </a:lnTo>
                  <a:lnTo>
                    <a:pt x="126" y="154"/>
                  </a:lnTo>
                  <a:lnTo>
                    <a:pt x="134" y="152"/>
                  </a:lnTo>
                  <a:lnTo>
                    <a:pt x="140" y="152"/>
                  </a:lnTo>
                  <a:lnTo>
                    <a:pt x="144" y="156"/>
                  </a:lnTo>
                  <a:lnTo>
                    <a:pt x="146" y="160"/>
                  </a:lnTo>
                  <a:lnTo>
                    <a:pt x="146" y="160"/>
                  </a:lnTo>
                  <a:lnTo>
                    <a:pt x="158" y="178"/>
                  </a:lnTo>
                  <a:lnTo>
                    <a:pt x="158" y="178"/>
                  </a:lnTo>
                  <a:lnTo>
                    <a:pt x="164" y="188"/>
                  </a:lnTo>
                  <a:lnTo>
                    <a:pt x="164" y="188"/>
                  </a:lnTo>
                  <a:lnTo>
                    <a:pt x="166" y="190"/>
                  </a:lnTo>
                  <a:lnTo>
                    <a:pt x="170" y="190"/>
                  </a:lnTo>
                  <a:lnTo>
                    <a:pt x="178" y="190"/>
                  </a:lnTo>
                  <a:lnTo>
                    <a:pt x="188" y="186"/>
                  </a:lnTo>
                  <a:lnTo>
                    <a:pt x="196" y="180"/>
                  </a:lnTo>
                  <a:lnTo>
                    <a:pt x="196" y="180"/>
                  </a:lnTo>
                  <a:lnTo>
                    <a:pt x="198" y="180"/>
                  </a:lnTo>
                  <a:lnTo>
                    <a:pt x="198" y="180"/>
                  </a:lnTo>
                  <a:lnTo>
                    <a:pt x="204" y="174"/>
                  </a:lnTo>
                  <a:lnTo>
                    <a:pt x="206" y="168"/>
                  </a:lnTo>
                  <a:lnTo>
                    <a:pt x="206" y="152"/>
                  </a:lnTo>
                  <a:lnTo>
                    <a:pt x="206" y="152"/>
                  </a:lnTo>
                  <a:lnTo>
                    <a:pt x="204" y="146"/>
                  </a:lnTo>
                  <a:lnTo>
                    <a:pt x="202" y="142"/>
                  </a:lnTo>
                  <a:lnTo>
                    <a:pt x="194" y="138"/>
                  </a:lnTo>
                  <a:lnTo>
                    <a:pt x="194" y="138"/>
                  </a:lnTo>
                  <a:lnTo>
                    <a:pt x="192" y="134"/>
                  </a:lnTo>
                  <a:lnTo>
                    <a:pt x="190" y="128"/>
                  </a:lnTo>
                  <a:lnTo>
                    <a:pt x="188" y="120"/>
                  </a:lnTo>
                  <a:lnTo>
                    <a:pt x="184" y="114"/>
                  </a:lnTo>
                  <a:lnTo>
                    <a:pt x="184" y="114"/>
                  </a:lnTo>
                  <a:lnTo>
                    <a:pt x="180" y="110"/>
                  </a:lnTo>
                  <a:lnTo>
                    <a:pt x="174" y="108"/>
                  </a:lnTo>
                  <a:lnTo>
                    <a:pt x="168" y="108"/>
                  </a:lnTo>
                  <a:lnTo>
                    <a:pt x="162" y="110"/>
                  </a:lnTo>
                  <a:lnTo>
                    <a:pt x="162" y="110"/>
                  </a:lnTo>
                  <a:lnTo>
                    <a:pt x="150" y="116"/>
                  </a:lnTo>
                  <a:lnTo>
                    <a:pt x="146" y="120"/>
                  </a:lnTo>
                  <a:lnTo>
                    <a:pt x="142" y="120"/>
                  </a:lnTo>
                  <a:lnTo>
                    <a:pt x="142" y="120"/>
                  </a:lnTo>
                  <a:lnTo>
                    <a:pt x="142" y="118"/>
                  </a:lnTo>
                  <a:lnTo>
                    <a:pt x="140" y="114"/>
                  </a:lnTo>
                  <a:lnTo>
                    <a:pt x="140" y="110"/>
                  </a:lnTo>
                  <a:lnTo>
                    <a:pt x="136" y="106"/>
                  </a:lnTo>
                  <a:lnTo>
                    <a:pt x="136" y="106"/>
                  </a:lnTo>
                  <a:lnTo>
                    <a:pt x="126" y="104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28" y="88"/>
                  </a:lnTo>
                  <a:lnTo>
                    <a:pt x="146" y="74"/>
                  </a:lnTo>
                  <a:lnTo>
                    <a:pt x="164" y="64"/>
                  </a:lnTo>
                  <a:lnTo>
                    <a:pt x="184" y="54"/>
                  </a:lnTo>
                  <a:lnTo>
                    <a:pt x="206" y="48"/>
                  </a:lnTo>
                  <a:lnTo>
                    <a:pt x="228" y="42"/>
                  </a:lnTo>
                  <a:lnTo>
                    <a:pt x="250" y="40"/>
                  </a:lnTo>
                  <a:lnTo>
                    <a:pt x="272" y="38"/>
                  </a:lnTo>
                  <a:lnTo>
                    <a:pt x="272" y="38"/>
                  </a:lnTo>
                  <a:lnTo>
                    <a:pt x="272" y="38"/>
                  </a:lnTo>
                  <a:lnTo>
                    <a:pt x="272" y="38"/>
                  </a:lnTo>
                  <a:lnTo>
                    <a:pt x="272" y="38"/>
                  </a:lnTo>
                  <a:lnTo>
                    <a:pt x="296" y="40"/>
                  </a:lnTo>
                  <a:lnTo>
                    <a:pt x="320" y="42"/>
                  </a:lnTo>
                  <a:lnTo>
                    <a:pt x="342" y="48"/>
                  </a:lnTo>
                  <a:lnTo>
                    <a:pt x="364" y="56"/>
                  </a:lnTo>
                  <a:lnTo>
                    <a:pt x="384" y="66"/>
                  </a:lnTo>
                  <a:lnTo>
                    <a:pt x="404" y="78"/>
                  </a:lnTo>
                  <a:lnTo>
                    <a:pt x="422" y="92"/>
                  </a:lnTo>
                  <a:lnTo>
                    <a:pt x="440" y="108"/>
                  </a:lnTo>
                  <a:lnTo>
                    <a:pt x="440" y="108"/>
                  </a:lnTo>
                  <a:lnTo>
                    <a:pt x="454" y="122"/>
                  </a:lnTo>
                  <a:lnTo>
                    <a:pt x="466" y="138"/>
                  </a:lnTo>
                  <a:lnTo>
                    <a:pt x="466" y="138"/>
                  </a:lnTo>
                  <a:lnTo>
                    <a:pt x="424" y="152"/>
                  </a:lnTo>
                  <a:lnTo>
                    <a:pt x="406" y="160"/>
                  </a:lnTo>
                  <a:lnTo>
                    <a:pt x="396" y="164"/>
                  </a:lnTo>
                  <a:lnTo>
                    <a:pt x="396" y="164"/>
                  </a:lnTo>
                  <a:lnTo>
                    <a:pt x="392" y="168"/>
                  </a:lnTo>
                  <a:lnTo>
                    <a:pt x="384" y="170"/>
                  </a:lnTo>
                  <a:lnTo>
                    <a:pt x="376" y="172"/>
                  </a:lnTo>
                  <a:lnTo>
                    <a:pt x="370" y="170"/>
                  </a:lnTo>
                  <a:lnTo>
                    <a:pt x="370" y="170"/>
                  </a:lnTo>
                  <a:lnTo>
                    <a:pt x="360" y="164"/>
                  </a:lnTo>
                  <a:lnTo>
                    <a:pt x="356" y="162"/>
                  </a:lnTo>
                  <a:lnTo>
                    <a:pt x="350" y="162"/>
                  </a:lnTo>
                  <a:lnTo>
                    <a:pt x="350" y="162"/>
                  </a:lnTo>
                  <a:lnTo>
                    <a:pt x="342" y="164"/>
                  </a:lnTo>
                  <a:lnTo>
                    <a:pt x="336" y="170"/>
                  </a:lnTo>
                  <a:lnTo>
                    <a:pt x="336" y="170"/>
                  </a:lnTo>
                  <a:lnTo>
                    <a:pt x="330" y="176"/>
                  </a:lnTo>
                  <a:lnTo>
                    <a:pt x="320" y="182"/>
                  </a:lnTo>
                  <a:lnTo>
                    <a:pt x="320" y="182"/>
                  </a:lnTo>
                  <a:lnTo>
                    <a:pt x="316" y="182"/>
                  </a:lnTo>
                  <a:lnTo>
                    <a:pt x="310" y="182"/>
                  </a:lnTo>
                  <a:lnTo>
                    <a:pt x="310" y="182"/>
                  </a:lnTo>
                  <a:lnTo>
                    <a:pt x="308" y="182"/>
                  </a:lnTo>
                  <a:lnTo>
                    <a:pt x="308" y="182"/>
                  </a:lnTo>
                  <a:lnTo>
                    <a:pt x="302" y="182"/>
                  </a:lnTo>
                  <a:lnTo>
                    <a:pt x="302" y="182"/>
                  </a:lnTo>
                  <a:lnTo>
                    <a:pt x="296" y="184"/>
                  </a:lnTo>
                  <a:lnTo>
                    <a:pt x="296" y="184"/>
                  </a:lnTo>
                  <a:lnTo>
                    <a:pt x="294" y="188"/>
                  </a:lnTo>
                  <a:lnTo>
                    <a:pt x="292" y="192"/>
                  </a:lnTo>
                  <a:lnTo>
                    <a:pt x="294" y="200"/>
                  </a:lnTo>
                  <a:lnTo>
                    <a:pt x="298" y="206"/>
                  </a:lnTo>
                  <a:lnTo>
                    <a:pt x="304" y="208"/>
                  </a:lnTo>
                  <a:lnTo>
                    <a:pt x="304" y="208"/>
                  </a:lnTo>
                  <a:lnTo>
                    <a:pt x="308" y="206"/>
                  </a:lnTo>
                  <a:lnTo>
                    <a:pt x="312" y="200"/>
                  </a:lnTo>
                  <a:lnTo>
                    <a:pt x="316" y="196"/>
                  </a:lnTo>
                  <a:lnTo>
                    <a:pt x="320" y="194"/>
                  </a:lnTo>
                  <a:lnTo>
                    <a:pt x="320" y="194"/>
                  </a:lnTo>
                  <a:lnTo>
                    <a:pt x="328" y="198"/>
                  </a:lnTo>
                  <a:lnTo>
                    <a:pt x="332" y="204"/>
                  </a:lnTo>
                  <a:lnTo>
                    <a:pt x="332" y="204"/>
                  </a:lnTo>
                  <a:lnTo>
                    <a:pt x="332" y="208"/>
                  </a:lnTo>
                  <a:lnTo>
                    <a:pt x="330" y="214"/>
                  </a:lnTo>
                  <a:lnTo>
                    <a:pt x="326" y="220"/>
                  </a:lnTo>
                  <a:lnTo>
                    <a:pt x="322" y="224"/>
                  </a:lnTo>
                  <a:lnTo>
                    <a:pt x="322" y="224"/>
                  </a:lnTo>
                  <a:lnTo>
                    <a:pt x="310" y="226"/>
                  </a:lnTo>
                  <a:lnTo>
                    <a:pt x="298" y="228"/>
                  </a:lnTo>
                  <a:lnTo>
                    <a:pt x="298" y="228"/>
                  </a:lnTo>
                  <a:lnTo>
                    <a:pt x="288" y="226"/>
                  </a:lnTo>
                  <a:lnTo>
                    <a:pt x="280" y="226"/>
                  </a:lnTo>
                  <a:lnTo>
                    <a:pt x="276" y="226"/>
                  </a:lnTo>
                  <a:lnTo>
                    <a:pt x="276" y="226"/>
                  </a:lnTo>
                  <a:lnTo>
                    <a:pt x="270" y="232"/>
                  </a:lnTo>
                  <a:lnTo>
                    <a:pt x="268" y="234"/>
                  </a:lnTo>
                  <a:lnTo>
                    <a:pt x="268" y="240"/>
                  </a:lnTo>
                  <a:lnTo>
                    <a:pt x="268" y="240"/>
                  </a:lnTo>
                  <a:lnTo>
                    <a:pt x="270" y="248"/>
                  </a:lnTo>
                  <a:lnTo>
                    <a:pt x="270" y="254"/>
                  </a:lnTo>
                  <a:lnTo>
                    <a:pt x="268" y="258"/>
                  </a:lnTo>
                  <a:lnTo>
                    <a:pt x="266" y="260"/>
                  </a:lnTo>
                  <a:lnTo>
                    <a:pt x="266" y="260"/>
                  </a:lnTo>
                  <a:lnTo>
                    <a:pt x="254" y="264"/>
                  </a:lnTo>
                  <a:lnTo>
                    <a:pt x="252" y="264"/>
                  </a:lnTo>
                  <a:lnTo>
                    <a:pt x="252" y="266"/>
                  </a:lnTo>
                  <a:lnTo>
                    <a:pt x="262" y="268"/>
                  </a:lnTo>
                  <a:lnTo>
                    <a:pt x="262" y="268"/>
                  </a:lnTo>
                  <a:lnTo>
                    <a:pt x="278" y="266"/>
                  </a:lnTo>
                  <a:lnTo>
                    <a:pt x="288" y="264"/>
                  </a:lnTo>
                  <a:lnTo>
                    <a:pt x="298" y="260"/>
                  </a:lnTo>
                  <a:lnTo>
                    <a:pt x="298" y="260"/>
                  </a:lnTo>
                  <a:lnTo>
                    <a:pt x="306" y="256"/>
                  </a:lnTo>
                  <a:lnTo>
                    <a:pt x="312" y="254"/>
                  </a:lnTo>
                  <a:lnTo>
                    <a:pt x="316" y="254"/>
                  </a:lnTo>
                  <a:lnTo>
                    <a:pt x="316" y="254"/>
                  </a:lnTo>
                  <a:lnTo>
                    <a:pt x="322" y="256"/>
                  </a:lnTo>
                  <a:lnTo>
                    <a:pt x="326" y="256"/>
                  </a:lnTo>
                  <a:lnTo>
                    <a:pt x="332" y="254"/>
                  </a:lnTo>
                  <a:lnTo>
                    <a:pt x="336" y="254"/>
                  </a:lnTo>
                  <a:lnTo>
                    <a:pt x="336" y="254"/>
                  </a:lnTo>
                  <a:lnTo>
                    <a:pt x="342" y="254"/>
                  </a:lnTo>
                  <a:lnTo>
                    <a:pt x="346" y="250"/>
                  </a:lnTo>
                  <a:lnTo>
                    <a:pt x="352" y="248"/>
                  </a:lnTo>
                  <a:lnTo>
                    <a:pt x="354" y="246"/>
                  </a:lnTo>
                  <a:lnTo>
                    <a:pt x="358" y="248"/>
                  </a:lnTo>
                  <a:lnTo>
                    <a:pt x="358" y="248"/>
                  </a:lnTo>
                  <a:lnTo>
                    <a:pt x="360" y="252"/>
                  </a:lnTo>
                  <a:lnTo>
                    <a:pt x="360" y="258"/>
                  </a:lnTo>
                  <a:lnTo>
                    <a:pt x="360" y="266"/>
                  </a:lnTo>
                  <a:lnTo>
                    <a:pt x="360" y="266"/>
                  </a:lnTo>
                  <a:lnTo>
                    <a:pt x="354" y="272"/>
                  </a:lnTo>
                  <a:lnTo>
                    <a:pt x="352" y="274"/>
                  </a:lnTo>
                  <a:lnTo>
                    <a:pt x="352" y="278"/>
                  </a:lnTo>
                  <a:lnTo>
                    <a:pt x="352" y="278"/>
                  </a:lnTo>
                  <a:lnTo>
                    <a:pt x="356" y="286"/>
                  </a:lnTo>
                  <a:lnTo>
                    <a:pt x="364" y="294"/>
                  </a:lnTo>
                  <a:lnTo>
                    <a:pt x="364" y="294"/>
                  </a:lnTo>
                  <a:lnTo>
                    <a:pt x="372" y="302"/>
                  </a:lnTo>
                  <a:lnTo>
                    <a:pt x="376" y="302"/>
                  </a:lnTo>
                  <a:lnTo>
                    <a:pt x="380" y="302"/>
                  </a:lnTo>
                  <a:lnTo>
                    <a:pt x="380" y="302"/>
                  </a:lnTo>
                  <a:lnTo>
                    <a:pt x="384" y="294"/>
                  </a:lnTo>
                  <a:lnTo>
                    <a:pt x="386" y="286"/>
                  </a:lnTo>
                  <a:lnTo>
                    <a:pt x="386" y="286"/>
                  </a:lnTo>
                  <a:lnTo>
                    <a:pt x="390" y="286"/>
                  </a:lnTo>
                  <a:lnTo>
                    <a:pt x="398" y="286"/>
                  </a:lnTo>
                  <a:lnTo>
                    <a:pt x="406" y="288"/>
                  </a:lnTo>
                  <a:lnTo>
                    <a:pt x="410" y="292"/>
                  </a:lnTo>
                  <a:lnTo>
                    <a:pt x="410" y="292"/>
                  </a:lnTo>
                  <a:lnTo>
                    <a:pt x="412" y="296"/>
                  </a:lnTo>
                  <a:lnTo>
                    <a:pt x="416" y="300"/>
                  </a:lnTo>
                  <a:lnTo>
                    <a:pt x="422" y="306"/>
                  </a:lnTo>
                  <a:lnTo>
                    <a:pt x="422" y="306"/>
                  </a:lnTo>
                  <a:lnTo>
                    <a:pt x="432" y="310"/>
                  </a:lnTo>
                  <a:lnTo>
                    <a:pt x="432" y="310"/>
                  </a:lnTo>
                  <a:lnTo>
                    <a:pt x="438" y="320"/>
                  </a:lnTo>
                  <a:lnTo>
                    <a:pt x="438" y="320"/>
                  </a:lnTo>
                  <a:lnTo>
                    <a:pt x="442" y="326"/>
                  </a:lnTo>
                  <a:lnTo>
                    <a:pt x="446" y="328"/>
                  </a:lnTo>
                  <a:lnTo>
                    <a:pt x="450" y="328"/>
                  </a:lnTo>
                  <a:lnTo>
                    <a:pt x="454" y="328"/>
                  </a:lnTo>
                  <a:lnTo>
                    <a:pt x="454" y="328"/>
                  </a:lnTo>
                  <a:lnTo>
                    <a:pt x="458" y="324"/>
                  </a:lnTo>
                  <a:lnTo>
                    <a:pt x="462" y="320"/>
                  </a:lnTo>
                  <a:lnTo>
                    <a:pt x="466" y="316"/>
                  </a:lnTo>
                  <a:lnTo>
                    <a:pt x="470" y="316"/>
                  </a:lnTo>
                  <a:lnTo>
                    <a:pt x="470" y="316"/>
                  </a:lnTo>
                  <a:lnTo>
                    <a:pt x="478" y="316"/>
                  </a:lnTo>
                  <a:lnTo>
                    <a:pt x="482" y="316"/>
                  </a:lnTo>
                  <a:lnTo>
                    <a:pt x="488" y="320"/>
                  </a:lnTo>
                  <a:lnTo>
                    <a:pt x="488" y="320"/>
                  </a:lnTo>
                  <a:lnTo>
                    <a:pt x="500" y="334"/>
                  </a:lnTo>
                  <a:lnTo>
                    <a:pt x="500" y="334"/>
                  </a:lnTo>
                  <a:lnTo>
                    <a:pt x="490" y="364"/>
                  </a:lnTo>
                  <a:lnTo>
                    <a:pt x="478" y="392"/>
                  </a:lnTo>
                  <a:lnTo>
                    <a:pt x="460" y="418"/>
                  </a:lnTo>
                  <a:lnTo>
                    <a:pt x="440" y="442"/>
                  </a:lnTo>
                  <a:lnTo>
                    <a:pt x="440" y="442"/>
                  </a:lnTo>
                  <a:close/>
                  <a:moveTo>
                    <a:pt x="364" y="346"/>
                  </a:moveTo>
                  <a:lnTo>
                    <a:pt x="364" y="346"/>
                  </a:lnTo>
                  <a:lnTo>
                    <a:pt x="360" y="344"/>
                  </a:lnTo>
                  <a:lnTo>
                    <a:pt x="358" y="338"/>
                  </a:lnTo>
                  <a:lnTo>
                    <a:pt x="354" y="326"/>
                  </a:lnTo>
                  <a:lnTo>
                    <a:pt x="354" y="326"/>
                  </a:lnTo>
                  <a:lnTo>
                    <a:pt x="352" y="320"/>
                  </a:lnTo>
                  <a:lnTo>
                    <a:pt x="348" y="314"/>
                  </a:lnTo>
                  <a:lnTo>
                    <a:pt x="344" y="308"/>
                  </a:lnTo>
                  <a:lnTo>
                    <a:pt x="338" y="304"/>
                  </a:lnTo>
                  <a:lnTo>
                    <a:pt x="338" y="304"/>
                  </a:lnTo>
                  <a:lnTo>
                    <a:pt x="332" y="304"/>
                  </a:lnTo>
                  <a:lnTo>
                    <a:pt x="328" y="302"/>
                  </a:lnTo>
                  <a:lnTo>
                    <a:pt x="324" y="302"/>
                  </a:lnTo>
                  <a:lnTo>
                    <a:pt x="318" y="302"/>
                  </a:lnTo>
                  <a:lnTo>
                    <a:pt x="318" y="302"/>
                  </a:lnTo>
                  <a:lnTo>
                    <a:pt x="306" y="294"/>
                  </a:lnTo>
                  <a:lnTo>
                    <a:pt x="292" y="288"/>
                  </a:lnTo>
                  <a:lnTo>
                    <a:pt x="292" y="288"/>
                  </a:lnTo>
                  <a:lnTo>
                    <a:pt x="280" y="286"/>
                  </a:lnTo>
                  <a:lnTo>
                    <a:pt x="274" y="284"/>
                  </a:lnTo>
                  <a:lnTo>
                    <a:pt x="268" y="284"/>
                  </a:lnTo>
                  <a:lnTo>
                    <a:pt x="268" y="284"/>
                  </a:lnTo>
                  <a:lnTo>
                    <a:pt x="262" y="282"/>
                  </a:lnTo>
                  <a:lnTo>
                    <a:pt x="256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38" y="310"/>
                  </a:lnTo>
                  <a:lnTo>
                    <a:pt x="238" y="310"/>
                  </a:lnTo>
                  <a:lnTo>
                    <a:pt x="236" y="314"/>
                  </a:lnTo>
                  <a:lnTo>
                    <a:pt x="236" y="322"/>
                  </a:lnTo>
                  <a:lnTo>
                    <a:pt x="236" y="338"/>
                  </a:lnTo>
                  <a:lnTo>
                    <a:pt x="236" y="338"/>
                  </a:lnTo>
                  <a:lnTo>
                    <a:pt x="238" y="342"/>
                  </a:lnTo>
                  <a:lnTo>
                    <a:pt x="244" y="350"/>
                  </a:lnTo>
                  <a:lnTo>
                    <a:pt x="252" y="356"/>
                  </a:lnTo>
                  <a:lnTo>
                    <a:pt x="252" y="356"/>
                  </a:lnTo>
                  <a:lnTo>
                    <a:pt x="256" y="362"/>
                  </a:lnTo>
                  <a:lnTo>
                    <a:pt x="260" y="366"/>
                  </a:lnTo>
                  <a:lnTo>
                    <a:pt x="264" y="368"/>
                  </a:lnTo>
                  <a:lnTo>
                    <a:pt x="264" y="368"/>
                  </a:lnTo>
                  <a:lnTo>
                    <a:pt x="268" y="366"/>
                  </a:lnTo>
                  <a:lnTo>
                    <a:pt x="274" y="364"/>
                  </a:lnTo>
                  <a:lnTo>
                    <a:pt x="280" y="362"/>
                  </a:lnTo>
                  <a:lnTo>
                    <a:pt x="286" y="360"/>
                  </a:lnTo>
                  <a:lnTo>
                    <a:pt x="286" y="360"/>
                  </a:lnTo>
                  <a:lnTo>
                    <a:pt x="292" y="360"/>
                  </a:lnTo>
                  <a:lnTo>
                    <a:pt x="296" y="362"/>
                  </a:lnTo>
                  <a:lnTo>
                    <a:pt x="300" y="368"/>
                  </a:lnTo>
                  <a:lnTo>
                    <a:pt x="300" y="368"/>
                  </a:lnTo>
                  <a:lnTo>
                    <a:pt x="302" y="382"/>
                  </a:lnTo>
                  <a:lnTo>
                    <a:pt x="304" y="394"/>
                  </a:lnTo>
                  <a:lnTo>
                    <a:pt x="304" y="394"/>
                  </a:lnTo>
                  <a:lnTo>
                    <a:pt x="304" y="416"/>
                  </a:lnTo>
                  <a:lnTo>
                    <a:pt x="304" y="428"/>
                  </a:lnTo>
                  <a:lnTo>
                    <a:pt x="306" y="434"/>
                  </a:lnTo>
                  <a:lnTo>
                    <a:pt x="306" y="434"/>
                  </a:lnTo>
                  <a:lnTo>
                    <a:pt x="316" y="444"/>
                  </a:lnTo>
                  <a:lnTo>
                    <a:pt x="324" y="450"/>
                  </a:lnTo>
                  <a:lnTo>
                    <a:pt x="330" y="452"/>
                  </a:lnTo>
                  <a:lnTo>
                    <a:pt x="330" y="452"/>
                  </a:lnTo>
                  <a:lnTo>
                    <a:pt x="334" y="452"/>
                  </a:lnTo>
                  <a:lnTo>
                    <a:pt x="338" y="448"/>
                  </a:lnTo>
                  <a:lnTo>
                    <a:pt x="348" y="438"/>
                  </a:lnTo>
                  <a:lnTo>
                    <a:pt x="348" y="438"/>
                  </a:lnTo>
                  <a:lnTo>
                    <a:pt x="352" y="432"/>
                  </a:lnTo>
                  <a:lnTo>
                    <a:pt x="354" y="424"/>
                  </a:lnTo>
                  <a:lnTo>
                    <a:pt x="358" y="410"/>
                  </a:lnTo>
                  <a:lnTo>
                    <a:pt x="358" y="384"/>
                  </a:lnTo>
                  <a:lnTo>
                    <a:pt x="358" y="384"/>
                  </a:lnTo>
                  <a:lnTo>
                    <a:pt x="360" y="382"/>
                  </a:lnTo>
                  <a:lnTo>
                    <a:pt x="362" y="378"/>
                  </a:lnTo>
                  <a:lnTo>
                    <a:pt x="370" y="368"/>
                  </a:lnTo>
                  <a:lnTo>
                    <a:pt x="370" y="368"/>
                  </a:lnTo>
                  <a:lnTo>
                    <a:pt x="378" y="360"/>
                  </a:lnTo>
                  <a:lnTo>
                    <a:pt x="378" y="354"/>
                  </a:lnTo>
                  <a:lnTo>
                    <a:pt x="378" y="348"/>
                  </a:lnTo>
                  <a:lnTo>
                    <a:pt x="378" y="348"/>
                  </a:lnTo>
                  <a:lnTo>
                    <a:pt x="376" y="346"/>
                  </a:lnTo>
                  <a:lnTo>
                    <a:pt x="374" y="346"/>
                  </a:lnTo>
                  <a:lnTo>
                    <a:pt x="368" y="346"/>
                  </a:lnTo>
                  <a:lnTo>
                    <a:pt x="364" y="346"/>
                  </a:lnTo>
                  <a:lnTo>
                    <a:pt x="364" y="3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1"/>
            <p:cNvSpPr>
              <a:spLocks/>
            </p:cNvSpPr>
            <p:nvPr/>
          </p:nvSpPr>
          <p:spPr bwMode="auto">
            <a:xfrm>
              <a:off x="1206500" y="1705799"/>
              <a:ext cx="2101850" cy="2105025"/>
            </a:xfrm>
            <a:custGeom>
              <a:avLst/>
              <a:gdLst/>
              <a:ahLst/>
              <a:cxnLst>
                <a:cxn ang="0">
                  <a:pos x="1324" y="698"/>
                </a:cxn>
                <a:cxn ang="0">
                  <a:pos x="1310" y="796"/>
                </a:cxn>
                <a:cxn ang="0">
                  <a:pos x="1284" y="890"/>
                </a:cxn>
                <a:cxn ang="0">
                  <a:pos x="1244" y="978"/>
                </a:cxn>
                <a:cxn ang="0">
                  <a:pos x="1192" y="1060"/>
                </a:cxn>
                <a:cxn ang="0">
                  <a:pos x="1130" y="1132"/>
                </a:cxn>
                <a:cxn ang="0">
                  <a:pos x="1058" y="1194"/>
                </a:cxn>
                <a:cxn ang="0">
                  <a:pos x="978" y="1246"/>
                </a:cxn>
                <a:cxn ang="0">
                  <a:pos x="890" y="1286"/>
                </a:cxn>
                <a:cxn ang="0">
                  <a:pos x="796" y="1312"/>
                </a:cxn>
                <a:cxn ang="0">
                  <a:pos x="696" y="1324"/>
                </a:cxn>
                <a:cxn ang="0">
                  <a:pos x="628" y="1324"/>
                </a:cxn>
                <a:cxn ang="0">
                  <a:pos x="528" y="1312"/>
                </a:cxn>
                <a:cxn ang="0">
                  <a:pos x="434" y="1286"/>
                </a:cxn>
                <a:cxn ang="0">
                  <a:pos x="346" y="1246"/>
                </a:cxn>
                <a:cxn ang="0">
                  <a:pos x="266" y="1194"/>
                </a:cxn>
                <a:cxn ang="0">
                  <a:pos x="194" y="1132"/>
                </a:cxn>
                <a:cxn ang="0">
                  <a:pos x="130" y="1060"/>
                </a:cxn>
                <a:cxn ang="0">
                  <a:pos x="80" y="978"/>
                </a:cxn>
                <a:cxn ang="0">
                  <a:pos x="40" y="890"/>
                </a:cxn>
                <a:cxn ang="0">
                  <a:pos x="12" y="796"/>
                </a:cxn>
                <a:cxn ang="0">
                  <a:pos x="0" y="698"/>
                </a:cxn>
                <a:cxn ang="0">
                  <a:pos x="0" y="628"/>
                </a:cxn>
                <a:cxn ang="0">
                  <a:pos x="12" y="530"/>
                </a:cxn>
                <a:cxn ang="0">
                  <a:pos x="40" y="436"/>
                </a:cxn>
                <a:cxn ang="0">
                  <a:pos x="80" y="348"/>
                </a:cxn>
                <a:cxn ang="0">
                  <a:pos x="130" y="266"/>
                </a:cxn>
                <a:cxn ang="0">
                  <a:pos x="194" y="194"/>
                </a:cxn>
                <a:cxn ang="0">
                  <a:pos x="266" y="132"/>
                </a:cxn>
                <a:cxn ang="0">
                  <a:pos x="346" y="80"/>
                </a:cxn>
                <a:cxn ang="0">
                  <a:pos x="434" y="40"/>
                </a:cxn>
                <a:cxn ang="0">
                  <a:pos x="528" y="14"/>
                </a:cxn>
                <a:cxn ang="0">
                  <a:pos x="628" y="2"/>
                </a:cxn>
                <a:cxn ang="0">
                  <a:pos x="696" y="2"/>
                </a:cxn>
                <a:cxn ang="0">
                  <a:pos x="796" y="14"/>
                </a:cxn>
                <a:cxn ang="0">
                  <a:pos x="890" y="40"/>
                </a:cxn>
                <a:cxn ang="0">
                  <a:pos x="978" y="80"/>
                </a:cxn>
                <a:cxn ang="0">
                  <a:pos x="1058" y="132"/>
                </a:cxn>
                <a:cxn ang="0">
                  <a:pos x="1130" y="194"/>
                </a:cxn>
                <a:cxn ang="0">
                  <a:pos x="1192" y="266"/>
                </a:cxn>
                <a:cxn ang="0">
                  <a:pos x="1244" y="348"/>
                </a:cxn>
                <a:cxn ang="0">
                  <a:pos x="1284" y="436"/>
                </a:cxn>
                <a:cxn ang="0">
                  <a:pos x="1310" y="530"/>
                </a:cxn>
                <a:cxn ang="0">
                  <a:pos x="1324" y="628"/>
                </a:cxn>
              </a:cxnLst>
              <a:rect l="0" t="0" r="r" b="b"/>
              <a:pathLst>
                <a:path w="1324" h="1326">
                  <a:moveTo>
                    <a:pt x="1324" y="664"/>
                  </a:moveTo>
                  <a:lnTo>
                    <a:pt x="1324" y="664"/>
                  </a:lnTo>
                  <a:lnTo>
                    <a:pt x="1324" y="698"/>
                  </a:lnTo>
                  <a:lnTo>
                    <a:pt x="1320" y="730"/>
                  </a:lnTo>
                  <a:lnTo>
                    <a:pt x="1316" y="764"/>
                  </a:lnTo>
                  <a:lnTo>
                    <a:pt x="1310" y="796"/>
                  </a:lnTo>
                  <a:lnTo>
                    <a:pt x="1304" y="828"/>
                  </a:lnTo>
                  <a:lnTo>
                    <a:pt x="1294" y="860"/>
                  </a:lnTo>
                  <a:lnTo>
                    <a:pt x="1284" y="890"/>
                  </a:lnTo>
                  <a:lnTo>
                    <a:pt x="1272" y="920"/>
                  </a:lnTo>
                  <a:lnTo>
                    <a:pt x="1258" y="950"/>
                  </a:lnTo>
                  <a:lnTo>
                    <a:pt x="1244" y="978"/>
                  </a:lnTo>
                  <a:lnTo>
                    <a:pt x="1228" y="1006"/>
                  </a:lnTo>
                  <a:lnTo>
                    <a:pt x="1212" y="1034"/>
                  </a:lnTo>
                  <a:lnTo>
                    <a:pt x="1192" y="1060"/>
                  </a:lnTo>
                  <a:lnTo>
                    <a:pt x="1172" y="1084"/>
                  </a:lnTo>
                  <a:lnTo>
                    <a:pt x="1152" y="1108"/>
                  </a:lnTo>
                  <a:lnTo>
                    <a:pt x="1130" y="1132"/>
                  </a:lnTo>
                  <a:lnTo>
                    <a:pt x="1108" y="1154"/>
                  </a:lnTo>
                  <a:lnTo>
                    <a:pt x="1084" y="1174"/>
                  </a:lnTo>
                  <a:lnTo>
                    <a:pt x="1058" y="1194"/>
                  </a:lnTo>
                  <a:lnTo>
                    <a:pt x="1032" y="1212"/>
                  </a:lnTo>
                  <a:lnTo>
                    <a:pt x="1006" y="1230"/>
                  </a:lnTo>
                  <a:lnTo>
                    <a:pt x="978" y="1246"/>
                  </a:lnTo>
                  <a:lnTo>
                    <a:pt x="948" y="1260"/>
                  </a:lnTo>
                  <a:lnTo>
                    <a:pt x="920" y="1274"/>
                  </a:lnTo>
                  <a:lnTo>
                    <a:pt x="890" y="1286"/>
                  </a:lnTo>
                  <a:lnTo>
                    <a:pt x="858" y="1296"/>
                  </a:lnTo>
                  <a:lnTo>
                    <a:pt x="828" y="1304"/>
                  </a:lnTo>
                  <a:lnTo>
                    <a:pt x="796" y="1312"/>
                  </a:lnTo>
                  <a:lnTo>
                    <a:pt x="762" y="1318"/>
                  </a:lnTo>
                  <a:lnTo>
                    <a:pt x="730" y="1322"/>
                  </a:lnTo>
                  <a:lnTo>
                    <a:pt x="696" y="1324"/>
                  </a:lnTo>
                  <a:lnTo>
                    <a:pt x="662" y="1326"/>
                  </a:lnTo>
                  <a:lnTo>
                    <a:pt x="662" y="1326"/>
                  </a:lnTo>
                  <a:lnTo>
                    <a:pt x="628" y="1324"/>
                  </a:lnTo>
                  <a:lnTo>
                    <a:pt x="594" y="1322"/>
                  </a:lnTo>
                  <a:lnTo>
                    <a:pt x="560" y="1318"/>
                  </a:lnTo>
                  <a:lnTo>
                    <a:pt x="528" y="1312"/>
                  </a:lnTo>
                  <a:lnTo>
                    <a:pt x="496" y="1304"/>
                  </a:lnTo>
                  <a:lnTo>
                    <a:pt x="464" y="1296"/>
                  </a:lnTo>
                  <a:lnTo>
                    <a:pt x="434" y="1286"/>
                  </a:lnTo>
                  <a:lnTo>
                    <a:pt x="404" y="1274"/>
                  </a:lnTo>
                  <a:lnTo>
                    <a:pt x="374" y="1260"/>
                  </a:lnTo>
                  <a:lnTo>
                    <a:pt x="346" y="1246"/>
                  </a:lnTo>
                  <a:lnTo>
                    <a:pt x="318" y="1230"/>
                  </a:lnTo>
                  <a:lnTo>
                    <a:pt x="292" y="1212"/>
                  </a:lnTo>
                  <a:lnTo>
                    <a:pt x="266" y="1194"/>
                  </a:lnTo>
                  <a:lnTo>
                    <a:pt x="240" y="1174"/>
                  </a:lnTo>
                  <a:lnTo>
                    <a:pt x="216" y="1154"/>
                  </a:lnTo>
                  <a:lnTo>
                    <a:pt x="194" y="1132"/>
                  </a:lnTo>
                  <a:lnTo>
                    <a:pt x="172" y="1108"/>
                  </a:lnTo>
                  <a:lnTo>
                    <a:pt x="150" y="1084"/>
                  </a:lnTo>
                  <a:lnTo>
                    <a:pt x="130" y="1060"/>
                  </a:lnTo>
                  <a:lnTo>
                    <a:pt x="112" y="1034"/>
                  </a:lnTo>
                  <a:lnTo>
                    <a:pt x="96" y="1006"/>
                  </a:lnTo>
                  <a:lnTo>
                    <a:pt x="80" y="978"/>
                  </a:lnTo>
                  <a:lnTo>
                    <a:pt x="64" y="950"/>
                  </a:lnTo>
                  <a:lnTo>
                    <a:pt x="52" y="920"/>
                  </a:lnTo>
                  <a:lnTo>
                    <a:pt x="40" y="890"/>
                  </a:lnTo>
                  <a:lnTo>
                    <a:pt x="28" y="860"/>
                  </a:lnTo>
                  <a:lnTo>
                    <a:pt x="20" y="828"/>
                  </a:lnTo>
                  <a:lnTo>
                    <a:pt x="12" y="796"/>
                  </a:lnTo>
                  <a:lnTo>
                    <a:pt x="6" y="764"/>
                  </a:lnTo>
                  <a:lnTo>
                    <a:pt x="2" y="730"/>
                  </a:lnTo>
                  <a:lnTo>
                    <a:pt x="0" y="698"/>
                  </a:lnTo>
                  <a:lnTo>
                    <a:pt x="0" y="664"/>
                  </a:lnTo>
                  <a:lnTo>
                    <a:pt x="0" y="664"/>
                  </a:lnTo>
                  <a:lnTo>
                    <a:pt x="0" y="628"/>
                  </a:lnTo>
                  <a:lnTo>
                    <a:pt x="2" y="596"/>
                  </a:lnTo>
                  <a:lnTo>
                    <a:pt x="6" y="562"/>
                  </a:lnTo>
                  <a:lnTo>
                    <a:pt x="12" y="530"/>
                  </a:lnTo>
                  <a:lnTo>
                    <a:pt x="20" y="498"/>
                  </a:lnTo>
                  <a:lnTo>
                    <a:pt x="28" y="466"/>
                  </a:lnTo>
                  <a:lnTo>
                    <a:pt x="40" y="436"/>
                  </a:lnTo>
                  <a:lnTo>
                    <a:pt x="52" y="406"/>
                  </a:lnTo>
                  <a:lnTo>
                    <a:pt x="64" y="376"/>
                  </a:lnTo>
                  <a:lnTo>
                    <a:pt x="80" y="348"/>
                  </a:lnTo>
                  <a:lnTo>
                    <a:pt x="96" y="320"/>
                  </a:lnTo>
                  <a:lnTo>
                    <a:pt x="112" y="292"/>
                  </a:lnTo>
                  <a:lnTo>
                    <a:pt x="130" y="266"/>
                  </a:lnTo>
                  <a:lnTo>
                    <a:pt x="150" y="242"/>
                  </a:lnTo>
                  <a:lnTo>
                    <a:pt x="172" y="218"/>
                  </a:lnTo>
                  <a:lnTo>
                    <a:pt x="194" y="194"/>
                  </a:lnTo>
                  <a:lnTo>
                    <a:pt x="216" y="172"/>
                  </a:lnTo>
                  <a:lnTo>
                    <a:pt x="240" y="152"/>
                  </a:lnTo>
                  <a:lnTo>
                    <a:pt x="266" y="132"/>
                  </a:lnTo>
                  <a:lnTo>
                    <a:pt x="292" y="114"/>
                  </a:lnTo>
                  <a:lnTo>
                    <a:pt x="318" y="96"/>
                  </a:lnTo>
                  <a:lnTo>
                    <a:pt x="346" y="80"/>
                  </a:lnTo>
                  <a:lnTo>
                    <a:pt x="374" y="66"/>
                  </a:lnTo>
                  <a:lnTo>
                    <a:pt x="404" y="52"/>
                  </a:lnTo>
                  <a:lnTo>
                    <a:pt x="434" y="40"/>
                  </a:lnTo>
                  <a:lnTo>
                    <a:pt x="464" y="30"/>
                  </a:lnTo>
                  <a:lnTo>
                    <a:pt x="496" y="22"/>
                  </a:lnTo>
                  <a:lnTo>
                    <a:pt x="528" y="14"/>
                  </a:lnTo>
                  <a:lnTo>
                    <a:pt x="560" y="8"/>
                  </a:lnTo>
                  <a:lnTo>
                    <a:pt x="594" y="4"/>
                  </a:lnTo>
                  <a:lnTo>
                    <a:pt x="628" y="2"/>
                  </a:lnTo>
                  <a:lnTo>
                    <a:pt x="662" y="0"/>
                  </a:lnTo>
                  <a:lnTo>
                    <a:pt x="662" y="0"/>
                  </a:lnTo>
                  <a:lnTo>
                    <a:pt x="696" y="2"/>
                  </a:lnTo>
                  <a:lnTo>
                    <a:pt x="730" y="4"/>
                  </a:lnTo>
                  <a:lnTo>
                    <a:pt x="762" y="8"/>
                  </a:lnTo>
                  <a:lnTo>
                    <a:pt x="796" y="14"/>
                  </a:lnTo>
                  <a:lnTo>
                    <a:pt x="828" y="22"/>
                  </a:lnTo>
                  <a:lnTo>
                    <a:pt x="858" y="30"/>
                  </a:lnTo>
                  <a:lnTo>
                    <a:pt x="890" y="40"/>
                  </a:lnTo>
                  <a:lnTo>
                    <a:pt x="920" y="52"/>
                  </a:lnTo>
                  <a:lnTo>
                    <a:pt x="948" y="66"/>
                  </a:lnTo>
                  <a:lnTo>
                    <a:pt x="978" y="80"/>
                  </a:lnTo>
                  <a:lnTo>
                    <a:pt x="1006" y="96"/>
                  </a:lnTo>
                  <a:lnTo>
                    <a:pt x="1032" y="114"/>
                  </a:lnTo>
                  <a:lnTo>
                    <a:pt x="1058" y="132"/>
                  </a:lnTo>
                  <a:lnTo>
                    <a:pt x="1084" y="152"/>
                  </a:lnTo>
                  <a:lnTo>
                    <a:pt x="1108" y="172"/>
                  </a:lnTo>
                  <a:lnTo>
                    <a:pt x="1130" y="194"/>
                  </a:lnTo>
                  <a:lnTo>
                    <a:pt x="1152" y="218"/>
                  </a:lnTo>
                  <a:lnTo>
                    <a:pt x="1172" y="242"/>
                  </a:lnTo>
                  <a:lnTo>
                    <a:pt x="1192" y="266"/>
                  </a:lnTo>
                  <a:lnTo>
                    <a:pt x="1212" y="292"/>
                  </a:lnTo>
                  <a:lnTo>
                    <a:pt x="1228" y="320"/>
                  </a:lnTo>
                  <a:lnTo>
                    <a:pt x="1244" y="348"/>
                  </a:lnTo>
                  <a:lnTo>
                    <a:pt x="1258" y="376"/>
                  </a:lnTo>
                  <a:lnTo>
                    <a:pt x="1272" y="406"/>
                  </a:lnTo>
                  <a:lnTo>
                    <a:pt x="1284" y="436"/>
                  </a:lnTo>
                  <a:lnTo>
                    <a:pt x="1294" y="466"/>
                  </a:lnTo>
                  <a:lnTo>
                    <a:pt x="1304" y="498"/>
                  </a:lnTo>
                  <a:lnTo>
                    <a:pt x="1310" y="530"/>
                  </a:lnTo>
                  <a:lnTo>
                    <a:pt x="1316" y="562"/>
                  </a:lnTo>
                  <a:lnTo>
                    <a:pt x="1320" y="596"/>
                  </a:lnTo>
                  <a:lnTo>
                    <a:pt x="1324" y="628"/>
                  </a:lnTo>
                  <a:lnTo>
                    <a:pt x="1324" y="664"/>
                  </a:lnTo>
                  <a:lnTo>
                    <a:pt x="1324" y="664"/>
                  </a:lnTo>
                  <a:close/>
                </a:path>
              </a:pathLst>
            </a:custGeom>
            <a:ln>
              <a:noFill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45" name="Freeform 12"/>
            <p:cNvSpPr>
              <a:spLocks noEditPoints="1"/>
            </p:cNvSpPr>
            <p:nvPr/>
          </p:nvSpPr>
          <p:spPr bwMode="auto">
            <a:xfrm>
              <a:off x="1612900" y="2153474"/>
              <a:ext cx="1289050" cy="120967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102" y="0"/>
                </a:cxn>
                <a:cxn ang="0">
                  <a:pos x="80" y="2"/>
                </a:cxn>
                <a:cxn ang="0">
                  <a:pos x="62" y="8"/>
                </a:cxn>
                <a:cxn ang="0">
                  <a:pos x="44" y="18"/>
                </a:cxn>
                <a:cxn ang="0">
                  <a:pos x="30" y="30"/>
                </a:cxn>
                <a:cxn ang="0">
                  <a:pos x="18" y="46"/>
                </a:cxn>
                <a:cxn ang="0">
                  <a:pos x="8" y="62"/>
                </a:cxn>
                <a:cxn ang="0">
                  <a:pos x="2" y="82"/>
                </a:cxn>
                <a:cxn ang="0">
                  <a:pos x="0" y="102"/>
                </a:cxn>
                <a:cxn ang="0">
                  <a:pos x="0" y="508"/>
                </a:cxn>
                <a:cxn ang="0">
                  <a:pos x="0" y="508"/>
                </a:cxn>
                <a:cxn ang="0">
                  <a:pos x="2" y="528"/>
                </a:cxn>
                <a:cxn ang="0">
                  <a:pos x="8" y="548"/>
                </a:cxn>
                <a:cxn ang="0">
                  <a:pos x="18" y="564"/>
                </a:cxn>
                <a:cxn ang="0">
                  <a:pos x="30" y="580"/>
                </a:cxn>
                <a:cxn ang="0">
                  <a:pos x="44" y="592"/>
                </a:cxn>
                <a:cxn ang="0">
                  <a:pos x="62" y="602"/>
                </a:cxn>
                <a:cxn ang="0">
                  <a:pos x="80" y="608"/>
                </a:cxn>
                <a:cxn ang="0">
                  <a:pos x="102" y="610"/>
                </a:cxn>
                <a:cxn ang="0">
                  <a:pos x="168" y="610"/>
                </a:cxn>
                <a:cxn ang="0">
                  <a:pos x="102" y="710"/>
                </a:cxn>
                <a:cxn ang="0">
                  <a:pos x="152" y="762"/>
                </a:cxn>
                <a:cxn ang="0">
                  <a:pos x="354" y="610"/>
                </a:cxn>
                <a:cxn ang="0">
                  <a:pos x="354" y="660"/>
                </a:cxn>
                <a:cxn ang="0">
                  <a:pos x="456" y="660"/>
                </a:cxn>
                <a:cxn ang="0">
                  <a:pos x="456" y="610"/>
                </a:cxn>
                <a:cxn ang="0">
                  <a:pos x="458" y="610"/>
                </a:cxn>
                <a:cxn ang="0">
                  <a:pos x="660" y="762"/>
                </a:cxn>
                <a:cxn ang="0">
                  <a:pos x="710" y="710"/>
                </a:cxn>
                <a:cxn ang="0">
                  <a:pos x="642" y="610"/>
                </a:cxn>
                <a:cxn ang="0">
                  <a:pos x="710" y="610"/>
                </a:cxn>
                <a:cxn ang="0">
                  <a:pos x="710" y="610"/>
                </a:cxn>
                <a:cxn ang="0">
                  <a:pos x="730" y="608"/>
                </a:cxn>
                <a:cxn ang="0">
                  <a:pos x="750" y="602"/>
                </a:cxn>
                <a:cxn ang="0">
                  <a:pos x="766" y="592"/>
                </a:cxn>
                <a:cxn ang="0">
                  <a:pos x="782" y="580"/>
                </a:cxn>
                <a:cxn ang="0">
                  <a:pos x="794" y="564"/>
                </a:cxn>
                <a:cxn ang="0">
                  <a:pos x="804" y="548"/>
                </a:cxn>
                <a:cxn ang="0">
                  <a:pos x="810" y="528"/>
                </a:cxn>
                <a:cxn ang="0">
                  <a:pos x="812" y="508"/>
                </a:cxn>
                <a:cxn ang="0">
                  <a:pos x="812" y="102"/>
                </a:cxn>
                <a:cxn ang="0">
                  <a:pos x="812" y="102"/>
                </a:cxn>
                <a:cxn ang="0">
                  <a:pos x="810" y="82"/>
                </a:cxn>
                <a:cxn ang="0">
                  <a:pos x="804" y="62"/>
                </a:cxn>
                <a:cxn ang="0">
                  <a:pos x="794" y="46"/>
                </a:cxn>
                <a:cxn ang="0">
                  <a:pos x="782" y="30"/>
                </a:cxn>
                <a:cxn ang="0">
                  <a:pos x="766" y="18"/>
                </a:cxn>
                <a:cxn ang="0">
                  <a:pos x="750" y="8"/>
                </a:cxn>
                <a:cxn ang="0">
                  <a:pos x="730" y="2"/>
                </a:cxn>
                <a:cxn ang="0">
                  <a:pos x="710" y="0"/>
                </a:cxn>
                <a:cxn ang="0">
                  <a:pos x="102" y="0"/>
                </a:cxn>
                <a:cxn ang="0">
                  <a:pos x="710" y="102"/>
                </a:cxn>
                <a:cxn ang="0">
                  <a:pos x="710" y="508"/>
                </a:cxn>
                <a:cxn ang="0">
                  <a:pos x="102" y="508"/>
                </a:cxn>
                <a:cxn ang="0">
                  <a:pos x="102" y="102"/>
                </a:cxn>
                <a:cxn ang="0">
                  <a:pos x="710" y="102"/>
                </a:cxn>
              </a:cxnLst>
              <a:rect l="0" t="0" r="r" b="b"/>
              <a:pathLst>
                <a:path w="812" h="762">
                  <a:moveTo>
                    <a:pt x="102" y="0"/>
                  </a:moveTo>
                  <a:lnTo>
                    <a:pt x="102" y="0"/>
                  </a:lnTo>
                  <a:lnTo>
                    <a:pt x="80" y="2"/>
                  </a:lnTo>
                  <a:lnTo>
                    <a:pt x="62" y="8"/>
                  </a:lnTo>
                  <a:lnTo>
                    <a:pt x="44" y="18"/>
                  </a:lnTo>
                  <a:lnTo>
                    <a:pt x="30" y="30"/>
                  </a:lnTo>
                  <a:lnTo>
                    <a:pt x="18" y="46"/>
                  </a:lnTo>
                  <a:lnTo>
                    <a:pt x="8" y="62"/>
                  </a:lnTo>
                  <a:lnTo>
                    <a:pt x="2" y="82"/>
                  </a:lnTo>
                  <a:lnTo>
                    <a:pt x="0" y="102"/>
                  </a:lnTo>
                  <a:lnTo>
                    <a:pt x="0" y="508"/>
                  </a:lnTo>
                  <a:lnTo>
                    <a:pt x="0" y="508"/>
                  </a:lnTo>
                  <a:lnTo>
                    <a:pt x="2" y="528"/>
                  </a:lnTo>
                  <a:lnTo>
                    <a:pt x="8" y="548"/>
                  </a:lnTo>
                  <a:lnTo>
                    <a:pt x="18" y="564"/>
                  </a:lnTo>
                  <a:lnTo>
                    <a:pt x="30" y="580"/>
                  </a:lnTo>
                  <a:lnTo>
                    <a:pt x="44" y="592"/>
                  </a:lnTo>
                  <a:lnTo>
                    <a:pt x="62" y="602"/>
                  </a:lnTo>
                  <a:lnTo>
                    <a:pt x="80" y="608"/>
                  </a:lnTo>
                  <a:lnTo>
                    <a:pt x="102" y="610"/>
                  </a:lnTo>
                  <a:lnTo>
                    <a:pt x="168" y="610"/>
                  </a:lnTo>
                  <a:lnTo>
                    <a:pt x="102" y="710"/>
                  </a:lnTo>
                  <a:lnTo>
                    <a:pt x="152" y="762"/>
                  </a:lnTo>
                  <a:lnTo>
                    <a:pt x="354" y="610"/>
                  </a:lnTo>
                  <a:lnTo>
                    <a:pt x="354" y="660"/>
                  </a:lnTo>
                  <a:lnTo>
                    <a:pt x="456" y="660"/>
                  </a:lnTo>
                  <a:lnTo>
                    <a:pt x="456" y="610"/>
                  </a:lnTo>
                  <a:lnTo>
                    <a:pt x="458" y="610"/>
                  </a:lnTo>
                  <a:lnTo>
                    <a:pt x="660" y="762"/>
                  </a:lnTo>
                  <a:lnTo>
                    <a:pt x="710" y="710"/>
                  </a:lnTo>
                  <a:lnTo>
                    <a:pt x="642" y="610"/>
                  </a:lnTo>
                  <a:lnTo>
                    <a:pt x="710" y="610"/>
                  </a:lnTo>
                  <a:lnTo>
                    <a:pt x="710" y="610"/>
                  </a:lnTo>
                  <a:lnTo>
                    <a:pt x="730" y="608"/>
                  </a:lnTo>
                  <a:lnTo>
                    <a:pt x="750" y="602"/>
                  </a:lnTo>
                  <a:lnTo>
                    <a:pt x="766" y="592"/>
                  </a:lnTo>
                  <a:lnTo>
                    <a:pt x="782" y="580"/>
                  </a:lnTo>
                  <a:lnTo>
                    <a:pt x="794" y="564"/>
                  </a:lnTo>
                  <a:lnTo>
                    <a:pt x="804" y="548"/>
                  </a:lnTo>
                  <a:lnTo>
                    <a:pt x="810" y="528"/>
                  </a:lnTo>
                  <a:lnTo>
                    <a:pt x="812" y="508"/>
                  </a:lnTo>
                  <a:lnTo>
                    <a:pt x="812" y="102"/>
                  </a:lnTo>
                  <a:lnTo>
                    <a:pt x="812" y="102"/>
                  </a:lnTo>
                  <a:lnTo>
                    <a:pt x="810" y="82"/>
                  </a:lnTo>
                  <a:lnTo>
                    <a:pt x="804" y="62"/>
                  </a:lnTo>
                  <a:lnTo>
                    <a:pt x="794" y="46"/>
                  </a:lnTo>
                  <a:lnTo>
                    <a:pt x="782" y="30"/>
                  </a:lnTo>
                  <a:lnTo>
                    <a:pt x="766" y="18"/>
                  </a:lnTo>
                  <a:lnTo>
                    <a:pt x="750" y="8"/>
                  </a:lnTo>
                  <a:lnTo>
                    <a:pt x="730" y="2"/>
                  </a:lnTo>
                  <a:lnTo>
                    <a:pt x="710" y="0"/>
                  </a:lnTo>
                  <a:lnTo>
                    <a:pt x="102" y="0"/>
                  </a:lnTo>
                  <a:close/>
                  <a:moveTo>
                    <a:pt x="710" y="102"/>
                  </a:moveTo>
                  <a:lnTo>
                    <a:pt x="710" y="508"/>
                  </a:lnTo>
                  <a:lnTo>
                    <a:pt x="102" y="508"/>
                  </a:lnTo>
                  <a:lnTo>
                    <a:pt x="102" y="102"/>
                  </a:lnTo>
                  <a:lnTo>
                    <a:pt x="710" y="10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1854200" y="2394774"/>
              <a:ext cx="723900" cy="485775"/>
            </a:xfrm>
            <a:custGeom>
              <a:avLst/>
              <a:gdLst/>
              <a:ahLst/>
              <a:cxnLst>
                <a:cxn ang="0">
                  <a:pos x="202" y="0"/>
                </a:cxn>
                <a:cxn ang="0">
                  <a:pos x="304" y="102"/>
                </a:cxn>
                <a:cxn ang="0">
                  <a:pos x="202" y="204"/>
                </a:cxn>
                <a:cxn ang="0">
                  <a:pos x="102" y="102"/>
                </a:cxn>
                <a:cxn ang="0">
                  <a:pos x="0" y="102"/>
                </a:cxn>
                <a:cxn ang="0">
                  <a:pos x="202" y="306"/>
                </a:cxn>
                <a:cxn ang="0">
                  <a:pos x="356" y="152"/>
                </a:cxn>
                <a:cxn ang="0">
                  <a:pos x="456" y="254"/>
                </a:cxn>
                <a:cxn ang="0">
                  <a:pos x="456" y="0"/>
                </a:cxn>
                <a:cxn ang="0">
                  <a:pos x="202" y="0"/>
                </a:cxn>
              </a:cxnLst>
              <a:rect l="0" t="0" r="r" b="b"/>
              <a:pathLst>
                <a:path w="456" h="306">
                  <a:moveTo>
                    <a:pt x="202" y="0"/>
                  </a:moveTo>
                  <a:lnTo>
                    <a:pt x="304" y="102"/>
                  </a:lnTo>
                  <a:lnTo>
                    <a:pt x="202" y="204"/>
                  </a:lnTo>
                  <a:lnTo>
                    <a:pt x="102" y="102"/>
                  </a:lnTo>
                  <a:lnTo>
                    <a:pt x="0" y="102"/>
                  </a:lnTo>
                  <a:lnTo>
                    <a:pt x="202" y="306"/>
                  </a:lnTo>
                  <a:lnTo>
                    <a:pt x="356" y="152"/>
                  </a:lnTo>
                  <a:lnTo>
                    <a:pt x="456" y="254"/>
                  </a:lnTo>
                  <a:lnTo>
                    <a:pt x="456" y="0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1447800" y="3702874"/>
              <a:ext cx="644525" cy="993775"/>
            </a:xfrm>
            <a:custGeom>
              <a:avLst/>
              <a:gdLst/>
              <a:ahLst/>
              <a:cxnLst>
                <a:cxn ang="0">
                  <a:pos x="122" y="618"/>
                </a:cxn>
                <a:cxn ang="0">
                  <a:pos x="122" y="618"/>
                </a:cxn>
                <a:cxn ang="0">
                  <a:pos x="136" y="612"/>
                </a:cxn>
                <a:cxn ang="0">
                  <a:pos x="152" y="606"/>
                </a:cxn>
                <a:cxn ang="0">
                  <a:pos x="178" y="590"/>
                </a:cxn>
                <a:cxn ang="0">
                  <a:pos x="196" y="576"/>
                </a:cxn>
                <a:cxn ang="0">
                  <a:pos x="202" y="570"/>
                </a:cxn>
                <a:cxn ang="0">
                  <a:pos x="406" y="358"/>
                </a:cxn>
                <a:cxn ang="0">
                  <a:pos x="372" y="0"/>
                </a:cxn>
                <a:cxn ang="0">
                  <a:pos x="372" y="0"/>
                </a:cxn>
                <a:cxn ang="0">
                  <a:pos x="356" y="6"/>
                </a:cxn>
                <a:cxn ang="0">
                  <a:pos x="340" y="14"/>
                </a:cxn>
                <a:cxn ang="0">
                  <a:pos x="320" y="26"/>
                </a:cxn>
                <a:cxn ang="0">
                  <a:pos x="310" y="34"/>
                </a:cxn>
                <a:cxn ang="0">
                  <a:pos x="300" y="44"/>
                </a:cxn>
                <a:cxn ang="0">
                  <a:pos x="292" y="56"/>
                </a:cxn>
                <a:cxn ang="0">
                  <a:pos x="282" y="68"/>
                </a:cxn>
                <a:cxn ang="0">
                  <a:pos x="274" y="84"/>
                </a:cxn>
                <a:cxn ang="0">
                  <a:pos x="268" y="100"/>
                </a:cxn>
                <a:cxn ang="0">
                  <a:pos x="262" y="118"/>
                </a:cxn>
                <a:cxn ang="0">
                  <a:pos x="260" y="140"/>
                </a:cxn>
                <a:cxn ang="0">
                  <a:pos x="260" y="140"/>
                </a:cxn>
                <a:cxn ang="0">
                  <a:pos x="252" y="220"/>
                </a:cxn>
                <a:cxn ang="0">
                  <a:pos x="248" y="280"/>
                </a:cxn>
                <a:cxn ang="0">
                  <a:pos x="246" y="330"/>
                </a:cxn>
                <a:cxn ang="0">
                  <a:pos x="68" y="442"/>
                </a:cxn>
                <a:cxn ang="0">
                  <a:pos x="68" y="442"/>
                </a:cxn>
                <a:cxn ang="0">
                  <a:pos x="60" y="446"/>
                </a:cxn>
                <a:cxn ang="0">
                  <a:pos x="52" y="452"/>
                </a:cxn>
                <a:cxn ang="0">
                  <a:pos x="44" y="462"/>
                </a:cxn>
                <a:cxn ang="0">
                  <a:pos x="44" y="462"/>
                </a:cxn>
                <a:cxn ang="0">
                  <a:pos x="24" y="486"/>
                </a:cxn>
                <a:cxn ang="0">
                  <a:pos x="16" y="498"/>
                </a:cxn>
                <a:cxn ang="0">
                  <a:pos x="8" y="514"/>
                </a:cxn>
                <a:cxn ang="0">
                  <a:pos x="4" y="530"/>
                </a:cxn>
                <a:cxn ang="0">
                  <a:pos x="0" y="544"/>
                </a:cxn>
                <a:cxn ang="0">
                  <a:pos x="2" y="560"/>
                </a:cxn>
                <a:cxn ang="0">
                  <a:pos x="8" y="576"/>
                </a:cxn>
                <a:cxn ang="0">
                  <a:pos x="8" y="576"/>
                </a:cxn>
                <a:cxn ang="0">
                  <a:pos x="14" y="588"/>
                </a:cxn>
                <a:cxn ang="0">
                  <a:pos x="22" y="598"/>
                </a:cxn>
                <a:cxn ang="0">
                  <a:pos x="28" y="606"/>
                </a:cxn>
                <a:cxn ang="0">
                  <a:pos x="36" y="612"/>
                </a:cxn>
                <a:cxn ang="0">
                  <a:pos x="44" y="618"/>
                </a:cxn>
                <a:cxn ang="0">
                  <a:pos x="52" y="622"/>
                </a:cxn>
                <a:cxn ang="0">
                  <a:pos x="68" y="626"/>
                </a:cxn>
                <a:cxn ang="0">
                  <a:pos x="84" y="626"/>
                </a:cxn>
                <a:cxn ang="0">
                  <a:pos x="98" y="624"/>
                </a:cxn>
                <a:cxn ang="0">
                  <a:pos x="122" y="618"/>
                </a:cxn>
                <a:cxn ang="0">
                  <a:pos x="122" y="618"/>
                </a:cxn>
              </a:cxnLst>
              <a:rect l="0" t="0" r="r" b="b"/>
              <a:pathLst>
                <a:path w="406" h="626">
                  <a:moveTo>
                    <a:pt x="122" y="618"/>
                  </a:moveTo>
                  <a:lnTo>
                    <a:pt x="122" y="618"/>
                  </a:lnTo>
                  <a:lnTo>
                    <a:pt x="136" y="612"/>
                  </a:lnTo>
                  <a:lnTo>
                    <a:pt x="152" y="606"/>
                  </a:lnTo>
                  <a:lnTo>
                    <a:pt x="178" y="590"/>
                  </a:lnTo>
                  <a:lnTo>
                    <a:pt x="196" y="576"/>
                  </a:lnTo>
                  <a:lnTo>
                    <a:pt x="202" y="570"/>
                  </a:lnTo>
                  <a:lnTo>
                    <a:pt x="406" y="358"/>
                  </a:lnTo>
                  <a:lnTo>
                    <a:pt x="372" y="0"/>
                  </a:lnTo>
                  <a:lnTo>
                    <a:pt x="372" y="0"/>
                  </a:lnTo>
                  <a:lnTo>
                    <a:pt x="356" y="6"/>
                  </a:lnTo>
                  <a:lnTo>
                    <a:pt x="340" y="14"/>
                  </a:lnTo>
                  <a:lnTo>
                    <a:pt x="320" y="26"/>
                  </a:lnTo>
                  <a:lnTo>
                    <a:pt x="310" y="34"/>
                  </a:lnTo>
                  <a:lnTo>
                    <a:pt x="300" y="44"/>
                  </a:lnTo>
                  <a:lnTo>
                    <a:pt x="292" y="56"/>
                  </a:lnTo>
                  <a:lnTo>
                    <a:pt x="282" y="68"/>
                  </a:lnTo>
                  <a:lnTo>
                    <a:pt x="274" y="84"/>
                  </a:lnTo>
                  <a:lnTo>
                    <a:pt x="268" y="100"/>
                  </a:lnTo>
                  <a:lnTo>
                    <a:pt x="262" y="118"/>
                  </a:lnTo>
                  <a:lnTo>
                    <a:pt x="260" y="140"/>
                  </a:lnTo>
                  <a:lnTo>
                    <a:pt x="260" y="140"/>
                  </a:lnTo>
                  <a:lnTo>
                    <a:pt x="252" y="220"/>
                  </a:lnTo>
                  <a:lnTo>
                    <a:pt x="248" y="280"/>
                  </a:lnTo>
                  <a:lnTo>
                    <a:pt x="246" y="330"/>
                  </a:lnTo>
                  <a:lnTo>
                    <a:pt x="68" y="442"/>
                  </a:lnTo>
                  <a:lnTo>
                    <a:pt x="68" y="442"/>
                  </a:lnTo>
                  <a:lnTo>
                    <a:pt x="60" y="446"/>
                  </a:lnTo>
                  <a:lnTo>
                    <a:pt x="52" y="452"/>
                  </a:lnTo>
                  <a:lnTo>
                    <a:pt x="44" y="462"/>
                  </a:lnTo>
                  <a:lnTo>
                    <a:pt x="44" y="462"/>
                  </a:lnTo>
                  <a:lnTo>
                    <a:pt x="24" y="486"/>
                  </a:lnTo>
                  <a:lnTo>
                    <a:pt x="16" y="498"/>
                  </a:lnTo>
                  <a:lnTo>
                    <a:pt x="8" y="514"/>
                  </a:lnTo>
                  <a:lnTo>
                    <a:pt x="4" y="530"/>
                  </a:lnTo>
                  <a:lnTo>
                    <a:pt x="0" y="544"/>
                  </a:lnTo>
                  <a:lnTo>
                    <a:pt x="2" y="560"/>
                  </a:lnTo>
                  <a:lnTo>
                    <a:pt x="8" y="576"/>
                  </a:lnTo>
                  <a:lnTo>
                    <a:pt x="8" y="576"/>
                  </a:lnTo>
                  <a:lnTo>
                    <a:pt x="14" y="588"/>
                  </a:lnTo>
                  <a:lnTo>
                    <a:pt x="22" y="598"/>
                  </a:lnTo>
                  <a:lnTo>
                    <a:pt x="28" y="606"/>
                  </a:lnTo>
                  <a:lnTo>
                    <a:pt x="36" y="612"/>
                  </a:lnTo>
                  <a:lnTo>
                    <a:pt x="44" y="618"/>
                  </a:lnTo>
                  <a:lnTo>
                    <a:pt x="52" y="622"/>
                  </a:lnTo>
                  <a:lnTo>
                    <a:pt x="68" y="626"/>
                  </a:lnTo>
                  <a:lnTo>
                    <a:pt x="84" y="626"/>
                  </a:lnTo>
                  <a:lnTo>
                    <a:pt x="98" y="624"/>
                  </a:lnTo>
                  <a:lnTo>
                    <a:pt x="122" y="618"/>
                  </a:lnTo>
                  <a:lnTo>
                    <a:pt x="122" y="618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15"/>
            <p:cNvSpPr>
              <a:spLocks/>
            </p:cNvSpPr>
            <p:nvPr/>
          </p:nvSpPr>
          <p:spPr bwMode="auto">
            <a:xfrm>
              <a:off x="901700" y="3477449"/>
              <a:ext cx="368300" cy="974725"/>
            </a:xfrm>
            <a:custGeom>
              <a:avLst/>
              <a:gdLst/>
              <a:ahLst/>
              <a:cxnLst>
                <a:cxn ang="0">
                  <a:pos x="0" y="524"/>
                </a:cxn>
                <a:cxn ang="0">
                  <a:pos x="0" y="524"/>
                </a:cxn>
                <a:cxn ang="0">
                  <a:pos x="0" y="538"/>
                </a:cxn>
                <a:cxn ang="0">
                  <a:pos x="2" y="554"/>
                </a:cxn>
                <a:cxn ang="0">
                  <a:pos x="6" y="568"/>
                </a:cxn>
                <a:cxn ang="0">
                  <a:pos x="14" y="580"/>
                </a:cxn>
                <a:cxn ang="0">
                  <a:pos x="24" y="592"/>
                </a:cxn>
                <a:cxn ang="0">
                  <a:pos x="36" y="602"/>
                </a:cxn>
                <a:cxn ang="0">
                  <a:pos x="48" y="608"/>
                </a:cxn>
                <a:cxn ang="0">
                  <a:pos x="64" y="612"/>
                </a:cxn>
                <a:cxn ang="0">
                  <a:pos x="64" y="612"/>
                </a:cxn>
                <a:cxn ang="0">
                  <a:pos x="64" y="612"/>
                </a:cxn>
                <a:cxn ang="0">
                  <a:pos x="80" y="614"/>
                </a:cxn>
                <a:cxn ang="0">
                  <a:pos x="94" y="612"/>
                </a:cxn>
                <a:cxn ang="0">
                  <a:pos x="108" y="606"/>
                </a:cxn>
                <a:cxn ang="0">
                  <a:pos x="122" y="600"/>
                </a:cxn>
                <a:cxn ang="0">
                  <a:pos x="132" y="590"/>
                </a:cxn>
                <a:cxn ang="0">
                  <a:pos x="142" y="578"/>
                </a:cxn>
                <a:cxn ang="0">
                  <a:pos x="148" y="564"/>
                </a:cxn>
                <a:cxn ang="0">
                  <a:pos x="152" y="550"/>
                </a:cxn>
                <a:cxn ang="0">
                  <a:pos x="232" y="90"/>
                </a:cxn>
                <a:cxn ang="0">
                  <a:pos x="232" y="90"/>
                </a:cxn>
                <a:cxn ang="0">
                  <a:pos x="232" y="74"/>
                </a:cxn>
                <a:cxn ang="0">
                  <a:pos x="230" y="58"/>
                </a:cxn>
                <a:cxn ang="0">
                  <a:pos x="226" y="44"/>
                </a:cxn>
                <a:cxn ang="0">
                  <a:pos x="218" y="32"/>
                </a:cxn>
                <a:cxn ang="0">
                  <a:pos x="208" y="20"/>
                </a:cxn>
                <a:cxn ang="0">
                  <a:pos x="198" y="12"/>
                </a:cxn>
                <a:cxn ang="0">
                  <a:pos x="184" y="4"/>
                </a:cxn>
                <a:cxn ang="0">
                  <a:pos x="168" y="0"/>
                </a:cxn>
                <a:cxn ang="0">
                  <a:pos x="168" y="0"/>
                </a:cxn>
                <a:cxn ang="0">
                  <a:pos x="168" y="0"/>
                </a:cxn>
                <a:cxn ang="0">
                  <a:pos x="154" y="0"/>
                </a:cxn>
                <a:cxn ang="0">
                  <a:pos x="138" y="2"/>
                </a:cxn>
                <a:cxn ang="0">
                  <a:pos x="124" y="6"/>
                </a:cxn>
                <a:cxn ang="0">
                  <a:pos x="112" y="14"/>
                </a:cxn>
                <a:cxn ang="0">
                  <a:pos x="100" y="22"/>
                </a:cxn>
                <a:cxn ang="0">
                  <a:pos x="90" y="34"/>
                </a:cxn>
                <a:cxn ang="0">
                  <a:pos x="84" y="48"/>
                </a:cxn>
                <a:cxn ang="0">
                  <a:pos x="80" y="64"/>
                </a:cxn>
                <a:cxn ang="0">
                  <a:pos x="0" y="524"/>
                </a:cxn>
              </a:cxnLst>
              <a:rect l="0" t="0" r="r" b="b"/>
              <a:pathLst>
                <a:path w="232" h="614">
                  <a:moveTo>
                    <a:pt x="0" y="524"/>
                  </a:moveTo>
                  <a:lnTo>
                    <a:pt x="0" y="524"/>
                  </a:lnTo>
                  <a:lnTo>
                    <a:pt x="0" y="538"/>
                  </a:lnTo>
                  <a:lnTo>
                    <a:pt x="2" y="554"/>
                  </a:lnTo>
                  <a:lnTo>
                    <a:pt x="6" y="568"/>
                  </a:lnTo>
                  <a:lnTo>
                    <a:pt x="14" y="580"/>
                  </a:lnTo>
                  <a:lnTo>
                    <a:pt x="24" y="592"/>
                  </a:lnTo>
                  <a:lnTo>
                    <a:pt x="36" y="602"/>
                  </a:lnTo>
                  <a:lnTo>
                    <a:pt x="48" y="608"/>
                  </a:lnTo>
                  <a:lnTo>
                    <a:pt x="64" y="612"/>
                  </a:lnTo>
                  <a:lnTo>
                    <a:pt x="64" y="612"/>
                  </a:lnTo>
                  <a:lnTo>
                    <a:pt x="64" y="612"/>
                  </a:lnTo>
                  <a:lnTo>
                    <a:pt x="80" y="614"/>
                  </a:lnTo>
                  <a:lnTo>
                    <a:pt x="94" y="612"/>
                  </a:lnTo>
                  <a:lnTo>
                    <a:pt x="108" y="606"/>
                  </a:lnTo>
                  <a:lnTo>
                    <a:pt x="122" y="600"/>
                  </a:lnTo>
                  <a:lnTo>
                    <a:pt x="132" y="590"/>
                  </a:lnTo>
                  <a:lnTo>
                    <a:pt x="142" y="578"/>
                  </a:lnTo>
                  <a:lnTo>
                    <a:pt x="148" y="564"/>
                  </a:lnTo>
                  <a:lnTo>
                    <a:pt x="152" y="550"/>
                  </a:lnTo>
                  <a:lnTo>
                    <a:pt x="232" y="90"/>
                  </a:lnTo>
                  <a:lnTo>
                    <a:pt x="232" y="90"/>
                  </a:lnTo>
                  <a:lnTo>
                    <a:pt x="232" y="74"/>
                  </a:lnTo>
                  <a:lnTo>
                    <a:pt x="230" y="58"/>
                  </a:lnTo>
                  <a:lnTo>
                    <a:pt x="226" y="44"/>
                  </a:lnTo>
                  <a:lnTo>
                    <a:pt x="218" y="32"/>
                  </a:lnTo>
                  <a:lnTo>
                    <a:pt x="208" y="20"/>
                  </a:lnTo>
                  <a:lnTo>
                    <a:pt x="198" y="12"/>
                  </a:lnTo>
                  <a:lnTo>
                    <a:pt x="184" y="4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54" y="0"/>
                  </a:lnTo>
                  <a:lnTo>
                    <a:pt x="138" y="2"/>
                  </a:lnTo>
                  <a:lnTo>
                    <a:pt x="124" y="6"/>
                  </a:lnTo>
                  <a:lnTo>
                    <a:pt x="112" y="14"/>
                  </a:lnTo>
                  <a:lnTo>
                    <a:pt x="100" y="22"/>
                  </a:lnTo>
                  <a:lnTo>
                    <a:pt x="90" y="34"/>
                  </a:lnTo>
                  <a:lnTo>
                    <a:pt x="84" y="48"/>
                  </a:lnTo>
                  <a:lnTo>
                    <a:pt x="80" y="64"/>
                  </a:lnTo>
                  <a:lnTo>
                    <a:pt x="0" y="524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6"/>
            <p:cNvSpPr>
              <a:spLocks/>
            </p:cNvSpPr>
            <p:nvPr/>
          </p:nvSpPr>
          <p:spPr bwMode="auto">
            <a:xfrm>
              <a:off x="1187450" y="3515549"/>
              <a:ext cx="82550" cy="520700"/>
            </a:xfrm>
            <a:custGeom>
              <a:avLst/>
              <a:gdLst/>
              <a:ahLst/>
              <a:cxnLst>
                <a:cxn ang="0">
                  <a:pos x="0" y="28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44" y="14"/>
                </a:cxn>
                <a:cxn ang="0">
                  <a:pos x="50" y="30"/>
                </a:cxn>
                <a:cxn ang="0">
                  <a:pos x="52" y="48"/>
                </a:cxn>
                <a:cxn ang="0">
                  <a:pos x="52" y="66"/>
                </a:cxn>
                <a:cxn ang="0">
                  <a:pos x="14" y="328"/>
                </a:cxn>
                <a:cxn ang="0">
                  <a:pos x="14" y="328"/>
                </a:cxn>
                <a:cxn ang="0">
                  <a:pos x="6" y="306"/>
                </a:cxn>
                <a:cxn ang="0">
                  <a:pos x="2" y="292"/>
                </a:cxn>
                <a:cxn ang="0">
                  <a:pos x="0" y="282"/>
                </a:cxn>
                <a:cxn ang="0">
                  <a:pos x="0" y="282"/>
                </a:cxn>
              </a:cxnLst>
              <a:rect l="0" t="0" r="r" b="b"/>
              <a:pathLst>
                <a:path w="52" h="328">
                  <a:moveTo>
                    <a:pt x="0" y="282"/>
                  </a:moveTo>
                  <a:lnTo>
                    <a:pt x="34" y="0"/>
                  </a:lnTo>
                  <a:lnTo>
                    <a:pt x="34" y="0"/>
                  </a:lnTo>
                  <a:lnTo>
                    <a:pt x="44" y="14"/>
                  </a:lnTo>
                  <a:lnTo>
                    <a:pt x="50" y="30"/>
                  </a:lnTo>
                  <a:lnTo>
                    <a:pt x="52" y="48"/>
                  </a:lnTo>
                  <a:lnTo>
                    <a:pt x="52" y="66"/>
                  </a:lnTo>
                  <a:lnTo>
                    <a:pt x="14" y="328"/>
                  </a:lnTo>
                  <a:lnTo>
                    <a:pt x="14" y="328"/>
                  </a:lnTo>
                  <a:lnTo>
                    <a:pt x="6" y="306"/>
                  </a:lnTo>
                  <a:lnTo>
                    <a:pt x="2" y="292"/>
                  </a:lnTo>
                  <a:lnTo>
                    <a:pt x="0" y="282"/>
                  </a:lnTo>
                  <a:lnTo>
                    <a:pt x="0" y="282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7"/>
            <p:cNvSpPr>
              <a:spLocks/>
            </p:cNvSpPr>
            <p:nvPr/>
          </p:nvSpPr>
          <p:spPr bwMode="auto">
            <a:xfrm>
              <a:off x="901700" y="3925124"/>
              <a:ext cx="977900" cy="895350"/>
            </a:xfrm>
            <a:custGeom>
              <a:avLst/>
              <a:gdLst/>
              <a:ahLst/>
              <a:cxnLst>
                <a:cxn ang="0">
                  <a:pos x="616" y="98"/>
                </a:cxn>
                <a:cxn ang="0">
                  <a:pos x="578" y="322"/>
                </a:cxn>
                <a:cxn ang="0">
                  <a:pos x="578" y="322"/>
                </a:cxn>
                <a:cxn ang="0">
                  <a:pos x="570" y="350"/>
                </a:cxn>
                <a:cxn ang="0">
                  <a:pos x="562" y="378"/>
                </a:cxn>
                <a:cxn ang="0">
                  <a:pos x="550" y="404"/>
                </a:cxn>
                <a:cxn ang="0">
                  <a:pos x="536" y="430"/>
                </a:cxn>
                <a:cxn ang="0">
                  <a:pos x="520" y="452"/>
                </a:cxn>
                <a:cxn ang="0">
                  <a:pos x="500" y="474"/>
                </a:cxn>
                <a:cxn ang="0">
                  <a:pos x="480" y="492"/>
                </a:cxn>
                <a:cxn ang="0">
                  <a:pos x="458" y="510"/>
                </a:cxn>
                <a:cxn ang="0">
                  <a:pos x="434" y="524"/>
                </a:cxn>
                <a:cxn ang="0">
                  <a:pos x="410" y="538"/>
                </a:cxn>
                <a:cxn ang="0">
                  <a:pos x="384" y="548"/>
                </a:cxn>
                <a:cxn ang="0">
                  <a:pos x="356" y="556"/>
                </a:cxn>
                <a:cxn ang="0">
                  <a:pos x="328" y="560"/>
                </a:cxn>
                <a:cxn ang="0">
                  <a:pos x="300" y="564"/>
                </a:cxn>
                <a:cxn ang="0">
                  <a:pos x="270" y="562"/>
                </a:cxn>
                <a:cxn ang="0">
                  <a:pos x="242" y="558"/>
                </a:cxn>
                <a:cxn ang="0">
                  <a:pos x="242" y="558"/>
                </a:cxn>
                <a:cxn ang="0">
                  <a:pos x="212" y="552"/>
                </a:cxn>
                <a:cxn ang="0">
                  <a:pos x="184" y="544"/>
                </a:cxn>
                <a:cxn ang="0">
                  <a:pos x="158" y="532"/>
                </a:cxn>
                <a:cxn ang="0">
                  <a:pos x="134" y="518"/>
                </a:cxn>
                <a:cxn ang="0">
                  <a:pos x="110" y="502"/>
                </a:cxn>
                <a:cxn ang="0">
                  <a:pos x="90" y="482"/>
                </a:cxn>
                <a:cxn ang="0">
                  <a:pos x="70" y="462"/>
                </a:cxn>
                <a:cxn ang="0">
                  <a:pos x="54" y="440"/>
                </a:cxn>
                <a:cxn ang="0">
                  <a:pos x="38" y="416"/>
                </a:cxn>
                <a:cxn ang="0">
                  <a:pos x="26" y="392"/>
                </a:cxn>
                <a:cxn ang="0">
                  <a:pos x="16" y="366"/>
                </a:cxn>
                <a:cxn ang="0">
                  <a:pos x="8" y="338"/>
                </a:cxn>
                <a:cxn ang="0">
                  <a:pos x="2" y="310"/>
                </a:cxn>
                <a:cxn ang="0">
                  <a:pos x="0" y="282"/>
                </a:cxn>
                <a:cxn ang="0">
                  <a:pos x="0" y="252"/>
                </a:cxn>
                <a:cxn ang="0">
                  <a:pos x="4" y="224"/>
                </a:cxn>
                <a:cxn ang="0">
                  <a:pos x="42" y="0"/>
                </a:cxn>
                <a:cxn ang="0">
                  <a:pos x="616" y="98"/>
                </a:cxn>
              </a:cxnLst>
              <a:rect l="0" t="0" r="r" b="b"/>
              <a:pathLst>
                <a:path w="616" h="564">
                  <a:moveTo>
                    <a:pt x="616" y="98"/>
                  </a:moveTo>
                  <a:lnTo>
                    <a:pt x="578" y="322"/>
                  </a:lnTo>
                  <a:lnTo>
                    <a:pt x="578" y="322"/>
                  </a:lnTo>
                  <a:lnTo>
                    <a:pt x="570" y="350"/>
                  </a:lnTo>
                  <a:lnTo>
                    <a:pt x="562" y="378"/>
                  </a:lnTo>
                  <a:lnTo>
                    <a:pt x="550" y="404"/>
                  </a:lnTo>
                  <a:lnTo>
                    <a:pt x="536" y="430"/>
                  </a:lnTo>
                  <a:lnTo>
                    <a:pt x="520" y="452"/>
                  </a:lnTo>
                  <a:lnTo>
                    <a:pt x="500" y="474"/>
                  </a:lnTo>
                  <a:lnTo>
                    <a:pt x="480" y="492"/>
                  </a:lnTo>
                  <a:lnTo>
                    <a:pt x="458" y="510"/>
                  </a:lnTo>
                  <a:lnTo>
                    <a:pt x="434" y="524"/>
                  </a:lnTo>
                  <a:lnTo>
                    <a:pt x="410" y="538"/>
                  </a:lnTo>
                  <a:lnTo>
                    <a:pt x="384" y="548"/>
                  </a:lnTo>
                  <a:lnTo>
                    <a:pt x="356" y="556"/>
                  </a:lnTo>
                  <a:lnTo>
                    <a:pt x="328" y="560"/>
                  </a:lnTo>
                  <a:lnTo>
                    <a:pt x="300" y="564"/>
                  </a:lnTo>
                  <a:lnTo>
                    <a:pt x="270" y="562"/>
                  </a:lnTo>
                  <a:lnTo>
                    <a:pt x="242" y="558"/>
                  </a:lnTo>
                  <a:lnTo>
                    <a:pt x="242" y="558"/>
                  </a:lnTo>
                  <a:lnTo>
                    <a:pt x="212" y="552"/>
                  </a:lnTo>
                  <a:lnTo>
                    <a:pt x="184" y="544"/>
                  </a:lnTo>
                  <a:lnTo>
                    <a:pt x="158" y="532"/>
                  </a:lnTo>
                  <a:lnTo>
                    <a:pt x="134" y="518"/>
                  </a:lnTo>
                  <a:lnTo>
                    <a:pt x="110" y="502"/>
                  </a:lnTo>
                  <a:lnTo>
                    <a:pt x="90" y="482"/>
                  </a:lnTo>
                  <a:lnTo>
                    <a:pt x="70" y="462"/>
                  </a:lnTo>
                  <a:lnTo>
                    <a:pt x="54" y="440"/>
                  </a:lnTo>
                  <a:lnTo>
                    <a:pt x="38" y="416"/>
                  </a:lnTo>
                  <a:lnTo>
                    <a:pt x="26" y="392"/>
                  </a:lnTo>
                  <a:lnTo>
                    <a:pt x="16" y="366"/>
                  </a:lnTo>
                  <a:lnTo>
                    <a:pt x="8" y="338"/>
                  </a:lnTo>
                  <a:lnTo>
                    <a:pt x="2" y="310"/>
                  </a:lnTo>
                  <a:lnTo>
                    <a:pt x="0" y="282"/>
                  </a:lnTo>
                  <a:lnTo>
                    <a:pt x="0" y="252"/>
                  </a:lnTo>
                  <a:lnTo>
                    <a:pt x="4" y="224"/>
                  </a:lnTo>
                  <a:lnTo>
                    <a:pt x="42" y="0"/>
                  </a:lnTo>
                  <a:lnTo>
                    <a:pt x="616" y="98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8"/>
            <p:cNvSpPr>
              <a:spLocks/>
            </p:cNvSpPr>
            <p:nvPr/>
          </p:nvSpPr>
          <p:spPr bwMode="auto">
            <a:xfrm>
              <a:off x="1133475" y="3420299"/>
              <a:ext cx="368300" cy="974725"/>
            </a:xfrm>
            <a:custGeom>
              <a:avLst/>
              <a:gdLst/>
              <a:ahLst/>
              <a:cxnLst>
                <a:cxn ang="0">
                  <a:pos x="2" y="524"/>
                </a:cxn>
                <a:cxn ang="0">
                  <a:pos x="2" y="524"/>
                </a:cxn>
                <a:cxn ang="0">
                  <a:pos x="0" y="540"/>
                </a:cxn>
                <a:cxn ang="0">
                  <a:pos x="2" y="556"/>
                </a:cxn>
                <a:cxn ang="0">
                  <a:pos x="6" y="570"/>
                </a:cxn>
                <a:cxn ang="0">
                  <a:pos x="14" y="582"/>
                </a:cxn>
                <a:cxn ang="0">
                  <a:pos x="24" y="594"/>
                </a:cxn>
                <a:cxn ang="0">
                  <a:pos x="36" y="602"/>
                </a:cxn>
                <a:cxn ang="0">
                  <a:pos x="50" y="610"/>
                </a:cxn>
                <a:cxn ang="0">
                  <a:pos x="64" y="614"/>
                </a:cxn>
                <a:cxn ang="0">
                  <a:pos x="64" y="614"/>
                </a:cxn>
                <a:cxn ang="0">
                  <a:pos x="64" y="614"/>
                </a:cxn>
                <a:cxn ang="0">
                  <a:pos x="80" y="614"/>
                </a:cxn>
                <a:cxn ang="0">
                  <a:pos x="94" y="612"/>
                </a:cxn>
                <a:cxn ang="0">
                  <a:pos x="108" y="608"/>
                </a:cxn>
                <a:cxn ang="0">
                  <a:pos x="122" y="600"/>
                </a:cxn>
                <a:cxn ang="0">
                  <a:pos x="132" y="590"/>
                </a:cxn>
                <a:cxn ang="0">
                  <a:pos x="142" y="578"/>
                </a:cxn>
                <a:cxn ang="0">
                  <a:pos x="148" y="566"/>
                </a:cxn>
                <a:cxn ang="0">
                  <a:pos x="154" y="550"/>
                </a:cxn>
                <a:cxn ang="0">
                  <a:pos x="232" y="90"/>
                </a:cxn>
                <a:cxn ang="0">
                  <a:pos x="232" y="90"/>
                </a:cxn>
                <a:cxn ang="0">
                  <a:pos x="232" y="74"/>
                </a:cxn>
                <a:cxn ang="0">
                  <a:pos x="230" y="60"/>
                </a:cxn>
                <a:cxn ang="0">
                  <a:pos x="226" y="46"/>
                </a:cxn>
                <a:cxn ang="0">
                  <a:pos x="218" y="32"/>
                </a:cxn>
                <a:cxn ang="0">
                  <a:pos x="210" y="22"/>
                </a:cxn>
                <a:cxn ang="0">
                  <a:pos x="198" y="12"/>
                </a:cxn>
                <a:cxn ang="0">
                  <a:pos x="184" y="6"/>
                </a:cxn>
                <a:cxn ang="0">
                  <a:pos x="168" y="2"/>
                </a:cxn>
                <a:cxn ang="0">
                  <a:pos x="168" y="2"/>
                </a:cxn>
                <a:cxn ang="0">
                  <a:pos x="168" y="2"/>
                </a:cxn>
                <a:cxn ang="0">
                  <a:pos x="154" y="0"/>
                </a:cxn>
                <a:cxn ang="0">
                  <a:pos x="138" y="2"/>
                </a:cxn>
                <a:cxn ang="0">
                  <a:pos x="124" y="8"/>
                </a:cxn>
                <a:cxn ang="0">
                  <a:pos x="112" y="14"/>
                </a:cxn>
                <a:cxn ang="0">
                  <a:pos x="100" y="24"/>
                </a:cxn>
                <a:cxn ang="0">
                  <a:pos x="90" y="36"/>
                </a:cxn>
                <a:cxn ang="0">
                  <a:pos x="84" y="50"/>
                </a:cxn>
                <a:cxn ang="0">
                  <a:pos x="80" y="64"/>
                </a:cxn>
                <a:cxn ang="0">
                  <a:pos x="2" y="524"/>
                </a:cxn>
              </a:cxnLst>
              <a:rect l="0" t="0" r="r" b="b"/>
              <a:pathLst>
                <a:path w="232" h="614">
                  <a:moveTo>
                    <a:pt x="2" y="524"/>
                  </a:moveTo>
                  <a:lnTo>
                    <a:pt x="2" y="524"/>
                  </a:lnTo>
                  <a:lnTo>
                    <a:pt x="0" y="540"/>
                  </a:lnTo>
                  <a:lnTo>
                    <a:pt x="2" y="556"/>
                  </a:lnTo>
                  <a:lnTo>
                    <a:pt x="6" y="570"/>
                  </a:lnTo>
                  <a:lnTo>
                    <a:pt x="14" y="582"/>
                  </a:lnTo>
                  <a:lnTo>
                    <a:pt x="24" y="594"/>
                  </a:lnTo>
                  <a:lnTo>
                    <a:pt x="36" y="602"/>
                  </a:lnTo>
                  <a:lnTo>
                    <a:pt x="50" y="610"/>
                  </a:lnTo>
                  <a:lnTo>
                    <a:pt x="64" y="614"/>
                  </a:lnTo>
                  <a:lnTo>
                    <a:pt x="64" y="614"/>
                  </a:lnTo>
                  <a:lnTo>
                    <a:pt x="64" y="614"/>
                  </a:lnTo>
                  <a:lnTo>
                    <a:pt x="80" y="614"/>
                  </a:lnTo>
                  <a:lnTo>
                    <a:pt x="94" y="612"/>
                  </a:lnTo>
                  <a:lnTo>
                    <a:pt x="108" y="608"/>
                  </a:lnTo>
                  <a:lnTo>
                    <a:pt x="122" y="600"/>
                  </a:lnTo>
                  <a:lnTo>
                    <a:pt x="132" y="590"/>
                  </a:lnTo>
                  <a:lnTo>
                    <a:pt x="142" y="578"/>
                  </a:lnTo>
                  <a:lnTo>
                    <a:pt x="148" y="566"/>
                  </a:lnTo>
                  <a:lnTo>
                    <a:pt x="154" y="550"/>
                  </a:lnTo>
                  <a:lnTo>
                    <a:pt x="232" y="90"/>
                  </a:lnTo>
                  <a:lnTo>
                    <a:pt x="232" y="90"/>
                  </a:lnTo>
                  <a:lnTo>
                    <a:pt x="232" y="74"/>
                  </a:lnTo>
                  <a:lnTo>
                    <a:pt x="230" y="60"/>
                  </a:lnTo>
                  <a:lnTo>
                    <a:pt x="226" y="46"/>
                  </a:lnTo>
                  <a:lnTo>
                    <a:pt x="218" y="32"/>
                  </a:lnTo>
                  <a:lnTo>
                    <a:pt x="210" y="22"/>
                  </a:lnTo>
                  <a:lnTo>
                    <a:pt x="198" y="12"/>
                  </a:lnTo>
                  <a:lnTo>
                    <a:pt x="184" y="6"/>
                  </a:lnTo>
                  <a:lnTo>
                    <a:pt x="168" y="2"/>
                  </a:lnTo>
                  <a:lnTo>
                    <a:pt x="168" y="2"/>
                  </a:lnTo>
                  <a:lnTo>
                    <a:pt x="168" y="2"/>
                  </a:lnTo>
                  <a:lnTo>
                    <a:pt x="154" y="0"/>
                  </a:lnTo>
                  <a:lnTo>
                    <a:pt x="138" y="2"/>
                  </a:lnTo>
                  <a:lnTo>
                    <a:pt x="124" y="8"/>
                  </a:lnTo>
                  <a:lnTo>
                    <a:pt x="112" y="14"/>
                  </a:lnTo>
                  <a:lnTo>
                    <a:pt x="100" y="24"/>
                  </a:lnTo>
                  <a:lnTo>
                    <a:pt x="90" y="36"/>
                  </a:lnTo>
                  <a:lnTo>
                    <a:pt x="84" y="50"/>
                  </a:lnTo>
                  <a:lnTo>
                    <a:pt x="80" y="64"/>
                  </a:lnTo>
                  <a:lnTo>
                    <a:pt x="2" y="524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9"/>
            <p:cNvSpPr>
              <a:spLocks/>
            </p:cNvSpPr>
            <p:nvPr/>
          </p:nvSpPr>
          <p:spPr bwMode="auto">
            <a:xfrm>
              <a:off x="1438275" y="3461574"/>
              <a:ext cx="63500" cy="520700"/>
            </a:xfrm>
            <a:custGeom>
              <a:avLst/>
              <a:gdLst/>
              <a:ahLst/>
              <a:cxnLst>
                <a:cxn ang="0">
                  <a:pos x="0" y="300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2" y="14"/>
                </a:cxn>
                <a:cxn ang="0">
                  <a:pos x="38" y="30"/>
                </a:cxn>
                <a:cxn ang="0">
                  <a:pos x="40" y="46"/>
                </a:cxn>
                <a:cxn ang="0">
                  <a:pos x="40" y="64"/>
                </a:cxn>
                <a:cxn ang="0">
                  <a:pos x="2" y="328"/>
                </a:cxn>
                <a:cxn ang="0">
                  <a:pos x="2" y="328"/>
                </a:cxn>
                <a:cxn ang="0">
                  <a:pos x="0" y="314"/>
                </a:cxn>
                <a:cxn ang="0">
                  <a:pos x="0" y="300"/>
                </a:cxn>
                <a:cxn ang="0">
                  <a:pos x="0" y="300"/>
                </a:cxn>
              </a:cxnLst>
              <a:rect l="0" t="0" r="r" b="b"/>
              <a:pathLst>
                <a:path w="40" h="328">
                  <a:moveTo>
                    <a:pt x="0" y="30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32" y="14"/>
                  </a:lnTo>
                  <a:lnTo>
                    <a:pt x="38" y="30"/>
                  </a:lnTo>
                  <a:lnTo>
                    <a:pt x="40" y="46"/>
                  </a:lnTo>
                  <a:lnTo>
                    <a:pt x="40" y="64"/>
                  </a:lnTo>
                  <a:lnTo>
                    <a:pt x="2" y="328"/>
                  </a:lnTo>
                  <a:lnTo>
                    <a:pt x="2" y="328"/>
                  </a:lnTo>
                  <a:lnTo>
                    <a:pt x="0" y="314"/>
                  </a:lnTo>
                  <a:lnTo>
                    <a:pt x="0" y="300"/>
                  </a:lnTo>
                  <a:lnTo>
                    <a:pt x="0" y="300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20"/>
            <p:cNvSpPr>
              <a:spLocks/>
            </p:cNvSpPr>
            <p:nvPr/>
          </p:nvSpPr>
          <p:spPr bwMode="auto">
            <a:xfrm>
              <a:off x="1368425" y="3359974"/>
              <a:ext cx="371475" cy="974725"/>
            </a:xfrm>
            <a:custGeom>
              <a:avLst/>
              <a:gdLst/>
              <a:ahLst/>
              <a:cxnLst>
                <a:cxn ang="0">
                  <a:pos x="2" y="524"/>
                </a:cxn>
                <a:cxn ang="0">
                  <a:pos x="2" y="524"/>
                </a:cxn>
                <a:cxn ang="0">
                  <a:pos x="0" y="540"/>
                </a:cxn>
                <a:cxn ang="0">
                  <a:pos x="2" y="554"/>
                </a:cxn>
                <a:cxn ang="0">
                  <a:pos x="8" y="570"/>
                </a:cxn>
                <a:cxn ang="0">
                  <a:pos x="14" y="582"/>
                </a:cxn>
                <a:cxn ang="0">
                  <a:pos x="24" y="594"/>
                </a:cxn>
                <a:cxn ang="0">
                  <a:pos x="36" y="602"/>
                </a:cxn>
                <a:cxn ang="0">
                  <a:pos x="50" y="610"/>
                </a:cxn>
                <a:cxn ang="0">
                  <a:pos x="64" y="614"/>
                </a:cxn>
                <a:cxn ang="0">
                  <a:pos x="64" y="614"/>
                </a:cxn>
                <a:cxn ang="0">
                  <a:pos x="64" y="614"/>
                </a:cxn>
                <a:cxn ang="0">
                  <a:pos x="80" y="614"/>
                </a:cxn>
                <a:cxn ang="0">
                  <a:pos x="96" y="612"/>
                </a:cxn>
                <a:cxn ang="0">
                  <a:pos x="110" y="608"/>
                </a:cxn>
                <a:cxn ang="0">
                  <a:pos x="122" y="600"/>
                </a:cxn>
                <a:cxn ang="0">
                  <a:pos x="134" y="590"/>
                </a:cxn>
                <a:cxn ang="0">
                  <a:pos x="142" y="578"/>
                </a:cxn>
                <a:cxn ang="0">
                  <a:pos x="150" y="566"/>
                </a:cxn>
                <a:cxn ang="0">
                  <a:pos x="154" y="550"/>
                </a:cxn>
                <a:cxn ang="0">
                  <a:pos x="232" y="90"/>
                </a:cxn>
                <a:cxn ang="0">
                  <a:pos x="232" y="90"/>
                </a:cxn>
                <a:cxn ang="0">
                  <a:pos x="234" y="74"/>
                </a:cxn>
                <a:cxn ang="0">
                  <a:pos x="232" y="60"/>
                </a:cxn>
                <a:cxn ang="0">
                  <a:pos x="226" y="46"/>
                </a:cxn>
                <a:cxn ang="0">
                  <a:pos x="220" y="32"/>
                </a:cxn>
                <a:cxn ang="0">
                  <a:pos x="210" y="22"/>
                </a:cxn>
                <a:cxn ang="0">
                  <a:pos x="198" y="12"/>
                </a:cxn>
                <a:cxn ang="0">
                  <a:pos x="184" y="6"/>
                </a:cxn>
                <a:cxn ang="0">
                  <a:pos x="170" y="2"/>
                </a:cxn>
                <a:cxn ang="0">
                  <a:pos x="170" y="2"/>
                </a:cxn>
                <a:cxn ang="0">
                  <a:pos x="170" y="2"/>
                </a:cxn>
                <a:cxn ang="0">
                  <a:pos x="154" y="0"/>
                </a:cxn>
                <a:cxn ang="0">
                  <a:pos x="138" y="2"/>
                </a:cxn>
                <a:cxn ang="0">
                  <a:pos x="124" y="8"/>
                </a:cxn>
                <a:cxn ang="0">
                  <a:pos x="112" y="14"/>
                </a:cxn>
                <a:cxn ang="0">
                  <a:pos x="100" y="24"/>
                </a:cxn>
                <a:cxn ang="0">
                  <a:pos x="92" y="36"/>
                </a:cxn>
                <a:cxn ang="0">
                  <a:pos x="84" y="50"/>
                </a:cxn>
                <a:cxn ang="0">
                  <a:pos x="80" y="64"/>
                </a:cxn>
                <a:cxn ang="0">
                  <a:pos x="2" y="524"/>
                </a:cxn>
              </a:cxnLst>
              <a:rect l="0" t="0" r="r" b="b"/>
              <a:pathLst>
                <a:path w="234" h="614">
                  <a:moveTo>
                    <a:pt x="2" y="524"/>
                  </a:moveTo>
                  <a:lnTo>
                    <a:pt x="2" y="524"/>
                  </a:lnTo>
                  <a:lnTo>
                    <a:pt x="0" y="540"/>
                  </a:lnTo>
                  <a:lnTo>
                    <a:pt x="2" y="554"/>
                  </a:lnTo>
                  <a:lnTo>
                    <a:pt x="8" y="570"/>
                  </a:lnTo>
                  <a:lnTo>
                    <a:pt x="14" y="582"/>
                  </a:lnTo>
                  <a:lnTo>
                    <a:pt x="24" y="594"/>
                  </a:lnTo>
                  <a:lnTo>
                    <a:pt x="36" y="602"/>
                  </a:lnTo>
                  <a:lnTo>
                    <a:pt x="50" y="610"/>
                  </a:lnTo>
                  <a:lnTo>
                    <a:pt x="64" y="614"/>
                  </a:lnTo>
                  <a:lnTo>
                    <a:pt x="64" y="614"/>
                  </a:lnTo>
                  <a:lnTo>
                    <a:pt x="64" y="614"/>
                  </a:lnTo>
                  <a:lnTo>
                    <a:pt x="80" y="614"/>
                  </a:lnTo>
                  <a:lnTo>
                    <a:pt x="96" y="612"/>
                  </a:lnTo>
                  <a:lnTo>
                    <a:pt x="110" y="608"/>
                  </a:lnTo>
                  <a:lnTo>
                    <a:pt x="122" y="600"/>
                  </a:lnTo>
                  <a:lnTo>
                    <a:pt x="134" y="590"/>
                  </a:lnTo>
                  <a:lnTo>
                    <a:pt x="142" y="578"/>
                  </a:lnTo>
                  <a:lnTo>
                    <a:pt x="150" y="566"/>
                  </a:lnTo>
                  <a:lnTo>
                    <a:pt x="154" y="550"/>
                  </a:lnTo>
                  <a:lnTo>
                    <a:pt x="232" y="90"/>
                  </a:lnTo>
                  <a:lnTo>
                    <a:pt x="232" y="90"/>
                  </a:lnTo>
                  <a:lnTo>
                    <a:pt x="234" y="74"/>
                  </a:lnTo>
                  <a:lnTo>
                    <a:pt x="232" y="60"/>
                  </a:lnTo>
                  <a:lnTo>
                    <a:pt x="226" y="46"/>
                  </a:lnTo>
                  <a:lnTo>
                    <a:pt x="220" y="32"/>
                  </a:lnTo>
                  <a:lnTo>
                    <a:pt x="210" y="22"/>
                  </a:lnTo>
                  <a:lnTo>
                    <a:pt x="198" y="12"/>
                  </a:lnTo>
                  <a:lnTo>
                    <a:pt x="184" y="6"/>
                  </a:lnTo>
                  <a:lnTo>
                    <a:pt x="170" y="2"/>
                  </a:lnTo>
                  <a:lnTo>
                    <a:pt x="170" y="2"/>
                  </a:lnTo>
                  <a:lnTo>
                    <a:pt x="170" y="2"/>
                  </a:lnTo>
                  <a:lnTo>
                    <a:pt x="154" y="0"/>
                  </a:lnTo>
                  <a:lnTo>
                    <a:pt x="138" y="2"/>
                  </a:lnTo>
                  <a:lnTo>
                    <a:pt x="124" y="8"/>
                  </a:lnTo>
                  <a:lnTo>
                    <a:pt x="112" y="14"/>
                  </a:lnTo>
                  <a:lnTo>
                    <a:pt x="100" y="24"/>
                  </a:lnTo>
                  <a:lnTo>
                    <a:pt x="92" y="36"/>
                  </a:lnTo>
                  <a:lnTo>
                    <a:pt x="84" y="50"/>
                  </a:lnTo>
                  <a:lnTo>
                    <a:pt x="80" y="64"/>
                  </a:lnTo>
                  <a:lnTo>
                    <a:pt x="2" y="524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21"/>
            <p:cNvSpPr>
              <a:spLocks/>
            </p:cNvSpPr>
            <p:nvPr/>
          </p:nvSpPr>
          <p:spPr bwMode="auto">
            <a:xfrm>
              <a:off x="1673225" y="3401249"/>
              <a:ext cx="66675" cy="520700"/>
            </a:xfrm>
            <a:custGeom>
              <a:avLst/>
              <a:gdLst/>
              <a:ahLst/>
              <a:cxnLst>
                <a:cxn ang="0">
                  <a:pos x="0" y="300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32" y="14"/>
                </a:cxn>
                <a:cxn ang="0">
                  <a:pos x="38" y="30"/>
                </a:cxn>
                <a:cxn ang="0">
                  <a:pos x="42" y="46"/>
                </a:cxn>
                <a:cxn ang="0">
                  <a:pos x="40" y="64"/>
                </a:cxn>
                <a:cxn ang="0">
                  <a:pos x="2" y="328"/>
                </a:cxn>
                <a:cxn ang="0">
                  <a:pos x="2" y="328"/>
                </a:cxn>
                <a:cxn ang="0">
                  <a:pos x="0" y="314"/>
                </a:cxn>
                <a:cxn ang="0">
                  <a:pos x="0" y="300"/>
                </a:cxn>
                <a:cxn ang="0">
                  <a:pos x="0" y="300"/>
                </a:cxn>
              </a:cxnLst>
              <a:rect l="0" t="0" r="r" b="b"/>
              <a:pathLst>
                <a:path w="42" h="328">
                  <a:moveTo>
                    <a:pt x="0" y="30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32" y="14"/>
                  </a:lnTo>
                  <a:lnTo>
                    <a:pt x="38" y="30"/>
                  </a:lnTo>
                  <a:lnTo>
                    <a:pt x="42" y="46"/>
                  </a:lnTo>
                  <a:lnTo>
                    <a:pt x="40" y="64"/>
                  </a:lnTo>
                  <a:lnTo>
                    <a:pt x="2" y="328"/>
                  </a:lnTo>
                  <a:lnTo>
                    <a:pt x="2" y="328"/>
                  </a:lnTo>
                  <a:lnTo>
                    <a:pt x="0" y="314"/>
                  </a:lnTo>
                  <a:lnTo>
                    <a:pt x="0" y="300"/>
                  </a:lnTo>
                  <a:lnTo>
                    <a:pt x="0" y="300"/>
                  </a:lnTo>
                  <a:close/>
                </a:path>
              </a:pathLst>
            </a:custGeom>
            <a:solidFill>
              <a:srgbClr val="EE984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2"/>
            <p:cNvSpPr>
              <a:spLocks/>
            </p:cNvSpPr>
            <p:nvPr/>
          </p:nvSpPr>
          <p:spPr bwMode="auto">
            <a:xfrm>
              <a:off x="1584325" y="2972624"/>
              <a:ext cx="460375" cy="1508125"/>
            </a:xfrm>
            <a:custGeom>
              <a:avLst/>
              <a:gdLst/>
              <a:ahLst/>
              <a:cxnLst>
                <a:cxn ang="0">
                  <a:pos x="2" y="860"/>
                </a:cxn>
                <a:cxn ang="0">
                  <a:pos x="2" y="860"/>
                </a:cxn>
                <a:cxn ang="0">
                  <a:pos x="0" y="876"/>
                </a:cxn>
                <a:cxn ang="0">
                  <a:pos x="2" y="890"/>
                </a:cxn>
                <a:cxn ang="0">
                  <a:pos x="6" y="904"/>
                </a:cxn>
                <a:cxn ang="0">
                  <a:pos x="14" y="918"/>
                </a:cxn>
                <a:cxn ang="0">
                  <a:pos x="24" y="928"/>
                </a:cxn>
                <a:cxn ang="0">
                  <a:pos x="36" y="938"/>
                </a:cxn>
                <a:cxn ang="0">
                  <a:pos x="48" y="944"/>
                </a:cxn>
                <a:cxn ang="0">
                  <a:pos x="64" y="950"/>
                </a:cxn>
                <a:cxn ang="0">
                  <a:pos x="64" y="950"/>
                </a:cxn>
                <a:cxn ang="0">
                  <a:pos x="64" y="950"/>
                </a:cxn>
                <a:cxn ang="0">
                  <a:pos x="80" y="950"/>
                </a:cxn>
                <a:cxn ang="0">
                  <a:pos x="94" y="948"/>
                </a:cxn>
                <a:cxn ang="0">
                  <a:pos x="108" y="944"/>
                </a:cxn>
                <a:cxn ang="0">
                  <a:pos x="122" y="936"/>
                </a:cxn>
                <a:cxn ang="0">
                  <a:pos x="132" y="926"/>
                </a:cxn>
                <a:cxn ang="0">
                  <a:pos x="142" y="914"/>
                </a:cxn>
                <a:cxn ang="0">
                  <a:pos x="148" y="902"/>
                </a:cxn>
                <a:cxn ang="0">
                  <a:pos x="154" y="886"/>
                </a:cxn>
                <a:cxn ang="0">
                  <a:pos x="290" y="90"/>
                </a:cxn>
                <a:cxn ang="0">
                  <a:pos x="290" y="90"/>
                </a:cxn>
                <a:cxn ang="0">
                  <a:pos x="290" y="74"/>
                </a:cxn>
                <a:cxn ang="0">
                  <a:pos x="288" y="58"/>
                </a:cxn>
                <a:cxn ang="0">
                  <a:pos x="284" y="44"/>
                </a:cxn>
                <a:cxn ang="0">
                  <a:pos x="276" y="32"/>
                </a:cxn>
                <a:cxn ang="0">
                  <a:pos x="266" y="20"/>
                </a:cxn>
                <a:cxn ang="0">
                  <a:pos x="256" y="12"/>
                </a:cxn>
                <a:cxn ang="0">
                  <a:pos x="242" y="4"/>
                </a:cxn>
                <a:cxn ang="0">
                  <a:pos x="226" y="0"/>
                </a:cxn>
                <a:cxn ang="0">
                  <a:pos x="226" y="0"/>
                </a:cxn>
                <a:cxn ang="0">
                  <a:pos x="226" y="0"/>
                </a:cxn>
                <a:cxn ang="0">
                  <a:pos x="210" y="0"/>
                </a:cxn>
                <a:cxn ang="0">
                  <a:pos x="196" y="2"/>
                </a:cxn>
                <a:cxn ang="0">
                  <a:pos x="182" y="6"/>
                </a:cxn>
                <a:cxn ang="0">
                  <a:pos x="168" y="14"/>
                </a:cxn>
                <a:cxn ang="0">
                  <a:pos x="158" y="24"/>
                </a:cxn>
                <a:cxn ang="0">
                  <a:pos x="148" y="34"/>
                </a:cxn>
                <a:cxn ang="0">
                  <a:pos x="142" y="48"/>
                </a:cxn>
                <a:cxn ang="0">
                  <a:pos x="138" y="64"/>
                </a:cxn>
                <a:cxn ang="0">
                  <a:pos x="2" y="860"/>
                </a:cxn>
              </a:cxnLst>
              <a:rect l="0" t="0" r="r" b="b"/>
              <a:pathLst>
                <a:path w="290" h="950">
                  <a:moveTo>
                    <a:pt x="2" y="860"/>
                  </a:moveTo>
                  <a:lnTo>
                    <a:pt x="2" y="860"/>
                  </a:lnTo>
                  <a:lnTo>
                    <a:pt x="0" y="876"/>
                  </a:lnTo>
                  <a:lnTo>
                    <a:pt x="2" y="890"/>
                  </a:lnTo>
                  <a:lnTo>
                    <a:pt x="6" y="904"/>
                  </a:lnTo>
                  <a:lnTo>
                    <a:pt x="14" y="918"/>
                  </a:lnTo>
                  <a:lnTo>
                    <a:pt x="24" y="928"/>
                  </a:lnTo>
                  <a:lnTo>
                    <a:pt x="36" y="938"/>
                  </a:lnTo>
                  <a:lnTo>
                    <a:pt x="48" y="944"/>
                  </a:lnTo>
                  <a:lnTo>
                    <a:pt x="64" y="950"/>
                  </a:lnTo>
                  <a:lnTo>
                    <a:pt x="64" y="950"/>
                  </a:lnTo>
                  <a:lnTo>
                    <a:pt x="64" y="950"/>
                  </a:lnTo>
                  <a:lnTo>
                    <a:pt x="80" y="950"/>
                  </a:lnTo>
                  <a:lnTo>
                    <a:pt x="94" y="948"/>
                  </a:lnTo>
                  <a:lnTo>
                    <a:pt x="108" y="944"/>
                  </a:lnTo>
                  <a:lnTo>
                    <a:pt x="122" y="936"/>
                  </a:lnTo>
                  <a:lnTo>
                    <a:pt x="132" y="926"/>
                  </a:lnTo>
                  <a:lnTo>
                    <a:pt x="142" y="914"/>
                  </a:lnTo>
                  <a:lnTo>
                    <a:pt x="148" y="902"/>
                  </a:lnTo>
                  <a:lnTo>
                    <a:pt x="154" y="886"/>
                  </a:lnTo>
                  <a:lnTo>
                    <a:pt x="290" y="90"/>
                  </a:lnTo>
                  <a:lnTo>
                    <a:pt x="290" y="90"/>
                  </a:lnTo>
                  <a:lnTo>
                    <a:pt x="290" y="74"/>
                  </a:lnTo>
                  <a:lnTo>
                    <a:pt x="288" y="58"/>
                  </a:lnTo>
                  <a:lnTo>
                    <a:pt x="284" y="44"/>
                  </a:lnTo>
                  <a:lnTo>
                    <a:pt x="276" y="32"/>
                  </a:lnTo>
                  <a:lnTo>
                    <a:pt x="266" y="20"/>
                  </a:lnTo>
                  <a:lnTo>
                    <a:pt x="256" y="12"/>
                  </a:lnTo>
                  <a:lnTo>
                    <a:pt x="242" y="4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10" y="0"/>
                  </a:lnTo>
                  <a:lnTo>
                    <a:pt x="196" y="2"/>
                  </a:lnTo>
                  <a:lnTo>
                    <a:pt x="182" y="6"/>
                  </a:lnTo>
                  <a:lnTo>
                    <a:pt x="168" y="14"/>
                  </a:lnTo>
                  <a:lnTo>
                    <a:pt x="158" y="24"/>
                  </a:lnTo>
                  <a:lnTo>
                    <a:pt x="148" y="34"/>
                  </a:lnTo>
                  <a:lnTo>
                    <a:pt x="142" y="48"/>
                  </a:lnTo>
                  <a:lnTo>
                    <a:pt x="138" y="64"/>
                  </a:lnTo>
                  <a:lnTo>
                    <a:pt x="2" y="860"/>
                  </a:lnTo>
                  <a:close/>
                </a:path>
              </a:pathLst>
            </a:custGeom>
            <a:solidFill>
              <a:srgbClr val="FAB0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23"/>
            <p:cNvSpPr>
              <a:spLocks/>
            </p:cNvSpPr>
            <p:nvPr/>
          </p:nvSpPr>
          <p:spPr bwMode="auto">
            <a:xfrm>
              <a:off x="1835150" y="3007549"/>
              <a:ext cx="161925" cy="155575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6" y="42"/>
                </a:cxn>
                <a:cxn ang="0">
                  <a:pos x="6" y="42"/>
                </a:cxn>
                <a:cxn ang="0">
                  <a:pos x="8" y="32"/>
                </a:cxn>
                <a:cxn ang="0">
                  <a:pos x="12" y="24"/>
                </a:cxn>
                <a:cxn ang="0">
                  <a:pos x="18" y="16"/>
                </a:cxn>
                <a:cxn ang="0">
                  <a:pos x="26" y="10"/>
                </a:cxn>
                <a:cxn ang="0">
                  <a:pos x="34" y="6"/>
                </a:cxn>
                <a:cxn ang="0">
                  <a:pos x="42" y="2"/>
                </a:cxn>
                <a:cxn ang="0">
                  <a:pos x="52" y="0"/>
                </a:cxn>
                <a:cxn ang="0">
                  <a:pos x="62" y="2"/>
                </a:cxn>
                <a:cxn ang="0">
                  <a:pos x="62" y="2"/>
                </a:cxn>
                <a:cxn ang="0">
                  <a:pos x="72" y="4"/>
                </a:cxn>
                <a:cxn ang="0">
                  <a:pos x="80" y="8"/>
                </a:cxn>
                <a:cxn ang="0">
                  <a:pos x="88" y="14"/>
                </a:cxn>
                <a:cxn ang="0">
                  <a:pos x="94" y="22"/>
                </a:cxn>
                <a:cxn ang="0">
                  <a:pos x="98" y="30"/>
                </a:cxn>
                <a:cxn ang="0">
                  <a:pos x="102" y="38"/>
                </a:cxn>
                <a:cxn ang="0">
                  <a:pos x="102" y="48"/>
                </a:cxn>
                <a:cxn ang="0">
                  <a:pos x="102" y="58"/>
                </a:cxn>
                <a:cxn ang="0">
                  <a:pos x="96" y="96"/>
                </a:cxn>
                <a:cxn ang="0">
                  <a:pos x="96" y="96"/>
                </a:cxn>
                <a:cxn ang="0">
                  <a:pos x="84" y="98"/>
                </a:cxn>
                <a:cxn ang="0">
                  <a:pos x="70" y="98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26" y="92"/>
                </a:cxn>
                <a:cxn ang="0">
                  <a:pos x="12" y="88"/>
                </a:cxn>
                <a:cxn ang="0">
                  <a:pos x="6" y="84"/>
                </a:cxn>
                <a:cxn ang="0">
                  <a:pos x="0" y="78"/>
                </a:cxn>
                <a:cxn ang="0">
                  <a:pos x="0" y="78"/>
                </a:cxn>
              </a:cxnLst>
              <a:rect l="0" t="0" r="r" b="b"/>
              <a:pathLst>
                <a:path w="102" h="98">
                  <a:moveTo>
                    <a:pt x="0" y="78"/>
                  </a:moveTo>
                  <a:lnTo>
                    <a:pt x="6" y="42"/>
                  </a:lnTo>
                  <a:lnTo>
                    <a:pt x="6" y="42"/>
                  </a:lnTo>
                  <a:lnTo>
                    <a:pt x="8" y="32"/>
                  </a:lnTo>
                  <a:lnTo>
                    <a:pt x="12" y="24"/>
                  </a:lnTo>
                  <a:lnTo>
                    <a:pt x="18" y="16"/>
                  </a:lnTo>
                  <a:lnTo>
                    <a:pt x="26" y="10"/>
                  </a:lnTo>
                  <a:lnTo>
                    <a:pt x="34" y="6"/>
                  </a:lnTo>
                  <a:lnTo>
                    <a:pt x="42" y="2"/>
                  </a:lnTo>
                  <a:lnTo>
                    <a:pt x="52" y="0"/>
                  </a:lnTo>
                  <a:lnTo>
                    <a:pt x="62" y="2"/>
                  </a:lnTo>
                  <a:lnTo>
                    <a:pt x="62" y="2"/>
                  </a:lnTo>
                  <a:lnTo>
                    <a:pt x="72" y="4"/>
                  </a:lnTo>
                  <a:lnTo>
                    <a:pt x="80" y="8"/>
                  </a:lnTo>
                  <a:lnTo>
                    <a:pt x="88" y="14"/>
                  </a:lnTo>
                  <a:lnTo>
                    <a:pt x="94" y="22"/>
                  </a:lnTo>
                  <a:lnTo>
                    <a:pt x="98" y="30"/>
                  </a:lnTo>
                  <a:lnTo>
                    <a:pt x="102" y="38"/>
                  </a:lnTo>
                  <a:lnTo>
                    <a:pt x="102" y="48"/>
                  </a:lnTo>
                  <a:lnTo>
                    <a:pt x="102" y="58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84" y="98"/>
                  </a:lnTo>
                  <a:lnTo>
                    <a:pt x="70" y="98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26" y="92"/>
                  </a:lnTo>
                  <a:lnTo>
                    <a:pt x="12" y="88"/>
                  </a:lnTo>
                  <a:lnTo>
                    <a:pt x="6" y="84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FED8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24"/>
            <p:cNvSpPr>
              <a:spLocks/>
            </p:cNvSpPr>
            <p:nvPr/>
          </p:nvSpPr>
          <p:spPr bwMode="auto">
            <a:xfrm>
              <a:off x="1739900" y="3620324"/>
              <a:ext cx="168275" cy="4127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100" y="26"/>
                </a:cxn>
                <a:cxn ang="0">
                  <a:pos x="100" y="26"/>
                </a:cxn>
                <a:cxn ang="0">
                  <a:pos x="104" y="26"/>
                </a:cxn>
                <a:cxn ang="0">
                  <a:pos x="106" y="22"/>
                </a:cxn>
                <a:cxn ang="0">
                  <a:pos x="106" y="22"/>
                </a:cxn>
                <a:cxn ang="0">
                  <a:pos x="106" y="22"/>
                </a:cxn>
                <a:cxn ang="0">
                  <a:pos x="106" y="18"/>
                </a:cxn>
                <a:cxn ang="0">
                  <a:pos x="102" y="1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06" h="26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4" y="10"/>
                  </a:lnTo>
                  <a:lnTo>
                    <a:pt x="100" y="26"/>
                  </a:lnTo>
                  <a:lnTo>
                    <a:pt x="100" y="26"/>
                  </a:lnTo>
                  <a:lnTo>
                    <a:pt x="104" y="26"/>
                  </a:lnTo>
                  <a:lnTo>
                    <a:pt x="106" y="22"/>
                  </a:lnTo>
                  <a:lnTo>
                    <a:pt x="106" y="22"/>
                  </a:lnTo>
                  <a:lnTo>
                    <a:pt x="106" y="22"/>
                  </a:lnTo>
                  <a:lnTo>
                    <a:pt x="106" y="18"/>
                  </a:lnTo>
                  <a:lnTo>
                    <a:pt x="102" y="16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ED8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25"/>
            <p:cNvSpPr>
              <a:spLocks/>
            </p:cNvSpPr>
            <p:nvPr/>
          </p:nvSpPr>
          <p:spPr bwMode="auto">
            <a:xfrm>
              <a:off x="1771650" y="3671124"/>
              <a:ext cx="92075" cy="2857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4" y="16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6" y="10"/>
                </a:cxn>
                <a:cxn ang="0">
                  <a:pos x="52" y="8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58" h="18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4" y="1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4" y="16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6" y="10"/>
                  </a:lnTo>
                  <a:lnTo>
                    <a:pt x="52" y="8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ED8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26"/>
            <p:cNvSpPr>
              <a:spLocks/>
            </p:cNvSpPr>
            <p:nvPr/>
          </p:nvSpPr>
          <p:spPr bwMode="auto">
            <a:xfrm>
              <a:off x="625475" y="4553774"/>
              <a:ext cx="1092200" cy="1117600"/>
            </a:xfrm>
            <a:custGeom>
              <a:avLst/>
              <a:gdLst/>
              <a:ahLst/>
              <a:cxnLst>
                <a:cxn ang="0">
                  <a:pos x="688" y="74"/>
                </a:cxn>
                <a:cxn ang="0">
                  <a:pos x="628" y="704"/>
                </a:cxn>
                <a:cxn ang="0">
                  <a:pos x="0" y="704"/>
                </a:cxn>
                <a:cxn ang="0">
                  <a:pos x="178" y="0"/>
                </a:cxn>
                <a:cxn ang="0">
                  <a:pos x="178" y="0"/>
                </a:cxn>
                <a:cxn ang="0">
                  <a:pos x="198" y="8"/>
                </a:cxn>
                <a:cxn ang="0">
                  <a:pos x="222" y="16"/>
                </a:cxn>
                <a:cxn ang="0">
                  <a:pos x="282" y="30"/>
                </a:cxn>
                <a:cxn ang="0">
                  <a:pos x="356" y="44"/>
                </a:cxn>
                <a:cxn ang="0">
                  <a:pos x="434" y="56"/>
                </a:cxn>
                <a:cxn ang="0">
                  <a:pos x="512" y="66"/>
                </a:cxn>
                <a:cxn ang="0">
                  <a:pos x="586" y="72"/>
                </a:cxn>
                <a:cxn ang="0">
                  <a:pos x="646" y="76"/>
                </a:cxn>
                <a:cxn ang="0">
                  <a:pos x="668" y="74"/>
                </a:cxn>
                <a:cxn ang="0">
                  <a:pos x="688" y="74"/>
                </a:cxn>
                <a:cxn ang="0">
                  <a:pos x="688" y="74"/>
                </a:cxn>
              </a:cxnLst>
              <a:rect l="0" t="0" r="r" b="b"/>
              <a:pathLst>
                <a:path w="688" h="704">
                  <a:moveTo>
                    <a:pt x="688" y="74"/>
                  </a:moveTo>
                  <a:lnTo>
                    <a:pt x="628" y="704"/>
                  </a:lnTo>
                  <a:lnTo>
                    <a:pt x="0" y="704"/>
                  </a:lnTo>
                  <a:lnTo>
                    <a:pt x="178" y="0"/>
                  </a:lnTo>
                  <a:lnTo>
                    <a:pt x="178" y="0"/>
                  </a:lnTo>
                  <a:lnTo>
                    <a:pt x="198" y="8"/>
                  </a:lnTo>
                  <a:lnTo>
                    <a:pt x="222" y="16"/>
                  </a:lnTo>
                  <a:lnTo>
                    <a:pt x="282" y="30"/>
                  </a:lnTo>
                  <a:lnTo>
                    <a:pt x="356" y="44"/>
                  </a:lnTo>
                  <a:lnTo>
                    <a:pt x="434" y="56"/>
                  </a:lnTo>
                  <a:lnTo>
                    <a:pt x="512" y="66"/>
                  </a:lnTo>
                  <a:lnTo>
                    <a:pt x="586" y="72"/>
                  </a:lnTo>
                  <a:lnTo>
                    <a:pt x="646" y="76"/>
                  </a:lnTo>
                  <a:lnTo>
                    <a:pt x="668" y="74"/>
                  </a:lnTo>
                  <a:lnTo>
                    <a:pt x="688" y="74"/>
                  </a:lnTo>
                  <a:lnTo>
                    <a:pt x="688" y="74"/>
                  </a:lnTo>
                  <a:close/>
                </a:path>
              </a:pathLst>
            </a:custGeom>
            <a:solidFill>
              <a:srgbClr val="F293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5" name="그룹 64"/>
          <p:cNvGrpSpPr/>
          <p:nvPr userDrawn="1"/>
        </p:nvGrpSpPr>
        <p:grpSpPr>
          <a:xfrm>
            <a:off x="473075" y="361950"/>
            <a:ext cx="8670925" cy="6188075"/>
            <a:chOff x="473075" y="361950"/>
            <a:chExt cx="8670925" cy="6188075"/>
          </a:xfrm>
        </p:grpSpPr>
        <p:sp>
          <p:nvSpPr>
            <p:cNvPr id="1029" name="Freeform 5"/>
            <p:cNvSpPr>
              <a:spLocks noEditPoints="1"/>
            </p:cNvSpPr>
            <p:nvPr userDrawn="1"/>
          </p:nvSpPr>
          <p:spPr bwMode="auto">
            <a:xfrm>
              <a:off x="473075" y="361950"/>
              <a:ext cx="8670925" cy="6188075"/>
            </a:xfrm>
            <a:custGeom>
              <a:avLst/>
              <a:gdLst/>
              <a:ahLst/>
              <a:cxnLst>
                <a:cxn ang="0">
                  <a:pos x="344" y="3502"/>
                </a:cxn>
                <a:cxn ang="0">
                  <a:pos x="300" y="3492"/>
                </a:cxn>
                <a:cxn ang="0">
                  <a:pos x="264" y="3468"/>
                </a:cxn>
                <a:cxn ang="0">
                  <a:pos x="234" y="3438"/>
                </a:cxn>
                <a:cxn ang="0">
                  <a:pos x="216" y="3398"/>
                </a:cxn>
                <a:cxn ang="0">
                  <a:pos x="210" y="3354"/>
                </a:cxn>
                <a:cxn ang="0">
                  <a:pos x="210" y="318"/>
                </a:cxn>
                <a:cxn ang="0">
                  <a:pos x="222" y="274"/>
                </a:cxn>
                <a:cxn ang="0">
                  <a:pos x="244" y="238"/>
                </a:cxn>
                <a:cxn ang="0">
                  <a:pos x="276" y="210"/>
                </a:cxn>
                <a:cxn ang="0">
                  <a:pos x="314" y="190"/>
                </a:cxn>
                <a:cxn ang="0">
                  <a:pos x="358" y="184"/>
                </a:cxn>
                <a:cxn ang="0">
                  <a:pos x="174" y="0"/>
                </a:cxn>
                <a:cxn ang="0">
                  <a:pos x="140" y="2"/>
                </a:cxn>
                <a:cxn ang="0">
                  <a:pos x="90" y="20"/>
                </a:cxn>
                <a:cxn ang="0">
                  <a:pos x="50" y="50"/>
                </a:cxn>
                <a:cxn ang="0">
                  <a:pos x="20" y="90"/>
                </a:cxn>
                <a:cxn ang="0">
                  <a:pos x="2" y="140"/>
                </a:cxn>
                <a:cxn ang="0">
                  <a:pos x="0" y="3722"/>
                </a:cxn>
                <a:cxn ang="0">
                  <a:pos x="2" y="3758"/>
                </a:cxn>
                <a:cxn ang="0">
                  <a:pos x="20" y="3806"/>
                </a:cxn>
                <a:cxn ang="0">
                  <a:pos x="50" y="3846"/>
                </a:cxn>
                <a:cxn ang="0">
                  <a:pos x="90" y="3876"/>
                </a:cxn>
                <a:cxn ang="0">
                  <a:pos x="140" y="3894"/>
                </a:cxn>
                <a:cxn ang="0">
                  <a:pos x="5462" y="3898"/>
                </a:cxn>
                <a:cxn ang="0">
                  <a:pos x="2844" y="78"/>
                </a:cxn>
                <a:cxn ang="0">
                  <a:pos x="3092" y="80"/>
                </a:cxn>
                <a:cxn ang="0">
                  <a:pos x="3110" y="106"/>
                </a:cxn>
                <a:cxn ang="0">
                  <a:pos x="3102" y="126"/>
                </a:cxn>
                <a:cxn ang="0">
                  <a:pos x="2844" y="134"/>
                </a:cxn>
                <a:cxn ang="0">
                  <a:pos x="2824" y="126"/>
                </a:cxn>
                <a:cxn ang="0">
                  <a:pos x="2816" y="106"/>
                </a:cxn>
                <a:cxn ang="0">
                  <a:pos x="2832" y="80"/>
                </a:cxn>
                <a:cxn ang="0">
                  <a:pos x="2962" y="3756"/>
                </a:cxn>
                <a:cxn ang="0">
                  <a:pos x="2882" y="3750"/>
                </a:cxn>
                <a:cxn ang="0">
                  <a:pos x="2788" y="3726"/>
                </a:cxn>
                <a:cxn ang="0">
                  <a:pos x="2758" y="3702"/>
                </a:cxn>
                <a:cxn ang="0">
                  <a:pos x="2754" y="3688"/>
                </a:cxn>
                <a:cxn ang="0">
                  <a:pos x="2762" y="3668"/>
                </a:cxn>
                <a:cxn ang="0">
                  <a:pos x="2814" y="3640"/>
                </a:cxn>
                <a:cxn ang="0">
                  <a:pos x="2920" y="3622"/>
                </a:cxn>
                <a:cxn ang="0">
                  <a:pos x="3004" y="3622"/>
                </a:cxn>
                <a:cxn ang="0">
                  <a:pos x="3110" y="3640"/>
                </a:cxn>
                <a:cxn ang="0">
                  <a:pos x="3162" y="3668"/>
                </a:cxn>
                <a:cxn ang="0">
                  <a:pos x="3172" y="3688"/>
                </a:cxn>
                <a:cxn ang="0">
                  <a:pos x="3168" y="3702"/>
                </a:cxn>
                <a:cxn ang="0">
                  <a:pos x="3136" y="3726"/>
                </a:cxn>
                <a:cxn ang="0">
                  <a:pos x="3044" y="3750"/>
                </a:cxn>
                <a:cxn ang="0">
                  <a:pos x="2962" y="3756"/>
                </a:cxn>
              </a:cxnLst>
              <a:rect l="0" t="0" r="r" b="b"/>
              <a:pathLst>
                <a:path w="5462" h="3898">
                  <a:moveTo>
                    <a:pt x="358" y="3502"/>
                  </a:moveTo>
                  <a:lnTo>
                    <a:pt x="358" y="3502"/>
                  </a:lnTo>
                  <a:lnTo>
                    <a:pt x="344" y="3502"/>
                  </a:lnTo>
                  <a:lnTo>
                    <a:pt x="328" y="3500"/>
                  </a:lnTo>
                  <a:lnTo>
                    <a:pt x="314" y="3496"/>
                  </a:lnTo>
                  <a:lnTo>
                    <a:pt x="300" y="3492"/>
                  </a:lnTo>
                  <a:lnTo>
                    <a:pt x="288" y="3484"/>
                  </a:lnTo>
                  <a:lnTo>
                    <a:pt x="276" y="3478"/>
                  </a:lnTo>
                  <a:lnTo>
                    <a:pt x="264" y="3468"/>
                  </a:lnTo>
                  <a:lnTo>
                    <a:pt x="254" y="3460"/>
                  </a:lnTo>
                  <a:lnTo>
                    <a:pt x="244" y="3448"/>
                  </a:lnTo>
                  <a:lnTo>
                    <a:pt x="234" y="3438"/>
                  </a:lnTo>
                  <a:lnTo>
                    <a:pt x="228" y="3424"/>
                  </a:lnTo>
                  <a:lnTo>
                    <a:pt x="222" y="3412"/>
                  </a:lnTo>
                  <a:lnTo>
                    <a:pt x="216" y="3398"/>
                  </a:lnTo>
                  <a:lnTo>
                    <a:pt x="212" y="3384"/>
                  </a:lnTo>
                  <a:lnTo>
                    <a:pt x="210" y="3368"/>
                  </a:lnTo>
                  <a:lnTo>
                    <a:pt x="210" y="3354"/>
                  </a:lnTo>
                  <a:lnTo>
                    <a:pt x="210" y="332"/>
                  </a:lnTo>
                  <a:lnTo>
                    <a:pt x="210" y="332"/>
                  </a:lnTo>
                  <a:lnTo>
                    <a:pt x="210" y="318"/>
                  </a:lnTo>
                  <a:lnTo>
                    <a:pt x="212" y="302"/>
                  </a:lnTo>
                  <a:lnTo>
                    <a:pt x="216" y="288"/>
                  </a:lnTo>
                  <a:lnTo>
                    <a:pt x="222" y="274"/>
                  </a:lnTo>
                  <a:lnTo>
                    <a:pt x="228" y="262"/>
                  </a:lnTo>
                  <a:lnTo>
                    <a:pt x="234" y="250"/>
                  </a:lnTo>
                  <a:lnTo>
                    <a:pt x="244" y="238"/>
                  </a:lnTo>
                  <a:lnTo>
                    <a:pt x="254" y="228"/>
                  </a:lnTo>
                  <a:lnTo>
                    <a:pt x="264" y="218"/>
                  </a:lnTo>
                  <a:lnTo>
                    <a:pt x="276" y="210"/>
                  </a:lnTo>
                  <a:lnTo>
                    <a:pt x="288" y="202"/>
                  </a:lnTo>
                  <a:lnTo>
                    <a:pt x="300" y="196"/>
                  </a:lnTo>
                  <a:lnTo>
                    <a:pt x="314" y="190"/>
                  </a:lnTo>
                  <a:lnTo>
                    <a:pt x="328" y="186"/>
                  </a:lnTo>
                  <a:lnTo>
                    <a:pt x="344" y="184"/>
                  </a:lnTo>
                  <a:lnTo>
                    <a:pt x="358" y="184"/>
                  </a:lnTo>
                  <a:lnTo>
                    <a:pt x="5462" y="184"/>
                  </a:lnTo>
                  <a:lnTo>
                    <a:pt x="5462" y="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6" y="0"/>
                  </a:lnTo>
                  <a:lnTo>
                    <a:pt x="140" y="2"/>
                  </a:lnTo>
                  <a:lnTo>
                    <a:pt x="122" y="8"/>
                  </a:lnTo>
                  <a:lnTo>
                    <a:pt x="106" y="12"/>
                  </a:lnTo>
                  <a:lnTo>
                    <a:pt x="90" y="20"/>
                  </a:lnTo>
                  <a:lnTo>
                    <a:pt x="76" y="30"/>
                  </a:lnTo>
                  <a:lnTo>
                    <a:pt x="62" y="40"/>
                  </a:lnTo>
                  <a:lnTo>
                    <a:pt x="50" y="50"/>
                  </a:lnTo>
                  <a:lnTo>
                    <a:pt x="40" y="62"/>
                  </a:lnTo>
                  <a:lnTo>
                    <a:pt x="30" y="76"/>
                  </a:lnTo>
                  <a:lnTo>
                    <a:pt x="20" y="90"/>
                  </a:lnTo>
                  <a:lnTo>
                    <a:pt x="12" y="106"/>
                  </a:lnTo>
                  <a:lnTo>
                    <a:pt x="8" y="122"/>
                  </a:lnTo>
                  <a:lnTo>
                    <a:pt x="2" y="140"/>
                  </a:lnTo>
                  <a:lnTo>
                    <a:pt x="0" y="156"/>
                  </a:lnTo>
                  <a:lnTo>
                    <a:pt x="0" y="174"/>
                  </a:lnTo>
                  <a:lnTo>
                    <a:pt x="0" y="3722"/>
                  </a:lnTo>
                  <a:lnTo>
                    <a:pt x="0" y="3722"/>
                  </a:lnTo>
                  <a:lnTo>
                    <a:pt x="0" y="3740"/>
                  </a:lnTo>
                  <a:lnTo>
                    <a:pt x="2" y="3758"/>
                  </a:lnTo>
                  <a:lnTo>
                    <a:pt x="8" y="3774"/>
                  </a:lnTo>
                  <a:lnTo>
                    <a:pt x="12" y="3790"/>
                  </a:lnTo>
                  <a:lnTo>
                    <a:pt x="20" y="3806"/>
                  </a:lnTo>
                  <a:lnTo>
                    <a:pt x="30" y="3820"/>
                  </a:lnTo>
                  <a:lnTo>
                    <a:pt x="40" y="3834"/>
                  </a:lnTo>
                  <a:lnTo>
                    <a:pt x="50" y="3846"/>
                  </a:lnTo>
                  <a:lnTo>
                    <a:pt x="62" y="3858"/>
                  </a:lnTo>
                  <a:lnTo>
                    <a:pt x="76" y="3868"/>
                  </a:lnTo>
                  <a:lnTo>
                    <a:pt x="90" y="3876"/>
                  </a:lnTo>
                  <a:lnTo>
                    <a:pt x="106" y="3884"/>
                  </a:lnTo>
                  <a:lnTo>
                    <a:pt x="122" y="3890"/>
                  </a:lnTo>
                  <a:lnTo>
                    <a:pt x="140" y="3894"/>
                  </a:lnTo>
                  <a:lnTo>
                    <a:pt x="156" y="3896"/>
                  </a:lnTo>
                  <a:lnTo>
                    <a:pt x="174" y="3898"/>
                  </a:lnTo>
                  <a:lnTo>
                    <a:pt x="5462" y="3898"/>
                  </a:lnTo>
                  <a:lnTo>
                    <a:pt x="5462" y="3502"/>
                  </a:lnTo>
                  <a:lnTo>
                    <a:pt x="358" y="3502"/>
                  </a:lnTo>
                  <a:close/>
                  <a:moveTo>
                    <a:pt x="2844" y="78"/>
                  </a:moveTo>
                  <a:lnTo>
                    <a:pt x="3082" y="78"/>
                  </a:lnTo>
                  <a:lnTo>
                    <a:pt x="3082" y="78"/>
                  </a:lnTo>
                  <a:lnTo>
                    <a:pt x="3092" y="80"/>
                  </a:lnTo>
                  <a:lnTo>
                    <a:pt x="3102" y="86"/>
                  </a:lnTo>
                  <a:lnTo>
                    <a:pt x="3108" y="96"/>
                  </a:lnTo>
                  <a:lnTo>
                    <a:pt x="3110" y="106"/>
                  </a:lnTo>
                  <a:lnTo>
                    <a:pt x="3110" y="106"/>
                  </a:lnTo>
                  <a:lnTo>
                    <a:pt x="3108" y="118"/>
                  </a:lnTo>
                  <a:lnTo>
                    <a:pt x="3102" y="126"/>
                  </a:lnTo>
                  <a:lnTo>
                    <a:pt x="3092" y="132"/>
                  </a:lnTo>
                  <a:lnTo>
                    <a:pt x="3082" y="134"/>
                  </a:lnTo>
                  <a:lnTo>
                    <a:pt x="2844" y="134"/>
                  </a:lnTo>
                  <a:lnTo>
                    <a:pt x="2844" y="134"/>
                  </a:lnTo>
                  <a:lnTo>
                    <a:pt x="2832" y="132"/>
                  </a:lnTo>
                  <a:lnTo>
                    <a:pt x="2824" y="126"/>
                  </a:lnTo>
                  <a:lnTo>
                    <a:pt x="2818" y="118"/>
                  </a:lnTo>
                  <a:lnTo>
                    <a:pt x="2816" y="106"/>
                  </a:lnTo>
                  <a:lnTo>
                    <a:pt x="2816" y="106"/>
                  </a:lnTo>
                  <a:lnTo>
                    <a:pt x="2818" y="96"/>
                  </a:lnTo>
                  <a:lnTo>
                    <a:pt x="2824" y="86"/>
                  </a:lnTo>
                  <a:lnTo>
                    <a:pt x="2832" y="80"/>
                  </a:lnTo>
                  <a:lnTo>
                    <a:pt x="2844" y="78"/>
                  </a:lnTo>
                  <a:lnTo>
                    <a:pt x="2844" y="78"/>
                  </a:lnTo>
                  <a:close/>
                  <a:moveTo>
                    <a:pt x="2962" y="3756"/>
                  </a:moveTo>
                  <a:lnTo>
                    <a:pt x="2962" y="3756"/>
                  </a:lnTo>
                  <a:lnTo>
                    <a:pt x="2920" y="3754"/>
                  </a:lnTo>
                  <a:lnTo>
                    <a:pt x="2882" y="3750"/>
                  </a:lnTo>
                  <a:lnTo>
                    <a:pt x="2846" y="3744"/>
                  </a:lnTo>
                  <a:lnTo>
                    <a:pt x="2814" y="3736"/>
                  </a:lnTo>
                  <a:lnTo>
                    <a:pt x="2788" y="3726"/>
                  </a:lnTo>
                  <a:lnTo>
                    <a:pt x="2770" y="3714"/>
                  </a:lnTo>
                  <a:lnTo>
                    <a:pt x="2762" y="3708"/>
                  </a:lnTo>
                  <a:lnTo>
                    <a:pt x="2758" y="3702"/>
                  </a:lnTo>
                  <a:lnTo>
                    <a:pt x="2754" y="3696"/>
                  </a:lnTo>
                  <a:lnTo>
                    <a:pt x="2754" y="3688"/>
                  </a:lnTo>
                  <a:lnTo>
                    <a:pt x="2754" y="3688"/>
                  </a:lnTo>
                  <a:lnTo>
                    <a:pt x="2754" y="3682"/>
                  </a:lnTo>
                  <a:lnTo>
                    <a:pt x="2758" y="3674"/>
                  </a:lnTo>
                  <a:lnTo>
                    <a:pt x="2762" y="3668"/>
                  </a:lnTo>
                  <a:lnTo>
                    <a:pt x="2770" y="3662"/>
                  </a:lnTo>
                  <a:lnTo>
                    <a:pt x="2788" y="3650"/>
                  </a:lnTo>
                  <a:lnTo>
                    <a:pt x="2814" y="3640"/>
                  </a:lnTo>
                  <a:lnTo>
                    <a:pt x="2846" y="3632"/>
                  </a:lnTo>
                  <a:lnTo>
                    <a:pt x="2882" y="3626"/>
                  </a:lnTo>
                  <a:lnTo>
                    <a:pt x="2920" y="3622"/>
                  </a:lnTo>
                  <a:lnTo>
                    <a:pt x="2962" y="3620"/>
                  </a:lnTo>
                  <a:lnTo>
                    <a:pt x="2962" y="3620"/>
                  </a:lnTo>
                  <a:lnTo>
                    <a:pt x="3004" y="3622"/>
                  </a:lnTo>
                  <a:lnTo>
                    <a:pt x="3044" y="3626"/>
                  </a:lnTo>
                  <a:lnTo>
                    <a:pt x="3080" y="3632"/>
                  </a:lnTo>
                  <a:lnTo>
                    <a:pt x="3110" y="3640"/>
                  </a:lnTo>
                  <a:lnTo>
                    <a:pt x="3136" y="3650"/>
                  </a:lnTo>
                  <a:lnTo>
                    <a:pt x="3156" y="3662"/>
                  </a:lnTo>
                  <a:lnTo>
                    <a:pt x="3162" y="3668"/>
                  </a:lnTo>
                  <a:lnTo>
                    <a:pt x="3168" y="3674"/>
                  </a:lnTo>
                  <a:lnTo>
                    <a:pt x="3172" y="3682"/>
                  </a:lnTo>
                  <a:lnTo>
                    <a:pt x="3172" y="3688"/>
                  </a:lnTo>
                  <a:lnTo>
                    <a:pt x="3172" y="3688"/>
                  </a:lnTo>
                  <a:lnTo>
                    <a:pt x="3172" y="3696"/>
                  </a:lnTo>
                  <a:lnTo>
                    <a:pt x="3168" y="3702"/>
                  </a:lnTo>
                  <a:lnTo>
                    <a:pt x="3162" y="3708"/>
                  </a:lnTo>
                  <a:lnTo>
                    <a:pt x="3156" y="3714"/>
                  </a:lnTo>
                  <a:lnTo>
                    <a:pt x="3136" y="3726"/>
                  </a:lnTo>
                  <a:lnTo>
                    <a:pt x="3110" y="3736"/>
                  </a:lnTo>
                  <a:lnTo>
                    <a:pt x="3080" y="3744"/>
                  </a:lnTo>
                  <a:lnTo>
                    <a:pt x="3044" y="3750"/>
                  </a:lnTo>
                  <a:lnTo>
                    <a:pt x="3004" y="3754"/>
                  </a:lnTo>
                  <a:lnTo>
                    <a:pt x="2962" y="3756"/>
                  </a:lnTo>
                  <a:lnTo>
                    <a:pt x="2962" y="375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1" name="Freeform 7"/>
            <p:cNvSpPr>
              <a:spLocks/>
            </p:cNvSpPr>
            <p:nvPr userDrawn="1"/>
          </p:nvSpPr>
          <p:spPr bwMode="auto">
            <a:xfrm>
              <a:off x="4943475" y="485775"/>
              <a:ext cx="466725" cy="88900"/>
            </a:xfrm>
            <a:custGeom>
              <a:avLst/>
              <a:gdLst/>
              <a:ahLst/>
              <a:cxnLst>
                <a:cxn ang="0">
                  <a:pos x="28" y="56"/>
                </a:cxn>
                <a:cxn ang="0">
                  <a:pos x="266" y="56"/>
                </a:cxn>
                <a:cxn ang="0">
                  <a:pos x="266" y="56"/>
                </a:cxn>
                <a:cxn ang="0">
                  <a:pos x="276" y="54"/>
                </a:cxn>
                <a:cxn ang="0">
                  <a:pos x="286" y="48"/>
                </a:cxn>
                <a:cxn ang="0">
                  <a:pos x="292" y="40"/>
                </a:cxn>
                <a:cxn ang="0">
                  <a:pos x="294" y="28"/>
                </a:cxn>
                <a:cxn ang="0">
                  <a:pos x="294" y="28"/>
                </a:cxn>
                <a:cxn ang="0">
                  <a:pos x="292" y="18"/>
                </a:cxn>
                <a:cxn ang="0">
                  <a:pos x="286" y="8"/>
                </a:cxn>
                <a:cxn ang="0">
                  <a:pos x="276" y="2"/>
                </a:cxn>
                <a:cxn ang="0">
                  <a:pos x="266" y="0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8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40"/>
                </a:cxn>
                <a:cxn ang="0">
                  <a:pos x="8" y="48"/>
                </a:cxn>
                <a:cxn ang="0">
                  <a:pos x="16" y="54"/>
                </a:cxn>
                <a:cxn ang="0">
                  <a:pos x="28" y="56"/>
                </a:cxn>
                <a:cxn ang="0">
                  <a:pos x="28" y="56"/>
                </a:cxn>
              </a:cxnLst>
              <a:rect l="0" t="0" r="r" b="b"/>
              <a:pathLst>
                <a:path w="294" h="56">
                  <a:moveTo>
                    <a:pt x="28" y="56"/>
                  </a:moveTo>
                  <a:lnTo>
                    <a:pt x="266" y="56"/>
                  </a:lnTo>
                  <a:lnTo>
                    <a:pt x="266" y="56"/>
                  </a:lnTo>
                  <a:lnTo>
                    <a:pt x="276" y="54"/>
                  </a:lnTo>
                  <a:lnTo>
                    <a:pt x="286" y="48"/>
                  </a:lnTo>
                  <a:lnTo>
                    <a:pt x="292" y="40"/>
                  </a:lnTo>
                  <a:lnTo>
                    <a:pt x="294" y="28"/>
                  </a:lnTo>
                  <a:lnTo>
                    <a:pt x="294" y="28"/>
                  </a:lnTo>
                  <a:lnTo>
                    <a:pt x="292" y="18"/>
                  </a:lnTo>
                  <a:lnTo>
                    <a:pt x="286" y="8"/>
                  </a:lnTo>
                  <a:lnTo>
                    <a:pt x="276" y="2"/>
                  </a:lnTo>
                  <a:lnTo>
                    <a:pt x="266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40"/>
                  </a:lnTo>
                  <a:lnTo>
                    <a:pt x="8" y="48"/>
                  </a:lnTo>
                  <a:lnTo>
                    <a:pt x="16" y="54"/>
                  </a:lnTo>
                  <a:lnTo>
                    <a:pt x="28" y="56"/>
                  </a:lnTo>
                  <a:lnTo>
                    <a:pt x="28" y="56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2" name="Freeform 8"/>
            <p:cNvSpPr>
              <a:spLocks/>
            </p:cNvSpPr>
            <p:nvPr userDrawn="1"/>
          </p:nvSpPr>
          <p:spPr bwMode="auto">
            <a:xfrm>
              <a:off x="4845050" y="6108700"/>
              <a:ext cx="663575" cy="215900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08" y="0"/>
                </a:cxn>
                <a:cxn ang="0">
                  <a:pos x="166" y="2"/>
                </a:cxn>
                <a:cxn ang="0">
                  <a:pos x="128" y="6"/>
                </a:cxn>
                <a:cxn ang="0">
                  <a:pos x="92" y="12"/>
                </a:cxn>
                <a:cxn ang="0">
                  <a:pos x="60" y="20"/>
                </a:cxn>
                <a:cxn ang="0">
                  <a:pos x="34" y="30"/>
                </a:cxn>
                <a:cxn ang="0">
                  <a:pos x="16" y="42"/>
                </a:cxn>
                <a:cxn ang="0">
                  <a:pos x="8" y="48"/>
                </a:cxn>
                <a:cxn ang="0">
                  <a:pos x="4" y="54"/>
                </a:cxn>
                <a:cxn ang="0">
                  <a:pos x="0" y="6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6"/>
                </a:cxn>
                <a:cxn ang="0">
                  <a:pos x="4" y="82"/>
                </a:cxn>
                <a:cxn ang="0">
                  <a:pos x="8" y="88"/>
                </a:cxn>
                <a:cxn ang="0">
                  <a:pos x="16" y="94"/>
                </a:cxn>
                <a:cxn ang="0">
                  <a:pos x="34" y="106"/>
                </a:cxn>
                <a:cxn ang="0">
                  <a:pos x="60" y="116"/>
                </a:cxn>
                <a:cxn ang="0">
                  <a:pos x="92" y="124"/>
                </a:cxn>
                <a:cxn ang="0">
                  <a:pos x="128" y="130"/>
                </a:cxn>
                <a:cxn ang="0">
                  <a:pos x="166" y="134"/>
                </a:cxn>
                <a:cxn ang="0">
                  <a:pos x="208" y="136"/>
                </a:cxn>
                <a:cxn ang="0">
                  <a:pos x="208" y="136"/>
                </a:cxn>
                <a:cxn ang="0">
                  <a:pos x="250" y="134"/>
                </a:cxn>
                <a:cxn ang="0">
                  <a:pos x="290" y="130"/>
                </a:cxn>
                <a:cxn ang="0">
                  <a:pos x="326" y="124"/>
                </a:cxn>
                <a:cxn ang="0">
                  <a:pos x="356" y="116"/>
                </a:cxn>
                <a:cxn ang="0">
                  <a:pos x="382" y="106"/>
                </a:cxn>
                <a:cxn ang="0">
                  <a:pos x="402" y="94"/>
                </a:cxn>
                <a:cxn ang="0">
                  <a:pos x="408" y="88"/>
                </a:cxn>
                <a:cxn ang="0">
                  <a:pos x="414" y="82"/>
                </a:cxn>
                <a:cxn ang="0">
                  <a:pos x="418" y="76"/>
                </a:cxn>
                <a:cxn ang="0">
                  <a:pos x="418" y="68"/>
                </a:cxn>
                <a:cxn ang="0">
                  <a:pos x="418" y="68"/>
                </a:cxn>
                <a:cxn ang="0">
                  <a:pos x="418" y="62"/>
                </a:cxn>
                <a:cxn ang="0">
                  <a:pos x="414" y="54"/>
                </a:cxn>
                <a:cxn ang="0">
                  <a:pos x="408" y="48"/>
                </a:cxn>
                <a:cxn ang="0">
                  <a:pos x="402" y="42"/>
                </a:cxn>
                <a:cxn ang="0">
                  <a:pos x="382" y="30"/>
                </a:cxn>
                <a:cxn ang="0">
                  <a:pos x="356" y="20"/>
                </a:cxn>
                <a:cxn ang="0">
                  <a:pos x="326" y="12"/>
                </a:cxn>
                <a:cxn ang="0">
                  <a:pos x="290" y="6"/>
                </a:cxn>
                <a:cxn ang="0">
                  <a:pos x="250" y="2"/>
                </a:cxn>
                <a:cxn ang="0">
                  <a:pos x="208" y="0"/>
                </a:cxn>
                <a:cxn ang="0">
                  <a:pos x="208" y="0"/>
                </a:cxn>
              </a:cxnLst>
              <a:rect l="0" t="0" r="r" b="b"/>
              <a:pathLst>
                <a:path w="418" h="136">
                  <a:moveTo>
                    <a:pt x="208" y="0"/>
                  </a:moveTo>
                  <a:lnTo>
                    <a:pt x="208" y="0"/>
                  </a:lnTo>
                  <a:lnTo>
                    <a:pt x="166" y="2"/>
                  </a:lnTo>
                  <a:lnTo>
                    <a:pt x="128" y="6"/>
                  </a:lnTo>
                  <a:lnTo>
                    <a:pt x="92" y="12"/>
                  </a:lnTo>
                  <a:lnTo>
                    <a:pt x="60" y="20"/>
                  </a:lnTo>
                  <a:lnTo>
                    <a:pt x="34" y="30"/>
                  </a:lnTo>
                  <a:lnTo>
                    <a:pt x="16" y="42"/>
                  </a:lnTo>
                  <a:lnTo>
                    <a:pt x="8" y="48"/>
                  </a:lnTo>
                  <a:lnTo>
                    <a:pt x="4" y="54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6"/>
                  </a:lnTo>
                  <a:lnTo>
                    <a:pt x="4" y="82"/>
                  </a:lnTo>
                  <a:lnTo>
                    <a:pt x="8" y="88"/>
                  </a:lnTo>
                  <a:lnTo>
                    <a:pt x="16" y="94"/>
                  </a:lnTo>
                  <a:lnTo>
                    <a:pt x="34" y="106"/>
                  </a:lnTo>
                  <a:lnTo>
                    <a:pt x="60" y="116"/>
                  </a:lnTo>
                  <a:lnTo>
                    <a:pt x="92" y="124"/>
                  </a:lnTo>
                  <a:lnTo>
                    <a:pt x="128" y="130"/>
                  </a:lnTo>
                  <a:lnTo>
                    <a:pt x="166" y="134"/>
                  </a:lnTo>
                  <a:lnTo>
                    <a:pt x="208" y="136"/>
                  </a:lnTo>
                  <a:lnTo>
                    <a:pt x="208" y="136"/>
                  </a:lnTo>
                  <a:lnTo>
                    <a:pt x="250" y="134"/>
                  </a:lnTo>
                  <a:lnTo>
                    <a:pt x="290" y="130"/>
                  </a:lnTo>
                  <a:lnTo>
                    <a:pt x="326" y="124"/>
                  </a:lnTo>
                  <a:lnTo>
                    <a:pt x="356" y="116"/>
                  </a:lnTo>
                  <a:lnTo>
                    <a:pt x="382" y="106"/>
                  </a:lnTo>
                  <a:lnTo>
                    <a:pt x="402" y="94"/>
                  </a:lnTo>
                  <a:lnTo>
                    <a:pt x="408" y="88"/>
                  </a:lnTo>
                  <a:lnTo>
                    <a:pt x="414" y="82"/>
                  </a:lnTo>
                  <a:lnTo>
                    <a:pt x="418" y="76"/>
                  </a:lnTo>
                  <a:lnTo>
                    <a:pt x="418" y="68"/>
                  </a:lnTo>
                  <a:lnTo>
                    <a:pt x="418" y="68"/>
                  </a:lnTo>
                  <a:lnTo>
                    <a:pt x="418" y="62"/>
                  </a:lnTo>
                  <a:lnTo>
                    <a:pt x="414" y="54"/>
                  </a:lnTo>
                  <a:lnTo>
                    <a:pt x="408" y="48"/>
                  </a:lnTo>
                  <a:lnTo>
                    <a:pt x="402" y="42"/>
                  </a:lnTo>
                  <a:lnTo>
                    <a:pt x="382" y="30"/>
                  </a:lnTo>
                  <a:lnTo>
                    <a:pt x="356" y="20"/>
                  </a:lnTo>
                  <a:lnTo>
                    <a:pt x="326" y="12"/>
                  </a:lnTo>
                  <a:lnTo>
                    <a:pt x="290" y="6"/>
                  </a:lnTo>
                  <a:lnTo>
                    <a:pt x="250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>
            <a:spLocks noChangeArrowheads="1"/>
          </p:cNvSpPr>
          <p:nvPr userDrawn="1"/>
        </p:nvSpPr>
        <p:spPr bwMode="auto">
          <a:xfrm>
            <a:off x="0" y="50800"/>
            <a:ext cx="9144000" cy="7524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101600"/>
          </a:xfrm>
          <a:prstGeom prst="rect">
            <a:avLst/>
          </a:prstGeom>
          <a:solidFill>
            <a:srgbClr val="616F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93093"/>
            <a:ext cx="6417503" cy="47705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935038"/>
            <a:ext cx="6417503" cy="2880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ts val="15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/>
          <p:cNvSpPr>
            <a:spLocks noChangeArrowheads="1"/>
          </p:cNvSpPr>
          <p:nvPr userDrawn="1"/>
        </p:nvSpPr>
        <p:spPr bwMode="auto">
          <a:xfrm>
            <a:off x="0" y="50800"/>
            <a:ext cx="9144000" cy="7524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101600"/>
          </a:xfrm>
          <a:prstGeom prst="rect">
            <a:avLst/>
          </a:prstGeom>
          <a:solidFill>
            <a:srgbClr val="616F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2860675" y="0"/>
            <a:ext cx="3422650" cy="5686425"/>
            <a:chOff x="2860675" y="0"/>
            <a:chExt cx="3422650" cy="5686425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188075" y="590550"/>
              <a:ext cx="95250" cy="9525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2" y="18"/>
                </a:cxn>
                <a:cxn ang="0">
                  <a:pos x="0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6"/>
                </a:cxn>
                <a:cxn ang="0">
                  <a:pos x="2" y="42"/>
                </a:cxn>
                <a:cxn ang="0">
                  <a:pos x="10" y="52"/>
                </a:cxn>
                <a:cxn ang="0">
                  <a:pos x="18" y="58"/>
                </a:cxn>
                <a:cxn ang="0">
                  <a:pos x="24" y="60"/>
                </a:cxn>
                <a:cxn ang="0">
                  <a:pos x="30" y="60"/>
                </a:cxn>
                <a:cxn ang="0">
                  <a:pos x="30" y="60"/>
                </a:cxn>
                <a:cxn ang="0">
                  <a:pos x="36" y="60"/>
                </a:cxn>
                <a:cxn ang="0">
                  <a:pos x="42" y="58"/>
                </a:cxn>
                <a:cxn ang="0">
                  <a:pos x="52" y="52"/>
                </a:cxn>
                <a:cxn ang="0">
                  <a:pos x="58" y="42"/>
                </a:cxn>
                <a:cxn ang="0">
                  <a:pos x="60" y="36"/>
                </a:cxn>
                <a:cxn ang="0">
                  <a:pos x="60" y="30"/>
                </a:cxn>
                <a:cxn ang="0">
                  <a:pos x="60" y="30"/>
                </a:cxn>
                <a:cxn ang="0">
                  <a:pos x="60" y="24"/>
                </a:cxn>
                <a:cxn ang="0">
                  <a:pos x="58" y="18"/>
                </a:cxn>
                <a:cxn ang="0">
                  <a:pos x="52" y="8"/>
                </a:cxn>
                <a:cxn ang="0">
                  <a:pos x="42" y="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6"/>
                  </a:lnTo>
                  <a:lnTo>
                    <a:pt x="2" y="42"/>
                  </a:lnTo>
                  <a:lnTo>
                    <a:pt x="10" y="52"/>
                  </a:lnTo>
                  <a:lnTo>
                    <a:pt x="18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6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8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14650" y="663575"/>
              <a:ext cx="98425" cy="98425"/>
            </a:xfrm>
            <a:custGeom>
              <a:avLst/>
              <a:gdLst/>
              <a:ahLst/>
              <a:cxnLst>
                <a:cxn ang="0">
                  <a:pos x="62" y="32"/>
                </a:cxn>
                <a:cxn ang="0">
                  <a:pos x="62" y="32"/>
                </a:cxn>
                <a:cxn ang="0">
                  <a:pos x="60" y="26"/>
                </a:cxn>
                <a:cxn ang="0">
                  <a:pos x="58" y="20"/>
                </a:cxn>
                <a:cxn ang="0">
                  <a:pos x="52" y="10"/>
                </a:cxn>
                <a:cxn ang="0">
                  <a:pos x="42" y="4"/>
                </a:cxn>
                <a:cxn ang="0">
                  <a:pos x="38" y="2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20" y="4"/>
                </a:cxn>
                <a:cxn ang="0">
                  <a:pos x="10" y="10"/>
                </a:cxn>
                <a:cxn ang="0">
                  <a:pos x="4" y="20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38"/>
                </a:cxn>
                <a:cxn ang="0">
                  <a:pos x="4" y="42"/>
                </a:cxn>
                <a:cxn ang="0">
                  <a:pos x="10" y="52"/>
                </a:cxn>
                <a:cxn ang="0">
                  <a:pos x="20" y="60"/>
                </a:cxn>
                <a:cxn ang="0">
                  <a:pos x="24" y="60"/>
                </a:cxn>
                <a:cxn ang="0">
                  <a:pos x="32" y="62"/>
                </a:cxn>
                <a:cxn ang="0">
                  <a:pos x="32" y="62"/>
                </a:cxn>
                <a:cxn ang="0">
                  <a:pos x="38" y="60"/>
                </a:cxn>
                <a:cxn ang="0">
                  <a:pos x="42" y="60"/>
                </a:cxn>
                <a:cxn ang="0">
                  <a:pos x="52" y="52"/>
                </a:cxn>
                <a:cxn ang="0">
                  <a:pos x="58" y="42"/>
                </a:cxn>
                <a:cxn ang="0">
                  <a:pos x="60" y="38"/>
                </a:cxn>
                <a:cxn ang="0">
                  <a:pos x="62" y="32"/>
                </a:cxn>
                <a:cxn ang="0">
                  <a:pos x="62" y="32"/>
                </a:cxn>
              </a:cxnLst>
              <a:rect l="0" t="0" r="r" b="b"/>
              <a:pathLst>
                <a:path w="62" h="62">
                  <a:moveTo>
                    <a:pt x="62" y="32"/>
                  </a:moveTo>
                  <a:lnTo>
                    <a:pt x="62" y="32"/>
                  </a:lnTo>
                  <a:lnTo>
                    <a:pt x="60" y="26"/>
                  </a:lnTo>
                  <a:lnTo>
                    <a:pt x="58" y="20"/>
                  </a:lnTo>
                  <a:lnTo>
                    <a:pt x="52" y="10"/>
                  </a:lnTo>
                  <a:lnTo>
                    <a:pt x="42" y="4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20" y="4"/>
                  </a:lnTo>
                  <a:lnTo>
                    <a:pt x="10" y="10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8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20" y="60"/>
                  </a:lnTo>
                  <a:lnTo>
                    <a:pt x="24" y="60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8"/>
                  </a:lnTo>
                  <a:lnTo>
                    <a:pt x="62" y="32"/>
                  </a:lnTo>
                  <a:lnTo>
                    <a:pt x="62" y="32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3089275" y="542925"/>
              <a:ext cx="98425" cy="9525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36"/>
                </a:cxn>
                <a:cxn ang="0">
                  <a:pos x="4" y="42"/>
                </a:cxn>
                <a:cxn ang="0">
                  <a:pos x="10" y="52"/>
                </a:cxn>
                <a:cxn ang="0">
                  <a:pos x="20" y="58"/>
                </a:cxn>
                <a:cxn ang="0">
                  <a:pos x="24" y="60"/>
                </a:cxn>
                <a:cxn ang="0">
                  <a:pos x="30" y="60"/>
                </a:cxn>
                <a:cxn ang="0">
                  <a:pos x="30" y="60"/>
                </a:cxn>
                <a:cxn ang="0">
                  <a:pos x="38" y="60"/>
                </a:cxn>
                <a:cxn ang="0">
                  <a:pos x="42" y="58"/>
                </a:cxn>
                <a:cxn ang="0">
                  <a:pos x="52" y="52"/>
                </a:cxn>
                <a:cxn ang="0">
                  <a:pos x="58" y="42"/>
                </a:cxn>
                <a:cxn ang="0">
                  <a:pos x="60" y="36"/>
                </a:cxn>
                <a:cxn ang="0">
                  <a:pos x="62" y="30"/>
                </a:cxn>
                <a:cxn ang="0">
                  <a:pos x="62" y="30"/>
                </a:cxn>
                <a:cxn ang="0">
                  <a:pos x="60" y="24"/>
                </a:cxn>
                <a:cxn ang="0">
                  <a:pos x="58" y="18"/>
                </a:cxn>
                <a:cxn ang="0">
                  <a:pos x="52" y="10"/>
                </a:cxn>
                <a:cxn ang="0">
                  <a:pos x="42" y="2"/>
                </a:cxn>
                <a:cxn ang="0">
                  <a:pos x="38" y="2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62" h="60">
                  <a:moveTo>
                    <a:pt x="30" y="0"/>
                  </a:moveTo>
                  <a:lnTo>
                    <a:pt x="30" y="0"/>
                  </a:lnTo>
                  <a:lnTo>
                    <a:pt x="24" y="2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6"/>
                  </a:lnTo>
                  <a:lnTo>
                    <a:pt x="4" y="42"/>
                  </a:lnTo>
                  <a:lnTo>
                    <a:pt x="10" y="52"/>
                  </a:lnTo>
                  <a:lnTo>
                    <a:pt x="20" y="58"/>
                  </a:lnTo>
                  <a:lnTo>
                    <a:pt x="24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8" y="60"/>
                  </a:lnTo>
                  <a:lnTo>
                    <a:pt x="42" y="58"/>
                  </a:lnTo>
                  <a:lnTo>
                    <a:pt x="52" y="5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0" y="24"/>
                  </a:lnTo>
                  <a:lnTo>
                    <a:pt x="58" y="18"/>
                  </a:lnTo>
                  <a:lnTo>
                    <a:pt x="52" y="10"/>
                  </a:lnTo>
                  <a:lnTo>
                    <a:pt x="42" y="2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771900" y="1752600"/>
              <a:ext cx="69850" cy="6985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0"/>
                </a:cxn>
                <a:cxn ang="0">
                  <a:pos x="6" y="38"/>
                </a:cxn>
                <a:cxn ang="0">
                  <a:pos x="14" y="42"/>
                </a:cxn>
                <a:cxn ang="0">
                  <a:pos x="22" y="44"/>
                </a:cxn>
                <a:cxn ang="0">
                  <a:pos x="22" y="44"/>
                </a:cxn>
                <a:cxn ang="0">
                  <a:pos x="30" y="42"/>
                </a:cxn>
                <a:cxn ang="0">
                  <a:pos x="38" y="38"/>
                </a:cxn>
                <a:cxn ang="0">
                  <a:pos x="42" y="30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42" y="14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0"/>
                  </a:lnTo>
                  <a:lnTo>
                    <a:pt x="6" y="38"/>
                  </a:lnTo>
                  <a:lnTo>
                    <a:pt x="14" y="42"/>
                  </a:lnTo>
                  <a:lnTo>
                    <a:pt x="22" y="44"/>
                  </a:lnTo>
                  <a:lnTo>
                    <a:pt x="22" y="44"/>
                  </a:lnTo>
                  <a:lnTo>
                    <a:pt x="30" y="42"/>
                  </a:lnTo>
                  <a:lnTo>
                    <a:pt x="38" y="38"/>
                  </a:lnTo>
                  <a:lnTo>
                    <a:pt x="42" y="30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2" y="14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213100" y="1292225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625850" y="0"/>
              <a:ext cx="41275" cy="15875"/>
            </a:xfrm>
            <a:custGeom>
              <a:avLst/>
              <a:gdLst/>
              <a:ahLst/>
              <a:cxnLst>
                <a:cxn ang="0">
                  <a:pos x="14" y="10"/>
                </a:cxn>
                <a:cxn ang="0">
                  <a:pos x="14" y="10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</a:cxnLst>
              <a:rect l="0" t="0" r="r" b="b"/>
              <a:pathLst>
                <a:path w="26" h="10">
                  <a:moveTo>
                    <a:pt x="14" y="10"/>
                  </a:moveTo>
                  <a:lnTo>
                    <a:pt x="14" y="10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870325" y="981075"/>
              <a:ext cx="47625" cy="476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20" y="28"/>
                </a:cxn>
                <a:cxn ang="0">
                  <a:pos x="24" y="26"/>
                </a:cxn>
                <a:cxn ang="0">
                  <a:pos x="28" y="2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0" h="30">
                  <a:moveTo>
                    <a:pt x="14" y="0"/>
                  </a:moveTo>
                  <a:lnTo>
                    <a:pt x="14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0" y="28"/>
                  </a:lnTo>
                  <a:lnTo>
                    <a:pt x="24" y="26"/>
                  </a:lnTo>
                  <a:lnTo>
                    <a:pt x="28" y="2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978275" y="1092200"/>
              <a:ext cx="47625" cy="4445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4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30" h="28">
                  <a:moveTo>
                    <a:pt x="16" y="0"/>
                  </a:moveTo>
                  <a:lnTo>
                    <a:pt x="16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4346575" y="593725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8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8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733925" y="901700"/>
              <a:ext cx="47625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10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8"/>
                </a:cxn>
                <a:cxn ang="0">
                  <a:pos x="24" y="24"/>
                </a:cxn>
                <a:cxn ang="0">
                  <a:pos x="28" y="2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0" h="28">
                  <a:moveTo>
                    <a:pt x="14" y="0"/>
                  </a:moveTo>
                  <a:lnTo>
                    <a:pt x="14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8"/>
                  </a:lnTo>
                  <a:lnTo>
                    <a:pt x="24" y="24"/>
                  </a:lnTo>
                  <a:lnTo>
                    <a:pt x="28" y="2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5568950" y="460375"/>
              <a:ext cx="47625" cy="476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20" y="28"/>
                </a:cxn>
                <a:cxn ang="0">
                  <a:pos x="24" y="26"/>
                </a:cxn>
                <a:cxn ang="0">
                  <a:pos x="28" y="20"/>
                </a:cxn>
                <a:cxn ang="0">
                  <a:pos x="30" y="16"/>
                </a:cxn>
                <a:cxn ang="0">
                  <a:pos x="30" y="16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0" h="30">
                  <a:moveTo>
                    <a:pt x="14" y="0"/>
                  </a:moveTo>
                  <a:lnTo>
                    <a:pt x="14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0" y="28"/>
                  </a:lnTo>
                  <a:lnTo>
                    <a:pt x="24" y="26"/>
                  </a:lnTo>
                  <a:lnTo>
                    <a:pt x="28" y="20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559425" y="1644650"/>
              <a:ext cx="44450" cy="476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6"/>
                </a:cxn>
                <a:cxn ang="0">
                  <a:pos x="8" y="28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20" y="28"/>
                </a:cxn>
                <a:cxn ang="0">
                  <a:pos x="24" y="26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6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30">
                  <a:moveTo>
                    <a:pt x="14" y="0"/>
                  </a:move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6"/>
                  </a:lnTo>
                  <a:lnTo>
                    <a:pt x="8" y="2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0" y="28"/>
                  </a:lnTo>
                  <a:lnTo>
                    <a:pt x="24" y="26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5505450" y="1549400"/>
              <a:ext cx="47625" cy="4445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4"/>
                </a:cxn>
                <a:cxn ang="0">
                  <a:pos x="28" y="2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30" h="28">
                  <a:moveTo>
                    <a:pt x="16" y="0"/>
                  </a:moveTo>
                  <a:lnTo>
                    <a:pt x="16" y="0"/>
                  </a:lnTo>
                  <a:lnTo>
                    <a:pt x="10" y="0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4"/>
                  </a:lnTo>
                  <a:lnTo>
                    <a:pt x="28" y="2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6045200" y="1108075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8"/>
                </a:cxn>
                <a:cxn ang="0">
                  <a:pos x="24" y="24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8"/>
                  </a:lnTo>
                  <a:lnTo>
                    <a:pt x="24" y="24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153150" y="765175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8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8"/>
                </a:cxn>
                <a:cxn ang="0">
                  <a:pos x="24" y="24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8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8"/>
                  </a:lnTo>
                  <a:lnTo>
                    <a:pt x="24" y="24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5302250" y="742950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4054475" y="942975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2978150" y="866775"/>
              <a:ext cx="79375" cy="7937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6" y="2"/>
                </a:cxn>
                <a:cxn ang="0">
                  <a:pos x="8" y="6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34"/>
                </a:cxn>
                <a:cxn ang="0">
                  <a:pos x="8" y="42"/>
                </a:cxn>
                <a:cxn ang="0">
                  <a:pos x="16" y="48"/>
                </a:cxn>
                <a:cxn ang="0">
                  <a:pos x="26" y="50"/>
                </a:cxn>
                <a:cxn ang="0">
                  <a:pos x="26" y="50"/>
                </a:cxn>
                <a:cxn ang="0">
                  <a:pos x="34" y="48"/>
                </a:cxn>
                <a:cxn ang="0">
                  <a:pos x="42" y="42"/>
                </a:cxn>
                <a:cxn ang="0">
                  <a:pos x="48" y="34"/>
                </a:cxn>
                <a:cxn ang="0">
                  <a:pos x="50" y="24"/>
                </a:cxn>
                <a:cxn ang="0">
                  <a:pos x="50" y="24"/>
                </a:cxn>
                <a:cxn ang="0">
                  <a:pos x="48" y="14"/>
                </a:cxn>
                <a:cxn ang="0">
                  <a:pos x="42" y="6"/>
                </a:cxn>
                <a:cxn ang="0">
                  <a:pos x="34" y="2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0" h="50">
                  <a:moveTo>
                    <a:pt x="26" y="0"/>
                  </a:moveTo>
                  <a:lnTo>
                    <a:pt x="26" y="0"/>
                  </a:lnTo>
                  <a:lnTo>
                    <a:pt x="16" y="2"/>
                  </a:lnTo>
                  <a:lnTo>
                    <a:pt x="8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34"/>
                  </a:lnTo>
                  <a:lnTo>
                    <a:pt x="8" y="42"/>
                  </a:lnTo>
                  <a:lnTo>
                    <a:pt x="16" y="48"/>
                  </a:lnTo>
                  <a:lnTo>
                    <a:pt x="26" y="50"/>
                  </a:lnTo>
                  <a:lnTo>
                    <a:pt x="26" y="50"/>
                  </a:lnTo>
                  <a:lnTo>
                    <a:pt x="34" y="48"/>
                  </a:lnTo>
                  <a:lnTo>
                    <a:pt x="42" y="42"/>
                  </a:lnTo>
                  <a:lnTo>
                    <a:pt x="48" y="34"/>
                  </a:lnTo>
                  <a:lnTo>
                    <a:pt x="50" y="24"/>
                  </a:lnTo>
                  <a:lnTo>
                    <a:pt x="50" y="24"/>
                  </a:lnTo>
                  <a:lnTo>
                    <a:pt x="48" y="14"/>
                  </a:lnTo>
                  <a:lnTo>
                    <a:pt x="42" y="6"/>
                  </a:lnTo>
                  <a:lnTo>
                    <a:pt x="34" y="2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3213100" y="133350"/>
              <a:ext cx="44450" cy="4445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14" y="28"/>
                </a:cxn>
                <a:cxn ang="0">
                  <a:pos x="20" y="28"/>
                </a:cxn>
                <a:cxn ang="0">
                  <a:pos x="24" y="24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8"/>
                </a:cxn>
                <a:cxn ang="0">
                  <a:pos x="14" y="28"/>
                </a:cxn>
                <a:cxn ang="0">
                  <a:pos x="14" y="28"/>
                </a:cxn>
              </a:cxnLst>
              <a:rect l="0" t="0" r="r" b="b"/>
              <a:pathLst>
                <a:path w="28" h="28">
                  <a:moveTo>
                    <a:pt x="14" y="28"/>
                  </a:moveTo>
                  <a:lnTo>
                    <a:pt x="14" y="28"/>
                  </a:lnTo>
                  <a:lnTo>
                    <a:pt x="20" y="28"/>
                  </a:lnTo>
                  <a:lnTo>
                    <a:pt x="24" y="24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8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2886075" y="0"/>
              <a:ext cx="47625" cy="31750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20" y="20"/>
                </a:cxn>
                <a:cxn ang="0">
                  <a:pos x="24" y="16"/>
                </a:cxn>
                <a:cxn ang="0">
                  <a:pos x="28" y="12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12"/>
                </a:cxn>
                <a:cxn ang="0">
                  <a:pos x="4" y="16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30" h="20">
                  <a:moveTo>
                    <a:pt x="14" y="20"/>
                  </a:moveTo>
                  <a:lnTo>
                    <a:pt x="14" y="20"/>
                  </a:lnTo>
                  <a:lnTo>
                    <a:pt x="20" y="20"/>
                  </a:lnTo>
                  <a:lnTo>
                    <a:pt x="24" y="16"/>
                  </a:lnTo>
                  <a:lnTo>
                    <a:pt x="28" y="12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3689350" y="107950"/>
              <a:ext cx="47625" cy="4445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10" y="26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20" y="26"/>
                </a:cxn>
                <a:cxn ang="0">
                  <a:pos x="26" y="24"/>
                </a:cxn>
                <a:cxn ang="0">
                  <a:pos x="28" y="2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30" h="28">
                  <a:moveTo>
                    <a:pt x="16" y="0"/>
                  </a:moveTo>
                  <a:lnTo>
                    <a:pt x="16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6" y="24"/>
                  </a:lnTo>
                  <a:lnTo>
                    <a:pt x="28" y="2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3095625" y="692150"/>
              <a:ext cx="44450" cy="47625"/>
            </a:xfrm>
            <a:custGeom>
              <a:avLst/>
              <a:gdLst/>
              <a:ahLst/>
              <a:cxnLst>
                <a:cxn ang="0">
                  <a:pos x="28" y="14"/>
                </a:cxn>
                <a:cxn ang="0">
                  <a:pos x="28" y="14"/>
                </a:cxn>
                <a:cxn ang="0">
                  <a:pos x="28" y="10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6"/>
                </a:cxn>
                <a:cxn ang="0">
                  <a:pos x="8" y="28"/>
                </a:cxn>
                <a:cxn ang="0">
                  <a:pos x="14" y="30"/>
                </a:cxn>
                <a:cxn ang="0">
                  <a:pos x="14" y="30"/>
                </a:cxn>
                <a:cxn ang="0">
                  <a:pos x="20" y="28"/>
                </a:cxn>
                <a:cxn ang="0">
                  <a:pos x="24" y="26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14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lnTo>
                    <a:pt x="28" y="14"/>
                  </a:lnTo>
                  <a:lnTo>
                    <a:pt x="28" y="10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8" y="2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20" y="28"/>
                  </a:lnTo>
                  <a:lnTo>
                    <a:pt x="24" y="26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14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2886075" y="530225"/>
              <a:ext cx="44450" cy="44450"/>
            </a:xfrm>
            <a:custGeom>
              <a:avLst/>
              <a:gdLst/>
              <a:ahLst/>
              <a:cxnLst>
                <a:cxn ang="0">
                  <a:pos x="28" y="14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6"/>
                </a:cxn>
                <a:cxn ang="0">
                  <a:pos x="24" y="24"/>
                </a:cxn>
                <a:cxn ang="0">
                  <a:pos x="28" y="18"/>
                </a:cxn>
                <a:cxn ang="0">
                  <a:pos x="28" y="14"/>
                </a:cxn>
                <a:cxn ang="0">
                  <a:pos x="28" y="14"/>
                </a:cxn>
              </a:cxnLst>
              <a:rect l="0" t="0" r="r" b="b"/>
              <a:pathLst>
                <a:path w="28" h="28">
                  <a:moveTo>
                    <a:pt x="28" y="14"/>
                  </a:move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6"/>
                  </a:lnTo>
                  <a:lnTo>
                    <a:pt x="24" y="24"/>
                  </a:lnTo>
                  <a:lnTo>
                    <a:pt x="28" y="18"/>
                  </a:lnTo>
                  <a:lnTo>
                    <a:pt x="28" y="14"/>
                  </a:lnTo>
                  <a:lnTo>
                    <a:pt x="28" y="14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3124200" y="879475"/>
              <a:ext cx="44450" cy="444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4" y="24"/>
                </a:cxn>
                <a:cxn ang="0">
                  <a:pos x="8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20" y="28"/>
                </a:cxn>
                <a:cxn ang="0">
                  <a:pos x="24" y="24"/>
                </a:cxn>
                <a:cxn ang="0">
                  <a:pos x="26" y="20"/>
                </a:cxn>
                <a:cxn ang="0">
                  <a:pos x="28" y="14"/>
                </a:cxn>
                <a:cxn ang="0">
                  <a:pos x="28" y="14"/>
                </a:cxn>
                <a:cxn ang="0">
                  <a:pos x="26" y="8"/>
                </a:cxn>
                <a:cxn ang="0">
                  <a:pos x="24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4" y="24"/>
                  </a:lnTo>
                  <a:lnTo>
                    <a:pt x="8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20" y="28"/>
                  </a:lnTo>
                  <a:lnTo>
                    <a:pt x="24" y="24"/>
                  </a:lnTo>
                  <a:lnTo>
                    <a:pt x="26" y="2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238500" y="892175"/>
              <a:ext cx="47625" cy="4445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6" y="24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20" y="28"/>
                </a:cxn>
                <a:cxn ang="0">
                  <a:pos x="26" y="24"/>
                </a:cxn>
                <a:cxn ang="0">
                  <a:pos x="28" y="2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6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30" h="28">
                  <a:moveTo>
                    <a:pt x="16" y="0"/>
                  </a:moveTo>
                  <a:lnTo>
                    <a:pt x="16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6" y="24"/>
                  </a:lnTo>
                  <a:lnTo>
                    <a:pt x="10" y="28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20" y="28"/>
                  </a:lnTo>
                  <a:lnTo>
                    <a:pt x="26" y="24"/>
                  </a:lnTo>
                  <a:lnTo>
                    <a:pt x="28" y="2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6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E3ECF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5232400" y="1063625"/>
              <a:ext cx="711200" cy="431800"/>
            </a:xfrm>
            <a:custGeom>
              <a:avLst/>
              <a:gdLst/>
              <a:ahLst/>
              <a:cxnLst>
                <a:cxn ang="0">
                  <a:pos x="410" y="50"/>
                </a:cxn>
                <a:cxn ang="0">
                  <a:pos x="410" y="50"/>
                </a:cxn>
                <a:cxn ang="0">
                  <a:pos x="408" y="70"/>
                </a:cxn>
                <a:cxn ang="0">
                  <a:pos x="406" y="88"/>
                </a:cxn>
                <a:cxn ang="0">
                  <a:pos x="402" y="108"/>
                </a:cxn>
                <a:cxn ang="0">
                  <a:pos x="396" y="124"/>
                </a:cxn>
                <a:cxn ang="0">
                  <a:pos x="390" y="142"/>
                </a:cxn>
                <a:cxn ang="0">
                  <a:pos x="380" y="156"/>
                </a:cxn>
                <a:cxn ang="0">
                  <a:pos x="370" y="170"/>
                </a:cxn>
                <a:cxn ang="0">
                  <a:pos x="360" y="184"/>
                </a:cxn>
                <a:cxn ang="0">
                  <a:pos x="346" y="194"/>
                </a:cxn>
                <a:cxn ang="0">
                  <a:pos x="334" y="204"/>
                </a:cxn>
                <a:cxn ang="0">
                  <a:pos x="318" y="214"/>
                </a:cxn>
                <a:cxn ang="0">
                  <a:pos x="302" y="220"/>
                </a:cxn>
                <a:cxn ang="0">
                  <a:pos x="286" y="226"/>
                </a:cxn>
                <a:cxn ang="0">
                  <a:pos x="268" y="230"/>
                </a:cxn>
                <a:cxn ang="0">
                  <a:pos x="248" y="234"/>
                </a:cxn>
                <a:cxn ang="0">
                  <a:pos x="228" y="234"/>
                </a:cxn>
                <a:cxn ang="0">
                  <a:pos x="0" y="234"/>
                </a:cxn>
                <a:cxn ang="0">
                  <a:pos x="0" y="272"/>
                </a:cxn>
                <a:cxn ang="0">
                  <a:pos x="228" y="272"/>
                </a:cxn>
                <a:cxn ang="0">
                  <a:pos x="228" y="272"/>
                </a:cxn>
                <a:cxn ang="0">
                  <a:pos x="252" y="270"/>
                </a:cxn>
                <a:cxn ang="0">
                  <a:pos x="274" y="268"/>
                </a:cxn>
                <a:cxn ang="0">
                  <a:pos x="296" y="262"/>
                </a:cxn>
                <a:cxn ang="0">
                  <a:pos x="316" y="256"/>
                </a:cxn>
                <a:cxn ang="0">
                  <a:pos x="336" y="246"/>
                </a:cxn>
                <a:cxn ang="0">
                  <a:pos x="354" y="236"/>
                </a:cxn>
                <a:cxn ang="0">
                  <a:pos x="370" y="224"/>
                </a:cxn>
                <a:cxn ang="0">
                  <a:pos x="386" y="210"/>
                </a:cxn>
                <a:cxn ang="0">
                  <a:pos x="400" y="194"/>
                </a:cxn>
                <a:cxn ang="0">
                  <a:pos x="412" y="178"/>
                </a:cxn>
                <a:cxn ang="0">
                  <a:pos x="422" y="158"/>
                </a:cxn>
                <a:cxn ang="0">
                  <a:pos x="432" y="140"/>
                </a:cxn>
                <a:cxn ang="0">
                  <a:pos x="438" y="118"/>
                </a:cxn>
                <a:cxn ang="0">
                  <a:pos x="442" y="96"/>
                </a:cxn>
                <a:cxn ang="0">
                  <a:pos x="446" y="74"/>
                </a:cxn>
                <a:cxn ang="0">
                  <a:pos x="448" y="50"/>
                </a:cxn>
                <a:cxn ang="0">
                  <a:pos x="448" y="0"/>
                </a:cxn>
                <a:cxn ang="0">
                  <a:pos x="448" y="0"/>
                </a:cxn>
                <a:cxn ang="0">
                  <a:pos x="428" y="4"/>
                </a:cxn>
                <a:cxn ang="0">
                  <a:pos x="410" y="8"/>
                </a:cxn>
                <a:cxn ang="0">
                  <a:pos x="410" y="50"/>
                </a:cxn>
              </a:cxnLst>
              <a:rect l="0" t="0" r="r" b="b"/>
              <a:pathLst>
                <a:path w="448" h="272">
                  <a:moveTo>
                    <a:pt x="410" y="50"/>
                  </a:moveTo>
                  <a:lnTo>
                    <a:pt x="410" y="50"/>
                  </a:lnTo>
                  <a:lnTo>
                    <a:pt x="408" y="70"/>
                  </a:lnTo>
                  <a:lnTo>
                    <a:pt x="406" y="88"/>
                  </a:lnTo>
                  <a:lnTo>
                    <a:pt x="402" y="108"/>
                  </a:lnTo>
                  <a:lnTo>
                    <a:pt x="396" y="124"/>
                  </a:lnTo>
                  <a:lnTo>
                    <a:pt x="390" y="142"/>
                  </a:lnTo>
                  <a:lnTo>
                    <a:pt x="380" y="156"/>
                  </a:lnTo>
                  <a:lnTo>
                    <a:pt x="370" y="170"/>
                  </a:lnTo>
                  <a:lnTo>
                    <a:pt x="360" y="184"/>
                  </a:lnTo>
                  <a:lnTo>
                    <a:pt x="346" y="194"/>
                  </a:lnTo>
                  <a:lnTo>
                    <a:pt x="334" y="204"/>
                  </a:lnTo>
                  <a:lnTo>
                    <a:pt x="318" y="214"/>
                  </a:lnTo>
                  <a:lnTo>
                    <a:pt x="302" y="220"/>
                  </a:lnTo>
                  <a:lnTo>
                    <a:pt x="286" y="226"/>
                  </a:lnTo>
                  <a:lnTo>
                    <a:pt x="268" y="230"/>
                  </a:lnTo>
                  <a:lnTo>
                    <a:pt x="248" y="234"/>
                  </a:lnTo>
                  <a:lnTo>
                    <a:pt x="228" y="234"/>
                  </a:lnTo>
                  <a:lnTo>
                    <a:pt x="0" y="234"/>
                  </a:lnTo>
                  <a:lnTo>
                    <a:pt x="0" y="272"/>
                  </a:lnTo>
                  <a:lnTo>
                    <a:pt x="228" y="272"/>
                  </a:lnTo>
                  <a:lnTo>
                    <a:pt x="228" y="272"/>
                  </a:lnTo>
                  <a:lnTo>
                    <a:pt x="252" y="270"/>
                  </a:lnTo>
                  <a:lnTo>
                    <a:pt x="274" y="268"/>
                  </a:lnTo>
                  <a:lnTo>
                    <a:pt x="296" y="262"/>
                  </a:lnTo>
                  <a:lnTo>
                    <a:pt x="316" y="256"/>
                  </a:lnTo>
                  <a:lnTo>
                    <a:pt x="336" y="246"/>
                  </a:lnTo>
                  <a:lnTo>
                    <a:pt x="354" y="236"/>
                  </a:lnTo>
                  <a:lnTo>
                    <a:pt x="370" y="224"/>
                  </a:lnTo>
                  <a:lnTo>
                    <a:pt x="386" y="210"/>
                  </a:lnTo>
                  <a:lnTo>
                    <a:pt x="400" y="194"/>
                  </a:lnTo>
                  <a:lnTo>
                    <a:pt x="412" y="178"/>
                  </a:lnTo>
                  <a:lnTo>
                    <a:pt x="422" y="158"/>
                  </a:lnTo>
                  <a:lnTo>
                    <a:pt x="432" y="140"/>
                  </a:lnTo>
                  <a:lnTo>
                    <a:pt x="438" y="118"/>
                  </a:lnTo>
                  <a:lnTo>
                    <a:pt x="442" y="96"/>
                  </a:lnTo>
                  <a:lnTo>
                    <a:pt x="446" y="74"/>
                  </a:lnTo>
                  <a:lnTo>
                    <a:pt x="448" y="50"/>
                  </a:lnTo>
                  <a:lnTo>
                    <a:pt x="448" y="0"/>
                  </a:lnTo>
                  <a:lnTo>
                    <a:pt x="448" y="0"/>
                  </a:lnTo>
                  <a:lnTo>
                    <a:pt x="428" y="4"/>
                  </a:lnTo>
                  <a:lnTo>
                    <a:pt x="410" y="8"/>
                  </a:lnTo>
                  <a:lnTo>
                    <a:pt x="410" y="5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4448175" y="1435100"/>
              <a:ext cx="447675" cy="377825"/>
            </a:xfrm>
            <a:custGeom>
              <a:avLst/>
              <a:gdLst/>
              <a:ahLst/>
              <a:cxnLst>
                <a:cxn ang="0">
                  <a:pos x="24" y="238"/>
                </a:cxn>
                <a:cxn ang="0">
                  <a:pos x="38" y="238"/>
                </a:cxn>
                <a:cxn ang="0">
                  <a:pos x="38" y="218"/>
                </a:cxn>
                <a:cxn ang="0">
                  <a:pos x="38" y="218"/>
                </a:cxn>
                <a:cxn ang="0">
                  <a:pos x="40" y="198"/>
                </a:cxn>
                <a:cxn ang="0">
                  <a:pos x="44" y="178"/>
                </a:cxn>
                <a:cxn ang="0">
                  <a:pos x="50" y="158"/>
                </a:cxn>
                <a:cxn ang="0">
                  <a:pos x="58" y="138"/>
                </a:cxn>
                <a:cxn ang="0">
                  <a:pos x="58" y="138"/>
                </a:cxn>
                <a:cxn ang="0">
                  <a:pos x="66" y="122"/>
                </a:cxn>
                <a:cxn ang="0">
                  <a:pos x="78" y="108"/>
                </a:cxn>
                <a:cxn ang="0">
                  <a:pos x="78" y="108"/>
                </a:cxn>
                <a:cxn ang="0">
                  <a:pos x="94" y="88"/>
                </a:cxn>
                <a:cxn ang="0">
                  <a:pos x="114" y="72"/>
                </a:cxn>
                <a:cxn ang="0">
                  <a:pos x="114" y="72"/>
                </a:cxn>
                <a:cxn ang="0">
                  <a:pos x="134" y="60"/>
                </a:cxn>
                <a:cxn ang="0">
                  <a:pos x="134" y="60"/>
                </a:cxn>
                <a:cxn ang="0">
                  <a:pos x="152" y="50"/>
                </a:cxn>
                <a:cxn ang="0">
                  <a:pos x="172" y="44"/>
                </a:cxn>
                <a:cxn ang="0">
                  <a:pos x="172" y="44"/>
                </a:cxn>
                <a:cxn ang="0">
                  <a:pos x="196" y="40"/>
                </a:cxn>
                <a:cxn ang="0">
                  <a:pos x="220" y="38"/>
                </a:cxn>
                <a:cxn ang="0">
                  <a:pos x="222" y="38"/>
                </a:cxn>
                <a:cxn ang="0">
                  <a:pos x="260" y="38"/>
                </a:cxn>
                <a:cxn ang="0">
                  <a:pos x="282" y="38"/>
                </a:cxn>
                <a:cxn ang="0">
                  <a:pos x="282" y="0"/>
                </a:cxn>
                <a:cxn ang="0">
                  <a:pos x="260" y="0"/>
                </a:cxn>
                <a:cxn ang="0">
                  <a:pos x="222" y="0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196" y="2"/>
                </a:cxn>
                <a:cxn ang="0">
                  <a:pos x="172" y="6"/>
                </a:cxn>
                <a:cxn ang="0">
                  <a:pos x="172" y="6"/>
                </a:cxn>
                <a:cxn ang="0">
                  <a:pos x="152" y="10"/>
                </a:cxn>
                <a:cxn ang="0">
                  <a:pos x="134" y="18"/>
                </a:cxn>
                <a:cxn ang="0">
                  <a:pos x="134" y="18"/>
                </a:cxn>
                <a:cxn ang="0">
                  <a:pos x="114" y="26"/>
                </a:cxn>
                <a:cxn ang="0">
                  <a:pos x="114" y="26"/>
                </a:cxn>
                <a:cxn ang="0">
                  <a:pos x="96" y="38"/>
                </a:cxn>
                <a:cxn ang="0">
                  <a:pos x="78" y="52"/>
                </a:cxn>
                <a:cxn ang="0">
                  <a:pos x="78" y="52"/>
                </a:cxn>
                <a:cxn ang="0">
                  <a:pos x="54" y="76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24" y="120"/>
                </a:cxn>
                <a:cxn ang="0">
                  <a:pos x="16" y="138"/>
                </a:cxn>
                <a:cxn ang="0">
                  <a:pos x="16" y="138"/>
                </a:cxn>
                <a:cxn ang="0">
                  <a:pos x="10" y="158"/>
                </a:cxn>
                <a:cxn ang="0">
                  <a:pos x="4" y="178"/>
                </a:cxn>
                <a:cxn ang="0">
                  <a:pos x="2" y="198"/>
                </a:cxn>
                <a:cxn ang="0">
                  <a:pos x="0" y="218"/>
                </a:cxn>
                <a:cxn ang="0">
                  <a:pos x="0" y="238"/>
                </a:cxn>
                <a:cxn ang="0">
                  <a:pos x="0" y="238"/>
                </a:cxn>
                <a:cxn ang="0">
                  <a:pos x="24" y="238"/>
                </a:cxn>
                <a:cxn ang="0">
                  <a:pos x="24" y="238"/>
                </a:cxn>
                <a:cxn ang="0">
                  <a:pos x="24" y="238"/>
                </a:cxn>
                <a:cxn ang="0">
                  <a:pos x="24" y="238"/>
                </a:cxn>
              </a:cxnLst>
              <a:rect l="0" t="0" r="r" b="b"/>
              <a:pathLst>
                <a:path w="282" h="238">
                  <a:moveTo>
                    <a:pt x="24" y="238"/>
                  </a:moveTo>
                  <a:lnTo>
                    <a:pt x="38" y="238"/>
                  </a:lnTo>
                  <a:lnTo>
                    <a:pt x="38" y="218"/>
                  </a:lnTo>
                  <a:lnTo>
                    <a:pt x="38" y="218"/>
                  </a:lnTo>
                  <a:lnTo>
                    <a:pt x="40" y="198"/>
                  </a:lnTo>
                  <a:lnTo>
                    <a:pt x="44" y="178"/>
                  </a:lnTo>
                  <a:lnTo>
                    <a:pt x="50" y="158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66" y="122"/>
                  </a:lnTo>
                  <a:lnTo>
                    <a:pt x="78" y="108"/>
                  </a:lnTo>
                  <a:lnTo>
                    <a:pt x="78" y="108"/>
                  </a:lnTo>
                  <a:lnTo>
                    <a:pt x="94" y="88"/>
                  </a:lnTo>
                  <a:lnTo>
                    <a:pt x="114" y="72"/>
                  </a:lnTo>
                  <a:lnTo>
                    <a:pt x="114" y="72"/>
                  </a:lnTo>
                  <a:lnTo>
                    <a:pt x="134" y="60"/>
                  </a:lnTo>
                  <a:lnTo>
                    <a:pt x="134" y="60"/>
                  </a:lnTo>
                  <a:lnTo>
                    <a:pt x="152" y="50"/>
                  </a:lnTo>
                  <a:lnTo>
                    <a:pt x="172" y="44"/>
                  </a:lnTo>
                  <a:lnTo>
                    <a:pt x="172" y="44"/>
                  </a:lnTo>
                  <a:lnTo>
                    <a:pt x="196" y="40"/>
                  </a:lnTo>
                  <a:lnTo>
                    <a:pt x="220" y="38"/>
                  </a:lnTo>
                  <a:lnTo>
                    <a:pt x="222" y="38"/>
                  </a:lnTo>
                  <a:lnTo>
                    <a:pt x="260" y="38"/>
                  </a:lnTo>
                  <a:lnTo>
                    <a:pt x="282" y="38"/>
                  </a:lnTo>
                  <a:lnTo>
                    <a:pt x="282" y="0"/>
                  </a:lnTo>
                  <a:lnTo>
                    <a:pt x="260" y="0"/>
                  </a:lnTo>
                  <a:lnTo>
                    <a:pt x="222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6" y="2"/>
                  </a:lnTo>
                  <a:lnTo>
                    <a:pt x="172" y="6"/>
                  </a:lnTo>
                  <a:lnTo>
                    <a:pt x="172" y="6"/>
                  </a:lnTo>
                  <a:lnTo>
                    <a:pt x="152" y="10"/>
                  </a:lnTo>
                  <a:lnTo>
                    <a:pt x="134" y="18"/>
                  </a:lnTo>
                  <a:lnTo>
                    <a:pt x="134" y="18"/>
                  </a:lnTo>
                  <a:lnTo>
                    <a:pt x="114" y="26"/>
                  </a:lnTo>
                  <a:lnTo>
                    <a:pt x="114" y="26"/>
                  </a:lnTo>
                  <a:lnTo>
                    <a:pt x="96" y="38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54" y="76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24" y="120"/>
                  </a:lnTo>
                  <a:lnTo>
                    <a:pt x="16" y="138"/>
                  </a:lnTo>
                  <a:lnTo>
                    <a:pt x="16" y="138"/>
                  </a:lnTo>
                  <a:lnTo>
                    <a:pt x="10" y="158"/>
                  </a:lnTo>
                  <a:lnTo>
                    <a:pt x="4" y="178"/>
                  </a:lnTo>
                  <a:lnTo>
                    <a:pt x="2" y="198"/>
                  </a:lnTo>
                  <a:lnTo>
                    <a:pt x="0" y="218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4" y="23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883275" y="365125"/>
              <a:ext cx="60325" cy="238125"/>
            </a:xfrm>
            <a:custGeom>
              <a:avLst/>
              <a:gdLst/>
              <a:ahLst/>
              <a:cxnLst>
                <a:cxn ang="0">
                  <a:pos x="0" y="142"/>
                </a:cxn>
                <a:cxn ang="0">
                  <a:pos x="0" y="142"/>
                </a:cxn>
                <a:cxn ang="0">
                  <a:pos x="18" y="144"/>
                </a:cxn>
                <a:cxn ang="0">
                  <a:pos x="38" y="15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18" y="10"/>
                </a:cxn>
                <a:cxn ang="0">
                  <a:pos x="0" y="18"/>
                </a:cxn>
                <a:cxn ang="0">
                  <a:pos x="0" y="142"/>
                </a:cxn>
              </a:cxnLst>
              <a:rect l="0" t="0" r="r" b="b"/>
              <a:pathLst>
                <a:path w="38" h="150">
                  <a:moveTo>
                    <a:pt x="0" y="142"/>
                  </a:moveTo>
                  <a:lnTo>
                    <a:pt x="0" y="142"/>
                  </a:lnTo>
                  <a:lnTo>
                    <a:pt x="18" y="144"/>
                  </a:lnTo>
                  <a:lnTo>
                    <a:pt x="38" y="15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18" y="10"/>
                  </a:lnTo>
                  <a:lnTo>
                    <a:pt x="0" y="18"/>
                  </a:lnTo>
                  <a:lnTo>
                    <a:pt x="0" y="14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auto">
            <a:xfrm>
              <a:off x="4956175" y="1435100"/>
              <a:ext cx="215900" cy="60325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4448175" y="1873250"/>
              <a:ext cx="60325" cy="3813175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2402"/>
                </a:cxn>
                <a:cxn ang="0">
                  <a:pos x="38" y="2402"/>
                </a:cxn>
                <a:cxn ang="0">
                  <a:pos x="38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2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38" h="2402">
                  <a:moveTo>
                    <a:pt x="4" y="2"/>
                  </a:moveTo>
                  <a:lnTo>
                    <a:pt x="4" y="2"/>
                  </a:lnTo>
                  <a:lnTo>
                    <a:pt x="0" y="6"/>
                  </a:lnTo>
                  <a:lnTo>
                    <a:pt x="0" y="2402"/>
                  </a:lnTo>
                  <a:lnTo>
                    <a:pt x="38" y="2402"/>
                  </a:lnTo>
                  <a:lnTo>
                    <a:pt x="38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2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4279900" y="1733550"/>
              <a:ext cx="60325" cy="3952875"/>
            </a:xfrm>
            <a:custGeom>
              <a:avLst/>
              <a:gdLst/>
              <a:ahLst/>
              <a:cxnLst>
                <a:cxn ang="0">
                  <a:pos x="0" y="38"/>
                </a:cxn>
                <a:cxn ang="0">
                  <a:pos x="0" y="2490"/>
                </a:cxn>
                <a:cxn ang="0">
                  <a:pos x="38" y="249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0" y="20"/>
                </a:cxn>
                <a:cxn ang="0">
                  <a:pos x="0" y="38"/>
                </a:cxn>
                <a:cxn ang="0">
                  <a:pos x="0" y="38"/>
                </a:cxn>
              </a:cxnLst>
              <a:rect l="0" t="0" r="r" b="b"/>
              <a:pathLst>
                <a:path w="38" h="2490">
                  <a:moveTo>
                    <a:pt x="0" y="38"/>
                  </a:moveTo>
                  <a:lnTo>
                    <a:pt x="0" y="2490"/>
                  </a:lnTo>
                  <a:lnTo>
                    <a:pt x="38" y="249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0" y="20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4953000" y="0"/>
              <a:ext cx="549275" cy="1416050"/>
            </a:xfrm>
            <a:custGeom>
              <a:avLst/>
              <a:gdLst/>
              <a:ahLst/>
              <a:cxnLst>
                <a:cxn ang="0">
                  <a:pos x="308" y="596"/>
                </a:cxn>
                <a:cxn ang="0">
                  <a:pos x="308" y="716"/>
                </a:cxn>
                <a:cxn ang="0">
                  <a:pos x="308" y="716"/>
                </a:cxn>
                <a:cxn ang="0">
                  <a:pos x="308" y="732"/>
                </a:cxn>
                <a:cxn ang="0">
                  <a:pos x="306" y="746"/>
                </a:cxn>
                <a:cxn ang="0">
                  <a:pos x="304" y="760"/>
                </a:cxn>
                <a:cxn ang="0">
                  <a:pos x="300" y="772"/>
                </a:cxn>
                <a:cxn ang="0">
                  <a:pos x="294" y="784"/>
                </a:cxn>
                <a:cxn ang="0">
                  <a:pos x="288" y="796"/>
                </a:cxn>
                <a:cxn ang="0">
                  <a:pos x="280" y="806"/>
                </a:cxn>
                <a:cxn ang="0">
                  <a:pos x="272" y="816"/>
                </a:cxn>
                <a:cxn ang="0">
                  <a:pos x="262" y="824"/>
                </a:cxn>
                <a:cxn ang="0">
                  <a:pos x="252" y="832"/>
                </a:cxn>
                <a:cxn ang="0">
                  <a:pos x="242" y="838"/>
                </a:cxn>
                <a:cxn ang="0">
                  <a:pos x="230" y="844"/>
                </a:cxn>
                <a:cxn ang="0">
                  <a:pos x="218" y="848"/>
                </a:cxn>
                <a:cxn ang="0">
                  <a:pos x="204" y="852"/>
                </a:cxn>
                <a:cxn ang="0">
                  <a:pos x="190" y="852"/>
                </a:cxn>
                <a:cxn ang="0">
                  <a:pos x="176" y="854"/>
                </a:cxn>
                <a:cxn ang="0">
                  <a:pos x="176" y="854"/>
                </a:cxn>
                <a:cxn ang="0">
                  <a:pos x="174" y="854"/>
                </a:cxn>
                <a:cxn ang="0">
                  <a:pos x="138" y="854"/>
                </a:cxn>
                <a:cxn ang="0">
                  <a:pos x="0" y="854"/>
                </a:cxn>
                <a:cxn ang="0">
                  <a:pos x="0" y="854"/>
                </a:cxn>
                <a:cxn ang="0">
                  <a:pos x="2" y="880"/>
                </a:cxn>
                <a:cxn ang="0">
                  <a:pos x="2" y="892"/>
                </a:cxn>
                <a:cxn ang="0">
                  <a:pos x="138" y="892"/>
                </a:cxn>
                <a:cxn ang="0">
                  <a:pos x="174" y="892"/>
                </a:cxn>
                <a:cxn ang="0">
                  <a:pos x="174" y="892"/>
                </a:cxn>
                <a:cxn ang="0">
                  <a:pos x="176" y="892"/>
                </a:cxn>
                <a:cxn ang="0">
                  <a:pos x="176" y="892"/>
                </a:cxn>
                <a:cxn ang="0">
                  <a:pos x="194" y="890"/>
                </a:cxn>
                <a:cxn ang="0">
                  <a:pos x="212" y="888"/>
                </a:cxn>
                <a:cxn ang="0">
                  <a:pos x="228" y="884"/>
                </a:cxn>
                <a:cxn ang="0">
                  <a:pos x="244" y="878"/>
                </a:cxn>
                <a:cxn ang="0">
                  <a:pos x="260" y="872"/>
                </a:cxn>
                <a:cxn ang="0">
                  <a:pos x="274" y="862"/>
                </a:cxn>
                <a:cxn ang="0">
                  <a:pos x="286" y="854"/>
                </a:cxn>
                <a:cxn ang="0">
                  <a:pos x="298" y="842"/>
                </a:cxn>
                <a:cxn ang="0">
                  <a:pos x="310" y="830"/>
                </a:cxn>
                <a:cxn ang="0">
                  <a:pos x="318" y="816"/>
                </a:cxn>
                <a:cxn ang="0">
                  <a:pos x="328" y="802"/>
                </a:cxn>
                <a:cxn ang="0">
                  <a:pos x="334" y="788"/>
                </a:cxn>
                <a:cxn ang="0">
                  <a:pos x="340" y="770"/>
                </a:cxn>
                <a:cxn ang="0">
                  <a:pos x="344" y="754"/>
                </a:cxn>
                <a:cxn ang="0">
                  <a:pos x="346" y="736"/>
                </a:cxn>
                <a:cxn ang="0">
                  <a:pos x="346" y="716"/>
                </a:cxn>
                <a:cxn ang="0">
                  <a:pos x="346" y="596"/>
                </a:cxn>
                <a:cxn ang="0">
                  <a:pos x="346" y="558"/>
                </a:cxn>
                <a:cxn ang="0">
                  <a:pos x="346" y="0"/>
                </a:cxn>
                <a:cxn ang="0">
                  <a:pos x="308" y="0"/>
                </a:cxn>
                <a:cxn ang="0">
                  <a:pos x="308" y="558"/>
                </a:cxn>
                <a:cxn ang="0">
                  <a:pos x="308" y="596"/>
                </a:cxn>
              </a:cxnLst>
              <a:rect l="0" t="0" r="r" b="b"/>
              <a:pathLst>
                <a:path w="346" h="892">
                  <a:moveTo>
                    <a:pt x="308" y="596"/>
                  </a:moveTo>
                  <a:lnTo>
                    <a:pt x="308" y="716"/>
                  </a:lnTo>
                  <a:lnTo>
                    <a:pt x="308" y="716"/>
                  </a:lnTo>
                  <a:lnTo>
                    <a:pt x="308" y="732"/>
                  </a:lnTo>
                  <a:lnTo>
                    <a:pt x="306" y="746"/>
                  </a:lnTo>
                  <a:lnTo>
                    <a:pt x="304" y="760"/>
                  </a:lnTo>
                  <a:lnTo>
                    <a:pt x="300" y="772"/>
                  </a:lnTo>
                  <a:lnTo>
                    <a:pt x="294" y="784"/>
                  </a:lnTo>
                  <a:lnTo>
                    <a:pt x="288" y="796"/>
                  </a:lnTo>
                  <a:lnTo>
                    <a:pt x="280" y="806"/>
                  </a:lnTo>
                  <a:lnTo>
                    <a:pt x="272" y="816"/>
                  </a:lnTo>
                  <a:lnTo>
                    <a:pt x="262" y="824"/>
                  </a:lnTo>
                  <a:lnTo>
                    <a:pt x="252" y="832"/>
                  </a:lnTo>
                  <a:lnTo>
                    <a:pt x="242" y="838"/>
                  </a:lnTo>
                  <a:lnTo>
                    <a:pt x="230" y="844"/>
                  </a:lnTo>
                  <a:lnTo>
                    <a:pt x="218" y="848"/>
                  </a:lnTo>
                  <a:lnTo>
                    <a:pt x="204" y="852"/>
                  </a:lnTo>
                  <a:lnTo>
                    <a:pt x="190" y="852"/>
                  </a:lnTo>
                  <a:lnTo>
                    <a:pt x="176" y="854"/>
                  </a:lnTo>
                  <a:lnTo>
                    <a:pt x="176" y="854"/>
                  </a:lnTo>
                  <a:lnTo>
                    <a:pt x="174" y="854"/>
                  </a:lnTo>
                  <a:lnTo>
                    <a:pt x="138" y="854"/>
                  </a:lnTo>
                  <a:lnTo>
                    <a:pt x="0" y="854"/>
                  </a:lnTo>
                  <a:lnTo>
                    <a:pt x="0" y="854"/>
                  </a:lnTo>
                  <a:lnTo>
                    <a:pt x="2" y="880"/>
                  </a:lnTo>
                  <a:lnTo>
                    <a:pt x="2" y="892"/>
                  </a:lnTo>
                  <a:lnTo>
                    <a:pt x="138" y="892"/>
                  </a:lnTo>
                  <a:lnTo>
                    <a:pt x="174" y="892"/>
                  </a:lnTo>
                  <a:lnTo>
                    <a:pt x="174" y="892"/>
                  </a:lnTo>
                  <a:lnTo>
                    <a:pt x="176" y="892"/>
                  </a:lnTo>
                  <a:lnTo>
                    <a:pt x="176" y="892"/>
                  </a:lnTo>
                  <a:lnTo>
                    <a:pt x="194" y="890"/>
                  </a:lnTo>
                  <a:lnTo>
                    <a:pt x="212" y="888"/>
                  </a:lnTo>
                  <a:lnTo>
                    <a:pt x="228" y="884"/>
                  </a:lnTo>
                  <a:lnTo>
                    <a:pt x="244" y="878"/>
                  </a:lnTo>
                  <a:lnTo>
                    <a:pt x="260" y="872"/>
                  </a:lnTo>
                  <a:lnTo>
                    <a:pt x="274" y="862"/>
                  </a:lnTo>
                  <a:lnTo>
                    <a:pt x="286" y="854"/>
                  </a:lnTo>
                  <a:lnTo>
                    <a:pt x="298" y="842"/>
                  </a:lnTo>
                  <a:lnTo>
                    <a:pt x="310" y="830"/>
                  </a:lnTo>
                  <a:lnTo>
                    <a:pt x="318" y="816"/>
                  </a:lnTo>
                  <a:lnTo>
                    <a:pt x="328" y="802"/>
                  </a:lnTo>
                  <a:lnTo>
                    <a:pt x="334" y="788"/>
                  </a:lnTo>
                  <a:lnTo>
                    <a:pt x="340" y="770"/>
                  </a:lnTo>
                  <a:lnTo>
                    <a:pt x="344" y="754"/>
                  </a:lnTo>
                  <a:lnTo>
                    <a:pt x="346" y="736"/>
                  </a:lnTo>
                  <a:lnTo>
                    <a:pt x="346" y="716"/>
                  </a:lnTo>
                  <a:lnTo>
                    <a:pt x="346" y="596"/>
                  </a:lnTo>
                  <a:lnTo>
                    <a:pt x="346" y="558"/>
                  </a:lnTo>
                  <a:lnTo>
                    <a:pt x="346" y="0"/>
                  </a:lnTo>
                  <a:lnTo>
                    <a:pt x="308" y="0"/>
                  </a:lnTo>
                  <a:lnTo>
                    <a:pt x="308" y="558"/>
                  </a:lnTo>
                  <a:lnTo>
                    <a:pt x="308" y="59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4368800" y="1355725"/>
              <a:ext cx="527050" cy="133350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00" y="0"/>
                </a:cxn>
                <a:cxn ang="0">
                  <a:pos x="86" y="2"/>
                </a:cxn>
                <a:cxn ang="0">
                  <a:pos x="72" y="6"/>
                </a:cxn>
                <a:cxn ang="0">
                  <a:pos x="46" y="14"/>
                </a:cxn>
                <a:cxn ang="0">
                  <a:pos x="20" y="28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8" y="66"/>
                </a:cxn>
                <a:cxn ang="0">
                  <a:pos x="8" y="66"/>
                </a:cxn>
                <a:cxn ang="0">
                  <a:pos x="14" y="84"/>
                </a:cxn>
                <a:cxn ang="0">
                  <a:pos x="14" y="84"/>
                </a:cxn>
                <a:cxn ang="0">
                  <a:pos x="24" y="74"/>
                </a:cxn>
                <a:cxn ang="0">
                  <a:pos x="34" y="64"/>
                </a:cxn>
                <a:cxn ang="0">
                  <a:pos x="46" y="56"/>
                </a:cxn>
                <a:cxn ang="0">
                  <a:pos x="58" y="50"/>
                </a:cxn>
                <a:cxn ang="0">
                  <a:pos x="72" y="44"/>
                </a:cxn>
                <a:cxn ang="0">
                  <a:pos x="86" y="40"/>
                </a:cxn>
                <a:cxn ang="0">
                  <a:pos x="100" y="38"/>
                </a:cxn>
                <a:cxn ang="0">
                  <a:pos x="116" y="38"/>
                </a:cxn>
                <a:cxn ang="0">
                  <a:pos x="118" y="38"/>
                </a:cxn>
                <a:cxn ang="0">
                  <a:pos x="158" y="38"/>
                </a:cxn>
                <a:cxn ang="0">
                  <a:pos x="184" y="38"/>
                </a:cxn>
                <a:cxn ang="0">
                  <a:pos x="222" y="38"/>
                </a:cxn>
                <a:cxn ang="0">
                  <a:pos x="272" y="38"/>
                </a:cxn>
                <a:cxn ang="0">
                  <a:pos x="310" y="38"/>
                </a:cxn>
                <a:cxn ang="0">
                  <a:pos x="332" y="38"/>
                </a:cxn>
                <a:cxn ang="0">
                  <a:pos x="332" y="26"/>
                </a:cxn>
                <a:cxn ang="0">
                  <a:pos x="332" y="26"/>
                </a:cxn>
                <a:cxn ang="0">
                  <a:pos x="330" y="0"/>
                </a:cxn>
                <a:cxn ang="0">
                  <a:pos x="310" y="0"/>
                </a:cxn>
                <a:cxn ang="0">
                  <a:pos x="272" y="0"/>
                </a:cxn>
                <a:cxn ang="0">
                  <a:pos x="224" y="0"/>
                </a:cxn>
                <a:cxn ang="0">
                  <a:pos x="186" y="0"/>
                </a:cxn>
                <a:cxn ang="0">
                  <a:pos x="144" y="0"/>
                </a:cxn>
                <a:cxn ang="0">
                  <a:pos x="116" y="0"/>
                </a:cxn>
                <a:cxn ang="0">
                  <a:pos x="116" y="0"/>
                </a:cxn>
                <a:cxn ang="0">
                  <a:pos x="100" y="0"/>
                </a:cxn>
                <a:cxn ang="0">
                  <a:pos x="100" y="0"/>
                </a:cxn>
              </a:cxnLst>
              <a:rect l="0" t="0" r="r" b="b"/>
              <a:pathLst>
                <a:path w="332" h="84">
                  <a:moveTo>
                    <a:pt x="100" y="0"/>
                  </a:moveTo>
                  <a:lnTo>
                    <a:pt x="100" y="0"/>
                  </a:lnTo>
                  <a:lnTo>
                    <a:pt x="86" y="2"/>
                  </a:lnTo>
                  <a:lnTo>
                    <a:pt x="72" y="6"/>
                  </a:lnTo>
                  <a:lnTo>
                    <a:pt x="46" y="14"/>
                  </a:lnTo>
                  <a:lnTo>
                    <a:pt x="20" y="28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8" y="66"/>
                  </a:lnTo>
                  <a:lnTo>
                    <a:pt x="8" y="66"/>
                  </a:lnTo>
                  <a:lnTo>
                    <a:pt x="14" y="84"/>
                  </a:lnTo>
                  <a:lnTo>
                    <a:pt x="14" y="84"/>
                  </a:lnTo>
                  <a:lnTo>
                    <a:pt x="24" y="74"/>
                  </a:lnTo>
                  <a:lnTo>
                    <a:pt x="34" y="64"/>
                  </a:lnTo>
                  <a:lnTo>
                    <a:pt x="46" y="56"/>
                  </a:lnTo>
                  <a:lnTo>
                    <a:pt x="58" y="50"/>
                  </a:lnTo>
                  <a:lnTo>
                    <a:pt x="72" y="44"/>
                  </a:lnTo>
                  <a:lnTo>
                    <a:pt x="86" y="40"/>
                  </a:lnTo>
                  <a:lnTo>
                    <a:pt x="100" y="38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58" y="38"/>
                  </a:lnTo>
                  <a:lnTo>
                    <a:pt x="184" y="38"/>
                  </a:lnTo>
                  <a:lnTo>
                    <a:pt x="222" y="38"/>
                  </a:lnTo>
                  <a:lnTo>
                    <a:pt x="272" y="38"/>
                  </a:lnTo>
                  <a:lnTo>
                    <a:pt x="310" y="38"/>
                  </a:lnTo>
                  <a:lnTo>
                    <a:pt x="332" y="38"/>
                  </a:lnTo>
                  <a:lnTo>
                    <a:pt x="332" y="26"/>
                  </a:lnTo>
                  <a:lnTo>
                    <a:pt x="332" y="26"/>
                  </a:lnTo>
                  <a:lnTo>
                    <a:pt x="330" y="0"/>
                  </a:lnTo>
                  <a:lnTo>
                    <a:pt x="310" y="0"/>
                  </a:lnTo>
                  <a:lnTo>
                    <a:pt x="272" y="0"/>
                  </a:lnTo>
                  <a:lnTo>
                    <a:pt x="224" y="0"/>
                  </a:lnTo>
                  <a:lnTo>
                    <a:pt x="186" y="0"/>
                  </a:lnTo>
                  <a:lnTo>
                    <a:pt x="14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00" y="0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5762625" y="120650"/>
              <a:ext cx="133350" cy="130175"/>
            </a:xfrm>
            <a:custGeom>
              <a:avLst/>
              <a:gdLst/>
              <a:ahLst/>
              <a:cxnLst>
                <a:cxn ang="0">
                  <a:pos x="42" y="82"/>
                </a:cxn>
                <a:cxn ang="0">
                  <a:pos x="42" y="82"/>
                </a:cxn>
                <a:cxn ang="0">
                  <a:pos x="50" y="82"/>
                </a:cxn>
                <a:cxn ang="0">
                  <a:pos x="58" y="80"/>
                </a:cxn>
                <a:cxn ang="0">
                  <a:pos x="64" y="76"/>
                </a:cxn>
                <a:cxn ang="0">
                  <a:pos x="72" y="70"/>
                </a:cxn>
                <a:cxn ang="0">
                  <a:pos x="76" y="64"/>
                </a:cxn>
                <a:cxn ang="0">
                  <a:pos x="80" y="58"/>
                </a:cxn>
                <a:cxn ang="0">
                  <a:pos x="82" y="50"/>
                </a:cxn>
                <a:cxn ang="0">
                  <a:pos x="84" y="42"/>
                </a:cxn>
                <a:cxn ang="0">
                  <a:pos x="84" y="42"/>
                </a:cxn>
                <a:cxn ang="0">
                  <a:pos x="82" y="32"/>
                </a:cxn>
                <a:cxn ang="0">
                  <a:pos x="80" y="26"/>
                </a:cxn>
                <a:cxn ang="0">
                  <a:pos x="76" y="18"/>
                </a:cxn>
                <a:cxn ang="0">
                  <a:pos x="72" y="12"/>
                </a:cxn>
                <a:cxn ang="0">
                  <a:pos x="64" y="6"/>
                </a:cxn>
                <a:cxn ang="0">
                  <a:pos x="58" y="2"/>
                </a:cxn>
                <a:cxn ang="0">
                  <a:pos x="50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26" y="2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50"/>
                </a:cxn>
                <a:cxn ang="0">
                  <a:pos x="2" y="58"/>
                </a:cxn>
                <a:cxn ang="0">
                  <a:pos x="6" y="64"/>
                </a:cxn>
                <a:cxn ang="0">
                  <a:pos x="12" y="70"/>
                </a:cxn>
                <a:cxn ang="0">
                  <a:pos x="18" y="76"/>
                </a:cxn>
                <a:cxn ang="0">
                  <a:pos x="26" y="80"/>
                </a:cxn>
                <a:cxn ang="0">
                  <a:pos x="34" y="82"/>
                </a:cxn>
                <a:cxn ang="0">
                  <a:pos x="42" y="82"/>
                </a:cxn>
                <a:cxn ang="0">
                  <a:pos x="42" y="82"/>
                </a:cxn>
              </a:cxnLst>
              <a:rect l="0" t="0" r="r" b="b"/>
              <a:pathLst>
                <a:path w="84" h="82">
                  <a:moveTo>
                    <a:pt x="42" y="82"/>
                  </a:moveTo>
                  <a:lnTo>
                    <a:pt x="42" y="82"/>
                  </a:lnTo>
                  <a:lnTo>
                    <a:pt x="50" y="82"/>
                  </a:lnTo>
                  <a:lnTo>
                    <a:pt x="58" y="80"/>
                  </a:lnTo>
                  <a:lnTo>
                    <a:pt x="64" y="76"/>
                  </a:lnTo>
                  <a:lnTo>
                    <a:pt x="72" y="70"/>
                  </a:lnTo>
                  <a:lnTo>
                    <a:pt x="76" y="64"/>
                  </a:lnTo>
                  <a:lnTo>
                    <a:pt x="80" y="58"/>
                  </a:lnTo>
                  <a:lnTo>
                    <a:pt x="82" y="50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82" y="32"/>
                  </a:lnTo>
                  <a:lnTo>
                    <a:pt x="80" y="26"/>
                  </a:lnTo>
                  <a:lnTo>
                    <a:pt x="76" y="18"/>
                  </a:lnTo>
                  <a:lnTo>
                    <a:pt x="72" y="12"/>
                  </a:lnTo>
                  <a:lnTo>
                    <a:pt x="64" y="6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0"/>
                  </a:lnTo>
                  <a:lnTo>
                    <a:pt x="2" y="58"/>
                  </a:lnTo>
                  <a:lnTo>
                    <a:pt x="6" y="64"/>
                  </a:lnTo>
                  <a:lnTo>
                    <a:pt x="12" y="70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2"/>
                  </a:lnTo>
                  <a:lnTo>
                    <a:pt x="42" y="82"/>
                  </a:lnTo>
                  <a:lnTo>
                    <a:pt x="42" y="82"/>
                  </a:lnTo>
                  <a:close/>
                </a:path>
              </a:pathLst>
            </a:custGeom>
            <a:solidFill>
              <a:srgbClr val="85EE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6038850" y="0"/>
              <a:ext cx="171450" cy="177800"/>
            </a:xfrm>
            <a:custGeom>
              <a:avLst/>
              <a:gdLst/>
              <a:ahLst/>
              <a:cxnLst>
                <a:cxn ang="0">
                  <a:pos x="76" y="82"/>
                </a:cxn>
                <a:cxn ang="0">
                  <a:pos x="76" y="82"/>
                </a:cxn>
                <a:cxn ang="0">
                  <a:pos x="70" y="84"/>
                </a:cxn>
                <a:cxn ang="0">
                  <a:pos x="58" y="84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2" y="98"/>
                </a:cxn>
                <a:cxn ang="0">
                  <a:pos x="4" y="112"/>
                </a:cxn>
                <a:cxn ang="0">
                  <a:pos x="58" y="112"/>
                </a:cxn>
                <a:cxn ang="0">
                  <a:pos x="58" y="112"/>
                </a:cxn>
                <a:cxn ang="0">
                  <a:pos x="70" y="112"/>
                </a:cxn>
                <a:cxn ang="0">
                  <a:pos x="80" y="110"/>
                </a:cxn>
                <a:cxn ang="0">
                  <a:pos x="88" y="108"/>
                </a:cxn>
                <a:cxn ang="0">
                  <a:pos x="96" y="102"/>
                </a:cxn>
                <a:cxn ang="0">
                  <a:pos x="96" y="102"/>
                </a:cxn>
                <a:cxn ang="0">
                  <a:pos x="100" y="96"/>
                </a:cxn>
                <a:cxn ang="0">
                  <a:pos x="104" y="90"/>
                </a:cxn>
                <a:cxn ang="0">
                  <a:pos x="106" y="72"/>
                </a:cxn>
                <a:cxn ang="0">
                  <a:pos x="108" y="44"/>
                </a:cxn>
                <a:cxn ang="0">
                  <a:pos x="108" y="2"/>
                </a:cxn>
                <a:cxn ang="0">
                  <a:pos x="108" y="2"/>
                </a:cxn>
                <a:cxn ang="0">
                  <a:pos x="108" y="0"/>
                </a:cxn>
                <a:cxn ang="0">
                  <a:pos x="82" y="0"/>
                </a:cxn>
                <a:cxn ang="0">
                  <a:pos x="82" y="0"/>
                </a:cxn>
                <a:cxn ang="0">
                  <a:pos x="82" y="2"/>
                </a:cxn>
                <a:cxn ang="0">
                  <a:pos x="82" y="2"/>
                </a:cxn>
                <a:cxn ang="0">
                  <a:pos x="80" y="58"/>
                </a:cxn>
                <a:cxn ang="0">
                  <a:pos x="80" y="74"/>
                </a:cxn>
                <a:cxn ang="0">
                  <a:pos x="76" y="82"/>
                </a:cxn>
                <a:cxn ang="0">
                  <a:pos x="76" y="82"/>
                </a:cxn>
              </a:cxnLst>
              <a:rect l="0" t="0" r="r" b="b"/>
              <a:pathLst>
                <a:path w="108" h="112">
                  <a:moveTo>
                    <a:pt x="76" y="82"/>
                  </a:moveTo>
                  <a:lnTo>
                    <a:pt x="76" y="82"/>
                  </a:lnTo>
                  <a:lnTo>
                    <a:pt x="70" y="84"/>
                  </a:lnTo>
                  <a:lnTo>
                    <a:pt x="58" y="84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98"/>
                  </a:lnTo>
                  <a:lnTo>
                    <a:pt x="4" y="112"/>
                  </a:lnTo>
                  <a:lnTo>
                    <a:pt x="58" y="112"/>
                  </a:lnTo>
                  <a:lnTo>
                    <a:pt x="58" y="112"/>
                  </a:lnTo>
                  <a:lnTo>
                    <a:pt x="70" y="112"/>
                  </a:lnTo>
                  <a:lnTo>
                    <a:pt x="80" y="110"/>
                  </a:lnTo>
                  <a:lnTo>
                    <a:pt x="88" y="108"/>
                  </a:lnTo>
                  <a:lnTo>
                    <a:pt x="96" y="102"/>
                  </a:lnTo>
                  <a:lnTo>
                    <a:pt x="96" y="102"/>
                  </a:lnTo>
                  <a:lnTo>
                    <a:pt x="100" y="96"/>
                  </a:lnTo>
                  <a:lnTo>
                    <a:pt x="104" y="90"/>
                  </a:lnTo>
                  <a:lnTo>
                    <a:pt x="106" y="72"/>
                  </a:lnTo>
                  <a:lnTo>
                    <a:pt x="108" y="44"/>
                  </a:lnTo>
                  <a:lnTo>
                    <a:pt x="108" y="2"/>
                  </a:lnTo>
                  <a:lnTo>
                    <a:pt x="108" y="2"/>
                  </a:lnTo>
                  <a:lnTo>
                    <a:pt x="10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2"/>
                  </a:lnTo>
                  <a:lnTo>
                    <a:pt x="82" y="2"/>
                  </a:lnTo>
                  <a:lnTo>
                    <a:pt x="80" y="58"/>
                  </a:lnTo>
                  <a:lnTo>
                    <a:pt x="80" y="74"/>
                  </a:lnTo>
                  <a:lnTo>
                    <a:pt x="76" y="82"/>
                  </a:lnTo>
                  <a:lnTo>
                    <a:pt x="76" y="8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5502275" y="876300"/>
              <a:ext cx="133350" cy="69850"/>
            </a:xfrm>
            <a:custGeom>
              <a:avLst/>
              <a:gdLst/>
              <a:ahLst/>
              <a:cxnLst>
                <a:cxn ang="0">
                  <a:pos x="84" y="36"/>
                </a:cxn>
                <a:cxn ang="0">
                  <a:pos x="84" y="36"/>
                </a:cxn>
                <a:cxn ang="0">
                  <a:pos x="78" y="18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50" y="6"/>
                </a:cxn>
                <a:cxn ang="0">
                  <a:pos x="24" y="6"/>
                </a:cxn>
                <a:cxn ang="0">
                  <a:pos x="0" y="6"/>
                </a:cxn>
                <a:cxn ang="0">
                  <a:pos x="0" y="44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56" y="42"/>
                </a:cxn>
                <a:cxn ang="0">
                  <a:pos x="84" y="36"/>
                </a:cxn>
                <a:cxn ang="0">
                  <a:pos x="84" y="36"/>
                </a:cxn>
              </a:cxnLst>
              <a:rect l="0" t="0" r="r" b="b"/>
              <a:pathLst>
                <a:path w="84" h="44">
                  <a:moveTo>
                    <a:pt x="84" y="36"/>
                  </a:moveTo>
                  <a:lnTo>
                    <a:pt x="84" y="36"/>
                  </a:lnTo>
                  <a:lnTo>
                    <a:pt x="78" y="18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50" y="6"/>
                  </a:lnTo>
                  <a:lnTo>
                    <a:pt x="24" y="6"/>
                  </a:lnTo>
                  <a:lnTo>
                    <a:pt x="0" y="6"/>
                  </a:lnTo>
                  <a:lnTo>
                    <a:pt x="0" y="44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56" y="42"/>
                  </a:lnTo>
                  <a:lnTo>
                    <a:pt x="84" y="36"/>
                  </a:lnTo>
                  <a:lnTo>
                    <a:pt x="84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5788025" y="400050"/>
              <a:ext cx="60325" cy="1968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20" y="120"/>
                </a:cxn>
                <a:cxn ang="0">
                  <a:pos x="38" y="118"/>
                </a:cxn>
                <a:cxn ang="0">
                  <a:pos x="38" y="0"/>
                </a:cxn>
              </a:cxnLst>
              <a:rect l="0" t="0" r="r" b="b"/>
              <a:pathLst>
                <a:path w="38" h="124">
                  <a:moveTo>
                    <a:pt x="38" y="0"/>
                  </a:moveTo>
                  <a:lnTo>
                    <a:pt x="38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20" y="120"/>
                  </a:lnTo>
                  <a:lnTo>
                    <a:pt x="38" y="118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5038725" y="885825"/>
              <a:ext cx="133350" cy="69850"/>
            </a:xfrm>
            <a:custGeom>
              <a:avLst/>
              <a:gdLst/>
              <a:ahLst/>
              <a:cxnLst>
                <a:cxn ang="0">
                  <a:pos x="84" y="38"/>
                </a:cxn>
                <a:cxn ang="0">
                  <a:pos x="84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2" y="2"/>
                </a:cxn>
                <a:cxn ang="0">
                  <a:pos x="0" y="6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2" y="40"/>
                </a:cxn>
                <a:cxn ang="0">
                  <a:pos x="44" y="38"/>
                </a:cxn>
                <a:cxn ang="0">
                  <a:pos x="84" y="38"/>
                </a:cxn>
              </a:cxnLst>
              <a:rect l="0" t="0" r="r" b="b"/>
              <a:pathLst>
                <a:path w="84" h="44">
                  <a:moveTo>
                    <a:pt x="84" y="38"/>
                  </a:moveTo>
                  <a:lnTo>
                    <a:pt x="8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2" y="2"/>
                  </a:lnTo>
                  <a:lnTo>
                    <a:pt x="0" y="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2" y="40"/>
                  </a:lnTo>
                  <a:lnTo>
                    <a:pt x="44" y="38"/>
                  </a:lnTo>
                  <a:lnTo>
                    <a:pt x="84" y="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Rectangle 43"/>
            <p:cNvSpPr>
              <a:spLocks noChangeArrowheads="1"/>
            </p:cNvSpPr>
            <p:nvPr/>
          </p:nvSpPr>
          <p:spPr bwMode="auto">
            <a:xfrm>
              <a:off x="4826000" y="1873250"/>
              <a:ext cx="34925" cy="381317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4800600" y="1495425"/>
              <a:ext cx="60325" cy="3175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2"/>
                </a:cxn>
                <a:cxn ang="0">
                  <a:pos x="0" y="162"/>
                </a:cxn>
                <a:cxn ang="0">
                  <a:pos x="6" y="180"/>
                </a:cxn>
                <a:cxn ang="0">
                  <a:pos x="12" y="200"/>
                </a:cxn>
                <a:cxn ang="0">
                  <a:pos x="38" y="200"/>
                </a:cxn>
                <a:cxn ang="0">
                  <a:pos x="38" y="0"/>
                </a:cxn>
                <a:cxn ang="0">
                  <a:pos x="0" y="0"/>
                </a:cxn>
              </a:cxnLst>
              <a:rect l="0" t="0" r="r" b="b"/>
              <a:pathLst>
                <a:path w="38" h="200">
                  <a:moveTo>
                    <a:pt x="0" y="0"/>
                  </a:moveTo>
                  <a:lnTo>
                    <a:pt x="0" y="162"/>
                  </a:lnTo>
                  <a:lnTo>
                    <a:pt x="0" y="162"/>
                  </a:lnTo>
                  <a:lnTo>
                    <a:pt x="6" y="180"/>
                  </a:lnTo>
                  <a:lnTo>
                    <a:pt x="12" y="200"/>
                  </a:lnTo>
                  <a:lnTo>
                    <a:pt x="38" y="200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4800600" y="1184275"/>
              <a:ext cx="57150" cy="730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46"/>
                </a:cxn>
                <a:cxn ang="0">
                  <a:pos x="36" y="46"/>
                </a:cxn>
                <a:cxn ang="0">
                  <a:pos x="36" y="46"/>
                </a:cxn>
                <a:cxn ang="0">
                  <a:pos x="20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6" h="46">
                  <a:moveTo>
                    <a:pt x="0" y="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0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20" y="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46"/>
            <p:cNvSpPr>
              <a:spLocks noChangeArrowheads="1"/>
            </p:cNvSpPr>
            <p:nvPr/>
          </p:nvSpPr>
          <p:spPr bwMode="auto">
            <a:xfrm>
              <a:off x="4800600" y="1416050"/>
              <a:ext cx="60325" cy="190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Rectangle 47"/>
            <p:cNvSpPr>
              <a:spLocks noChangeArrowheads="1"/>
            </p:cNvSpPr>
            <p:nvPr/>
          </p:nvSpPr>
          <p:spPr bwMode="auto">
            <a:xfrm>
              <a:off x="4800600" y="1317625"/>
              <a:ext cx="60325" cy="3810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48"/>
            <p:cNvSpPr>
              <a:spLocks noChangeArrowheads="1"/>
            </p:cNvSpPr>
            <p:nvPr/>
          </p:nvSpPr>
          <p:spPr bwMode="auto">
            <a:xfrm>
              <a:off x="5232400" y="885825"/>
              <a:ext cx="209550" cy="603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4810125" y="914400"/>
              <a:ext cx="168275" cy="247650"/>
            </a:xfrm>
            <a:custGeom>
              <a:avLst/>
              <a:gdLst/>
              <a:ahLst/>
              <a:cxnLst>
                <a:cxn ang="0">
                  <a:pos x="32" y="156"/>
                </a:cxn>
                <a:cxn ang="0">
                  <a:pos x="32" y="156"/>
                </a:cxn>
                <a:cxn ang="0">
                  <a:pos x="36" y="138"/>
                </a:cxn>
                <a:cxn ang="0">
                  <a:pos x="42" y="122"/>
                </a:cxn>
                <a:cxn ang="0">
                  <a:pos x="48" y="106"/>
                </a:cxn>
                <a:cxn ang="0">
                  <a:pos x="58" y="90"/>
                </a:cxn>
                <a:cxn ang="0">
                  <a:pos x="68" y="78"/>
                </a:cxn>
                <a:cxn ang="0">
                  <a:pos x="78" y="64"/>
                </a:cxn>
                <a:cxn ang="0">
                  <a:pos x="92" y="54"/>
                </a:cxn>
                <a:cxn ang="0">
                  <a:pos x="106" y="44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88" y="10"/>
                </a:cxn>
                <a:cxn ang="0">
                  <a:pos x="70" y="22"/>
                </a:cxn>
                <a:cxn ang="0">
                  <a:pos x="54" y="36"/>
                </a:cxn>
                <a:cxn ang="0">
                  <a:pos x="40" y="52"/>
                </a:cxn>
                <a:cxn ang="0">
                  <a:pos x="26" y="68"/>
                </a:cxn>
                <a:cxn ang="0">
                  <a:pos x="16" y="86"/>
                </a:cxn>
                <a:cxn ang="0">
                  <a:pos x="6" y="106"/>
                </a:cxn>
                <a:cxn ang="0">
                  <a:pos x="0" y="126"/>
                </a:cxn>
                <a:cxn ang="0">
                  <a:pos x="0" y="126"/>
                </a:cxn>
                <a:cxn ang="0">
                  <a:pos x="18" y="140"/>
                </a:cxn>
                <a:cxn ang="0">
                  <a:pos x="32" y="156"/>
                </a:cxn>
                <a:cxn ang="0">
                  <a:pos x="32" y="156"/>
                </a:cxn>
              </a:cxnLst>
              <a:rect l="0" t="0" r="r" b="b"/>
              <a:pathLst>
                <a:path w="106" h="156">
                  <a:moveTo>
                    <a:pt x="32" y="156"/>
                  </a:moveTo>
                  <a:lnTo>
                    <a:pt x="32" y="156"/>
                  </a:lnTo>
                  <a:lnTo>
                    <a:pt x="36" y="138"/>
                  </a:lnTo>
                  <a:lnTo>
                    <a:pt x="42" y="122"/>
                  </a:lnTo>
                  <a:lnTo>
                    <a:pt x="48" y="106"/>
                  </a:lnTo>
                  <a:lnTo>
                    <a:pt x="58" y="90"/>
                  </a:lnTo>
                  <a:lnTo>
                    <a:pt x="68" y="78"/>
                  </a:lnTo>
                  <a:lnTo>
                    <a:pt x="78" y="64"/>
                  </a:lnTo>
                  <a:lnTo>
                    <a:pt x="92" y="54"/>
                  </a:lnTo>
                  <a:lnTo>
                    <a:pt x="106" y="44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88" y="10"/>
                  </a:lnTo>
                  <a:lnTo>
                    <a:pt x="70" y="22"/>
                  </a:lnTo>
                  <a:lnTo>
                    <a:pt x="54" y="36"/>
                  </a:lnTo>
                  <a:lnTo>
                    <a:pt x="40" y="52"/>
                  </a:lnTo>
                  <a:lnTo>
                    <a:pt x="26" y="68"/>
                  </a:lnTo>
                  <a:lnTo>
                    <a:pt x="16" y="86"/>
                  </a:lnTo>
                  <a:lnTo>
                    <a:pt x="6" y="106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8" y="140"/>
                  </a:lnTo>
                  <a:lnTo>
                    <a:pt x="32" y="156"/>
                  </a:lnTo>
                  <a:lnTo>
                    <a:pt x="32" y="15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50"/>
            <p:cNvSpPr>
              <a:spLocks noEditPoints="1"/>
            </p:cNvSpPr>
            <p:nvPr/>
          </p:nvSpPr>
          <p:spPr bwMode="auto">
            <a:xfrm>
              <a:off x="5597525" y="0"/>
              <a:ext cx="447675" cy="400050"/>
            </a:xfrm>
            <a:custGeom>
              <a:avLst/>
              <a:gdLst/>
              <a:ahLst/>
              <a:cxnLst>
                <a:cxn ang="0">
                  <a:pos x="0" y="112"/>
                </a:cxn>
                <a:cxn ang="0">
                  <a:pos x="2" y="138"/>
                </a:cxn>
                <a:cxn ang="0">
                  <a:pos x="20" y="184"/>
                </a:cxn>
                <a:cxn ang="0">
                  <a:pos x="52" y="222"/>
                </a:cxn>
                <a:cxn ang="0">
                  <a:pos x="96" y="246"/>
                </a:cxn>
                <a:cxn ang="0">
                  <a:pos x="120" y="252"/>
                </a:cxn>
                <a:cxn ang="0">
                  <a:pos x="140" y="252"/>
                </a:cxn>
                <a:cxn ang="0">
                  <a:pos x="158" y="252"/>
                </a:cxn>
                <a:cxn ang="0">
                  <a:pos x="180" y="248"/>
                </a:cxn>
                <a:cxn ang="0">
                  <a:pos x="218" y="230"/>
                </a:cxn>
                <a:cxn ang="0">
                  <a:pos x="230" y="220"/>
                </a:cxn>
                <a:cxn ang="0">
                  <a:pos x="254" y="194"/>
                </a:cxn>
                <a:cxn ang="0">
                  <a:pos x="272" y="164"/>
                </a:cxn>
                <a:cxn ang="0">
                  <a:pos x="280" y="130"/>
                </a:cxn>
                <a:cxn ang="0">
                  <a:pos x="282" y="112"/>
                </a:cxn>
                <a:cxn ang="0">
                  <a:pos x="282" y="112"/>
                </a:cxn>
                <a:cxn ang="0">
                  <a:pos x="278" y="84"/>
                </a:cxn>
                <a:cxn ang="0">
                  <a:pos x="272" y="60"/>
                </a:cxn>
                <a:cxn ang="0">
                  <a:pos x="246" y="18"/>
                </a:cxn>
                <a:cxn ang="0">
                  <a:pos x="54" y="0"/>
                </a:cxn>
                <a:cxn ang="0">
                  <a:pos x="42" y="12"/>
                </a:cxn>
                <a:cxn ang="0">
                  <a:pos x="22" y="36"/>
                </a:cxn>
                <a:cxn ang="0">
                  <a:pos x="8" y="64"/>
                </a:cxn>
                <a:cxn ang="0">
                  <a:pos x="0" y="96"/>
                </a:cxn>
                <a:cxn ang="0">
                  <a:pos x="0" y="112"/>
                </a:cxn>
                <a:cxn ang="0">
                  <a:pos x="76" y="72"/>
                </a:cxn>
                <a:cxn ang="0">
                  <a:pos x="88" y="32"/>
                </a:cxn>
                <a:cxn ang="0">
                  <a:pos x="138" y="36"/>
                </a:cxn>
                <a:cxn ang="0">
                  <a:pos x="178" y="20"/>
                </a:cxn>
                <a:cxn ang="0">
                  <a:pos x="206" y="60"/>
                </a:cxn>
                <a:cxn ang="0">
                  <a:pos x="242" y="82"/>
                </a:cxn>
                <a:cxn ang="0">
                  <a:pos x="228" y="128"/>
                </a:cxn>
                <a:cxn ang="0">
                  <a:pos x="234" y="170"/>
                </a:cxn>
                <a:cxn ang="0">
                  <a:pos x="188" y="188"/>
                </a:cxn>
                <a:cxn ang="0">
                  <a:pos x="160" y="218"/>
                </a:cxn>
                <a:cxn ang="0">
                  <a:pos x="116" y="194"/>
                </a:cxn>
                <a:cxn ang="0">
                  <a:pos x="74" y="192"/>
                </a:cxn>
                <a:cxn ang="0">
                  <a:pos x="66" y="142"/>
                </a:cxn>
                <a:cxn ang="0">
                  <a:pos x="42" y="108"/>
                </a:cxn>
              </a:cxnLst>
              <a:rect l="0" t="0" r="r" b="b"/>
              <a:pathLst>
                <a:path w="282" h="252">
                  <a:moveTo>
                    <a:pt x="0" y="112"/>
                  </a:moveTo>
                  <a:lnTo>
                    <a:pt x="0" y="112"/>
                  </a:lnTo>
                  <a:lnTo>
                    <a:pt x="0" y="126"/>
                  </a:lnTo>
                  <a:lnTo>
                    <a:pt x="2" y="138"/>
                  </a:lnTo>
                  <a:lnTo>
                    <a:pt x="10" y="162"/>
                  </a:lnTo>
                  <a:lnTo>
                    <a:pt x="20" y="184"/>
                  </a:lnTo>
                  <a:lnTo>
                    <a:pt x="34" y="204"/>
                  </a:lnTo>
                  <a:lnTo>
                    <a:pt x="52" y="222"/>
                  </a:lnTo>
                  <a:lnTo>
                    <a:pt x="72" y="236"/>
                  </a:lnTo>
                  <a:lnTo>
                    <a:pt x="96" y="246"/>
                  </a:lnTo>
                  <a:lnTo>
                    <a:pt x="120" y="252"/>
                  </a:lnTo>
                  <a:lnTo>
                    <a:pt x="120" y="252"/>
                  </a:lnTo>
                  <a:lnTo>
                    <a:pt x="140" y="252"/>
                  </a:lnTo>
                  <a:lnTo>
                    <a:pt x="140" y="252"/>
                  </a:lnTo>
                  <a:lnTo>
                    <a:pt x="158" y="252"/>
                  </a:lnTo>
                  <a:lnTo>
                    <a:pt x="158" y="252"/>
                  </a:lnTo>
                  <a:lnTo>
                    <a:pt x="180" y="248"/>
                  </a:lnTo>
                  <a:lnTo>
                    <a:pt x="180" y="248"/>
                  </a:lnTo>
                  <a:lnTo>
                    <a:pt x="198" y="240"/>
                  </a:lnTo>
                  <a:lnTo>
                    <a:pt x="218" y="230"/>
                  </a:lnTo>
                  <a:lnTo>
                    <a:pt x="218" y="230"/>
                  </a:lnTo>
                  <a:lnTo>
                    <a:pt x="230" y="220"/>
                  </a:lnTo>
                  <a:lnTo>
                    <a:pt x="244" y="208"/>
                  </a:lnTo>
                  <a:lnTo>
                    <a:pt x="254" y="194"/>
                  </a:lnTo>
                  <a:lnTo>
                    <a:pt x="264" y="180"/>
                  </a:lnTo>
                  <a:lnTo>
                    <a:pt x="272" y="164"/>
                  </a:lnTo>
                  <a:lnTo>
                    <a:pt x="276" y="148"/>
                  </a:lnTo>
                  <a:lnTo>
                    <a:pt x="280" y="130"/>
                  </a:lnTo>
                  <a:lnTo>
                    <a:pt x="282" y="112"/>
                  </a:lnTo>
                  <a:lnTo>
                    <a:pt x="282" y="112"/>
                  </a:lnTo>
                  <a:lnTo>
                    <a:pt x="282" y="112"/>
                  </a:lnTo>
                  <a:lnTo>
                    <a:pt x="282" y="112"/>
                  </a:lnTo>
                  <a:lnTo>
                    <a:pt x="280" y="98"/>
                  </a:lnTo>
                  <a:lnTo>
                    <a:pt x="278" y="84"/>
                  </a:lnTo>
                  <a:lnTo>
                    <a:pt x="278" y="84"/>
                  </a:lnTo>
                  <a:lnTo>
                    <a:pt x="272" y="60"/>
                  </a:lnTo>
                  <a:lnTo>
                    <a:pt x="260" y="38"/>
                  </a:lnTo>
                  <a:lnTo>
                    <a:pt x="246" y="18"/>
                  </a:lnTo>
                  <a:lnTo>
                    <a:pt x="228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2" y="12"/>
                  </a:lnTo>
                  <a:lnTo>
                    <a:pt x="32" y="22"/>
                  </a:lnTo>
                  <a:lnTo>
                    <a:pt x="22" y="36"/>
                  </a:lnTo>
                  <a:lnTo>
                    <a:pt x="14" y="50"/>
                  </a:lnTo>
                  <a:lnTo>
                    <a:pt x="8" y="64"/>
                  </a:lnTo>
                  <a:lnTo>
                    <a:pt x="4" y="80"/>
                  </a:lnTo>
                  <a:lnTo>
                    <a:pt x="0" y="96"/>
                  </a:lnTo>
                  <a:lnTo>
                    <a:pt x="0" y="112"/>
                  </a:lnTo>
                  <a:lnTo>
                    <a:pt x="0" y="112"/>
                  </a:lnTo>
                  <a:close/>
                  <a:moveTo>
                    <a:pt x="64" y="102"/>
                  </a:moveTo>
                  <a:lnTo>
                    <a:pt x="76" y="72"/>
                  </a:lnTo>
                  <a:lnTo>
                    <a:pt x="68" y="54"/>
                  </a:lnTo>
                  <a:lnTo>
                    <a:pt x="88" y="32"/>
                  </a:lnTo>
                  <a:lnTo>
                    <a:pt x="108" y="44"/>
                  </a:lnTo>
                  <a:lnTo>
                    <a:pt x="138" y="36"/>
                  </a:lnTo>
                  <a:lnTo>
                    <a:pt x="148" y="16"/>
                  </a:lnTo>
                  <a:lnTo>
                    <a:pt x="178" y="20"/>
                  </a:lnTo>
                  <a:lnTo>
                    <a:pt x="178" y="42"/>
                  </a:lnTo>
                  <a:lnTo>
                    <a:pt x="206" y="60"/>
                  </a:lnTo>
                  <a:lnTo>
                    <a:pt x="226" y="56"/>
                  </a:lnTo>
                  <a:lnTo>
                    <a:pt x="242" y="82"/>
                  </a:lnTo>
                  <a:lnTo>
                    <a:pt x="226" y="96"/>
                  </a:lnTo>
                  <a:lnTo>
                    <a:pt x="228" y="128"/>
                  </a:lnTo>
                  <a:lnTo>
                    <a:pt x="244" y="142"/>
                  </a:lnTo>
                  <a:lnTo>
                    <a:pt x="234" y="170"/>
                  </a:lnTo>
                  <a:lnTo>
                    <a:pt x="212" y="166"/>
                  </a:lnTo>
                  <a:lnTo>
                    <a:pt x="188" y="188"/>
                  </a:lnTo>
                  <a:lnTo>
                    <a:pt x="188" y="208"/>
                  </a:lnTo>
                  <a:lnTo>
                    <a:pt x="160" y="218"/>
                  </a:lnTo>
                  <a:lnTo>
                    <a:pt x="148" y="198"/>
                  </a:lnTo>
                  <a:lnTo>
                    <a:pt x="116" y="194"/>
                  </a:lnTo>
                  <a:lnTo>
                    <a:pt x="100" y="208"/>
                  </a:lnTo>
                  <a:lnTo>
                    <a:pt x="74" y="192"/>
                  </a:lnTo>
                  <a:lnTo>
                    <a:pt x="82" y="170"/>
                  </a:lnTo>
                  <a:lnTo>
                    <a:pt x="66" y="142"/>
                  </a:lnTo>
                  <a:lnTo>
                    <a:pt x="46" y="138"/>
                  </a:lnTo>
                  <a:lnTo>
                    <a:pt x="42" y="108"/>
                  </a:lnTo>
                  <a:lnTo>
                    <a:pt x="64" y="1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51"/>
            <p:cNvSpPr>
              <a:spLocks noEditPoints="1"/>
            </p:cNvSpPr>
            <p:nvPr/>
          </p:nvSpPr>
          <p:spPr bwMode="auto">
            <a:xfrm>
              <a:off x="5730875" y="736600"/>
              <a:ext cx="247650" cy="1651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4"/>
                </a:cxn>
                <a:cxn ang="0">
                  <a:pos x="156" y="104"/>
                </a:cxn>
                <a:cxn ang="0">
                  <a:pos x="156" y="0"/>
                </a:cxn>
                <a:cxn ang="0">
                  <a:pos x="0" y="0"/>
                </a:cxn>
                <a:cxn ang="0">
                  <a:pos x="130" y="78"/>
                </a:cxn>
                <a:cxn ang="0">
                  <a:pos x="104" y="52"/>
                </a:cxn>
                <a:cxn ang="0">
                  <a:pos x="66" y="90"/>
                </a:cxn>
                <a:cxn ang="0">
                  <a:pos x="14" y="38"/>
                </a:cxn>
                <a:cxn ang="0">
                  <a:pos x="40" y="38"/>
                </a:cxn>
                <a:cxn ang="0">
                  <a:pos x="66" y="64"/>
                </a:cxn>
                <a:cxn ang="0">
                  <a:pos x="92" y="38"/>
                </a:cxn>
                <a:cxn ang="0">
                  <a:pos x="66" y="12"/>
                </a:cxn>
                <a:cxn ang="0">
                  <a:pos x="130" y="12"/>
                </a:cxn>
                <a:cxn ang="0">
                  <a:pos x="130" y="78"/>
                </a:cxn>
              </a:cxnLst>
              <a:rect l="0" t="0" r="r" b="b"/>
              <a:pathLst>
                <a:path w="156" h="104">
                  <a:moveTo>
                    <a:pt x="0" y="0"/>
                  </a:moveTo>
                  <a:lnTo>
                    <a:pt x="0" y="104"/>
                  </a:lnTo>
                  <a:lnTo>
                    <a:pt x="156" y="104"/>
                  </a:lnTo>
                  <a:lnTo>
                    <a:pt x="156" y="0"/>
                  </a:lnTo>
                  <a:lnTo>
                    <a:pt x="0" y="0"/>
                  </a:lnTo>
                  <a:close/>
                  <a:moveTo>
                    <a:pt x="130" y="78"/>
                  </a:moveTo>
                  <a:lnTo>
                    <a:pt x="104" y="52"/>
                  </a:lnTo>
                  <a:lnTo>
                    <a:pt x="66" y="90"/>
                  </a:lnTo>
                  <a:lnTo>
                    <a:pt x="14" y="38"/>
                  </a:lnTo>
                  <a:lnTo>
                    <a:pt x="40" y="38"/>
                  </a:lnTo>
                  <a:lnTo>
                    <a:pt x="66" y="64"/>
                  </a:lnTo>
                  <a:lnTo>
                    <a:pt x="92" y="38"/>
                  </a:lnTo>
                  <a:lnTo>
                    <a:pt x="66" y="12"/>
                  </a:lnTo>
                  <a:lnTo>
                    <a:pt x="130" y="12"/>
                  </a:lnTo>
                  <a:lnTo>
                    <a:pt x="130" y="7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52"/>
            <p:cNvSpPr>
              <a:spLocks noEditPoints="1"/>
            </p:cNvSpPr>
            <p:nvPr/>
          </p:nvSpPr>
          <p:spPr bwMode="auto">
            <a:xfrm>
              <a:off x="5613400" y="587375"/>
              <a:ext cx="488950" cy="488950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48" y="0"/>
                </a:cxn>
                <a:cxn ang="0">
                  <a:pos x="110" y="6"/>
                </a:cxn>
                <a:cxn ang="0">
                  <a:pos x="88" y="16"/>
                </a:cxn>
                <a:cxn ang="0">
                  <a:pos x="48" y="44"/>
                </a:cxn>
                <a:cxn ang="0">
                  <a:pos x="18" y="82"/>
                </a:cxn>
                <a:cxn ang="0">
                  <a:pos x="2" y="128"/>
                </a:cxn>
                <a:cxn ang="0">
                  <a:pos x="0" y="154"/>
                </a:cxn>
                <a:cxn ang="0">
                  <a:pos x="4" y="182"/>
                </a:cxn>
                <a:cxn ang="0">
                  <a:pos x="8" y="200"/>
                </a:cxn>
                <a:cxn ang="0">
                  <a:pos x="14" y="218"/>
                </a:cxn>
                <a:cxn ang="0">
                  <a:pos x="38" y="254"/>
                </a:cxn>
                <a:cxn ang="0">
                  <a:pos x="70" y="284"/>
                </a:cxn>
                <a:cxn ang="0">
                  <a:pos x="110" y="302"/>
                </a:cxn>
                <a:cxn ang="0">
                  <a:pos x="154" y="308"/>
                </a:cxn>
                <a:cxn ang="0">
                  <a:pos x="170" y="308"/>
                </a:cxn>
                <a:cxn ang="0">
                  <a:pos x="188" y="304"/>
                </a:cxn>
                <a:cxn ang="0">
                  <a:pos x="208" y="300"/>
                </a:cxn>
                <a:cxn ang="0">
                  <a:pos x="248" y="278"/>
                </a:cxn>
                <a:cxn ang="0">
                  <a:pos x="280" y="244"/>
                </a:cxn>
                <a:cxn ang="0">
                  <a:pos x="302" y="202"/>
                </a:cxn>
                <a:cxn ang="0">
                  <a:pos x="308" y="154"/>
                </a:cxn>
                <a:cxn ang="0">
                  <a:pos x="306" y="130"/>
                </a:cxn>
                <a:cxn ang="0">
                  <a:pos x="292" y="86"/>
                </a:cxn>
                <a:cxn ang="0">
                  <a:pos x="266" y="48"/>
                </a:cxn>
                <a:cxn ang="0">
                  <a:pos x="228" y="20"/>
                </a:cxn>
                <a:cxn ang="0">
                  <a:pos x="208" y="10"/>
                </a:cxn>
                <a:cxn ang="0">
                  <a:pos x="170" y="2"/>
                </a:cxn>
                <a:cxn ang="0">
                  <a:pos x="154" y="0"/>
                </a:cxn>
                <a:cxn ang="0">
                  <a:pos x="230" y="68"/>
                </a:cxn>
                <a:cxn ang="0">
                  <a:pos x="240" y="70"/>
                </a:cxn>
                <a:cxn ang="0">
                  <a:pos x="254" y="84"/>
                </a:cxn>
                <a:cxn ang="0">
                  <a:pos x="256" y="198"/>
                </a:cxn>
                <a:cxn ang="0">
                  <a:pos x="254" y="208"/>
                </a:cxn>
                <a:cxn ang="0">
                  <a:pos x="240" y="222"/>
                </a:cxn>
                <a:cxn ang="0">
                  <a:pos x="212" y="224"/>
                </a:cxn>
                <a:cxn ang="0">
                  <a:pos x="218" y="262"/>
                </a:cxn>
                <a:cxn ang="0">
                  <a:pos x="166" y="224"/>
                </a:cxn>
                <a:cxn ang="0">
                  <a:pos x="140" y="236"/>
                </a:cxn>
                <a:cxn ang="0">
                  <a:pos x="88" y="262"/>
                </a:cxn>
                <a:cxn ang="0">
                  <a:pos x="92" y="224"/>
                </a:cxn>
                <a:cxn ang="0">
                  <a:pos x="74" y="224"/>
                </a:cxn>
                <a:cxn ang="0">
                  <a:pos x="56" y="216"/>
                </a:cxn>
                <a:cxn ang="0">
                  <a:pos x="48" y="198"/>
                </a:cxn>
                <a:cxn ang="0">
                  <a:pos x="48" y="94"/>
                </a:cxn>
                <a:cxn ang="0">
                  <a:pos x="56" y="76"/>
                </a:cxn>
                <a:cxn ang="0">
                  <a:pos x="74" y="68"/>
                </a:cxn>
              </a:cxnLst>
              <a:rect l="0" t="0" r="r" b="b"/>
              <a:pathLst>
                <a:path w="308" h="308">
                  <a:moveTo>
                    <a:pt x="154" y="0"/>
                  </a:moveTo>
                  <a:lnTo>
                    <a:pt x="154" y="0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30" y="2"/>
                  </a:lnTo>
                  <a:lnTo>
                    <a:pt x="110" y="6"/>
                  </a:lnTo>
                  <a:lnTo>
                    <a:pt x="110" y="6"/>
                  </a:lnTo>
                  <a:lnTo>
                    <a:pt x="88" y="16"/>
                  </a:lnTo>
                  <a:lnTo>
                    <a:pt x="66" y="28"/>
                  </a:lnTo>
                  <a:lnTo>
                    <a:pt x="48" y="44"/>
                  </a:lnTo>
                  <a:lnTo>
                    <a:pt x="32" y="62"/>
                  </a:lnTo>
                  <a:lnTo>
                    <a:pt x="18" y="82"/>
                  </a:lnTo>
                  <a:lnTo>
                    <a:pt x="8" y="104"/>
                  </a:lnTo>
                  <a:lnTo>
                    <a:pt x="2" y="128"/>
                  </a:lnTo>
                  <a:lnTo>
                    <a:pt x="0" y="154"/>
                  </a:lnTo>
                  <a:lnTo>
                    <a:pt x="0" y="154"/>
                  </a:lnTo>
                  <a:lnTo>
                    <a:pt x="2" y="168"/>
                  </a:lnTo>
                  <a:lnTo>
                    <a:pt x="4" y="182"/>
                  </a:lnTo>
                  <a:lnTo>
                    <a:pt x="4" y="182"/>
                  </a:lnTo>
                  <a:lnTo>
                    <a:pt x="8" y="200"/>
                  </a:lnTo>
                  <a:lnTo>
                    <a:pt x="14" y="218"/>
                  </a:lnTo>
                  <a:lnTo>
                    <a:pt x="14" y="218"/>
                  </a:lnTo>
                  <a:lnTo>
                    <a:pt x="24" y="238"/>
                  </a:lnTo>
                  <a:lnTo>
                    <a:pt x="38" y="254"/>
                  </a:lnTo>
                  <a:lnTo>
                    <a:pt x="52" y="270"/>
                  </a:lnTo>
                  <a:lnTo>
                    <a:pt x="70" y="284"/>
                  </a:lnTo>
                  <a:lnTo>
                    <a:pt x="90" y="294"/>
                  </a:lnTo>
                  <a:lnTo>
                    <a:pt x="110" y="302"/>
                  </a:lnTo>
                  <a:lnTo>
                    <a:pt x="132" y="306"/>
                  </a:lnTo>
                  <a:lnTo>
                    <a:pt x="154" y="308"/>
                  </a:lnTo>
                  <a:lnTo>
                    <a:pt x="154" y="308"/>
                  </a:lnTo>
                  <a:lnTo>
                    <a:pt x="170" y="308"/>
                  </a:lnTo>
                  <a:lnTo>
                    <a:pt x="170" y="308"/>
                  </a:lnTo>
                  <a:lnTo>
                    <a:pt x="188" y="304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28" y="290"/>
                  </a:lnTo>
                  <a:lnTo>
                    <a:pt x="248" y="278"/>
                  </a:lnTo>
                  <a:lnTo>
                    <a:pt x="266" y="262"/>
                  </a:lnTo>
                  <a:lnTo>
                    <a:pt x="280" y="244"/>
                  </a:lnTo>
                  <a:lnTo>
                    <a:pt x="292" y="224"/>
                  </a:lnTo>
                  <a:lnTo>
                    <a:pt x="302" y="202"/>
                  </a:lnTo>
                  <a:lnTo>
                    <a:pt x="306" y="178"/>
                  </a:lnTo>
                  <a:lnTo>
                    <a:pt x="308" y="154"/>
                  </a:lnTo>
                  <a:lnTo>
                    <a:pt x="308" y="154"/>
                  </a:lnTo>
                  <a:lnTo>
                    <a:pt x="306" y="130"/>
                  </a:lnTo>
                  <a:lnTo>
                    <a:pt x="302" y="106"/>
                  </a:lnTo>
                  <a:lnTo>
                    <a:pt x="292" y="86"/>
                  </a:lnTo>
                  <a:lnTo>
                    <a:pt x="280" y="66"/>
                  </a:lnTo>
                  <a:lnTo>
                    <a:pt x="266" y="48"/>
                  </a:lnTo>
                  <a:lnTo>
                    <a:pt x="248" y="32"/>
                  </a:lnTo>
                  <a:lnTo>
                    <a:pt x="228" y="20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188" y="4"/>
                  </a:lnTo>
                  <a:lnTo>
                    <a:pt x="170" y="2"/>
                  </a:lnTo>
                  <a:lnTo>
                    <a:pt x="170" y="2"/>
                  </a:lnTo>
                  <a:lnTo>
                    <a:pt x="154" y="0"/>
                  </a:lnTo>
                  <a:lnTo>
                    <a:pt x="154" y="0"/>
                  </a:lnTo>
                  <a:close/>
                  <a:moveTo>
                    <a:pt x="230" y="68"/>
                  </a:moveTo>
                  <a:lnTo>
                    <a:pt x="230" y="68"/>
                  </a:lnTo>
                  <a:lnTo>
                    <a:pt x="240" y="70"/>
                  </a:lnTo>
                  <a:lnTo>
                    <a:pt x="248" y="76"/>
                  </a:lnTo>
                  <a:lnTo>
                    <a:pt x="254" y="84"/>
                  </a:lnTo>
                  <a:lnTo>
                    <a:pt x="256" y="94"/>
                  </a:lnTo>
                  <a:lnTo>
                    <a:pt x="256" y="198"/>
                  </a:lnTo>
                  <a:lnTo>
                    <a:pt x="256" y="198"/>
                  </a:lnTo>
                  <a:lnTo>
                    <a:pt x="254" y="208"/>
                  </a:lnTo>
                  <a:lnTo>
                    <a:pt x="248" y="216"/>
                  </a:lnTo>
                  <a:lnTo>
                    <a:pt x="240" y="222"/>
                  </a:lnTo>
                  <a:lnTo>
                    <a:pt x="230" y="224"/>
                  </a:lnTo>
                  <a:lnTo>
                    <a:pt x="212" y="224"/>
                  </a:lnTo>
                  <a:lnTo>
                    <a:pt x="230" y="248"/>
                  </a:lnTo>
                  <a:lnTo>
                    <a:pt x="218" y="262"/>
                  </a:lnTo>
                  <a:lnTo>
                    <a:pt x="166" y="224"/>
                  </a:lnTo>
                  <a:lnTo>
                    <a:pt x="166" y="224"/>
                  </a:lnTo>
                  <a:lnTo>
                    <a:pt x="166" y="236"/>
                  </a:lnTo>
                  <a:lnTo>
                    <a:pt x="140" y="236"/>
                  </a:lnTo>
                  <a:lnTo>
                    <a:pt x="140" y="224"/>
                  </a:lnTo>
                  <a:lnTo>
                    <a:pt x="88" y="262"/>
                  </a:lnTo>
                  <a:lnTo>
                    <a:pt x="74" y="248"/>
                  </a:lnTo>
                  <a:lnTo>
                    <a:pt x="92" y="224"/>
                  </a:lnTo>
                  <a:lnTo>
                    <a:pt x="74" y="224"/>
                  </a:lnTo>
                  <a:lnTo>
                    <a:pt x="74" y="224"/>
                  </a:lnTo>
                  <a:lnTo>
                    <a:pt x="64" y="222"/>
                  </a:lnTo>
                  <a:lnTo>
                    <a:pt x="56" y="216"/>
                  </a:lnTo>
                  <a:lnTo>
                    <a:pt x="50" y="208"/>
                  </a:lnTo>
                  <a:lnTo>
                    <a:pt x="48" y="198"/>
                  </a:lnTo>
                  <a:lnTo>
                    <a:pt x="48" y="94"/>
                  </a:lnTo>
                  <a:lnTo>
                    <a:pt x="48" y="94"/>
                  </a:lnTo>
                  <a:lnTo>
                    <a:pt x="50" y="84"/>
                  </a:lnTo>
                  <a:lnTo>
                    <a:pt x="56" y="76"/>
                  </a:lnTo>
                  <a:lnTo>
                    <a:pt x="64" y="70"/>
                  </a:lnTo>
                  <a:lnTo>
                    <a:pt x="74" y="68"/>
                  </a:lnTo>
                  <a:lnTo>
                    <a:pt x="230" y="6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3587750" y="1009650"/>
              <a:ext cx="1009650" cy="3460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16"/>
                </a:cxn>
                <a:cxn ang="0">
                  <a:pos x="10" y="32"/>
                </a:cxn>
                <a:cxn ang="0">
                  <a:pos x="16" y="48"/>
                </a:cxn>
                <a:cxn ang="0">
                  <a:pos x="24" y="62"/>
                </a:cxn>
                <a:cxn ang="0">
                  <a:pos x="34" y="74"/>
                </a:cxn>
                <a:cxn ang="0">
                  <a:pos x="44" y="88"/>
                </a:cxn>
                <a:cxn ang="0">
                  <a:pos x="54" y="98"/>
                </a:cxn>
                <a:cxn ang="0">
                  <a:pos x="66" y="108"/>
                </a:cxn>
                <a:cxn ang="0">
                  <a:pos x="78" y="118"/>
                </a:cxn>
                <a:cxn ang="0">
                  <a:pos x="92" y="126"/>
                </a:cxn>
                <a:cxn ang="0">
                  <a:pos x="106" y="134"/>
                </a:cxn>
                <a:cxn ang="0">
                  <a:pos x="122" y="140"/>
                </a:cxn>
                <a:cxn ang="0">
                  <a:pos x="138" y="144"/>
                </a:cxn>
                <a:cxn ang="0">
                  <a:pos x="154" y="148"/>
                </a:cxn>
                <a:cxn ang="0">
                  <a:pos x="172" y="150"/>
                </a:cxn>
                <a:cxn ang="0">
                  <a:pos x="190" y="150"/>
                </a:cxn>
                <a:cxn ang="0">
                  <a:pos x="462" y="150"/>
                </a:cxn>
                <a:cxn ang="0">
                  <a:pos x="462" y="150"/>
                </a:cxn>
                <a:cxn ang="0">
                  <a:pos x="482" y="152"/>
                </a:cxn>
                <a:cxn ang="0">
                  <a:pos x="502" y="154"/>
                </a:cxn>
                <a:cxn ang="0">
                  <a:pos x="520" y="160"/>
                </a:cxn>
                <a:cxn ang="0">
                  <a:pos x="538" y="168"/>
                </a:cxn>
                <a:cxn ang="0">
                  <a:pos x="552" y="178"/>
                </a:cxn>
                <a:cxn ang="0">
                  <a:pos x="568" y="190"/>
                </a:cxn>
                <a:cxn ang="0">
                  <a:pos x="580" y="204"/>
                </a:cxn>
                <a:cxn ang="0">
                  <a:pos x="592" y="218"/>
                </a:cxn>
                <a:cxn ang="0">
                  <a:pos x="592" y="218"/>
                </a:cxn>
                <a:cxn ang="0">
                  <a:pos x="608" y="218"/>
                </a:cxn>
                <a:cxn ang="0">
                  <a:pos x="636" y="218"/>
                </a:cxn>
                <a:cxn ang="0">
                  <a:pos x="636" y="218"/>
                </a:cxn>
                <a:cxn ang="0">
                  <a:pos x="622" y="196"/>
                </a:cxn>
                <a:cxn ang="0">
                  <a:pos x="606" y="174"/>
                </a:cxn>
                <a:cxn ang="0">
                  <a:pos x="586" y="156"/>
                </a:cxn>
                <a:cxn ang="0">
                  <a:pos x="566" y="142"/>
                </a:cxn>
                <a:cxn ang="0">
                  <a:pos x="542" y="128"/>
                </a:cxn>
                <a:cxn ang="0">
                  <a:pos x="516" y="120"/>
                </a:cxn>
                <a:cxn ang="0">
                  <a:pos x="490" y="114"/>
                </a:cxn>
                <a:cxn ang="0">
                  <a:pos x="462" y="112"/>
                </a:cxn>
                <a:cxn ang="0">
                  <a:pos x="190" y="112"/>
                </a:cxn>
                <a:cxn ang="0">
                  <a:pos x="190" y="112"/>
                </a:cxn>
                <a:cxn ang="0">
                  <a:pos x="162" y="110"/>
                </a:cxn>
                <a:cxn ang="0">
                  <a:pos x="136" y="104"/>
                </a:cxn>
                <a:cxn ang="0">
                  <a:pos x="114" y="94"/>
                </a:cxn>
                <a:cxn ang="0">
                  <a:pos x="92" y="82"/>
                </a:cxn>
                <a:cxn ang="0">
                  <a:pos x="74" y="66"/>
                </a:cxn>
                <a:cxn ang="0">
                  <a:pos x="60" y="46"/>
                </a:cxn>
                <a:cxn ang="0">
                  <a:pos x="48" y="24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36" h="218">
                  <a:moveTo>
                    <a:pt x="0" y="0"/>
                  </a:moveTo>
                  <a:lnTo>
                    <a:pt x="0" y="0"/>
                  </a:lnTo>
                  <a:lnTo>
                    <a:pt x="4" y="16"/>
                  </a:lnTo>
                  <a:lnTo>
                    <a:pt x="10" y="32"/>
                  </a:lnTo>
                  <a:lnTo>
                    <a:pt x="16" y="48"/>
                  </a:lnTo>
                  <a:lnTo>
                    <a:pt x="24" y="62"/>
                  </a:lnTo>
                  <a:lnTo>
                    <a:pt x="34" y="74"/>
                  </a:lnTo>
                  <a:lnTo>
                    <a:pt x="44" y="88"/>
                  </a:lnTo>
                  <a:lnTo>
                    <a:pt x="54" y="98"/>
                  </a:lnTo>
                  <a:lnTo>
                    <a:pt x="66" y="108"/>
                  </a:lnTo>
                  <a:lnTo>
                    <a:pt x="78" y="118"/>
                  </a:lnTo>
                  <a:lnTo>
                    <a:pt x="92" y="126"/>
                  </a:lnTo>
                  <a:lnTo>
                    <a:pt x="106" y="134"/>
                  </a:lnTo>
                  <a:lnTo>
                    <a:pt x="122" y="140"/>
                  </a:lnTo>
                  <a:lnTo>
                    <a:pt x="138" y="144"/>
                  </a:lnTo>
                  <a:lnTo>
                    <a:pt x="154" y="148"/>
                  </a:lnTo>
                  <a:lnTo>
                    <a:pt x="172" y="150"/>
                  </a:lnTo>
                  <a:lnTo>
                    <a:pt x="190" y="150"/>
                  </a:lnTo>
                  <a:lnTo>
                    <a:pt x="462" y="150"/>
                  </a:lnTo>
                  <a:lnTo>
                    <a:pt x="462" y="150"/>
                  </a:lnTo>
                  <a:lnTo>
                    <a:pt x="482" y="152"/>
                  </a:lnTo>
                  <a:lnTo>
                    <a:pt x="502" y="154"/>
                  </a:lnTo>
                  <a:lnTo>
                    <a:pt x="520" y="160"/>
                  </a:lnTo>
                  <a:lnTo>
                    <a:pt x="538" y="168"/>
                  </a:lnTo>
                  <a:lnTo>
                    <a:pt x="552" y="178"/>
                  </a:lnTo>
                  <a:lnTo>
                    <a:pt x="568" y="190"/>
                  </a:lnTo>
                  <a:lnTo>
                    <a:pt x="580" y="204"/>
                  </a:lnTo>
                  <a:lnTo>
                    <a:pt x="592" y="218"/>
                  </a:lnTo>
                  <a:lnTo>
                    <a:pt x="592" y="218"/>
                  </a:lnTo>
                  <a:lnTo>
                    <a:pt x="608" y="218"/>
                  </a:lnTo>
                  <a:lnTo>
                    <a:pt x="636" y="218"/>
                  </a:lnTo>
                  <a:lnTo>
                    <a:pt x="636" y="218"/>
                  </a:lnTo>
                  <a:lnTo>
                    <a:pt x="622" y="196"/>
                  </a:lnTo>
                  <a:lnTo>
                    <a:pt x="606" y="174"/>
                  </a:lnTo>
                  <a:lnTo>
                    <a:pt x="586" y="156"/>
                  </a:lnTo>
                  <a:lnTo>
                    <a:pt x="566" y="142"/>
                  </a:lnTo>
                  <a:lnTo>
                    <a:pt x="542" y="128"/>
                  </a:lnTo>
                  <a:lnTo>
                    <a:pt x="516" y="120"/>
                  </a:lnTo>
                  <a:lnTo>
                    <a:pt x="490" y="114"/>
                  </a:lnTo>
                  <a:lnTo>
                    <a:pt x="462" y="112"/>
                  </a:lnTo>
                  <a:lnTo>
                    <a:pt x="190" y="112"/>
                  </a:lnTo>
                  <a:lnTo>
                    <a:pt x="190" y="112"/>
                  </a:lnTo>
                  <a:lnTo>
                    <a:pt x="162" y="110"/>
                  </a:lnTo>
                  <a:lnTo>
                    <a:pt x="136" y="104"/>
                  </a:lnTo>
                  <a:lnTo>
                    <a:pt x="114" y="94"/>
                  </a:lnTo>
                  <a:lnTo>
                    <a:pt x="92" y="82"/>
                  </a:lnTo>
                  <a:lnTo>
                    <a:pt x="74" y="66"/>
                  </a:lnTo>
                  <a:lnTo>
                    <a:pt x="60" y="46"/>
                  </a:lnTo>
                  <a:lnTo>
                    <a:pt x="48" y="24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Rectangle 54"/>
            <p:cNvSpPr>
              <a:spLocks noChangeArrowheads="1"/>
            </p:cNvSpPr>
            <p:nvPr/>
          </p:nvSpPr>
          <p:spPr bwMode="auto">
            <a:xfrm>
              <a:off x="4572000" y="1873250"/>
              <a:ext cx="57150" cy="3813175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4556125" y="1416050"/>
              <a:ext cx="73025" cy="1016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24"/>
                </a:cxn>
                <a:cxn ang="0">
                  <a:pos x="10" y="50"/>
                </a:cxn>
                <a:cxn ang="0">
                  <a:pos x="10" y="64"/>
                </a:cxn>
                <a:cxn ang="0">
                  <a:pos x="10" y="64"/>
                </a:cxn>
                <a:cxn ang="0">
                  <a:pos x="28" y="50"/>
                </a:cxn>
                <a:cxn ang="0">
                  <a:pos x="46" y="38"/>
                </a:cxn>
                <a:cxn ang="0">
                  <a:pos x="46" y="38"/>
                </a:cxn>
                <a:cxn ang="0">
                  <a:pos x="44" y="18"/>
                </a:cxn>
                <a:cxn ang="0">
                  <a:pos x="40" y="0"/>
                </a:cxn>
                <a:cxn ang="0">
                  <a:pos x="0" y="0"/>
                </a:cxn>
              </a:cxnLst>
              <a:rect l="0" t="0" r="r" b="b"/>
              <a:pathLst>
                <a:path w="46" h="64">
                  <a:moveTo>
                    <a:pt x="0" y="0"/>
                  </a:moveTo>
                  <a:lnTo>
                    <a:pt x="0" y="0"/>
                  </a:lnTo>
                  <a:lnTo>
                    <a:pt x="6" y="24"/>
                  </a:lnTo>
                  <a:lnTo>
                    <a:pt x="10" y="5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28" y="50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44" y="18"/>
                  </a:lnTo>
                  <a:lnTo>
                    <a:pt x="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4572000" y="1549400"/>
              <a:ext cx="57150" cy="263525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16" y="16"/>
                </a:cxn>
                <a:cxn ang="0">
                  <a:pos x="0" y="36"/>
                </a:cxn>
                <a:cxn ang="0">
                  <a:pos x="0" y="68"/>
                </a:cxn>
                <a:cxn ang="0">
                  <a:pos x="0" y="166"/>
                </a:cxn>
                <a:cxn ang="0">
                  <a:pos x="36" y="166"/>
                </a:cxn>
                <a:cxn ang="0">
                  <a:pos x="36" y="76"/>
                </a:cxn>
                <a:cxn ang="0">
                  <a:pos x="36" y="36"/>
                </a:cxn>
              </a:cxnLst>
              <a:rect l="0" t="0" r="r" b="b"/>
              <a:pathLst>
                <a:path w="36" h="166">
                  <a:moveTo>
                    <a:pt x="36" y="36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16" y="16"/>
                  </a:lnTo>
                  <a:lnTo>
                    <a:pt x="0" y="36"/>
                  </a:lnTo>
                  <a:lnTo>
                    <a:pt x="0" y="68"/>
                  </a:lnTo>
                  <a:lnTo>
                    <a:pt x="0" y="166"/>
                  </a:lnTo>
                  <a:lnTo>
                    <a:pt x="36" y="166"/>
                  </a:lnTo>
                  <a:lnTo>
                    <a:pt x="36" y="76"/>
                  </a:lnTo>
                  <a:lnTo>
                    <a:pt x="36" y="36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4956175" y="1416050"/>
              <a:ext cx="276225" cy="45720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174" y="0"/>
                </a:cxn>
                <a:cxn ang="0">
                  <a:pos x="172" y="0"/>
                </a:cxn>
                <a:cxn ang="0">
                  <a:pos x="136" y="0"/>
                </a:cxn>
                <a:cxn ang="0">
                  <a:pos x="136" y="12"/>
                </a:cxn>
                <a:cxn ang="0">
                  <a:pos x="136" y="50"/>
                </a:cxn>
                <a:cxn ang="0">
                  <a:pos x="136" y="128"/>
                </a:cxn>
                <a:cxn ang="0">
                  <a:pos x="136" y="128"/>
                </a:cxn>
                <a:cxn ang="0">
                  <a:pos x="136" y="158"/>
                </a:cxn>
                <a:cxn ang="0">
                  <a:pos x="136" y="158"/>
                </a:cxn>
                <a:cxn ang="0">
                  <a:pos x="136" y="218"/>
                </a:cxn>
                <a:cxn ang="0">
                  <a:pos x="134" y="238"/>
                </a:cxn>
                <a:cxn ang="0">
                  <a:pos x="132" y="244"/>
                </a:cxn>
                <a:cxn ang="0">
                  <a:pos x="130" y="248"/>
                </a:cxn>
                <a:cxn ang="0">
                  <a:pos x="130" y="248"/>
                </a:cxn>
                <a:cxn ang="0">
                  <a:pos x="128" y="250"/>
                </a:cxn>
                <a:cxn ang="0">
                  <a:pos x="116" y="250"/>
                </a:cxn>
                <a:cxn ang="0">
                  <a:pos x="0" y="250"/>
                </a:cxn>
                <a:cxn ang="0">
                  <a:pos x="0" y="288"/>
                </a:cxn>
                <a:cxn ang="0">
                  <a:pos x="116" y="288"/>
                </a:cxn>
                <a:cxn ang="0">
                  <a:pos x="116" y="288"/>
                </a:cxn>
                <a:cxn ang="0">
                  <a:pos x="126" y="288"/>
                </a:cxn>
                <a:cxn ang="0">
                  <a:pos x="138" y="286"/>
                </a:cxn>
                <a:cxn ang="0">
                  <a:pos x="148" y="282"/>
                </a:cxn>
                <a:cxn ang="0">
                  <a:pos x="158" y="274"/>
                </a:cxn>
                <a:cxn ang="0">
                  <a:pos x="158" y="274"/>
                </a:cxn>
                <a:cxn ang="0">
                  <a:pos x="162" y="268"/>
                </a:cxn>
                <a:cxn ang="0">
                  <a:pos x="168" y="260"/>
                </a:cxn>
                <a:cxn ang="0">
                  <a:pos x="170" y="250"/>
                </a:cxn>
                <a:cxn ang="0">
                  <a:pos x="172" y="238"/>
                </a:cxn>
                <a:cxn ang="0">
                  <a:pos x="174" y="204"/>
                </a:cxn>
                <a:cxn ang="0">
                  <a:pos x="174" y="158"/>
                </a:cxn>
                <a:cxn ang="0">
                  <a:pos x="174" y="158"/>
                </a:cxn>
                <a:cxn ang="0">
                  <a:pos x="174" y="128"/>
                </a:cxn>
                <a:cxn ang="0">
                  <a:pos x="174" y="50"/>
                </a:cxn>
                <a:cxn ang="0">
                  <a:pos x="174" y="12"/>
                </a:cxn>
                <a:cxn ang="0">
                  <a:pos x="174" y="0"/>
                </a:cxn>
              </a:cxnLst>
              <a:rect l="0" t="0" r="r" b="b"/>
              <a:pathLst>
                <a:path w="174" h="288">
                  <a:moveTo>
                    <a:pt x="174" y="0"/>
                  </a:moveTo>
                  <a:lnTo>
                    <a:pt x="174" y="0"/>
                  </a:lnTo>
                  <a:lnTo>
                    <a:pt x="172" y="0"/>
                  </a:lnTo>
                  <a:lnTo>
                    <a:pt x="136" y="0"/>
                  </a:lnTo>
                  <a:lnTo>
                    <a:pt x="136" y="12"/>
                  </a:lnTo>
                  <a:lnTo>
                    <a:pt x="136" y="50"/>
                  </a:lnTo>
                  <a:lnTo>
                    <a:pt x="136" y="128"/>
                  </a:lnTo>
                  <a:lnTo>
                    <a:pt x="136" y="128"/>
                  </a:lnTo>
                  <a:lnTo>
                    <a:pt x="136" y="158"/>
                  </a:lnTo>
                  <a:lnTo>
                    <a:pt x="136" y="158"/>
                  </a:lnTo>
                  <a:lnTo>
                    <a:pt x="136" y="218"/>
                  </a:lnTo>
                  <a:lnTo>
                    <a:pt x="134" y="238"/>
                  </a:lnTo>
                  <a:lnTo>
                    <a:pt x="132" y="244"/>
                  </a:lnTo>
                  <a:lnTo>
                    <a:pt x="130" y="248"/>
                  </a:lnTo>
                  <a:lnTo>
                    <a:pt x="130" y="248"/>
                  </a:lnTo>
                  <a:lnTo>
                    <a:pt x="128" y="250"/>
                  </a:lnTo>
                  <a:lnTo>
                    <a:pt x="116" y="250"/>
                  </a:lnTo>
                  <a:lnTo>
                    <a:pt x="0" y="250"/>
                  </a:lnTo>
                  <a:lnTo>
                    <a:pt x="0" y="288"/>
                  </a:lnTo>
                  <a:lnTo>
                    <a:pt x="116" y="288"/>
                  </a:lnTo>
                  <a:lnTo>
                    <a:pt x="116" y="288"/>
                  </a:lnTo>
                  <a:lnTo>
                    <a:pt x="126" y="288"/>
                  </a:lnTo>
                  <a:lnTo>
                    <a:pt x="138" y="286"/>
                  </a:lnTo>
                  <a:lnTo>
                    <a:pt x="148" y="282"/>
                  </a:lnTo>
                  <a:lnTo>
                    <a:pt x="158" y="274"/>
                  </a:lnTo>
                  <a:lnTo>
                    <a:pt x="158" y="274"/>
                  </a:lnTo>
                  <a:lnTo>
                    <a:pt x="162" y="268"/>
                  </a:lnTo>
                  <a:lnTo>
                    <a:pt x="168" y="260"/>
                  </a:lnTo>
                  <a:lnTo>
                    <a:pt x="170" y="250"/>
                  </a:lnTo>
                  <a:lnTo>
                    <a:pt x="172" y="238"/>
                  </a:lnTo>
                  <a:lnTo>
                    <a:pt x="174" y="204"/>
                  </a:lnTo>
                  <a:lnTo>
                    <a:pt x="174" y="158"/>
                  </a:lnTo>
                  <a:lnTo>
                    <a:pt x="174" y="158"/>
                  </a:lnTo>
                  <a:lnTo>
                    <a:pt x="174" y="128"/>
                  </a:lnTo>
                  <a:lnTo>
                    <a:pt x="174" y="50"/>
                  </a:lnTo>
                  <a:lnTo>
                    <a:pt x="174" y="12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4381500" y="1812925"/>
              <a:ext cx="514350" cy="3873500"/>
            </a:xfrm>
            <a:custGeom>
              <a:avLst/>
              <a:gdLst/>
              <a:ahLst/>
              <a:cxnLst>
                <a:cxn ang="0">
                  <a:pos x="302" y="0"/>
                </a:cxn>
                <a:cxn ang="0">
                  <a:pos x="276" y="0"/>
                </a:cxn>
                <a:cxn ang="0">
                  <a:pos x="236" y="0"/>
                </a:cxn>
                <a:cxn ang="0">
                  <a:pos x="214" y="0"/>
                </a:cxn>
                <a:cxn ang="0">
                  <a:pos x="176" y="0"/>
                </a:cxn>
                <a:cxn ang="0">
                  <a:pos x="156" y="0"/>
                </a:cxn>
                <a:cxn ang="0">
                  <a:pos x="120" y="0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  <a:cxn ang="0">
                  <a:pos x="66" y="0"/>
                </a:cxn>
                <a:cxn ang="0">
                  <a:pos x="66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4" y="4"/>
                </a:cxn>
                <a:cxn ang="0">
                  <a:pos x="24" y="8"/>
                </a:cxn>
                <a:cxn ang="0">
                  <a:pos x="16" y="14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6" y="40"/>
                </a:cxn>
                <a:cxn ang="0">
                  <a:pos x="2" y="60"/>
                </a:cxn>
                <a:cxn ang="0">
                  <a:pos x="2" y="88"/>
                </a:cxn>
                <a:cxn ang="0">
                  <a:pos x="0" y="128"/>
                </a:cxn>
                <a:cxn ang="0">
                  <a:pos x="0" y="2440"/>
                </a:cxn>
                <a:cxn ang="0">
                  <a:pos x="38" y="2440"/>
                </a:cxn>
                <a:cxn ang="0">
                  <a:pos x="38" y="128"/>
                </a:cxn>
                <a:cxn ang="0">
                  <a:pos x="38" y="128"/>
                </a:cxn>
                <a:cxn ang="0">
                  <a:pos x="40" y="82"/>
                </a:cxn>
                <a:cxn ang="0">
                  <a:pos x="40" y="60"/>
                </a:cxn>
                <a:cxn ang="0">
                  <a:pos x="42" y="44"/>
                </a:cxn>
                <a:cxn ang="0">
                  <a:pos x="42" y="44"/>
                </a:cxn>
                <a:cxn ang="0">
                  <a:pos x="46" y="40"/>
                </a:cxn>
                <a:cxn ang="0">
                  <a:pos x="46" y="40"/>
                </a:cxn>
                <a:cxn ang="0">
                  <a:pos x="54" y="38"/>
                </a:cxn>
                <a:cxn ang="0">
                  <a:pos x="68" y="38"/>
                </a:cxn>
                <a:cxn ang="0">
                  <a:pos x="80" y="38"/>
                </a:cxn>
                <a:cxn ang="0">
                  <a:pos x="120" y="38"/>
                </a:cxn>
                <a:cxn ang="0">
                  <a:pos x="156" y="38"/>
                </a:cxn>
                <a:cxn ang="0">
                  <a:pos x="176" y="38"/>
                </a:cxn>
                <a:cxn ang="0">
                  <a:pos x="214" y="38"/>
                </a:cxn>
                <a:cxn ang="0">
                  <a:pos x="242" y="38"/>
                </a:cxn>
                <a:cxn ang="0">
                  <a:pos x="280" y="38"/>
                </a:cxn>
                <a:cxn ang="0">
                  <a:pos x="302" y="38"/>
                </a:cxn>
                <a:cxn ang="0">
                  <a:pos x="324" y="38"/>
                </a:cxn>
                <a:cxn ang="0">
                  <a:pos x="324" y="0"/>
                </a:cxn>
                <a:cxn ang="0">
                  <a:pos x="302" y="0"/>
                </a:cxn>
              </a:cxnLst>
              <a:rect l="0" t="0" r="r" b="b"/>
              <a:pathLst>
                <a:path w="324" h="2440">
                  <a:moveTo>
                    <a:pt x="302" y="0"/>
                  </a:moveTo>
                  <a:lnTo>
                    <a:pt x="276" y="0"/>
                  </a:lnTo>
                  <a:lnTo>
                    <a:pt x="236" y="0"/>
                  </a:lnTo>
                  <a:lnTo>
                    <a:pt x="214" y="0"/>
                  </a:lnTo>
                  <a:lnTo>
                    <a:pt x="176" y="0"/>
                  </a:lnTo>
                  <a:lnTo>
                    <a:pt x="156" y="0"/>
                  </a:lnTo>
                  <a:lnTo>
                    <a:pt x="120" y="0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4" y="4"/>
                  </a:lnTo>
                  <a:lnTo>
                    <a:pt x="24" y="8"/>
                  </a:lnTo>
                  <a:lnTo>
                    <a:pt x="16" y="14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6" y="40"/>
                  </a:lnTo>
                  <a:lnTo>
                    <a:pt x="2" y="60"/>
                  </a:lnTo>
                  <a:lnTo>
                    <a:pt x="2" y="88"/>
                  </a:lnTo>
                  <a:lnTo>
                    <a:pt x="0" y="128"/>
                  </a:lnTo>
                  <a:lnTo>
                    <a:pt x="0" y="2440"/>
                  </a:lnTo>
                  <a:lnTo>
                    <a:pt x="38" y="2440"/>
                  </a:lnTo>
                  <a:lnTo>
                    <a:pt x="38" y="128"/>
                  </a:lnTo>
                  <a:lnTo>
                    <a:pt x="38" y="128"/>
                  </a:lnTo>
                  <a:lnTo>
                    <a:pt x="40" y="82"/>
                  </a:lnTo>
                  <a:lnTo>
                    <a:pt x="40" y="60"/>
                  </a:lnTo>
                  <a:lnTo>
                    <a:pt x="42" y="44"/>
                  </a:lnTo>
                  <a:lnTo>
                    <a:pt x="42" y="44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54" y="38"/>
                  </a:lnTo>
                  <a:lnTo>
                    <a:pt x="68" y="38"/>
                  </a:lnTo>
                  <a:lnTo>
                    <a:pt x="80" y="38"/>
                  </a:lnTo>
                  <a:lnTo>
                    <a:pt x="120" y="38"/>
                  </a:lnTo>
                  <a:lnTo>
                    <a:pt x="156" y="38"/>
                  </a:lnTo>
                  <a:lnTo>
                    <a:pt x="176" y="38"/>
                  </a:lnTo>
                  <a:lnTo>
                    <a:pt x="214" y="38"/>
                  </a:lnTo>
                  <a:lnTo>
                    <a:pt x="242" y="38"/>
                  </a:lnTo>
                  <a:lnTo>
                    <a:pt x="280" y="38"/>
                  </a:lnTo>
                  <a:lnTo>
                    <a:pt x="302" y="38"/>
                  </a:lnTo>
                  <a:lnTo>
                    <a:pt x="324" y="38"/>
                  </a:lnTo>
                  <a:lnTo>
                    <a:pt x="324" y="0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5172075" y="688975"/>
              <a:ext cx="60325" cy="666750"/>
            </a:xfrm>
            <a:custGeom>
              <a:avLst/>
              <a:gdLst/>
              <a:ahLst/>
              <a:cxnLst>
                <a:cxn ang="0">
                  <a:pos x="0" y="162"/>
                </a:cxn>
                <a:cxn ang="0">
                  <a:pos x="0" y="420"/>
                </a:cxn>
                <a:cxn ang="0">
                  <a:pos x="36" y="420"/>
                </a:cxn>
                <a:cxn ang="0">
                  <a:pos x="36" y="420"/>
                </a:cxn>
                <a:cxn ang="0">
                  <a:pos x="38" y="420"/>
                </a:cxn>
                <a:cxn ang="0">
                  <a:pos x="38" y="162"/>
                </a:cxn>
                <a:cxn ang="0">
                  <a:pos x="38" y="124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0" y="14"/>
                </a:cxn>
                <a:cxn ang="0">
                  <a:pos x="0" y="26"/>
                </a:cxn>
                <a:cxn ang="0">
                  <a:pos x="0" y="124"/>
                </a:cxn>
                <a:cxn ang="0">
                  <a:pos x="0" y="162"/>
                </a:cxn>
              </a:cxnLst>
              <a:rect l="0" t="0" r="r" b="b"/>
              <a:pathLst>
                <a:path w="38" h="420">
                  <a:moveTo>
                    <a:pt x="0" y="162"/>
                  </a:moveTo>
                  <a:lnTo>
                    <a:pt x="0" y="420"/>
                  </a:lnTo>
                  <a:lnTo>
                    <a:pt x="36" y="420"/>
                  </a:lnTo>
                  <a:lnTo>
                    <a:pt x="36" y="420"/>
                  </a:lnTo>
                  <a:lnTo>
                    <a:pt x="38" y="420"/>
                  </a:lnTo>
                  <a:lnTo>
                    <a:pt x="38" y="162"/>
                  </a:lnTo>
                  <a:lnTo>
                    <a:pt x="38" y="12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0" y="14"/>
                  </a:lnTo>
                  <a:lnTo>
                    <a:pt x="0" y="26"/>
                  </a:lnTo>
                  <a:lnTo>
                    <a:pt x="0" y="124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60"/>
            <p:cNvSpPr>
              <a:spLocks noEditPoints="1"/>
            </p:cNvSpPr>
            <p:nvPr/>
          </p:nvSpPr>
          <p:spPr bwMode="auto">
            <a:xfrm>
              <a:off x="3235325" y="234950"/>
              <a:ext cx="777875" cy="777875"/>
            </a:xfrm>
            <a:custGeom>
              <a:avLst/>
              <a:gdLst/>
              <a:ahLst/>
              <a:cxnLst>
                <a:cxn ang="0">
                  <a:pos x="132" y="462"/>
                </a:cxn>
                <a:cxn ang="0">
                  <a:pos x="222" y="488"/>
                </a:cxn>
                <a:cxn ang="0">
                  <a:pos x="244" y="490"/>
                </a:cxn>
                <a:cxn ang="0">
                  <a:pos x="286" y="486"/>
                </a:cxn>
                <a:cxn ang="0">
                  <a:pos x="352" y="464"/>
                </a:cxn>
                <a:cxn ang="0">
                  <a:pos x="408" y="428"/>
                </a:cxn>
                <a:cxn ang="0">
                  <a:pos x="452" y="376"/>
                </a:cxn>
                <a:cxn ang="0">
                  <a:pos x="480" y="314"/>
                </a:cxn>
                <a:cxn ang="0">
                  <a:pos x="490" y="244"/>
                </a:cxn>
                <a:cxn ang="0">
                  <a:pos x="484" y="194"/>
                </a:cxn>
                <a:cxn ang="0">
                  <a:pos x="460" y="128"/>
                </a:cxn>
                <a:cxn ang="0">
                  <a:pos x="418" y="70"/>
                </a:cxn>
                <a:cxn ang="0">
                  <a:pos x="362" y="28"/>
                </a:cxn>
                <a:cxn ang="0">
                  <a:pos x="294" y="4"/>
                </a:cxn>
                <a:cxn ang="0">
                  <a:pos x="244" y="0"/>
                </a:cxn>
                <a:cxn ang="0">
                  <a:pos x="188" y="6"/>
                </a:cxn>
                <a:cxn ang="0">
                  <a:pos x="138" y="24"/>
                </a:cxn>
                <a:cxn ang="0">
                  <a:pos x="106" y="42"/>
                </a:cxn>
                <a:cxn ang="0">
                  <a:pos x="68" y="74"/>
                </a:cxn>
                <a:cxn ang="0">
                  <a:pos x="28" y="130"/>
                </a:cxn>
                <a:cxn ang="0">
                  <a:pos x="4" y="196"/>
                </a:cxn>
                <a:cxn ang="0">
                  <a:pos x="0" y="244"/>
                </a:cxn>
                <a:cxn ang="0">
                  <a:pos x="10" y="316"/>
                </a:cxn>
                <a:cxn ang="0">
                  <a:pos x="40" y="378"/>
                </a:cxn>
                <a:cxn ang="0">
                  <a:pos x="68" y="414"/>
                </a:cxn>
                <a:cxn ang="0">
                  <a:pos x="106" y="446"/>
                </a:cxn>
                <a:cxn ang="0">
                  <a:pos x="172" y="294"/>
                </a:cxn>
                <a:cxn ang="0">
                  <a:pos x="202" y="282"/>
                </a:cxn>
                <a:cxn ang="0">
                  <a:pos x="230" y="264"/>
                </a:cxn>
                <a:cxn ang="0">
                  <a:pos x="202" y="214"/>
                </a:cxn>
                <a:cxn ang="0">
                  <a:pos x="200" y="172"/>
                </a:cxn>
                <a:cxn ang="0">
                  <a:pos x="228" y="112"/>
                </a:cxn>
                <a:cxn ang="0">
                  <a:pos x="284" y="76"/>
                </a:cxn>
                <a:cxn ang="0">
                  <a:pos x="330" y="74"/>
                </a:cxn>
                <a:cxn ang="0">
                  <a:pos x="390" y="100"/>
                </a:cxn>
                <a:cxn ang="0">
                  <a:pos x="424" y="156"/>
                </a:cxn>
                <a:cxn ang="0">
                  <a:pos x="428" y="202"/>
                </a:cxn>
                <a:cxn ang="0">
                  <a:pos x="400" y="262"/>
                </a:cxn>
                <a:cxn ang="0">
                  <a:pos x="344" y="298"/>
                </a:cxn>
                <a:cxn ang="0">
                  <a:pos x="300" y="300"/>
                </a:cxn>
                <a:cxn ang="0">
                  <a:pos x="246" y="278"/>
                </a:cxn>
                <a:cxn ang="0">
                  <a:pos x="232" y="308"/>
                </a:cxn>
                <a:cxn ang="0">
                  <a:pos x="224" y="340"/>
                </a:cxn>
                <a:cxn ang="0">
                  <a:pos x="150" y="422"/>
                </a:cxn>
                <a:cxn ang="0">
                  <a:pos x="132" y="430"/>
                </a:cxn>
                <a:cxn ang="0">
                  <a:pos x="112" y="426"/>
                </a:cxn>
                <a:cxn ang="0">
                  <a:pos x="102" y="416"/>
                </a:cxn>
                <a:cxn ang="0">
                  <a:pos x="94" y="398"/>
                </a:cxn>
                <a:cxn ang="0">
                  <a:pos x="100" y="378"/>
                </a:cxn>
              </a:cxnLst>
              <a:rect l="0" t="0" r="r" b="b"/>
              <a:pathLst>
                <a:path w="490" h="490">
                  <a:moveTo>
                    <a:pt x="106" y="446"/>
                  </a:moveTo>
                  <a:lnTo>
                    <a:pt x="106" y="446"/>
                  </a:lnTo>
                  <a:lnTo>
                    <a:pt x="132" y="462"/>
                  </a:lnTo>
                  <a:lnTo>
                    <a:pt x="162" y="474"/>
                  </a:lnTo>
                  <a:lnTo>
                    <a:pt x="192" y="484"/>
                  </a:lnTo>
                  <a:lnTo>
                    <a:pt x="222" y="488"/>
                  </a:lnTo>
                  <a:lnTo>
                    <a:pt x="222" y="488"/>
                  </a:lnTo>
                  <a:lnTo>
                    <a:pt x="244" y="490"/>
                  </a:lnTo>
                  <a:lnTo>
                    <a:pt x="244" y="490"/>
                  </a:lnTo>
                  <a:lnTo>
                    <a:pt x="262" y="488"/>
                  </a:lnTo>
                  <a:lnTo>
                    <a:pt x="262" y="488"/>
                  </a:lnTo>
                  <a:lnTo>
                    <a:pt x="286" y="486"/>
                  </a:lnTo>
                  <a:lnTo>
                    <a:pt x="308" y="480"/>
                  </a:lnTo>
                  <a:lnTo>
                    <a:pt x="330" y="474"/>
                  </a:lnTo>
                  <a:lnTo>
                    <a:pt x="352" y="464"/>
                  </a:lnTo>
                  <a:lnTo>
                    <a:pt x="372" y="454"/>
                  </a:lnTo>
                  <a:lnTo>
                    <a:pt x="390" y="442"/>
                  </a:lnTo>
                  <a:lnTo>
                    <a:pt x="408" y="428"/>
                  </a:lnTo>
                  <a:lnTo>
                    <a:pt x="424" y="412"/>
                  </a:lnTo>
                  <a:lnTo>
                    <a:pt x="438" y="394"/>
                  </a:lnTo>
                  <a:lnTo>
                    <a:pt x="452" y="376"/>
                  </a:lnTo>
                  <a:lnTo>
                    <a:pt x="462" y="356"/>
                  </a:lnTo>
                  <a:lnTo>
                    <a:pt x="472" y="336"/>
                  </a:lnTo>
                  <a:lnTo>
                    <a:pt x="480" y="314"/>
                  </a:lnTo>
                  <a:lnTo>
                    <a:pt x="486" y="292"/>
                  </a:lnTo>
                  <a:lnTo>
                    <a:pt x="488" y="268"/>
                  </a:lnTo>
                  <a:lnTo>
                    <a:pt x="490" y="244"/>
                  </a:lnTo>
                  <a:lnTo>
                    <a:pt x="490" y="244"/>
                  </a:lnTo>
                  <a:lnTo>
                    <a:pt x="488" y="218"/>
                  </a:lnTo>
                  <a:lnTo>
                    <a:pt x="484" y="194"/>
                  </a:lnTo>
                  <a:lnTo>
                    <a:pt x="478" y="172"/>
                  </a:lnTo>
                  <a:lnTo>
                    <a:pt x="470" y="148"/>
                  </a:lnTo>
                  <a:lnTo>
                    <a:pt x="460" y="128"/>
                  </a:lnTo>
                  <a:lnTo>
                    <a:pt x="448" y="108"/>
                  </a:lnTo>
                  <a:lnTo>
                    <a:pt x="434" y="88"/>
                  </a:lnTo>
                  <a:lnTo>
                    <a:pt x="418" y="70"/>
                  </a:lnTo>
                  <a:lnTo>
                    <a:pt x="400" y="54"/>
                  </a:lnTo>
                  <a:lnTo>
                    <a:pt x="382" y="40"/>
                  </a:lnTo>
                  <a:lnTo>
                    <a:pt x="362" y="28"/>
                  </a:lnTo>
                  <a:lnTo>
                    <a:pt x="340" y="18"/>
                  </a:lnTo>
                  <a:lnTo>
                    <a:pt x="318" y="10"/>
                  </a:lnTo>
                  <a:lnTo>
                    <a:pt x="294" y="4"/>
                  </a:lnTo>
                  <a:lnTo>
                    <a:pt x="270" y="0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26" y="0"/>
                  </a:lnTo>
                  <a:lnTo>
                    <a:pt x="208" y="2"/>
                  </a:lnTo>
                  <a:lnTo>
                    <a:pt x="188" y="6"/>
                  </a:lnTo>
                  <a:lnTo>
                    <a:pt x="172" y="10"/>
                  </a:lnTo>
                  <a:lnTo>
                    <a:pt x="154" y="16"/>
                  </a:lnTo>
                  <a:lnTo>
                    <a:pt x="138" y="24"/>
                  </a:lnTo>
                  <a:lnTo>
                    <a:pt x="122" y="32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86" y="58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54" y="92"/>
                  </a:lnTo>
                  <a:lnTo>
                    <a:pt x="40" y="110"/>
                  </a:lnTo>
                  <a:lnTo>
                    <a:pt x="28" y="130"/>
                  </a:lnTo>
                  <a:lnTo>
                    <a:pt x="18" y="150"/>
                  </a:lnTo>
                  <a:lnTo>
                    <a:pt x="10" y="172"/>
                  </a:lnTo>
                  <a:lnTo>
                    <a:pt x="4" y="196"/>
                  </a:lnTo>
                  <a:lnTo>
                    <a:pt x="2" y="220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68"/>
                  </a:lnTo>
                  <a:lnTo>
                    <a:pt x="4" y="292"/>
                  </a:lnTo>
                  <a:lnTo>
                    <a:pt x="10" y="316"/>
                  </a:lnTo>
                  <a:lnTo>
                    <a:pt x="18" y="338"/>
                  </a:lnTo>
                  <a:lnTo>
                    <a:pt x="28" y="358"/>
                  </a:lnTo>
                  <a:lnTo>
                    <a:pt x="40" y="378"/>
                  </a:lnTo>
                  <a:lnTo>
                    <a:pt x="54" y="396"/>
                  </a:lnTo>
                  <a:lnTo>
                    <a:pt x="68" y="414"/>
                  </a:lnTo>
                  <a:lnTo>
                    <a:pt x="68" y="414"/>
                  </a:lnTo>
                  <a:lnTo>
                    <a:pt x="86" y="430"/>
                  </a:lnTo>
                  <a:lnTo>
                    <a:pt x="106" y="446"/>
                  </a:lnTo>
                  <a:lnTo>
                    <a:pt x="106" y="446"/>
                  </a:lnTo>
                  <a:close/>
                  <a:moveTo>
                    <a:pt x="104" y="372"/>
                  </a:moveTo>
                  <a:lnTo>
                    <a:pt x="172" y="294"/>
                  </a:lnTo>
                  <a:lnTo>
                    <a:pt x="172" y="294"/>
                  </a:lnTo>
                  <a:lnTo>
                    <a:pt x="180" y="286"/>
                  </a:lnTo>
                  <a:lnTo>
                    <a:pt x="190" y="282"/>
                  </a:lnTo>
                  <a:lnTo>
                    <a:pt x="202" y="282"/>
                  </a:lnTo>
                  <a:lnTo>
                    <a:pt x="212" y="284"/>
                  </a:lnTo>
                  <a:lnTo>
                    <a:pt x="230" y="264"/>
                  </a:lnTo>
                  <a:lnTo>
                    <a:pt x="230" y="264"/>
                  </a:lnTo>
                  <a:lnTo>
                    <a:pt x="218" y="250"/>
                  </a:lnTo>
                  <a:lnTo>
                    <a:pt x="210" y="232"/>
                  </a:lnTo>
                  <a:lnTo>
                    <a:pt x="202" y="214"/>
                  </a:lnTo>
                  <a:lnTo>
                    <a:pt x="200" y="194"/>
                  </a:lnTo>
                  <a:lnTo>
                    <a:pt x="200" y="194"/>
                  </a:lnTo>
                  <a:lnTo>
                    <a:pt x="200" y="172"/>
                  </a:lnTo>
                  <a:lnTo>
                    <a:pt x="206" y="150"/>
                  </a:lnTo>
                  <a:lnTo>
                    <a:pt x="216" y="130"/>
                  </a:lnTo>
                  <a:lnTo>
                    <a:pt x="228" y="112"/>
                  </a:lnTo>
                  <a:lnTo>
                    <a:pt x="244" y="96"/>
                  </a:lnTo>
                  <a:lnTo>
                    <a:pt x="262" y="84"/>
                  </a:lnTo>
                  <a:lnTo>
                    <a:pt x="284" y="76"/>
                  </a:lnTo>
                  <a:lnTo>
                    <a:pt x="306" y="72"/>
                  </a:lnTo>
                  <a:lnTo>
                    <a:pt x="306" y="72"/>
                  </a:lnTo>
                  <a:lnTo>
                    <a:pt x="330" y="74"/>
                  </a:lnTo>
                  <a:lnTo>
                    <a:pt x="352" y="78"/>
                  </a:lnTo>
                  <a:lnTo>
                    <a:pt x="372" y="88"/>
                  </a:lnTo>
                  <a:lnTo>
                    <a:pt x="390" y="100"/>
                  </a:lnTo>
                  <a:lnTo>
                    <a:pt x="404" y="116"/>
                  </a:lnTo>
                  <a:lnTo>
                    <a:pt x="416" y="136"/>
                  </a:lnTo>
                  <a:lnTo>
                    <a:pt x="424" y="156"/>
                  </a:lnTo>
                  <a:lnTo>
                    <a:pt x="428" y="180"/>
                  </a:lnTo>
                  <a:lnTo>
                    <a:pt x="428" y="180"/>
                  </a:lnTo>
                  <a:lnTo>
                    <a:pt x="428" y="202"/>
                  </a:lnTo>
                  <a:lnTo>
                    <a:pt x="422" y="224"/>
                  </a:lnTo>
                  <a:lnTo>
                    <a:pt x="414" y="244"/>
                  </a:lnTo>
                  <a:lnTo>
                    <a:pt x="400" y="262"/>
                  </a:lnTo>
                  <a:lnTo>
                    <a:pt x="384" y="278"/>
                  </a:lnTo>
                  <a:lnTo>
                    <a:pt x="366" y="290"/>
                  </a:lnTo>
                  <a:lnTo>
                    <a:pt x="344" y="298"/>
                  </a:lnTo>
                  <a:lnTo>
                    <a:pt x="322" y="302"/>
                  </a:lnTo>
                  <a:lnTo>
                    <a:pt x="322" y="302"/>
                  </a:lnTo>
                  <a:lnTo>
                    <a:pt x="300" y="300"/>
                  </a:lnTo>
                  <a:lnTo>
                    <a:pt x="280" y="296"/>
                  </a:lnTo>
                  <a:lnTo>
                    <a:pt x="262" y="288"/>
                  </a:lnTo>
                  <a:lnTo>
                    <a:pt x="246" y="278"/>
                  </a:lnTo>
                  <a:lnTo>
                    <a:pt x="228" y="298"/>
                  </a:lnTo>
                  <a:lnTo>
                    <a:pt x="228" y="298"/>
                  </a:lnTo>
                  <a:lnTo>
                    <a:pt x="232" y="308"/>
                  </a:lnTo>
                  <a:lnTo>
                    <a:pt x="232" y="320"/>
                  </a:lnTo>
                  <a:lnTo>
                    <a:pt x="230" y="330"/>
                  </a:lnTo>
                  <a:lnTo>
                    <a:pt x="224" y="340"/>
                  </a:lnTo>
                  <a:lnTo>
                    <a:pt x="156" y="418"/>
                  </a:lnTo>
                  <a:lnTo>
                    <a:pt x="156" y="418"/>
                  </a:lnTo>
                  <a:lnTo>
                    <a:pt x="150" y="422"/>
                  </a:lnTo>
                  <a:lnTo>
                    <a:pt x="144" y="426"/>
                  </a:lnTo>
                  <a:lnTo>
                    <a:pt x="138" y="428"/>
                  </a:lnTo>
                  <a:lnTo>
                    <a:pt x="132" y="430"/>
                  </a:lnTo>
                  <a:lnTo>
                    <a:pt x="126" y="430"/>
                  </a:lnTo>
                  <a:lnTo>
                    <a:pt x="118" y="428"/>
                  </a:lnTo>
                  <a:lnTo>
                    <a:pt x="112" y="426"/>
                  </a:lnTo>
                  <a:lnTo>
                    <a:pt x="106" y="420"/>
                  </a:lnTo>
                  <a:lnTo>
                    <a:pt x="106" y="420"/>
                  </a:lnTo>
                  <a:lnTo>
                    <a:pt x="102" y="416"/>
                  </a:lnTo>
                  <a:lnTo>
                    <a:pt x="98" y="410"/>
                  </a:lnTo>
                  <a:lnTo>
                    <a:pt x="96" y="404"/>
                  </a:lnTo>
                  <a:lnTo>
                    <a:pt x="94" y="398"/>
                  </a:lnTo>
                  <a:lnTo>
                    <a:pt x="96" y="390"/>
                  </a:lnTo>
                  <a:lnTo>
                    <a:pt x="96" y="384"/>
                  </a:lnTo>
                  <a:lnTo>
                    <a:pt x="100" y="378"/>
                  </a:lnTo>
                  <a:lnTo>
                    <a:pt x="104" y="372"/>
                  </a:lnTo>
                  <a:lnTo>
                    <a:pt x="104" y="372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61"/>
            <p:cNvSpPr>
              <a:spLocks noEditPoints="1"/>
            </p:cNvSpPr>
            <p:nvPr/>
          </p:nvSpPr>
          <p:spPr bwMode="auto">
            <a:xfrm>
              <a:off x="3584575" y="384175"/>
              <a:ext cx="298450" cy="295275"/>
            </a:xfrm>
            <a:custGeom>
              <a:avLst/>
              <a:gdLst/>
              <a:ahLst/>
              <a:cxnLst>
                <a:cxn ang="0">
                  <a:pos x="100" y="186"/>
                </a:cxn>
                <a:cxn ang="0">
                  <a:pos x="136" y="176"/>
                </a:cxn>
                <a:cxn ang="0">
                  <a:pos x="164" y="154"/>
                </a:cxn>
                <a:cxn ang="0">
                  <a:pos x="182" y="124"/>
                </a:cxn>
                <a:cxn ang="0">
                  <a:pos x="188" y="86"/>
                </a:cxn>
                <a:cxn ang="0">
                  <a:pos x="184" y="68"/>
                </a:cxn>
                <a:cxn ang="0">
                  <a:pos x="168" y="36"/>
                </a:cxn>
                <a:cxn ang="0">
                  <a:pos x="142" y="12"/>
                </a:cxn>
                <a:cxn ang="0">
                  <a:pos x="108" y="0"/>
                </a:cxn>
                <a:cxn ang="0">
                  <a:pos x="88" y="0"/>
                </a:cxn>
                <a:cxn ang="0">
                  <a:pos x="52" y="8"/>
                </a:cxn>
                <a:cxn ang="0">
                  <a:pos x="24" y="30"/>
                </a:cxn>
                <a:cxn ang="0">
                  <a:pos x="6" y="62"/>
                </a:cxn>
                <a:cxn ang="0">
                  <a:pos x="0" y="98"/>
                </a:cxn>
                <a:cxn ang="0">
                  <a:pos x="4" y="118"/>
                </a:cxn>
                <a:cxn ang="0">
                  <a:pos x="20" y="150"/>
                </a:cxn>
                <a:cxn ang="0">
                  <a:pos x="48" y="174"/>
                </a:cxn>
                <a:cxn ang="0">
                  <a:pos x="82" y="186"/>
                </a:cxn>
                <a:cxn ang="0">
                  <a:pos x="100" y="186"/>
                </a:cxn>
                <a:cxn ang="0">
                  <a:pos x="90" y="16"/>
                </a:cxn>
                <a:cxn ang="0">
                  <a:pos x="118" y="20"/>
                </a:cxn>
                <a:cxn ang="0">
                  <a:pos x="142" y="34"/>
                </a:cxn>
                <a:cxn ang="0">
                  <a:pos x="160" y="56"/>
                </a:cxn>
                <a:cxn ang="0">
                  <a:pos x="166" y="84"/>
                </a:cxn>
                <a:cxn ang="0">
                  <a:pos x="166" y="98"/>
                </a:cxn>
                <a:cxn ang="0">
                  <a:pos x="162" y="84"/>
                </a:cxn>
                <a:cxn ang="0">
                  <a:pos x="146" y="62"/>
                </a:cxn>
                <a:cxn ang="0">
                  <a:pos x="124" y="44"/>
                </a:cxn>
                <a:cxn ang="0">
                  <a:pos x="96" y="36"/>
                </a:cxn>
                <a:cxn ang="0">
                  <a:pos x="82" y="36"/>
                </a:cxn>
                <a:cxn ang="0">
                  <a:pos x="52" y="44"/>
                </a:cxn>
                <a:cxn ang="0">
                  <a:pos x="28" y="62"/>
                </a:cxn>
                <a:cxn ang="0">
                  <a:pos x="32" y="52"/>
                </a:cxn>
                <a:cxn ang="0">
                  <a:pos x="44" y="38"/>
                </a:cxn>
                <a:cxn ang="0">
                  <a:pos x="60" y="26"/>
                </a:cxn>
                <a:cxn ang="0">
                  <a:pos x="80" y="18"/>
                </a:cxn>
                <a:cxn ang="0">
                  <a:pos x="90" y="16"/>
                </a:cxn>
              </a:cxnLst>
              <a:rect l="0" t="0" r="r" b="b"/>
              <a:pathLst>
                <a:path w="188" h="186">
                  <a:moveTo>
                    <a:pt x="100" y="186"/>
                  </a:moveTo>
                  <a:lnTo>
                    <a:pt x="100" y="186"/>
                  </a:lnTo>
                  <a:lnTo>
                    <a:pt x="120" y="184"/>
                  </a:lnTo>
                  <a:lnTo>
                    <a:pt x="136" y="176"/>
                  </a:lnTo>
                  <a:lnTo>
                    <a:pt x="152" y="166"/>
                  </a:lnTo>
                  <a:lnTo>
                    <a:pt x="164" y="154"/>
                  </a:lnTo>
                  <a:lnTo>
                    <a:pt x="176" y="140"/>
                  </a:lnTo>
                  <a:lnTo>
                    <a:pt x="182" y="124"/>
                  </a:lnTo>
                  <a:lnTo>
                    <a:pt x="188" y="106"/>
                  </a:lnTo>
                  <a:lnTo>
                    <a:pt x="188" y="86"/>
                  </a:lnTo>
                  <a:lnTo>
                    <a:pt x="188" y="86"/>
                  </a:lnTo>
                  <a:lnTo>
                    <a:pt x="184" y="68"/>
                  </a:lnTo>
                  <a:lnTo>
                    <a:pt x="178" y="50"/>
                  </a:lnTo>
                  <a:lnTo>
                    <a:pt x="168" y="36"/>
                  </a:lnTo>
                  <a:lnTo>
                    <a:pt x="156" y="22"/>
                  </a:lnTo>
                  <a:lnTo>
                    <a:pt x="142" y="12"/>
                  </a:lnTo>
                  <a:lnTo>
                    <a:pt x="124" y="4"/>
                  </a:lnTo>
                  <a:lnTo>
                    <a:pt x="10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0" y="2"/>
                  </a:lnTo>
                  <a:lnTo>
                    <a:pt x="52" y="8"/>
                  </a:lnTo>
                  <a:lnTo>
                    <a:pt x="36" y="18"/>
                  </a:lnTo>
                  <a:lnTo>
                    <a:pt x="24" y="30"/>
                  </a:lnTo>
                  <a:lnTo>
                    <a:pt x="14" y="46"/>
                  </a:lnTo>
                  <a:lnTo>
                    <a:pt x="6" y="62"/>
                  </a:lnTo>
                  <a:lnTo>
                    <a:pt x="2" y="8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4" y="118"/>
                  </a:lnTo>
                  <a:lnTo>
                    <a:pt x="10" y="134"/>
                  </a:lnTo>
                  <a:lnTo>
                    <a:pt x="20" y="150"/>
                  </a:lnTo>
                  <a:lnTo>
                    <a:pt x="32" y="164"/>
                  </a:lnTo>
                  <a:lnTo>
                    <a:pt x="48" y="174"/>
                  </a:lnTo>
                  <a:lnTo>
                    <a:pt x="64" y="182"/>
                  </a:lnTo>
                  <a:lnTo>
                    <a:pt x="82" y="186"/>
                  </a:lnTo>
                  <a:lnTo>
                    <a:pt x="100" y="186"/>
                  </a:lnTo>
                  <a:lnTo>
                    <a:pt x="100" y="186"/>
                  </a:lnTo>
                  <a:close/>
                  <a:moveTo>
                    <a:pt x="90" y="16"/>
                  </a:moveTo>
                  <a:lnTo>
                    <a:pt x="90" y="16"/>
                  </a:lnTo>
                  <a:lnTo>
                    <a:pt x="104" y="18"/>
                  </a:lnTo>
                  <a:lnTo>
                    <a:pt x="118" y="20"/>
                  </a:lnTo>
                  <a:lnTo>
                    <a:pt x="130" y="26"/>
                  </a:lnTo>
                  <a:lnTo>
                    <a:pt x="142" y="34"/>
                  </a:lnTo>
                  <a:lnTo>
                    <a:pt x="152" y="44"/>
                  </a:lnTo>
                  <a:lnTo>
                    <a:pt x="160" y="56"/>
                  </a:lnTo>
                  <a:lnTo>
                    <a:pt x="164" y="70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66" y="98"/>
                  </a:lnTo>
                  <a:lnTo>
                    <a:pt x="166" y="98"/>
                  </a:lnTo>
                  <a:lnTo>
                    <a:pt x="162" y="84"/>
                  </a:lnTo>
                  <a:lnTo>
                    <a:pt x="154" y="72"/>
                  </a:lnTo>
                  <a:lnTo>
                    <a:pt x="146" y="62"/>
                  </a:lnTo>
                  <a:lnTo>
                    <a:pt x="136" y="52"/>
                  </a:lnTo>
                  <a:lnTo>
                    <a:pt x="124" y="44"/>
                  </a:lnTo>
                  <a:lnTo>
                    <a:pt x="110" y="40"/>
                  </a:lnTo>
                  <a:lnTo>
                    <a:pt x="96" y="3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66" y="38"/>
                  </a:lnTo>
                  <a:lnTo>
                    <a:pt x="52" y="44"/>
                  </a:lnTo>
                  <a:lnTo>
                    <a:pt x="38" y="52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32" y="52"/>
                  </a:lnTo>
                  <a:lnTo>
                    <a:pt x="38" y="44"/>
                  </a:lnTo>
                  <a:lnTo>
                    <a:pt x="44" y="38"/>
                  </a:lnTo>
                  <a:lnTo>
                    <a:pt x="52" y="30"/>
                  </a:lnTo>
                  <a:lnTo>
                    <a:pt x="60" y="26"/>
                  </a:lnTo>
                  <a:lnTo>
                    <a:pt x="70" y="22"/>
                  </a:lnTo>
                  <a:lnTo>
                    <a:pt x="80" y="18"/>
                  </a:lnTo>
                  <a:lnTo>
                    <a:pt x="90" y="16"/>
                  </a:lnTo>
                  <a:lnTo>
                    <a:pt x="90" y="16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3629025" y="409575"/>
              <a:ext cx="219075" cy="13017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46"/>
                </a:cxn>
                <a:cxn ang="0">
                  <a:pos x="10" y="36"/>
                </a:cxn>
                <a:cxn ang="0">
                  <a:pos x="24" y="28"/>
                </a:cxn>
                <a:cxn ang="0">
                  <a:pos x="38" y="22"/>
                </a:cxn>
                <a:cxn ang="0">
                  <a:pos x="54" y="20"/>
                </a:cxn>
                <a:cxn ang="0">
                  <a:pos x="54" y="20"/>
                </a:cxn>
                <a:cxn ang="0">
                  <a:pos x="68" y="20"/>
                </a:cxn>
                <a:cxn ang="0">
                  <a:pos x="82" y="24"/>
                </a:cxn>
                <a:cxn ang="0">
                  <a:pos x="96" y="28"/>
                </a:cxn>
                <a:cxn ang="0">
                  <a:pos x="108" y="36"/>
                </a:cxn>
                <a:cxn ang="0">
                  <a:pos x="118" y="46"/>
                </a:cxn>
                <a:cxn ang="0">
                  <a:pos x="126" y="56"/>
                </a:cxn>
                <a:cxn ang="0">
                  <a:pos x="134" y="68"/>
                </a:cxn>
                <a:cxn ang="0">
                  <a:pos x="138" y="82"/>
                </a:cxn>
                <a:cxn ang="0">
                  <a:pos x="138" y="82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6" y="54"/>
                </a:cxn>
                <a:cxn ang="0">
                  <a:pos x="132" y="40"/>
                </a:cxn>
                <a:cxn ang="0">
                  <a:pos x="124" y="28"/>
                </a:cxn>
                <a:cxn ang="0">
                  <a:pos x="114" y="18"/>
                </a:cxn>
                <a:cxn ang="0">
                  <a:pos x="102" y="10"/>
                </a:cxn>
                <a:cxn ang="0">
                  <a:pos x="90" y="4"/>
                </a:cxn>
                <a:cxn ang="0">
                  <a:pos x="76" y="2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52" y="2"/>
                </a:cxn>
                <a:cxn ang="0">
                  <a:pos x="42" y="6"/>
                </a:cxn>
                <a:cxn ang="0">
                  <a:pos x="32" y="10"/>
                </a:cxn>
                <a:cxn ang="0">
                  <a:pos x="24" y="14"/>
                </a:cxn>
                <a:cxn ang="0">
                  <a:pos x="16" y="22"/>
                </a:cxn>
                <a:cxn ang="0">
                  <a:pos x="10" y="28"/>
                </a:cxn>
                <a:cxn ang="0">
                  <a:pos x="4" y="36"/>
                </a:cxn>
                <a:cxn ang="0">
                  <a:pos x="0" y="46"/>
                </a:cxn>
                <a:cxn ang="0">
                  <a:pos x="0" y="46"/>
                </a:cxn>
              </a:cxnLst>
              <a:rect l="0" t="0" r="r" b="b"/>
              <a:pathLst>
                <a:path w="138" h="82">
                  <a:moveTo>
                    <a:pt x="0" y="46"/>
                  </a:moveTo>
                  <a:lnTo>
                    <a:pt x="0" y="46"/>
                  </a:lnTo>
                  <a:lnTo>
                    <a:pt x="10" y="36"/>
                  </a:lnTo>
                  <a:lnTo>
                    <a:pt x="24" y="28"/>
                  </a:lnTo>
                  <a:lnTo>
                    <a:pt x="38" y="22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68" y="20"/>
                  </a:lnTo>
                  <a:lnTo>
                    <a:pt x="82" y="24"/>
                  </a:lnTo>
                  <a:lnTo>
                    <a:pt x="96" y="28"/>
                  </a:lnTo>
                  <a:lnTo>
                    <a:pt x="108" y="36"/>
                  </a:lnTo>
                  <a:lnTo>
                    <a:pt x="118" y="46"/>
                  </a:lnTo>
                  <a:lnTo>
                    <a:pt x="126" y="56"/>
                  </a:lnTo>
                  <a:lnTo>
                    <a:pt x="134" y="68"/>
                  </a:lnTo>
                  <a:lnTo>
                    <a:pt x="138" y="82"/>
                  </a:lnTo>
                  <a:lnTo>
                    <a:pt x="138" y="82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6" y="54"/>
                  </a:lnTo>
                  <a:lnTo>
                    <a:pt x="132" y="40"/>
                  </a:lnTo>
                  <a:lnTo>
                    <a:pt x="124" y="28"/>
                  </a:lnTo>
                  <a:lnTo>
                    <a:pt x="114" y="18"/>
                  </a:lnTo>
                  <a:lnTo>
                    <a:pt x="102" y="10"/>
                  </a:lnTo>
                  <a:lnTo>
                    <a:pt x="90" y="4"/>
                  </a:lnTo>
                  <a:lnTo>
                    <a:pt x="76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2" y="2"/>
                  </a:lnTo>
                  <a:lnTo>
                    <a:pt x="42" y="6"/>
                  </a:lnTo>
                  <a:lnTo>
                    <a:pt x="32" y="10"/>
                  </a:lnTo>
                  <a:lnTo>
                    <a:pt x="24" y="14"/>
                  </a:lnTo>
                  <a:lnTo>
                    <a:pt x="16" y="22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63"/>
            <p:cNvSpPr>
              <a:spLocks noEditPoints="1"/>
            </p:cNvSpPr>
            <p:nvPr/>
          </p:nvSpPr>
          <p:spPr bwMode="auto">
            <a:xfrm>
              <a:off x="3384550" y="349250"/>
              <a:ext cx="530225" cy="568325"/>
            </a:xfrm>
            <a:custGeom>
              <a:avLst/>
              <a:gdLst/>
              <a:ahLst/>
              <a:cxnLst>
                <a:cxn ang="0">
                  <a:pos x="12" y="348"/>
                </a:cxn>
                <a:cxn ang="0">
                  <a:pos x="24" y="356"/>
                </a:cxn>
                <a:cxn ang="0">
                  <a:pos x="38" y="358"/>
                </a:cxn>
                <a:cxn ang="0">
                  <a:pos x="50" y="354"/>
                </a:cxn>
                <a:cxn ang="0">
                  <a:pos x="62" y="346"/>
                </a:cxn>
                <a:cxn ang="0">
                  <a:pos x="130" y="268"/>
                </a:cxn>
                <a:cxn ang="0">
                  <a:pos x="138" y="248"/>
                </a:cxn>
                <a:cxn ang="0">
                  <a:pos x="134" y="226"/>
                </a:cxn>
                <a:cxn ang="0">
                  <a:pos x="152" y="206"/>
                </a:cxn>
                <a:cxn ang="0">
                  <a:pos x="186" y="224"/>
                </a:cxn>
                <a:cxn ang="0">
                  <a:pos x="228" y="230"/>
                </a:cxn>
                <a:cxn ang="0">
                  <a:pos x="250" y="226"/>
                </a:cxn>
                <a:cxn ang="0">
                  <a:pos x="290" y="206"/>
                </a:cxn>
                <a:cxn ang="0">
                  <a:pos x="320" y="172"/>
                </a:cxn>
                <a:cxn ang="0">
                  <a:pos x="334" y="130"/>
                </a:cxn>
                <a:cxn ang="0">
                  <a:pos x="334" y="108"/>
                </a:cxn>
                <a:cxn ang="0">
                  <a:pos x="322" y="64"/>
                </a:cxn>
                <a:cxn ang="0">
                  <a:pos x="296" y="28"/>
                </a:cxn>
                <a:cxn ang="0">
                  <a:pos x="258" y="6"/>
                </a:cxn>
                <a:cxn ang="0">
                  <a:pos x="212" y="0"/>
                </a:cxn>
                <a:cxn ang="0">
                  <a:pos x="190" y="4"/>
                </a:cxn>
                <a:cxn ang="0">
                  <a:pos x="150" y="24"/>
                </a:cxn>
                <a:cxn ang="0">
                  <a:pos x="122" y="58"/>
                </a:cxn>
                <a:cxn ang="0">
                  <a:pos x="106" y="100"/>
                </a:cxn>
                <a:cxn ang="0">
                  <a:pos x="106" y="122"/>
                </a:cxn>
                <a:cxn ang="0">
                  <a:pos x="116" y="160"/>
                </a:cxn>
                <a:cxn ang="0">
                  <a:pos x="136" y="192"/>
                </a:cxn>
                <a:cxn ang="0">
                  <a:pos x="118" y="212"/>
                </a:cxn>
                <a:cxn ang="0">
                  <a:pos x="96" y="210"/>
                </a:cxn>
                <a:cxn ang="0">
                  <a:pos x="78" y="222"/>
                </a:cxn>
                <a:cxn ang="0">
                  <a:pos x="10" y="300"/>
                </a:cxn>
                <a:cxn ang="0">
                  <a:pos x="2" y="312"/>
                </a:cxn>
                <a:cxn ang="0">
                  <a:pos x="0" y="326"/>
                </a:cxn>
                <a:cxn ang="0">
                  <a:pos x="4" y="338"/>
                </a:cxn>
                <a:cxn ang="0">
                  <a:pos x="12" y="348"/>
                </a:cxn>
                <a:cxn ang="0">
                  <a:pos x="126" y="120"/>
                </a:cxn>
                <a:cxn ang="0">
                  <a:pos x="128" y="102"/>
                </a:cxn>
                <a:cxn ang="0">
                  <a:pos x="140" y="68"/>
                </a:cxn>
                <a:cxn ang="0">
                  <a:pos x="162" y="40"/>
                </a:cxn>
                <a:cxn ang="0">
                  <a:pos x="196" y="24"/>
                </a:cxn>
                <a:cxn ang="0">
                  <a:pos x="214" y="22"/>
                </a:cxn>
                <a:cxn ang="0">
                  <a:pos x="250" y="26"/>
                </a:cxn>
                <a:cxn ang="0">
                  <a:pos x="282" y="44"/>
                </a:cxn>
                <a:cxn ang="0">
                  <a:pos x="304" y="72"/>
                </a:cxn>
                <a:cxn ang="0">
                  <a:pos x="314" y="108"/>
                </a:cxn>
                <a:cxn ang="0">
                  <a:pos x="314" y="128"/>
                </a:cxn>
                <a:cxn ang="0">
                  <a:pos x="302" y="162"/>
                </a:cxn>
                <a:cxn ang="0">
                  <a:pos x="278" y="188"/>
                </a:cxn>
                <a:cxn ang="0">
                  <a:pos x="246" y="206"/>
                </a:cxn>
                <a:cxn ang="0">
                  <a:pos x="226" y="208"/>
                </a:cxn>
                <a:cxn ang="0">
                  <a:pos x="190" y="204"/>
                </a:cxn>
                <a:cxn ang="0">
                  <a:pos x="158" y="186"/>
                </a:cxn>
                <a:cxn ang="0">
                  <a:pos x="136" y="156"/>
                </a:cxn>
                <a:cxn ang="0">
                  <a:pos x="126" y="120"/>
                </a:cxn>
              </a:cxnLst>
              <a:rect l="0" t="0" r="r" b="b"/>
              <a:pathLst>
                <a:path w="334" h="358">
                  <a:moveTo>
                    <a:pt x="12" y="348"/>
                  </a:moveTo>
                  <a:lnTo>
                    <a:pt x="12" y="348"/>
                  </a:lnTo>
                  <a:lnTo>
                    <a:pt x="18" y="354"/>
                  </a:lnTo>
                  <a:lnTo>
                    <a:pt x="24" y="356"/>
                  </a:lnTo>
                  <a:lnTo>
                    <a:pt x="32" y="358"/>
                  </a:lnTo>
                  <a:lnTo>
                    <a:pt x="38" y="358"/>
                  </a:lnTo>
                  <a:lnTo>
                    <a:pt x="44" y="356"/>
                  </a:lnTo>
                  <a:lnTo>
                    <a:pt x="50" y="354"/>
                  </a:lnTo>
                  <a:lnTo>
                    <a:pt x="56" y="350"/>
                  </a:lnTo>
                  <a:lnTo>
                    <a:pt x="62" y="346"/>
                  </a:lnTo>
                  <a:lnTo>
                    <a:pt x="130" y="268"/>
                  </a:lnTo>
                  <a:lnTo>
                    <a:pt x="130" y="268"/>
                  </a:lnTo>
                  <a:lnTo>
                    <a:pt x="136" y="258"/>
                  </a:lnTo>
                  <a:lnTo>
                    <a:pt x="138" y="248"/>
                  </a:lnTo>
                  <a:lnTo>
                    <a:pt x="138" y="236"/>
                  </a:lnTo>
                  <a:lnTo>
                    <a:pt x="134" y="226"/>
                  </a:lnTo>
                  <a:lnTo>
                    <a:pt x="152" y="206"/>
                  </a:lnTo>
                  <a:lnTo>
                    <a:pt x="152" y="206"/>
                  </a:lnTo>
                  <a:lnTo>
                    <a:pt x="168" y="216"/>
                  </a:lnTo>
                  <a:lnTo>
                    <a:pt x="186" y="224"/>
                  </a:lnTo>
                  <a:lnTo>
                    <a:pt x="206" y="228"/>
                  </a:lnTo>
                  <a:lnTo>
                    <a:pt x="228" y="230"/>
                  </a:lnTo>
                  <a:lnTo>
                    <a:pt x="228" y="230"/>
                  </a:lnTo>
                  <a:lnTo>
                    <a:pt x="250" y="226"/>
                  </a:lnTo>
                  <a:lnTo>
                    <a:pt x="272" y="218"/>
                  </a:lnTo>
                  <a:lnTo>
                    <a:pt x="290" y="206"/>
                  </a:lnTo>
                  <a:lnTo>
                    <a:pt x="306" y="190"/>
                  </a:lnTo>
                  <a:lnTo>
                    <a:pt x="320" y="172"/>
                  </a:lnTo>
                  <a:lnTo>
                    <a:pt x="328" y="152"/>
                  </a:lnTo>
                  <a:lnTo>
                    <a:pt x="334" y="130"/>
                  </a:lnTo>
                  <a:lnTo>
                    <a:pt x="334" y="108"/>
                  </a:lnTo>
                  <a:lnTo>
                    <a:pt x="334" y="108"/>
                  </a:lnTo>
                  <a:lnTo>
                    <a:pt x="330" y="84"/>
                  </a:lnTo>
                  <a:lnTo>
                    <a:pt x="322" y="64"/>
                  </a:lnTo>
                  <a:lnTo>
                    <a:pt x="310" y="44"/>
                  </a:lnTo>
                  <a:lnTo>
                    <a:pt x="296" y="28"/>
                  </a:lnTo>
                  <a:lnTo>
                    <a:pt x="278" y="16"/>
                  </a:lnTo>
                  <a:lnTo>
                    <a:pt x="258" y="6"/>
                  </a:lnTo>
                  <a:lnTo>
                    <a:pt x="236" y="2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190" y="4"/>
                  </a:lnTo>
                  <a:lnTo>
                    <a:pt x="168" y="12"/>
                  </a:lnTo>
                  <a:lnTo>
                    <a:pt x="150" y="24"/>
                  </a:lnTo>
                  <a:lnTo>
                    <a:pt x="134" y="40"/>
                  </a:lnTo>
                  <a:lnTo>
                    <a:pt x="122" y="58"/>
                  </a:lnTo>
                  <a:lnTo>
                    <a:pt x="112" y="78"/>
                  </a:lnTo>
                  <a:lnTo>
                    <a:pt x="106" y="100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8" y="142"/>
                  </a:lnTo>
                  <a:lnTo>
                    <a:pt x="116" y="160"/>
                  </a:lnTo>
                  <a:lnTo>
                    <a:pt x="124" y="178"/>
                  </a:lnTo>
                  <a:lnTo>
                    <a:pt x="136" y="192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08" y="210"/>
                  </a:lnTo>
                  <a:lnTo>
                    <a:pt x="96" y="210"/>
                  </a:lnTo>
                  <a:lnTo>
                    <a:pt x="86" y="214"/>
                  </a:lnTo>
                  <a:lnTo>
                    <a:pt x="78" y="222"/>
                  </a:lnTo>
                  <a:lnTo>
                    <a:pt x="10" y="300"/>
                  </a:lnTo>
                  <a:lnTo>
                    <a:pt x="10" y="300"/>
                  </a:lnTo>
                  <a:lnTo>
                    <a:pt x="6" y="306"/>
                  </a:lnTo>
                  <a:lnTo>
                    <a:pt x="2" y="312"/>
                  </a:lnTo>
                  <a:lnTo>
                    <a:pt x="2" y="318"/>
                  </a:lnTo>
                  <a:lnTo>
                    <a:pt x="0" y="326"/>
                  </a:lnTo>
                  <a:lnTo>
                    <a:pt x="2" y="332"/>
                  </a:lnTo>
                  <a:lnTo>
                    <a:pt x="4" y="338"/>
                  </a:lnTo>
                  <a:lnTo>
                    <a:pt x="8" y="344"/>
                  </a:lnTo>
                  <a:lnTo>
                    <a:pt x="12" y="348"/>
                  </a:lnTo>
                  <a:lnTo>
                    <a:pt x="12" y="348"/>
                  </a:lnTo>
                  <a:close/>
                  <a:moveTo>
                    <a:pt x="126" y="120"/>
                  </a:moveTo>
                  <a:lnTo>
                    <a:pt x="126" y="120"/>
                  </a:lnTo>
                  <a:lnTo>
                    <a:pt x="128" y="102"/>
                  </a:lnTo>
                  <a:lnTo>
                    <a:pt x="132" y="84"/>
                  </a:lnTo>
                  <a:lnTo>
                    <a:pt x="140" y="68"/>
                  </a:lnTo>
                  <a:lnTo>
                    <a:pt x="150" y="52"/>
                  </a:lnTo>
                  <a:lnTo>
                    <a:pt x="162" y="40"/>
                  </a:lnTo>
                  <a:lnTo>
                    <a:pt x="178" y="30"/>
                  </a:lnTo>
                  <a:lnTo>
                    <a:pt x="196" y="24"/>
                  </a:lnTo>
                  <a:lnTo>
                    <a:pt x="214" y="22"/>
                  </a:lnTo>
                  <a:lnTo>
                    <a:pt x="214" y="22"/>
                  </a:lnTo>
                  <a:lnTo>
                    <a:pt x="234" y="22"/>
                  </a:lnTo>
                  <a:lnTo>
                    <a:pt x="250" y="26"/>
                  </a:lnTo>
                  <a:lnTo>
                    <a:pt x="268" y="34"/>
                  </a:lnTo>
                  <a:lnTo>
                    <a:pt x="282" y="44"/>
                  </a:lnTo>
                  <a:lnTo>
                    <a:pt x="294" y="58"/>
                  </a:lnTo>
                  <a:lnTo>
                    <a:pt x="304" y="72"/>
                  </a:lnTo>
                  <a:lnTo>
                    <a:pt x="310" y="90"/>
                  </a:lnTo>
                  <a:lnTo>
                    <a:pt x="314" y="108"/>
                  </a:lnTo>
                  <a:lnTo>
                    <a:pt x="314" y="108"/>
                  </a:lnTo>
                  <a:lnTo>
                    <a:pt x="314" y="128"/>
                  </a:lnTo>
                  <a:lnTo>
                    <a:pt x="308" y="146"/>
                  </a:lnTo>
                  <a:lnTo>
                    <a:pt x="302" y="162"/>
                  </a:lnTo>
                  <a:lnTo>
                    <a:pt x="290" y="176"/>
                  </a:lnTo>
                  <a:lnTo>
                    <a:pt x="278" y="188"/>
                  </a:lnTo>
                  <a:lnTo>
                    <a:pt x="262" y="198"/>
                  </a:lnTo>
                  <a:lnTo>
                    <a:pt x="246" y="206"/>
                  </a:lnTo>
                  <a:lnTo>
                    <a:pt x="226" y="208"/>
                  </a:lnTo>
                  <a:lnTo>
                    <a:pt x="226" y="208"/>
                  </a:lnTo>
                  <a:lnTo>
                    <a:pt x="208" y="208"/>
                  </a:lnTo>
                  <a:lnTo>
                    <a:pt x="190" y="204"/>
                  </a:lnTo>
                  <a:lnTo>
                    <a:pt x="174" y="196"/>
                  </a:lnTo>
                  <a:lnTo>
                    <a:pt x="158" y="186"/>
                  </a:lnTo>
                  <a:lnTo>
                    <a:pt x="146" y="172"/>
                  </a:lnTo>
                  <a:lnTo>
                    <a:pt x="136" y="156"/>
                  </a:lnTo>
                  <a:lnTo>
                    <a:pt x="130" y="140"/>
                  </a:lnTo>
                  <a:lnTo>
                    <a:pt x="126" y="120"/>
                  </a:lnTo>
                  <a:lnTo>
                    <a:pt x="126" y="1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64"/>
            <p:cNvSpPr>
              <a:spLocks noEditPoints="1"/>
            </p:cNvSpPr>
            <p:nvPr/>
          </p:nvSpPr>
          <p:spPr bwMode="auto">
            <a:xfrm>
              <a:off x="5689600" y="695325"/>
              <a:ext cx="330200" cy="30797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6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2" y="140"/>
                </a:cxn>
                <a:cxn ang="0">
                  <a:pos x="8" y="148"/>
                </a:cxn>
                <a:cxn ang="0">
                  <a:pos x="16" y="154"/>
                </a:cxn>
                <a:cxn ang="0">
                  <a:pos x="26" y="156"/>
                </a:cxn>
                <a:cxn ang="0">
                  <a:pos x="44" y="156"/>
                </a:cxn>
                <a:cxn ang="0">
                  <a:pos x="26" y="180"/>
                </a:cxn>
                <a:cxn ang="0">
                  <a:pos x="40" y="194"/>
                </a:cxn>
                <a:cxn ang="0">
                  <a:pos x="92" y="156"/>
                </a:cxn>
                <a:cxn ang="0">
                  <a:pos x="92" y="168"/>
                </a:cxn>
                <a:cxn ang="0">
                  <a:pos x="118" y="168"/>
                </a:cxn>
                <a:cxn ang="0">
                  <a:pos x="118" y="156"/>
                </a:cxn>
                <a:cxn ang="0">
                  <a:pos x="118" y="156"/>
                </a:cxn>
                <a:cxn ang="0">
                  <a:pos x="170" y="194"/>
                </a:cxn>
                <a:cxn ang="0">
                  <a:pos x="182" y="180"/>
                </a:cxn>
                <a:cxn ang="0">
                  <a:pos x="164" y="156"/>
                </a:cxn>
                <a:cxn ang="0">
                  <a:pos x="182" y="156"/>
                </a:cxn>
                <a:cxn ang="0">
                  <a:pos x="182" y="156"/>
                </a:cxn>
                <a:cxn ang="0">
                  <a:pos x="192" y="154"/>
                </a:cxn>
                <a:cxn ang="0">
                  <a:pos x="200" y="148"/>
                </a:cxn>
                <a:cxn ang="0">
                  <a:pos x="206" y="140"/>
                </a:cxn>
                <a:cxn ang="0">
                  <a:pos x="208" y="130"/>
                </a:cxn>
                <a:cxn ang="0">
                  <a:pos x="208" y="26"/>
                </a:cxn>
                <a:cxn ang="0">
                  <a:pos x="208" y="26"/>
                </a:cxn>
                <a:cxn ang="0">
                  <a:pos x="206" y="16"/>
                </a:cxn>
                <a:cxn ang="0">
                  <a:pos x="200" y="8"/>
                </a:cxn>
                <a:cxn ang="0">
                  <a:pos x="192" y="2"/>
                </a:cxn>
                <a:cxn ang="0">
                  <a:pos x="182" y="0"/>
                </a:cxn>
                <a:cxn ang="0">
                  <a:pos x="26" y="0"/>
                </a:cxn>
                <a:cxn ang="0">
                  <a:pos x="182" y="26"/>
                </a:cxn>
                <a:cxn ang="0">
                  <a:pos x="182" y="130"/>
                </a:cxn>
                <a:cxn ang="0">
                  <a:pos x="26" y="130"/>
                </a:cxn>
                <a:cxn ang="0">
                  <a:pos x="26" y="26"/>
                </a:cxn>
                <a:cxn ang="0">
                  <a:pos x="182" y="26"/>
                </a:cxn>
              </a:cxnLst>
              <a:rect l="0" t="0" r="r" b="b"/>
              <a:pathLst>
                <a:path w="208" h="194">
                  <a:moveTo>
                    <a:pt x="26" y="0"/>
                  </a:move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" y="140"/>
                  </a:lnTo>
                  <a:lnTo>
                    <a:pt x="8" y="148"/>
                  </a:lnTo>
                  <a:lnTo>
                    <a:pt x="16" y="154"/>
                  </a:lnTo>
                  <a:lnTo>
                    <a:pt x="26" y="156"/>
                  </a:lnTo>
                  <a:lnTo>
                    <a:pt x="44" y="156"/>
                  </a:lnTo>
                  <a:lnTo>
                    <a:pt x="26" y="180"/>
                  </a:lnTo>
                  <a:lnTo>
                    <a:pt x="40" y="194"/>
                  </a:lnTo>
                  <a:lnTo>
                    <a:pt x="92" y="156"/>
                  </a:lnTo>
                  <a:lnTo>
                    <a:pt x="92" y="168"/>
                  </a:lnTo>
                  <a:lnTo>
                    <a:pt x="118" y="168"/>
                  </a:lnTo>
                  <a:lnTo>
                    <a:pt x="118" y="156"/>
                  </a:lnTo>
                  <a:lnTo>
                    <a:pt x="118" y="156"/>
                  </a:lnTo>
                  <a:lnTo>
                    <a:pt x="170" y="194"/>
                  </a:lnTo>
                  <a:lnTo>
                    <a:pt x="182" y="180"/>
                  </a:lnTo>
                  <a:lnTo>
                    <a:pt x="164" y="156"/>
                  </a:lnTo>
                  <a:lnTo>
                    <a:pt x="182" y="156"/>
                  </a:lnTo>
                  <a:lnTo>
                    <a:pt x="182" y="156"/>
                  </a:lnTo>
                  <a:lnTo>
                    <a:pt x="192" y="154"/>
                  </a:lnTo>
                  <a:lnTo>
                    <a:pt x="200" y="148"/>
                  </a:lnTo>
                  <a:lnTo>
                    <a:pt x="206" y="140"/>
                  </a:lnTo>
                  <a:lnTo>
                    <a:pt x="208" y="130"/>
                  </a:lnTo>
                  <a:lnTo>
                    <a:pt x="208" y="26"/>
                  </a:lnTo>
                  <a:lnTo>
                    <a:pt x="208" y="26"/>
                  </a:lnTo>
                  <a:lnTo>
                    <a:pt x="206" y="16"/>
                  </a:lnTo>
                  <a:lnTo>
                    <a:pt x="200" y="8"/>
                  </a:lnTo>
                  <a:lnTo>
                    <a:pt x="192" y="2"/>
                  </a:lnTo>
                  <a:lnTo>
                    <a:pt x="182" y="0"/>
                  </a:lnTo>
                  <a:lnTo>
                    <a:pt x="26" y="0"/>
                  </a:lnTo>
                  <a:close/>
                  <a:moveTo>
                    <a:pt x="182" y="26"/>
                  </a:moveTo>
                  <a:lnTo>
                    <a:pt x="182" y="130"/>
                  </a:lnTo>
                  <a:lnTo>
                    <a:pt x="26" y="130"/>
                  </a:lnTo>
                  <a:lnTo>
                    <a:pt x="26" y="26"/>
                  </a:lnTo>
                  <a:lnTo>
                    <a:pt x="182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5753100" y="755650"/>
              <a:ext cx="184150" cy="123825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78" y="26"/>
                </a:cxn>
                <a:cxn ang="0">
                  <a:pos x="52" y="52"/>
                </a:cxn>
                <a:cxn ang="0">
                  <a:pos x="26" y="26"/>
                </a:cxn>
                <a:cxn ang="0">
                  <a:pos x="0" y="26"/>
                </a:cxn>
                <a:cxn ang="0">
                  <a:pos x="52" y="78"/>
                </a:cxn>
                <a:cxn ang="0">
                  <a:pos x="90" y="40"/>
                </a:cxn>
                <a:cxn ang="0">
                  <a:pos x="116" y="66"/>
                </a:cxn>
                <a:cxn ang="0">
                  <a:pos x="116" y="0"/>
                </a:cxn>
                <a:cxn ang="0">
                  <a:pos x="52" y="0"/>
                </a:cxn>
              </a:cxnLst>
              <a:rect l="0" t="0" r="r" b="b"/>
              <a:pathLst>
                <a:path w="116" h="78">
                  <a:moveTo>
                    <a:pt x="52" y="0"/>
                  </a:moveTo>
                  <a:lnTo>
                    <a:pt x="78" y="26"/>
                  </a:lnTo>
                  <a:lnTo>
                    <a:pt x="52" y="52"/>
                  </a:lnTo>
                  <a:lnTo>
                    <a:pt x="26" y="26"/>
                  </a:lnTo>
                  <a:lnTo>
                    <a:pt x="0" y="26"/>
                  </a:lnTo>
                  <a:lnTo>
                    <a:pt x="52" y="78"/>
                  </a:lnTo>
                  <a:lnTo>
                    <a:pt x="90" y="40"/>
                  </a:lnTo>
                  <a:lnTo>
                    <a:pt x="116" y="66"/>
                  </a:lnTo>
                  <a:lnTo>
                    <a:pt x="116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4149725" y="400050"/>
              <a:ext cx="60325" cy="28575"/>
            </a:xfrm>
            <a:custGeom>
              <a:avLst/>
              <a:gdLst/>
              <a:ahLst/>
              <a:cxnLst>
                <a:cxn ang="0">
                  <a:pos x="20" y="18"/>
                </a:cxn>
                <a:cxn ang="0">
                  <a:pos x="38" y="18"/>
                </a:cxn>
                <a:cxn ang="0">
                  <a:pos x="38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20" y="18"/>
                </a:cxn>
              </a:cxnLst>
              <a:rect l="0" t="0" r="r" b="b"/>
              <a:pathLst>
                <a:path w="38" h="18">
                  <a:moveTo>
                    <a:pt x="20" y="18"/>
                  </a:moveTo>
                  <a:lnTo>
                    <a:pt x="38" y="18"/>
                  </a:lnTo>
                  <a:lnTo>
                    <a:pt x="38" y="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20" y="1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4117975" y="793750"/>
              <a:ext cx="177800" cy="254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22" y="16"/>
                </a:cxn>
                <a:cxn ang="0">
                  <a:pos x="60" y="16"/>
                </a:cxn>
                <a:cxn ang="0">
                  <a:pos x="112" y="16"/>
                </a:cxn>
                <a:cxn ang="0">
                  <a:pos x="112" y="0"/>
                </a:cxn>
                <a:cxn ang="0">
                  <a:pos x="58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16"/>
                </a:cxn>
              </a:cxnLst>
              <a:rect l="0" t="0" r="r" b="b"/>
              <a:pathLst>
                <a:path w="112" h="16">
                  <a:moveTo>
                    <a:pt x="0" y="16"/>
                  </a:moveTo>
                  <a:lnTo>
                    <a:pt x="22" y="16"/>
                  </a:lnTo>
                  <a:lnTo>
                    <a:pt x="60" y="16"/>
                  </a:lnTo>
                  <a:lnTo>
                    <a:pt x="112" y="16"/>
                  </a:lnTo>
                  <a:lnTo>
                    <a:pt x="112" y="0"/>
                  </a:lnTo>
                  <a:lnTo>
                    <a:pt x="58" y="0"/>
                  </a:lnTo>
                  <a:lnTo>
                    <a:pt x="20" y="0"/>
                  </a:lnTo>
                  <a:lnTo>
                    <a:pt x="0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4181475" y="250825"/>
              <a:ext cx="257175" cy="241300"/>
            </a:xfrm>
            <a:custGeom>
              <a:avLst/>
              <a:gdLst/>
              <a:ahLst/>
              <a:cxnLst>
                <a:cxn ang="0">
                  <a:pos x="0" y="112"/>
                </a:cxn>
                <a:cxn ang="0">
                  <a:pos x="0" y="142"/>
                </a:cxn>
                <a:cxn ang="0">
                  <a:pos x="6" y="150"/>
                </a:cxn>
                <a:cxn ang="0">
                  <a:pos x="38" y="150"/>
                </a:cxn>
                <a:cxn ang="0">
                  <a:pos x="40" y="150"/>
                </a:cxn>
                <a:cxn ang="0">
                  <a:pos x="46" y="142"/>
                </a:cxn>
                <a:cxn ang="0">
                  <a:pos x="46" y="140"/>
                </a:cxn>
                <a:cxn ang="0">
                  <a:pos x="66" y="138"/>
                </a:cxn>
                <a:cxn ang="0">
                  <a:pos x="106" y="152"/>
                </a:cxn>
                <a:cxn ang="0">
                  <a:pos x="118" y="152"/>
                </a:cxn>
                <a:cxn ang="0">
                  <a:pos x="132" y="150"/>
                </a:cxn>
                <a:cxn ang="0">
                  <a:pos x="144" y="144"/>
                </a:cxn>
                <a:cxn ang="0">
                  <a:pos x="144" y="132"/>
                </a:cxn>
                <a:cxn ang="0">
                  <a:pos x="152" y="130"/>
                </a:cxn>
                <a:cxn ang="0">
                  <a:pos x="158" y="120"/>
                </a:cxn>
                <a:cxn ang="0">
                  <a:pos x="154" y="112"/>
                </a:cxn>
                <a:cxn ang="0">
                  <a:pos x="158" y="110"/>
                </a:cxn>
                <a:cxn ang="0">
                  <a:pos x="160" y="98"/>
                </a:cxn>
                <a:cxn ang="0">
                  <a:pos x="156" y="94"/>
                </a:cxn>
                <a:cxn ang="0">
                  <a:pos x="158" y="90"/>
                </a:cxn>
                <a:cxn ang="0">
                  <a:pos x="162" y="82"/>
                </a:cxn>
                <a:cxn ang="0">
                  <a:pos x="156" y="72"/>
                </a:cxn>
                <a:cxn ang="0">
                  <a:pos x="152" y="68"/>
                </a:cxn>
                <a:cxn ang="0">
                  <a:pos x="130" y="66"/>
                </a:cxn>
                <a:cxn ang="0">
                  <a:pos x="100" y="62"/>
                </a:cxn>
                <a:cxn ang="0">
                  <a:pos x="96" y="56"/>
                </a:cxn>
                <a:cxn ang="0">
                  <a:pos x="100" y="32"/>
                </a:cxn>
                <a:cxn ang="0">
                  <a:pos x="102" y="16"/>
                </a:cxn>
                <a:cxn ang="0">
                  <a:pos x="96" y="2"/>
                </a:cxn>
                <a:cxn ang="0">
                  <a:pos x="92" y="0"/>
                </a:cxn>
                <a:cxn ang="0">
                  <a:pos x="84" y="6"/>
                </a:cxn>
                <a:cxn ang="0">
                  <a:pos x="84" y="8"/>
                </a:cxn>
                <a:cxn ang="0">
                  <a:pos x="82" y="18"/>
                </a:cxn>
                <a:cxn ang="0">
                  <a:pos x="80" y="26"/>
                </a:cxn>
                <a:cxn ang="0">
                  <a:pos x="74" y="40"/>
                </a:cxn>
                <a:cxn ang="0">
                  <a:pos x="68" y="52"/>
                </a:cxn>
                <a:cxn ang="0">
                  <a:pos x="60" y="68"/>
                </a:cxn>
                <a:cxn ang="0">
                  <a:pos x="46" y="78"/>
                </a:cxn>
                <a:cxn ang="0">
                  <a:pos x="46" y="78"/>
                </a:cxn>
                <a:cxn ang="0">
                  <a:pos x="40" y="70"/>
                </a:cxn>
                <a:cxn ang="0">
                  <a:pos x="8" y="68"/>
                </a:cxn>
                <a:cxn ang="0">
                  <a:pos x="6" y="70"/>
                </a:cxn>
                <a:cxn ang="0">
                  <a:pos x="0" y="78"/>
                </a:cxn>
                <a:cxn ang="0">
                  <a:pos x="18" y="94"/>
                </a:cxn>
              </a:cxnLst>
              <a:rect l="0" t="0" r="r" b="b"/>
              <a:pathLst>
                <a:path w="162" h="152">
                  <a:moveTo>
                    <a:pt x="18" y="112"/>
                  </a:moveTo>
                  <a:lnTo>
                    <a:pt x="0" y="112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2" y="148"/>
                  </a:lnTo>
                  <a:lnTo>
                    <a:pt x="6" y="150"/>
                  </a:lnTo>
                  <a:lnTo>
                    <a:pt x="8" y="150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40" y="150"/>
                  </a:lnTo>
                  <a:lnTo>
                    <a:pt x="44" y="148"/>
                  </a:lnTo>
                  <a:lnTo>
                    <a:pt x="46" y="142"/>
                  </a:lnTo>
                  <a:lnTo>
                    <a:pt x="46" y="140"/>
                  </a:lnTo>
                  <a:lnTo>
                    <a:pt x="46" y="140"/>
                  </a:lnTo>
                  <a:lnTo>
                    <a:pt x="66" y="138"/>
                  </a:lnTo>
                  <a:lnTo>
                    <a:pt x="66" y="138"/>
                  </a:lnTo>
                  <a:lnTo>
                    <a:pt x="88" y="146"/>
                  </a:lnTo>
                  <a:lnTo>
                    <a:pt x="106" y="152"/>
                  </a:lnTo>
                  <a:lnTo>
                    <a:pt x="106" y="152"/>
                  </a:lnTo>
                  <a:lnTo>
                    <a:pt x="118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38" y="148"/>
                  </a:lnTo>
                  <a:lnTo>
                    <a:pt x="144" y="144"/>
                  </a:lnTo>
                  <a:lnTo>
                    <a:pt x="146" y="138"/>
                  </a:lnTo>
                  <a:lnTo>
                    <a:pt x="144" y="132"/>
                  </a:lnTo>
                  <a:lnTo>
                    <a:pt x="144" y="132"/>
                  </a:lnTo>
                  <a:lnTo>
                    <a:pt x="152" y="130"/>
                  </a:lnTo>
                  <a:lnTo>
                    <a:pt x="156" y="126"/>
                  </a:lnTo>
                  <a:lnTo>
                    <a:pt x="158" y="120"/>
                  </a:lnTo>
                  <a:lnTo>
                    <a:pt x="156" y="116"/>
                  </a:lnTo>
                  <a:lnTo>
                    <a:pt x="154" y="112"/>
                  </a:lnTo>
                  <a:lnTo>
                    <a:pt x="154" y="112"/>
                  </a:lnTo>
                  <a:lnTo>
                    <a:pt x="158" y="110"/>
                  </a:lnTo>
                  <a:lnTo>
                    <a:pt x="160" y="104"/>
                  </a:lnTo>
                  <a:lnTo>
                    <a:pt x="160" y="98"/>
                  </a:lnTo>
                  <a:lnTo>
                    <a:pt x="158" y="96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58" y="90"/>
                  </a:lnTo>
                  <a:lnTo>
                    <a:pt x="160" y="88"/>
                  </a:lnTo>
                  <a:lnTo>
                    <a:pt x="162" y="82"/>
                  </a:lnTo>
                  <a:lnTo>
                    <a:pt x="160" y="76"/>
                  </a:lnTo>
                  <a:lnTo>
                    <a:pt x="156" y="72"/>
                  </a:lnTo>
                  <a:lnTo>
                    <a:pt x="156" y="72"/>
                  </a:lnTo>
                  <a:lnTo>
                    <a:pt x="152" y="68"/>
                  </a:lnTo>
                  <a:lnTo>
                    <a:pt x="144" y="66"/>
                  </a:lnTo>
                  <a:lnTo>
                    <a:pt x="130" y="66"/>
                  </a:lnTo>
                  <a:lnTo>
                    <a:pt x="112" y="64"/>
                  </a:lnTo>
                  <a:lnTo>
                    <a:pt x="100" y="62"/>
                  </a:lnTo>
                  <a:lnTo>
                    <a:pt x="100" y="62"/>
                  </a:lnTo>
                  <a:lnTo>
                    <a:pt x="96" y="56"/>
                  </a:lnTo>
                  <a:lnTo>
                    <a:pt x="96" y="48"/>
                  </a:lnTo>
                  <a:lnTo>
                    <a:pt x="100" y="32"/>
                  </a:lnTo>
                  <a:lnTo>
                    <a:pt x="102" y="24"/>
                  </a:lnTo>
                  <a:lnTo>
                    <a:pt x="102" y="16"/>
                  </a:lnTo>
                  <a:lnTo>
                    <a:pt x="102" y="10"/>
                  </a:lnTo>
                  <a:lnTo>
                    <a:pt x="96" y="2"/>
                  </a:lnTo>
                  <a:lnTo>
                    <a:pt x="96" y="2"/>
                  </a:lnTo>
                  <a:lnTo>
                    <a:pt x="92" y="0"/>
                  </a:lnTo>
                  <a:lnTo>
                    <a:pt x="88" y="2"/>
                  </a:lnTo>
                  <a:lnTo>
                    <a:pt x="84" y="6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4" y="12"/>
                  </a:lnTo>
                  <a:lnTo>
                    <a:pt x="82" y="18"/>
                  </a:lnTo>
                  <a:lnTo>
                    <a:pt x="80" y="26"/>
                  </a:lnTo>
                  <a:lnTo>
                    <a:pt x="80" y="26"/>
                  </a:lnTo>
                  <a:lnTo>
                    <a:pt x="78" y="32"/>
                  </a:lnTo>
                  <a:lnTo>
                    <a:pt x="74" y="40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4" y="60"/>
                  </a:lnTo>
                  <a:lnTo>
                    <a:pt x="60" y="68"/>
                  </a:lnTo>
                  <a:lnTo>
                    <a:pt x="54" y="74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4" y="72"/>
                  </a:lnTo>
                  <a:lnTo>
                    <a:pt x="40" y="70"/>
                  </a:lnTo>
                  <a:lnTo>
                    <a:pt x="38" y="68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6" y="70"/>
                  </a:lnTo>
                  <a:lnTo>
                    <a:pt x="2" y="72"/>
                  </a:lnTo>
                  <a:lnTo>
                    <a:pt x="0" y="78"/>
                  </a:lnTo>
                  <a:lnTo>
                    <a:pt x="0" y="94"/>
                  </a:lnTo>
                  <a:lnTo>
                    <a:pt x="18" y="94"/>
                  </a:lnTo>
                  <a:lnTo>
                    <a:pt x="18" y="11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69"/>
            <p:cNvSpPr>
              <a:spLocks/>
            </p:cNvSpPr>
            <p:nvPr/>
          </p:nvSpPr>
          <p:spPr bwMode="auto">
            <a:xfrm>
              <a:off x="4089400" y="28575"/>
              <a:ext cx="866775" cy="5657850"/>
            </a:xfrm>
            <a:custGeom>
              <a:avLst/>
              <a:gdLst/>
              <a:ahLst/>
              <a:cxnLst>
                <a:cxn ang="0">
                  <a:pos x="546" y="886"/>
                </a:cxn>
                <a:cxn ang="0">
                  <a:pos x="546" y="862"/>
                </a:cxn>
                <a:cxn ang="0">
                  <a:pos x="544" y="836"/>
                </a:cxn>
                <a:cxn ang="0">
                  <a:pos x="538" y="812"/>
                </a:cxn>
                <a:cxn ang="0">
                  <a:pos x="534" y="792"/>
                </a:cxn>
                <a:cxn ang="0">
                  <a:pos x="526" y="774"/>
                </a:cxn>
                <a:cxn ang="0">
                  <a:pos x="508" y="742"/>
                </a:cxn>
                <a:cxn ang="0">
                  <a:pos x="486" y="714"/>
                </a:cxn>
                <a:cxn ang="0">
                  <a:pos x="472" y="698"/>
                </a:cxn>
                <a:cxn ang="0">
                  <a:pos x="454" y="684"/>
                </a:cxn>
                <a:cxn ang="0">
                  <a:pos x="426" y="668"/>
                </a:cxn>
                <a:cxn ang="0">
                  <a:pos x="394" y="654"/>
                </a:cxn>
                <a:cxn ang="0">
                  <a:pos x="362" y="646"/>
                </a:cxn>
                <a:cxn ang="0">
                  <a:pos x="326" y="644"/>
                </a:cxn>
                <a:cxn ang="0">
                  <a:pos x="218" y="644"/>
                </a:cxn>
                <a:cxn ang="0">
                  <a:pos x="184" y="640"/>
                </a:cxn>
                <a:cxn ang="0">
                  <a:pos x="152" y="634"/>
                </a:cxn>
                <a:cxn ang="0">
                  <a:pos x="124" y="620"/>
                </a:cxn>
                <a:cxn ang="0">
                  <a:pos x="100" y="604"/>
                </a:cxn>
                <a:cxn ang="0">
                  <a:pos x="78" y="584"/>
                </a:cxn>
                <a:cxn ang="0">
                  <a:pos x="62" y="558"/>
                </a:cxn>
                <a:cxn ang="0">
                  <a:pos x="48" y="530"/>
                </a:cxn>
                <a:cxn ang="0">
                  <a:pos x="40" y="498"/>
                </a:cxn>
                <a:cxn ang="0">
                  <a:pos x="18" y="482"/>
                </a:cxn>
                <a:cxn ang="0">
                  <a:pos x="38" y="482"/>
                </a:cxn>
                <a:cxn ang="0">
                  <a:pos x="38" y="252"/>
                </a:cxn>
                <a:cxn ang="0">
                  <a:pos x="38" y="52"/>
                </a:cxn>
                <a:cxn ang="0">
                  <a:pos x="26" y="42"/>
                </a:cxn>
                <a:cxn ang="0">
                  <a:pos x="6" y="14"/>
                </a:cxn>
                <a:cxn ang="0">
                  <a:pos x="0" y="76"/>
                </a:cxn>
                <a:cxn ang="0">
                  <a:pos x="24" y="88"/>
                </a:cxn>
                <a:cxn ang="0">
                  <a:pos x="0" y="458"/>
                </a:cxn>
                <a:cxn ang="0">
                  <a:pos x="0" y="482"/>
                </a:cxn>
                <a:cxn ang="0">
                  <a:pos x="8" y="528"/>
                </a:cxn>
                <a:cxn ang="0">
                  <a:pos x="24" y="568"/>
                </a:cxn>
                <a:cxn ang="0">
                  <a:pos x="46" y="604"/>
                </a:cxn>
                <a:cxn ang="0">
                  <a:pos x="76" y="634"/>
                </a:cxn>
                <a:cxn ang="0">
                  <a:pos x="110" y="656"/>
                </a:cxn>
                <a:cxn ang="0">
                  <a:pos x="150" y="672"/>
                </a:cxn>
                <a:cxn ang="0">
                  <a:pos x="194" y="680"/>
                </a:cxn>
                <a:cxn ang="0">
                  <a:pos x="326" y="682"/>
                </a:cxn>
                <a:cxn ang="0">
                  <a:pos x="344" y="682"/>
                </a:cxn>
                <a:cxn ang="0">
                  <a:pos x="376" y="688"/>
                </a:cxn>
                <a:cxn ang="0">
                  <a:pos x="408" y="700"/>
                </a:cxn>
                <a:cxn ang="0">
                  <a:pos x="436" y="718"/>
                </a:cxn>
                <a:cxn ang="0">
                  <a:pos x="448" y="728"/>
                </a:cxn>
                <a:cxn ang="0">
                  <a:pos x="484" y="774"/>
                </a:cxn>
                <a:cxn ang="0">
                  <a:pos x="492" y="792"/>
                </a:cxn>
                <a:cxn ang="0">
                  <a:pos x="500" y="812"/>
                </a:cxn>
                <a:cxn ang="0">
                  <a:pos x="506" y="836"/>
                </a:cxn>
                <a:cxn ang="0">
                  <a:pos x="508" y="874"/>
                </a:cxn>
                <a:cxn ang="0">
                  <a:pos x="508" y="924"/>
                </a:cxn>
                <a:cxn ang="0">
                  <a:pos x="508" y="1162"/>
                </a:cxn>
                <a:cxn ang="0">
                  <a:pos x="546" y="3564"/>
                </a:cxn>
                <a:cxn ang="0">
                  <a:pos x="546" y="1124"/>
                </a:cxn>
              </a:cxnLst>
              <a:rect l="0" t="0" r="r" b="b"/>
              <a:pathLst>
                <a:path w="546" h="3564">
                  <a:moveTo>
                    <a:pt x="546" y="924"/>
                  </a:moveTo>
                  <a:lnTo>
                    <a:pt x="546" y="886"/>
                  </a:lnTo>
                  <a:lnTo>
                    <a:pt x="546" y="874"/>
                  </a:lnTo>
                  <a:lnTo>
                    <a:pt x="546" y="862"/>
                  </a:lnTo>
                  <a:lnTo>
                    <a:pt x="546" y="862"/>
                  </a:lnTo>
                  <a:lnTo>
                    <a:pt x="544" y="836"/>
                  </a:lnTo>
                  <a:lnTo>
                    <a:pt x="544" y="836"/>
                  </a:lnTo>
                  <a:lnTo>
                    <a:pt x="538" y="812"/>
                  </a:lnTo>
                  <a:lnTo>
                    <a:pt x="538" y="812"/>
                  </a:lnTo>
                  <a:lnTo>
                    <a:pt x="534" y="792"/>
                  </a:lnTo>
                  <a:lnTo>
                    <a:pt x="526" y="774"/>
                  </a:lnTo>
                  <a:lnTo>
                    <a:pt x="526" y="774"/>
                  </a:lnTo>
                  <a:lnTo>
                    <a:pt x="518" y="758"/>
                  </a:lnTo>
                  <a:lnTo>
                    <a:pt x="508" y="742"/>
                  </a:lnTo>
                  <a:lnTo>
                    <a:pt x="498" y="728"/>
                  </a:lnTo>
                  <a:lnTo>
                    <a:pt x="486" y="714"/>
                  </a:lnTo>
                  <a:lnTo>
                    <a:pt x="486" y="714"/>
                  </a:lnTo>
                  <a:lnTo>
                    <a:pt x="472" y="698"/>
                  </a:lnTo>
                  <a:lnTo>
                    <a:pt x="454" y="684"/>
                  </a:lnTo>
                  <a:lnTo>
                    <a:pt x="454" y="684"/>
                  </a:lnTo>
                  <a:lnTo>
                    <a:pt x="440" y="676"/>
                  </a:lnTo>
                  <a:lnTo>
                    <a:pt x="426" y="668"/>
                  </a:lnTo>
                  <a:lnTo>
                    <a:pt x="410" y="660"/>
                  </a:lnTo>
                  <a:lnTo>
                    <a:pt x="394" y="654"/>
                  </a:lnTo>
                  <a:lnTo>
                    <a:pt x="378" y="650"/>
                  </a:lnTo>
                  <a:lnTo>
                    <a:pt x="362" y="646"/>
                  </a:lnTo>
                  <a:lnTo>
                    <a:pt x="344" y="644"/>
                  </a:lnTo>
                  <a:lnTo>
                    <a:pt x="326" y="644"/>
                  </a:lnTo>
                  <a:lnTo>
                    <a:pt x="218" y="644"/>
                  </a:lnTo>
                  <a:lnTo>
                    <a:pt x="218" y="644"/>
                  </a:lnTo>
                  <a:lnTo>
                    <a:pt x="200" y="642"/>
                  </a:lnTo>
                  <a:lnTo>
                    <a:pt x="184" y="640"/>
                  </a:lnTo>
                  <a:lnTo>
                    <a:pt x="168" y="638"/>
                  </a:lnTo>
                  <a:lnTo>
                    <a:pt x="152" y="634"/>
                  </a:lnTo>
                  <a:lnTo>
                    <a:pt x="138" y="628"/>
                  </a:lnTo>
                  <a:lnTo>
                    <a:pt x="124" y="620"/>
                  </a:lnTo>
                  <a:lnTo>
                    <a:pt x="112" y="614"/>
                  </a:lnTo>
                  <a:lnTo>
                    <a:pt x="100" y="604"/>
                  </a:lnTo>
                  <a:lnTo>
                    <a:pt x="88" y="594"/>
                  </a:lnTo>
                  <a:lnTo>
                    <a:pt x="78" y="584"/>
                  </a:lnTo>
                  <a:lnTo>
                    <a:pt x="70" y="572"/>
                  </a:lnTo>
                  <a:lnTo>
                    <a:pt x="62" y="558"/>
                  </a:lnTo>
                  <a:lnTo>
                    <a:pt x="54" y="544"/>
                  </a:lnTo>
                  <a:lnTo>
                    <a:pt x="48" y="530"/>
                  </a:lnTo>
                  <a:lnTo>
                    <a:pt x="44" y="514"/>
                  </a:lnTo>
                  <a:lnTo>
                    <a:pt x="40" y="498"/>
                  </a:lnTo>
                  <a:lnTo>
                    <a:pt x="18" y="498"/>
                  </a:lnTo>
                  <a:lnTo>
                    <a:pt x="18" y="482"/>
                  </a:lnTo>
                  <a:lnTo>
                    <a:pt x="38" y="482"/>
                  </a:lnTo>
                  <a:lnTo>
                    <a:pt x="38" y="482"/>
                  </a:lnTo>
                  <a:lnTo>
                    <a:pt x="38" y="458"/>
                  </a:lnTo>
                  <a:lnTo>
                    <a:pt x="38" y="252"/>
                  </a:lnTo>
                  <a:lnTo>
                    <a:pt x="38" y="234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26" y="42"/>
                  </a:lnTo>
                  <a:lnTo>
                    <a:pt x="16" y="28"/>
                  </a:lnTo>
                  <a:lnTo>
                    <a:pt x="6" y="14"/>
                  </a:lnTo>
                  <a:lnTo>
                    <a:pt x="0" y="0"/>
                  </a:lnTo>
                  <a:lnTo>
                    <a:pt x="0" y="76"/>
                  </a:lnTo>
                  <a:lnTo>
                    <a:pt x="24" y="76"/>
                  </a:lnTo>
                  <a:lnTo>
                    <a:pt x="24" y="88"/>
                  </a:lnTo>
                  <a:lnTo>
                    <a:pt x="0" y="88"/>
                  </a:lnTo>
                  <a:lnTo>
                    <a:pt x="0" y="458"/>
                  </a:lnTo>
                  <a:lnTo>
                    <a:pt x="0" y="458"/>
                  </a:lnTo>
                  <a:lnTo>
                    <a:pt x="0" y="482"/>
                  </a:lnTo>
                  <a:lnTo>
                    <a:pt x="4" y="506"/>
                  </a:lnTo>
                  <a:lnTo>
                    <a:pt x="8" y="528"/>
                  </a:lnTo>
                  <a:lnTo>
                    <a:pt x="16" y="548"/>
                  </a:lnTo>
                  <a:lnTo>
                    <a:pt x="24" y="568"/>
                  </a:lnTo>
                  <a:lnTo>
                    <a:pt x="34" y="586"/>
                  </a:lnTo>
                  <a:lnTo>
                    <a:pt x="46" y="604"/>
                  </a:lnTo>
                  <a:lnTo>
                    <a:pt x="60" y="620"/>
                  </a:lnTo>
                  <a:lnTo>
                    <a:pt x="76" y="634"/>
                  </a:lnTo>
                  <a:lnTo>
                    <a:pt x="92" y="646"/>
                  </a:lnTo>
                  <a:lnTo>
                    <a:pt x="110" y="656"/>
                  </a:lnTo>
                  <a:lnTo>
                    <a:pt x="130" y="666"/>
                  </a:lnTo>
                  <a:lnTo>
                    <a:pt x="150" y="672"/>
                  </a:lnTo>
                  <a:lnTo>
                    <a:pt x="172" y="678"/>
                  </a:lnTo>
                  <a:lnTo>
                    <a:pt x="194" y="680"/>
                  </a:lnTo>
                  <a:lnTo>
                    <a:pt x="218" y="682"/>
                  </a:lnTo>
                  <a:lnTo>
                    <a:pt x="326" y="682"/>
                  </a:lnTo>
                  <a:lnTo>
                    <a:pt x="326" y="682"/>
                  </a:lnTo>
                  <a:lnTo>
                    <a:pt x="344" y="682"/>
                  </a:lnTo>
                  <a:lnTo>
                    <a:pt x="360" y="684"/>
                  </a:lnTo>
                  <a:lnTo>
                    <a:pt x="376" y="688"/>
                  </a:lnTo>
                  <a:lnTo>
                    <a:pt x="392" y="694"/>
                  </a:lnTo>
                  <a:lnTo>
                    <a:pt x="408" y="700"/>
                  </a:lnTo>
                  <a:lnTo>
                    <a:pt x="422" y="708"/>
                  </a:lnTo>
                  <a:lnTo>
                    <a:pt x="436" y="718"/>
                  </a:lnTo>
                  <a:lnTo>
                    <a:pt x="448" y="728"/>
                  </a:lnTo>
                  <a:lnTo>
                    <a:pt x="448" y="728"/>
                  </a:lnTo>
                  <a:lnTo>
                    <a:pt x="468" y="750"/>
                  </a:lnTo>
                  <a:lnTo>
                    <a:pt x="484" y="774"/>
                  </a:lnTo>
                  <a:lnTo>
                    <a:pt x="484" y="774"/>
                  </a:lnTo>
                  <a:lnTo>
                    <a:pt x="492" y="792"/>
                  </a:lnTo>
                  <a:lnTo>
                    <a:pt x="500" y="812"/>
                  </a:lnTo>
                  <a:lnTo>
                    <a:pt x="500" y="812"/>
                  </a:lnTo>
                  <a:lnTo>
                    <a:pt x="506" y="836"/>
                  </a:lnTo>
                  <a:lnTo>
                    <a:pt x="506" y="836"/>
                  </a:lnTo>
                  <a:lnTo>
                    <a:pt x="508" y="862"/>
                  </a:lnTo>
                  <a:lnTo>
                    <a:pt x="508" y="874"/>
                  </a:lnTo>
                  <a:lnTo>
                    <a:pt x="508" y="886"/>
                  </a:lnTo>
                  <a:lnTo>
                    <a:pt x="508" y="924"/>
                  </a:lnTo>
                  <a:lnTo>
                    <a:pt x="508" y="1124"/>
                  </a:lnTo>
                  <a:lnTo>
                    <a:pt x="508" y="1162"/>
                  </a:lnTo>
                  <a:lnTo>
                    <a:pt x="508" y="3564"/>
                  </a:lnTo>
                  <a:lnTo>
                    <a:pt x="546" y="3564"/>
                  </a:lnTo>
                  <a:lnTo>
                    <a:pt x="546" y="1162"/>
                  </a:lnTo>
                  <a:lnTo>
                    <a:pt x="546" y="1124"/>
                  </a:lnTo>
                  <a:lnTo>
                    <a:pt x="546" y="92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4079875" y="0"/>
              <a:ext cx="438150" cy="168275"/>
            </a:xfrm>
            <a:custGeom>
              <a:avLst/>
              <a:gdLst/>
              <a:ahLst/>
              <a:cxnLst>
                <a:cxn ang="0">
                  <a:pos x="44" y="70"/>
                </a:cxn>
                <a:cxn ang="0">
                  <a:pos x="44" y="70"/>
                </a:cxn>
                <a:cxn ang="0">
                  <a:pos x="54" y="80"/>
                </a:cxn>
                <a:cxn ang="0">
                  <a:pos x="66" y="86"/>
                </a:cxn>
                <a:cxn ang="0">
                  <a:pos x="78" y="94"/>
                </a:cxn>
                <a:cxn ang="0">
                  <a:pos x="92" y="98"/>
                </a:cxn>
                <a:cxn ang="0">
                  <a:pos x="106" y="102"/>
                </a:cxn>
                <a:cxn ang="0">
                  <a:pos x="120" y="104"/>
                </a:cxn>
                <a:cxn ang="0">
                  <a:pos x="134" y="106"/>
                </a:cxn>
                <a:cxn ang="0">
                  <a:pos x="150" y="106"/>
                </a:cxn>
                <a:cxn ang="0">
                  <a:pos x="150" y="106"/>
                </a:cxn>
                <a:cxn ang="0">
                  <a:pos x="172" y="102"/>
                </a:cxn>
                <a:cxn ang="0">
                  <a:pos x="192" y="96"/>
                </a:cxn>
                <a:cxn ang="0">
                  <a:pos x="212" y="86"/>
                </a:cxn>
                <a:cxn ang="0">
                  <a:pos x="230" y="72"/>
                </a:cxn>
                <a:cxn ang="0">
                  <a:pos x="246" y="58"/>
                </a:cxn>
                <a:cxn ang="0">
                  <a:pos x="258" y="40"/>
                </a:cxn>
                <a:cxn ang="0">
                  <a:pos x="268" y="22"/>
                </a:cxn>
                <a:cxn ang="0">
                  <a:pos x="276" y="0"/>
                </a:cxn>
                <a:cxn ang="0">
                  <a:pos x="232" y="0"/>
                </a:cxn>
                <a:cxn ang="0">
                  <a:pos x="232" y="0"/>
                </a:cxn>
                <a:cxn ang="0">
                  <a:pos x="224" y="12"/>
                </a:cxn>
                <a:cxn ang="0">
                  <a:pos x="216" y="22"/>
                </a:cxn>
                <a:cxn ang="0">
                  <a:pos x="206" y="30"/>
                </a:cxn>
                <a:cxn ang="0">
                  <a:pos x="196" y="38"/>
                </a:cxn>
                <a:cxn ang="0">
                  <a:pos x="184" y="44"/>
                </a:cxn>
                <a:cxn ang="0">
                  <a:pos x="172" y="50"/>
                </a:cxn>
                <a:cxn ang="0">
                  <a:pos x="158" y="52"/>
                </a:cxn>
                <a:cxn ang="0">
                  <a:pos x="146" y="54"/>
                </a:cxn>
                <a:cxn ang="0">
                  <a:pos x="146" y="54"/>
                </a:cxn>
                <a:cxn ang="0">
                  <a:pos x="130" y="54"/>
                </a:cxn>
                <a:cxn ang="0">
                  <a:pos x="116" y="52"/>
                </a:cxn>
                <a:cxn ang="0">
                  <a:pos x="100" y="50"/>
                </a:cxn>
                <a:cxn ang="0">
                  <a:pos x="88" y="44"/>
                </a:cxn>
                <a:cxn ang="0">
                  <a:pos x="74" y="36"/>
                </a:cxn>
                <a:cxn ang="0">
                  <a:pos x="64" y="28"/>
                </a:cxn>
                <a:cxn ang="0">
                  <a:pos x="54" y="18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66" y="16"/>
                </a:cxn>
                <a:cxn ang="0">
                  <a:pos x="90" y="22"/>
                </a:cxn>
                <a:cxn ang="0">
                  <a:pos x="116" y="24"/>
                </a:cxn>
                <a:cxn ang="0">
                  <a:pos x="142" y="24"/>
                </a:cxn>
                <a:cxn ang="0">
                  <a:pos x="142" y="24"/>
                </a:cxn>
                <a:cxn ang="0">
                  <a:pos x="164" y="22"/>
                </a:cxn>
                <a:cxn ang="0">
                  <a:pos x="184" y="16"/>
                </a:cxn>
                <a:cxn ang="0">
                  <a:pos x="204" y="10"/>
                </a:cxn>
                <a:cxn ang="0">
                  <a:pos x="22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2" y="32"/>
                </a:cxn>
                <a:cxn ang="0">
                  <a:pos x="22" y="46"/>
                </a:cxn>
                <a:cxn ang="0">
                  <a:pos x="32" y="60"/>
                </a:cxn>
                <a:cxn ang="0">
                  <a:pos x="44" y="70"/>
                </a:cxn>
                <a:cxn ang="0">
                  <a:pos x="44" y="70"/>
                </a:cxn>
              </a:cxnLst>
              <a:rect l="0" t="0" r="r" b="b"/>
              <a:pathLst>
                <a:path w="276" h="106">
                  <a:moveTo>
                    <a:pt x="44" y="70"/>
                  </a:moveTo>
                  <a:lnTo>
                    <a:pt x="44" y="70"/>
                  </a:lnTo>
                  <a:lnTo>
                    <a:pt x="54" y="80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92" y="98"/>
                  </a:lnTo>
                  <a:lnTo>
                    <a:pt x="106" y="102"/>
                  </a:lnTo>
                  <a:lnTo>
                    <a:pt x="120" y="104"/>
                  </a:lnTo>
                  <a:lnTo>
                    <a:pt x="134" y="106"/>
                  </a:lnTo>
                  <a:lnTo>
                    <a:pt x="150" y="106"/>
                  </a:lnTo>
                  <a:lnTo>
                    <a:pt x="150" y="106"/>
                  </a:lnTo>
                  <a:lnTo>
                    <a:pt x="172" y="102"/>
                  </a:lnTo>
                  <a:lnTo>
                    <a:pt x="192" y="96"/>
                  </a:lnTo>
                  <a:lnTo>
                    <a:pt x="212" y="86"/>
                  </a:lnTo>
                  <a:lnTo>
                    <a:pt x="230" y="72"/>
                  </a:lnTo>
                  <a:lnTo>
                    <a:pt x="246" y="58"/>
                  </a:lnTo>
                  <a:lnTo>
                    <a:pt x="258" y="40"/>
                  </a:lnTo>
                  <a:lnTo>
                    <a:pt x="268" y="22"/>
                  </a:lnTo>
                  <a:lnTo>
                    <a:pt x="276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24" y="12"/>
                  </a:lnTo>
                  <a:lnTo>
                    <a:pt x="216" y="22"/>
                  </a:lnTo>
                  <a:lnTo>
                    <a:pt x="206" y="30"/>
                  </a:lnTo>
                  <a:lnTo>
                    <a:pt x="196" y="38"/>
                  </a:lnTo>
                  <a:lnTo>
                    <a:pt x="184" y="44"/>
                  </a:lnTo>
                  <a:lnTo>
                    <a:pt x="172" y="50"/>
                  </a:lnTo>
                  <a:lnTo>
                    <a:pt x="158" y="52"/>
                  </a:lnTo>
                  <a:lnTo>
                    <a:pt x="146" y="54"/>
                  </a:lnTo>
                  <a:lnTo>
                    <a:pt x="146" y="54"/>
                  </a:lnTo>
                  <a:lnTo>
                    <a:pt x="130" y="54"/>
                  </a:lnTo>
                  <a:lnTo>
                    <a:pt x="116" y="52"/>
                  </a:lnTo>
                  <a:lnTo>
                    <a:pt x="100" y="50"/>
                  </a:lnTo>
                  <a:lnTo>
                    <a:pt x="88" y="44"/>
                  </a:lnTo>
                  <a:lnTo>
                    <a:pt x="74" y="36"/>
                  </a:lnTo>
                  <a:lnTo>
                    <a:pt x="64" y="28"/>
                  </a:lnTo>
                  <a:lnTo>
                    <a:pt x="54" y="18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66" y="16"/>
                  </a:lnTo>
                  <a:lnTo>
                    <a:pt x="90" y="22"/>
                  </a:lnTo>
                  <a:lnTo>
                    <a:pt x="116" y="24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64" y="22"/>
                  </a:lnTo>
                  <a:lnTo>
                    <a:pt x="184" y="16"/>
                  </a:lnTo>
                  <a:lnTo>
                    <a:pt x="204" y="10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2" y="32"/>
                  </a:lnTo>
                  <a:lnTo>
                    <a:pt x="22" y="46"/>
                  </a:lnTo>
                  <a:lnTo>
                    <a:pt x="32" y="60"/>
                  </a:lnTo>
                  <a:lnTo>
                    <a:pt x="44" y="70"/>
                  </a:lnTo>
                  <a:lnTo>
                    <a:pt x="44" y="7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4210050" y="663575"/>
              <a:ext cx="365125" cy="301625"/>
            </a:xfrm>
            <a:custGeom>
              <a:avLst/>
              <a:gdLst/>
              <a:ahLst/>
              <a:cxnLst>
                <a:cxn ang="0">
                  <a:pos x="54" y="98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8" y="112"/>
                </a:cxn>
                <a:cxn ang="0">
                  <a:pos x="16" y="126"/>
                </a:cxn>
                <a:cxn ang="0">
                  <a:pos x="28" y="136"/>
                </a:cxn>
                <a:cxn ang="0">
                  <a:pos x="42" y="146"/>
                </a:cxn>
                <a:cxn ang="0">
                  <a:pos x="58" y="154"/>
                </a:cxn>
                <a:cxn ang="0">
                  <a:pos x="76" y="160"/>
                </a:cxn>
                <a:cxn ang="0">
                  <a:pos x="94" y="164"/>
                </a:cxn>
                <a:cxn ang="0">
                  <a:pos x="116" y="166"/>
                </a:cxn>
                <a:cxn ang="0">
                  <a:pos x="116" y="166"/>
                </a:cxn>
                <a:cxn ang="0">
                  <a:pos x="124" y="166"/>
                </a:cxn>
                <a:cxn ang="0">
                  <a:pos x="152" y="190"/>
                </a:cxn>
                <a:cxn ang="0">
                  <a:pos x="160" y="158"/>
                </a:cxn>
                <a:cxn ang="0">
                  <a:pos x="160" y="158"/>
                </a:cxn>
                <a:cxn ang="0">
                  <a:pos x="176" y="154"/>
                </a:cxn>
                <a:cxn ang="0">
                  <a:pos x="188" y="146"/>
                </a:cxn>
                <a:cxn ang="0">
                  <a:pos x="200" y="138"/>
                </a:cxn>
                <a:cxn ang="0">
                  <a:pos x="210" y="128"/>
                </a:cxn>
                <a:cxn ang="0">
                  <a:pos x="218" y="118"/>
                </a:cxn>
                <a:cxn ang="0">
                  <a:pos x="224" y="108"/>
                </a:cxn>
                <a:cxn ang="0">
                  <a:pos x="228" y="96"/>
                </a:cxn>
                <a:cxn ang="0">
                  <a:pos x="230" y="84"/>
                </a:cxn>
                <a:cxn ang="0">
                  <a:pos x="230" y="84"/>
                </a:cxn>
                <a:cxn ang="0">
                  <a:pos x="228" y="66"/>
                </a:cxn>
                <a:cxn ang="0">
                  <a:pos x="220" y="50"/>
                </a:cxn>
                <a:cxn ang="0">
                  <a:pos x="210" y="36"/>
                </a:cxn>
                <a:cxn ang="0">
                  <a:pos x="196" y="24"/>
                </a:cxn>
                <a:cxn ang="0">
                  <a:pos x="180" y="14"/>
                </a:cxn>
                <a:cxn ang="0">
                  <a:pos x="160" y="6"/>
                </a:cxn>
                <a:cxn ang="0">
                  <a:pos x="138" y="2"/>
                </a:cxn>
                <a:cxn ang="0">
                  <a:pos x="116" y="0"/>
                </a:cxn>
                <a:cxn ang="0">
                  <a:pos x="116" y="0"/>
                </a:cxn>
                <a:cxn ang="0">
                  <a:pos x="92" y="2"/>
                </a:cxn>
                <a:cxn ang="0">
                  <a:pos x="70" y="6"/>
                </a:cxn>
                <a:cxn ang="0">
                  <a:pos x="52" y="14"/>
                </a:cxn>
                <a:cxn ang="0">
                  <a:pos x="34" y="24"/>
                </a:cxn>
                <a:cxn ang="0">
                  <a:pos x="20" y="36"/>
                </a:cxn>
                <a:cxn ang="0">
                  <a:pos x="10" y="50"/>
                </a:cxn>
                <a:cxn ang="0">
                  <a:pos x="4" y="66"/>
                </a:cxn>
                <a:cxn ang="0">
                  <a:pos x="0" y="82"/>
                </a:cxn>
                <a:cxn ang="0">
                  <a:pos x="54" y="82"/>
                </a:cxn>
                <a:cxn ang="0">
                  <a:pos x="54" y="98"/>
                </a:cxn>
              </a:cxnLst>
              <a:rect l="0" t="0" r="r" b="b"/>
              <a:pathLst>
                <a:path w="230" h="190">
                  <a:moveTo>
                    <a:pt x="54" y="98"/>
                  </a:moveTo>
                  <a:lnTo>
                    <a:pt x="2" y="98"/>
                  </a:lnTo>
                  <a:lnTo>
                    <a:pt x="2" y="98"/>
                  </a:lnTo>
                  <a:lnTo>
                    <a:pt x="8" y="112"/>
                  </a:lnTo>
                  <a:lnTo>
                    <a:pt x="16" y="126"/>
                  </a:lnTo>
                  <a:lnTo>
                    <a:pt x="28" y="136"/>
                  </a:lnTo>
                  <a:lnTo>
                    <a:pt x="42" y="146"/>
                  </a:lnTo>
                  <a:lnTo>
                    <a:pt x="58" y="154"/>
                  </a:lnTo>
                  <a:lnTo>
                    <a:pt x="76" y="160"/>
                  </a:lnTo>
                  <a:lnTo>
                    <a:pt x="94" y="164"/>
                  </a:lnTo>
                  <a:lnTo>
                    <a:pt x="116" y="166"/>
                  </a:lnTo>
                  <a:lnTo>
                    <a:pt x="116" y="166"/>
                  </a:lnTo>
                  <a:lnTo>
                    <a:pt x="124" y="166"/>
                  </a:lnTo>
                  <a:lnTo>
                    <a:pt x="152" y="190"/>
                  </a:lnTo>
                  <a:lnTo>
                    <a:pt x="160" y="158"/>
                  </a:lnTo>
                  <a:lnTo>
                    <a:pt x="160" y="158"/>
                  </a:lnTo>
                  <a:lnTo>
                    <a:pt x="176" y="154"/>
                  </a:lnTo>
                  <a:lnTo>
                    <a:pt x="188" y="146"/>
                  </a:lnTo>
                  <a:lnTo>
                    <a:pt x="200" y="138"/>
                  </a:lnTo>
                  <a:lnTo>
                    <a:pt x="210" y="128"/>
                  </a:lnTo>
                  <a:lnTo>
                    <a:pt x="218" y="118"/>
                  </a:lnTo>
                  <a:lnTo>
                    <a:pt x="224" y="108"/>
                  </a:lnTo>
                  <a:lnTo>
                    <a:pt x="228" y="96"/>
                  </a:lnTo>
                  <a:lnTo>
                    <a:pt x="230" y="84"/>
                  </a:lnTo>
                  <a:lnTo>
                    <a:pt x="230" y="84"/>
                  </a:lnTo>
                  <a:lnTo>
                    <a:pt x="228" y="66"/>
                  </a:lnTo>
                  <a:lnTo>
                    <a:pt x="220" y="50"/>
                  </a:lnTo>
                  <a:lnTo>
                    <a:pt x="210" y="36"/>
                  </a:lnTo>
                  <a:lnTo>
                    <a:pt x="196" y="24"/>
                  </a:lnTo>
                  <a:lnTo>
                    <a:pt x="180" y="14"/>
                  </a:lnTo>
                  <a:lnTo>
                    <a:pt x="160" y="6"/>
                  </a:lnTo>
                  <a:lnTo>
                    <a:pt x="138" y="2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2"/>
                  </a:lnTo>
                  <a:lnTo>
                    <a:pt x="70" y="6"/>
                  </a:lnTo>
                  <a:lnTo>
                    <a:pt x="52" y="14"/>
                  </a:lnTo>
                  <a:lnTo>
                    <a:pt x="34" y="24"/>
                  </a:lnTo>
                  <a:lnTo>
                    <a:pt x="20" y="36"/>
                  </a:lnTo>
                  <a:lnTo>
                    <a:pt x="10" y="50"/>
                  </a:lnTo>
                  <a:lnTo>
                    <a:pt x="4" y="66"/>
                  </a:lnTo>
                  <a:lnTo>
                    <a:pt x="0" y="82"/>
                  </a:lnTo>
                  <a:lnTo>
                    <a:pt x="54" y="82"/>
                  </a:lnTo>
                  <a:lnTo>
                    <a:pt x="54" y="9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3778250" y="0"/>
              <a:ext cx="266700" cy="247650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46" y="98"/>
                </a:cxn>
                <a:cxn ang="0">
                  <a:pos x="32" y="156"/>
                </a:cxn>
                <a:cxn ang="0">
                  <a:pos x="84" y="124"/>
                </a:cxn>
                <a:cxn ang="0">
                  <a:pos x="136" y="156"/>
                </a:cxn>
                <a:cxn ang="0">
                  <a:pos x="124" y="106"/>
                </a:cxn>
                <a:cxn ang="0">
                  <a:pos x="110" y="106"/>
                </a:cxn>
                <a:cxn ang="0">
                  <a:pos x="110" y="94"/>
                </a:cxn>
                <a:cxn ang="0">
                  <a:pos x="126" y="94"/>
                </a:cxn>
                <a:cxn ang="0">
                  <a:pos x="168" y="58"/>
                </a:cxn>
                <a:cxn ang="0">
                  <a:pos x="108" y="54"/>
                </a:cxn>
                <a:cxn ang="0">
                  <a:pos x="86" y="0"/>
                </a:cxn>
                <a:cxn ang="0">
                  <a:pos x="84" y="0"/>
                </a:cxn>
                <a:cxn ang="0">
                  <a:pos x="60" y="54"/>
                </a:cxn>
                <a:cxn ang="0">
                  <a:pos x="0" y="58"/>
                </a:cxn>
              </a:cxnLst>
              <a:rect l="0" t="0" r="r" b="b"/>
              <a:pathLst>
                <a:path w="168" h="156">
                  <a:moveTo>
                    <a:pt x="0" y="58"/>
                  </a:moveTo>
                  <a:lnTo>
                    <a:pt x="46" y="98"/>
                  </a:lnTo>
                  <a:lnTo>
                    <a:pt x="32" y="156"/>
                  </a:lnTo>
                  <a:lnTo>
                    <a:pt x="84" y="124"/>
                  </a:lnTo>
                  <a:lnTo>
                    <a:pt x="136" y="156"/>
                  </a:lnTo>
                  <a:lnTo>
                    <a:pt x="124" y="106"/>
                  </a:lnTo>
                  <a:lnTo>
                    <a:pt x="110" y="106"/>
                  </a:lnTo>
                  <a:lnTo>
                    <a:pt x="110" y="94"/>
                  </a:lnTo>
                  <a:lnTo>
                    <a:pt x="126" y="94"/>
                  </a:lnTo>
                  <a:lnTo>
                    <a:pt x="168" y="58"/>
                  </a:lnTo>
                  <a:lnTo>
                    <a:pt x="108" y="54"/>
                  </a:lnTo>
                  <a:lnTo>
                    <a:pt x="86" y="0"/>
                  </a:lnTo>
                  <a:lnTo>
                    <a:pt x="84" y="0"/>
                  </a:lnTo>
                  <a:lnTo>
                    <a:pt x="60" y="5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3952875" y="149225"/>
              <a:ext cx="174625" cy="19050"/>
            </a:xfrm>
            <a:custGeom>
              <a:avLst/>
              <a:gdLst/>
              <a:ahLst/>
              <a:cxnLst>
                <a:cxn ang="0">
                  <a:pos x="110" y="12"/>
                </a:cxn>
                <a:cxn ang="0">
                  <a:pos x="110" y="0"/>
                </a:cxn>
                <a:cxn ang="0">
                  <a:pos x="86" y="0"/>
                </a:cxn>
                <a:cxn ang="0">
                  <a:pos x="16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4" y="12"/>
                </a:cxn>
                <a:cxn ang="0">
                  <a:pos x="86" y="12"/>
                </a:cxn>
                <a:cxn ang="0">
                  <a:pos x="110" y="12"/>
                </a:cxn>
              </a:cxnLst>
              <a:rect l="0" t="0" r="r" b="b"/>
              <a:pathLst>
                <a:path w="110" h="12">
                  <a:moveTo>
                    <a:pt x="110" y="12"/>
                  </a:moveTo>
                  <a:lnTo>
                    <a:pt x="110" y="0"/>
                  </a:lnTo>
                  <a:lnTo>
                    <a:pt x="86" y="0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4" y="12"/>
                  </a:lnTo>
                  <a:lnTo>
                    <a:pt x="86" y="12"/>
                  </a:lnTo>
                  <a:lnTo>
                    <a:pt x="110" y="1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74"/>
            <p:cNvSpPr>
              <a:spLocks/>
            </p:cNvSpPr>
            <p:nvPr/>
          </p:nvSpPr>
          <p:spPr bwMode="auto">
            <a:xfrm>
              <a:off x="3184525" y="320675"/>
              <a:ext cx="174625" cy="12700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00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8" y="8"/>
                </a:cxn>
                <a:cxn ang="0">
                  <a:pos x="100" y="8"/>
                </a:cxn>
                <a:cxn ang="0">
                  <a:pos x="110" y="8"/>
                </a:cxn>
                <a:cxn ang="0">
                  <a:pos x="110" y="0"/>
                </a:cxn>
              </a:cxnLst>
              <a:rect l="0" t="0" r="r" b="b"/>
              <a:pathLst>
                <a:path w="110" h="8">
                  <a:moveTo>
                    <a:pt x="110" y="0"/>
                  </a:moveTo>
                  <a:lnTo>
                    <a:pt x="100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8" y="8"/>
                  </a:lnTo>
                  <a:lnTo>
                    <a:pt x="100" y="8"/>
                  </a:lnTo>
                  <a:lnTo>
                    <a:pt x="110" y="8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3263900" y="1085850"/>
              <a:ext cx="101600" cy="254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0" y="0"/>
                </a:cxn>
                <a:cxn ang="0">
                  <a:pos x="14" y="0"/>
                </a:cxn>
                <a:cxn ang="0">
                  <a:pos x="0" y="0"/>
                </a:cxn>
                <a:cxn ang="0">
                  <a:pos x="0" y="16"/>
                </a:cxn>
                <a:cxn ang="0">
                  <a:pos x="14" y="16"/>
                </a:cxn>
                <a:cxn ang="0">
                  <a:pos x="50" y="16"/>
                </a:cxn>
                <a:cxn ang="0">
                  <a:pos x="64" y="16"/>
                </a:cxn>
                <a:cxn ang="0">
                  <a:pos x="64" y="0"/>
                </a:cxn>
              </a:cxnLst>
              <a:rect l="0" t="0" r="r" b="b"/>
              <a:pathLst>
                <a:path w="64" h="16">
                  <a:moveTo>
                    <a:pt x="64" y="0"/>
                  </a:moveTo>
                  <a:lnTo>
                    <a:pt x="50" y="0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14" y="16"/>
                  </a:lnTo>
                  <a:lnTo>
                    <a:pt x="50" y="16"/>
                  </a:lnTo>
                  <a:lnTo>
                    <a:pt x="64" y="1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3343275" y="892175"/>
              <a:ext cx="495300" cy="762000"/>
            </a:xfrm>
            <a:custGeom>
              <a:avLst/>
              <a:gdLst/>
              <a:ahLst/>
              <a:cxnLst>
                <a:cxn ang="0">
                  <a:pos x="186" y="444"/>
                </a:cxn>
                <a:cxn ang="0">
                  <a:pos x="186" y="468"/>
                </a:cxn>
                <a:cxn ang="0">
                  <a:pos x="168" y="468"/>
                </a:cxn>
                <a:cxn ang="0">
                  <a:pos x="168" y="444"/>
                </a:cxn>
                <a:cxn ang="0">
                  <a:pos x="168" y="444"/>
                </a:cxn>
                <a:cxn ang="0">
                  <a:pos x="154" y="442"/>
                </a:cxn>
                <a:cxn ang="0">
                  <a:pos x="140" y="440"/>
                </a:cxn>
                <a:cxn ang="0">
                  <a:pos x="128" y="436"/>
                </a:cxn>
                <a:cxn ang="0">
                  <a:pos x="116" y="432"/>
                </a:cxn>
                <a:cxn ang="0">
                  <a:pos x="104" y="426"/>
                </a:cxn>
                <a:cxn ang="0">
                  <a:pos x="94" y="420"/>
                </a:cxn>
                <a:cxn ang="0">
                  <a:pos x="84" y="412"/>
                </a:cxn>
                <a:cxn ang="0">
                  <a:pos x="74" y="404"/>
                </a:cxn>
                <a:cxn ang="0">
                  <a:pos x="66" y="394"/>
                </a:cxn>
                <a:cxn ang="0">
                  <a:pos x="58" y="384"/>
                </a:cxn>
                <a:cxn ang="0">
                  <a:pos x="52" y="374"/>
                </a:cxn>
                <a:cxn ang="0">
                  <a:pos x="48" y="362"/>
                </a:cxn>
                <a:cxn ang="0">
                  <a:pos x="44" y="348"/>
                </a:cxn>
                <a:cxn ang="0">
                  <a:pos x="40" y="334"/>
                </a:cxn>
                <a:cxn ang="0">
                  <a:pos x="38" y="320"/>
                </a:cxn>
                <a:cxn ang="0">
                  <a:pos x="38" y="306"/>
                </a:cxn>
                <a:cxn ang="0">
                  <a:pos x="38" y="32"/>
                </a:cxn>
                <a:cxn ang="0">
                  <a:pos x="38" y="32"/>
                </a:cxn>
                <a:cxn ang="0">
                  <a:pos x="18" y="16"/>
                </a:cxn>
                <a:cxn ang="0">
                  <a:pos x="0" y="0"/>
                </a:cxn>
                <a:cxn ang="0">
                  <a:pos x="0" y="122"/>
                </a:cxn>
                <a:cxn ang="0">
                  <a:pos x="14" y="122"/>
                </a:cxn>
                <a:cxn ang="0">
                  <a:pos x="14" y="138"/>
                </a:cxn>
                <a:cxn ang="0">
                  <a:pos x="0" y="138"/>
                </a:cxn>
                <a:cxn ang="0">
                  <a:pos x="0" y="306"/>
                </a:cxn>
                <a:cxn ang="0">
                  <a:pos x="0" y="306"/>
                </a:cxn>
                <a:cxn ang="0">
                  <a:pos x="2" y="324"/>
                </a:cxn>
                <a:cxn ang="0">
                  <a:pos x="4" y="342"/>
                </a:cxn>
                <a:cxn ang="0">
                  <a:pos x="8" y="360"/>
                </a:cxn>
                <a:cxn ang="0">
                  <a:pos x="12" y="376"/>
                </a:cxn>
                <a:cxn ang="0">
                  <a:pos x="20" y="392"/>
                </a:cxn>
                <a:cxn ang="0">
                  <a:pos x="28" y="406"/>
                </a:cxn>
                <a:cxn ang="0">
                  <a:pos x="38" y="420"/>
                </a:cxn>
                <a:cxn ang="0">
                  <a:pos x="48" y="432"/>
                </a:cxn>
                <a:cxn ang="0">
                  <a:pos x="60" y="442"/>
                </a:cxn>
                <a:cxn ang="0">
                  <a:pos x="74" y="452"/>
                </a:cxn>
                <a:cxn ang="0">
                  <a:pos x="88" y="462"/>
                </a:cxn>
                <a:cxn ang="0">
                  <a:pos x="102" y="468"/>
                </a:cxn>
                <a:cxn ang="0">
                  <a:pos x="118" y="474"/>
                </a:cxn>
                <a:cxn ang="0">
                  <a:pos x="136" y="478"/>
                </a:cxn>
                <a:cxn ang="0">
                  <a:pos x="154" y="480"/>
                </a:cxn>
                <a:cxn ang="0">
                  <a:pos x="172" y="480"/>
                </a:cxn>
                <a:cxn ang="0">
                  <a:pos x="312" y="480"/>
                </a:cxn>
                <a:cxn ang="0">
                  <a:pos x="312" y="480"/>
                </a:cxn>
                <a:cxn ang="0">
                  <a:pos x="308" y="462"/>
                </a:cxn>
                <a:cxn ang="0">
                  <a:pos x="304" y="444"/>
                </a:cxn>
                <a:cxn ang="0">
                  <a:pos x="186" y="444"/>
                </a:cxn>
              </a:cxnLst>
              <a:rect l="0" t="0" r="r" b="b"/>
              <a:pathLst>
                <a:path w="312" h="480">
                  <a:moveTo>
                    <a:pt x="186" y="444"/>
                  </a:moveTo>
                  <a:lnTo>
                    <a:pt x="186" y="468"/>
                  </a:lnTo>
                  <a:lnTo>
                    <a:pt x="168" y="468"/>
                  </a:lnTo>
                  <a:lnTo>
                    <a:pt x="168" y="444"/>
                  </a:lnTo>
                  <a:lnTo>
                    <a:pt x="168" y="444"/>
                  </a:lnTo>
                  <a:lnTo>
                    <a:pt x="154" y="442"/>
                  </a:lnTo>
                  <a:lnTo>
                    <a:pt x="140" y="440"/>
                  </a:lnTo>
                  <a:lnTo>
                    <a:pt x="128" y="436"/>
                  </a:lnTo>
                  <a:lnTo>
                    <a:pt x="116" y="432"/>
                  </a:lnTo>
                  <a:lnTo>
                    <a:pt x="104" y="426"/>
                  </a:lnTo>
                  <a:lnTo>
                    <a:pt x="94" y="420"/>
                  </a:lnTo>
                  <a:lnTo>
                    <a:pt x="84" y="412"/>
                  </a:lnTo>
                  <a:lnTo>
                    <a:pt x="74" y="404"/>
                  </a:lnTo>
                  <a:lnTo>
                    <a:pt x="66" y="394"/>
                  </a:lnTo>
                  <a:lnTo>
                    <a:pt x="58" y="384"/>
                  </a:lnTo>
                  <a:lnTo>
                    <a:pt x="52" y="374"/>
                  </a:lnTo>
                  <a:lnTo>
                    <a:pt x="48" y="362"/>
                  </a:lnTo>
                  <a:lnTo>
                    <a:pt x="44" y="348"/>
                  </a:lnTo>
                  <a:lnTo>
                    <a:pt x="40" y="334"/>
                  </a:lnTo>
                  <a:lnTo>
                    <a:pt x="38" y="320"/>
                  </a:lnTo>
                  <a:lnTo>
                    <a:pt x="38" y="306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18" y="16"/>
                  </a:lnTo>
                  <a:lnTo>
                    <a:pt x="0" y="0"/>
                  </a:lnTo>
                  <a:lnTo>
                    <a:pt x="0" y="122"/>
                  </a:lnTo>
                  <a:lnTo>
                    <a:pt x="14" y="122"/>
                  </a:lnTo>
                  <a:lnTo>
                    <a:pt x="14" y="138"/>
                  </a:lnTo>
                  <a:lnTo>
                    <a:pt x="0" y="138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2" y="324"/>
                  </a:lnTo>
                  <a:lnTo>
                    <a:pt x="4" y="342"/>
                  </a:lnTo>
                  <a:lnTo>
                    <a:pt x="8" y="360"/>
                  </a:lnTo>
                  <a:lnTo>
                    <a:pt x="12" y="376"/>
                  </a:lnTo>
                  <a:lnTo>
                    <a:pt x="20" y="392"/>
                  </a:lnTo>
                  <a:lnTo>
                    <a:pt x="28" y="406"/>
                  </a:lnTo>
                  <a:lnTo>
                    <a:pt x="38" y="420"/>
                  </a:lnTo>
                  <a:lnTo>
                    <a:pt x="48" y="432"/>
                  </a:lnTo>
                  <a:lnTo>
                    <a:pt x="60" y="442"/>
                  </a:lnTo>
                  <a:lnTo>
                    <a:pt x="74" y="452"/>
                  </a:lnTo>
                  <a:lnTo>
                    <a:pt x="88" y="462"/>
                  </a:lnTo>
                  <a:lnTo>
                    <a:pt x="102" y="468"/>
                  </a:lnTo>
                  <a:lnTo>
                    <a:pt x="118" y="474"/>
                  </a:lnTo>
                  <a:lnTo>
                    <a:pt x="136" y="478"/>
                  </a:lnTo>
                  <a:lnTo>
                    <a:pt x="154" y="480"/>
                  </a:lnTo>
                  <a:lnTo>
                    <a:pt x="172" y="480"/>
                  </a:lnTo>
                  <a:lnTo>
                    <a:pt x="312" y="480"/>
                  </a:lnTo>
                  <a:lnTo>
                    <a:pt x="312" y="480"/>
                  </a:lnTo>
                  <a:lnTo>
                    <a:pt x="308" y="462"/>
                  </a:lnTo>
                  <a:lnTo>
                    <a:pt x="304" y="444"/>
                  </a:lnTo>
                  <a:lnTo>
                    <a:pt x="186" y="444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77"/>
            <p:cNvSpPr>
              <a:spLocks/>
            </p:cNvSpPr>
            <p:nvPr/>
          </p:nvSpPr>
          <p:spPr bwMode="auto">
            <a:xfrm>
              <a:off x="4381500" y="1597025"/>
              <a:ext cx="123825" cy="571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6" y="18"/>
                </a:cxn>
                <a:cxn ang="0">
                  <a:pos x="0" y="36"/>
                </a:cxn>
                <a:cxn ang="0">
                  <a:pos x="58" y="36"/>
                </a:cxn>
                <a:cxn ang="0">
                  <a:pos x="58" y="36"/>
                </a:cxn>
                <a:cxn ang="0">
                  <a:pos x="66" y="18"/>
                </a:cxn>
                <a:cxn ang="0">
                  <a:pos x="78" y="0"/>
                </a:cxn>
                <a:cxn ang="0">
                  <a:pos x="10" y="0"/>
                </a:cxn>
              </a:cxnLst>
              <a:rect l="0" t="0" r="r" b="b"/>
              <a:pathLst>
                <a:path w="78" h="36">
                  <a:moveTo>
                    <a:pt x="10" y="0"/>
                  </a:moveTo>
                  <a:lnTo>
                    <a:pt x="10" y="0"/>
                  </a:lnTo>
                  <a:lnTo>
                    <a:pt x="6" y="18"/>
                  </a:lnTo>
                  <a:lnTo>
                    <a:pt x="0" y="36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6" y="18"/>
                  </a:lnTo>
                  <a:lnTo>
                    <a:pt x="78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4721225" y="1654175"/>
              <a:ext cx="98425" cy="158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8" y="64"/>
                </a:cxn>
                <a:cxn ang="0">
                  <a:pos x="14" y="76"/>
                </a:cxn>
                <a:cxn ang="0">
                  <a:pos x="18" y="88"/>
                </a:cxn>
                <a:cxn ang="0">
                  <a:pos x="22" y="100"/>
                </a:cxn>
                <a:cxn ang="0">
                  <a:pos x="62" y="100"/>
                </a:cxn>
                <a:cxn ang="0">
                  <a:pos x="62" y="100"/>
                </a:cxn>
                <a:cxn ang="0">
                  <a:pos x="56" y="80"/>
                </a:cxn>
                <a:cxn ang="0">
                  <a:pos x="50" y="62"/>
                </a:cxn>
                <a:cxn ang="0">
                  <a:pos x="50" y="62"/>
                </a:cxn>
                <a:cxn ang="0">
                  <a:pos x="40" y="44"/>
                </a:cxn>
                <a:cxn ang="0">
                  <a:pos x="28" y="28"/>
                </a:cxn>
                <a:cxn ang="0">
                  <a:pos x="14" y="1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2" h="100">
                  <a:moveTo>
                    <a:pt x="0" y="0"/>
                  </a:moveTo>
                  <a:lnTo>
                    <a:pt x="0" y="54"/>
                  </a:lnTo>
                  <a:lnTo>
                    <a:pt x="0" y="54"/>
                  </a:lnTo>
                  <a:lnTo>
                    <a:pt x="8" y="64"/>
                  </a:lnTo>
                  <a:lnTo>
                    <a:pt x="14" y="76"/>
                  </a:lnTo>
                  <a:lnTo>
                    <a:pt x="18" y="88"/>
                  </a:lnTo>
                  <a:lnTo>
                    <a:pt x="22" y="100"/>
                  </a:lnTo>
                  <a:lnTo>
                    <a:pt x="62" y="100"/>
                  </a:lnTo>
                  <a:lnTo>
                    <a:pt x="62" y="100"/>
                  </a:lnTo>
                  <a:lnTo>
                    <a:pt x="56" y="80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40" y="44"/>
                  </a:lnTo>
                  <a:lnTo>
                    <a:pt x="28" y="28"/>
                  </a:lnTo>
                  <a:lnTo>
                    <a:pt x="14" y="1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auto">
            <a:xfrm>
              <a:off x="4629150" y="1606550"/>
              <a:ext cx="31750" cy="79375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0" y="40"/>
                </a:cxn>
                <a:cxn ang="0">
                  <a:pos x="20" y="5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0" y="0"/>
                </a:cxn>
                <a:cxn ang="0">
                  <a:pos x="0" y="40"/>
                </a:cxn>
              </a:cxnLst>
              <a:rect l="0" t="0" r="r" b="b"/>
              <a:pathLst>
                <a:path w="20" h="50">
                  <a:moveTo>
                    <a:pt x="0" y="40"/>
                  </a:moveTo>
                  <a:lnTo>
                    <a:pt x="0" y="40"/>
                  </a:lnTo>
                  <a:lnTo>
                    <a:pt x="20" y="5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3343275" y="92075"/>
              <a:ext cx="60325" cy="260350"/>
            </a:xfrm>
            <a:custGeom>
              <a:avLst/>
              <a:gdLst/>
              <a:ahLst/>
              <a:cxnLst>
                <a:cxn ang="0">
                  <a:pos x="38" y="13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0" y="2"/>
                </a:cxn>
                <a:cxn ang="0">
                  <a:pos x="0" y="144"/>
                </a:cxn>
                <a:cxn ang="0">
                  <a:pos x="10" y="144"/>
                </a:cxn>
                <a:cxn ang="0">
                  <a:pos x="10" y="152"/>
                </a:cxn>
                <a:cxn ang="0">
                  <a:pos x="0" y="152"/>
                </a:cxn>
                <a:cxn ang="0">
                  <a:pos x="0" y="164"/>
                </a:cxn>
                <a:cxn ang="0">
                  <a:pos x="0" y="164"/>
                </a:cxn>
                <a:cxn ang="0">
                  <a:pos x="18" y="148"/>
                </a:cxn>
                <a:cxn ang="0">
                  <a:pos x="38" y="132"/>
                </a:cxn>
                <a:cxn ang="0">
                  <a:pos x="38" y="132"/>
                </a:cxn>
              </a:cxnLst>
              <a:rect l="0" t="0" r="r" b="b"/>
              <a:pathLst>
                <a:path w="38" h="164">
                  <a:moveTo>
                    <a:pt x="38" y="132"/>
                  </a:moveTo>
                  <a:lnTo>
                    <a:pt x="38" y="0"/>
                  </a:lnTo>
                  <a:lnTo>
                    <a:pt x="38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0" y="2"/>
                  </a:lnTo>
                  <a:lnTo>
                    <a:pt x="0" y="144"/>
                  </a:lnTo>
                  <a:lnTo>
                    <a:pt x="10" y="144"/>
                  </a:lnTo>
                  <a:lnTo>
                    <a:pt x="10" y="152"/>
                  </a:lnTo>
                  <a:lnTo>
                    <a:pt x="0" y="152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18" y="148"/>
                  </a:lnTo>
                  <a:lnTo>
                    <a:pt x="38" y="132"/>
                  </a:lnTo>
                  <a:lnTo>
                    <a:pt x="38" y="132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4540250" y="1606550"/>
              <a:ext cx="31750" cy="50800"/>
            </a:xfrm>
            <a:custGeom>
              <a:avLst/>
              <a:gdLst/>
              <a:ahLst/>
              <a:cxnLst>
                <a:cxn ang="0">
                  <a:pos x="20" y="32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8" y="14"/>
                </a:cxn>
                <a:cxn ang="0">
                  <a:pos x="0" y="30"/>
                </a:cxn>
                <a:cxn ang="0">
                  <a:pos x="8" y="30"/>
                </a:cxn>
                <a:cxn ang="0">
                  <a:pos x="8" y="30"/>
                </a:cxn>
                <a:cxn ang="0">
                  <a:pos x="20" y="32"/>
                </a:cxn>
                <a:cxn ang="0">
                  <a:pos x="20" y="32"/>
                </a:cxn>
              </a:cxnLst>
              <a:rect l="0" t="0" r="r" b="b"/>
              <a:pathLst>
                <a:path w="20" h="32">
                  <a:moveTo>
                    <a:pt x="20" y="32"/>
                  </a:moveTo>
                  <a:lnTo>
                    <a:pt x="20" y="0"/>
                  </a:lnTo>
                  <a:lnTo>
                    <a:pt x="20" y="0"/>
                  </a:lnTo>
                  <a:lnTo>
                    <a:pt x="8" y="14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20" y="32"/>
                  </a:lnTo>
                  <a:lnTo>
                    <a:pt x="20" y="32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4765675" y="1873250"/>
              <a:ext cx="60325" cy="381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02"/>
                </a:cxn>
                <a:cxn ang="0">
                  <a:pos x="22" y="2402"/>
                </a:cxn>
                <a:cxn ang="0">
                  <a:pos x="38" y="2402"/>
                </a:cxn>
                <a:cxn ang="0">
                  <a:pos x="38" y="0"/>
                </a:cxn>
                <a:cxn ang="0">
                  <a:pos x="0" y="0"/>
                </a:cxn>
              </a:cxnLst>
              <a:rect l="0" t="0" r="r" b="b"/>
              <a:pathLst>
                <a:path w="38" h="2402">
                  <a:moveTo>
                    <a:pt x="0" y="0"/>
                  </a:moveTo>
                  <a:lnTo>
                    <a:pt x="0" y="2402"/>
                  </a:lnTo>
                  <a:lnTo>
                    <a:pt x="22" y="2402"/>
                  </a:lnTo>
                  <a:lnTo>
                    <a:pt x="38" y="2402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3171825" y="0"/>
              <a:ext cx="381000" cy="98425"/>
            </a:xfrm>
            <a:custGeom>
              <a:avLst/>
              <a:gdLst/>
              <a:ahLst/>
              <a:cxnLst>
                <a:cxn ang="0">
                  <a:pos x="108" y="60"/>
                </a:cxn>
                <a:cxn ang="0">
                  <a:pos x="108" y="60"/>
                </a:cxn>
                <a:cxn ang="0">
                  <a:pos x="120" y="62"/>
                </a:cxn>
                <a:cxn ang="0">
                  <a:pos x="120" y="62"/>
                </a:cxn>
                <a:cxn ang="0">
                  <a:pos x="146" y="58"/>
                </a:cxn>
                <a:cxn ang="0">
                  <a:pos x="146" y="58"/>
                </a:cxn>
                <a:cxn ang="0">
                  <a:pos x="160" y="56"/>
                </a:cxn>
                <a:cxn ang="0">
                  <a:pos x="174" y="52"/>
                </a:cxn>
                <a:cxn ang="0">
                  <a:pos x="186" y="46"/>
                </a:cxn>
                <a:cxn ang="0">
                  <a:pos x="200" y="38"/>
                </a:cxn>
                <a:cxn ang="0">
                  <a:pos x="210" y="30"/>
                </a:cxn>
                <a:cxn ang="0">
                  <a:pos x="222" y="22"/>
                </a:cxn>
                <a:cxn ang="0">
                  <a:pos x="232" y="12"/>
                </a:cxn>
                <a:cxn ang="0">
                  <a:pos x="240" y="0"/>
                </a:cxn>
                <a:cxn ang="0">
                  <a:pos x="188" y="0"/>
                </a:cxn>
                <a:cxn ang="0">
                  <a:pos x="188" y="0"/>
                </a:cxn>
                <a:cxn ang="0">
                  <a:pos x="178" y="8"/>
                </a:cxn>
                <a:cxn ang="0">
                  <a:pos x="166" y="14"/>
                </a:cxn>
                <a:cxn ang="0">
                  <a:pos x="154" y="18"/>
                </a:cxn>
                <a:cxn ang="0">
                  <a:pos x="142" y="22"/>
                </a:cxn>
                <a:cxn ang="0">
                  <a:pos x="142" y="22"/>
                </a:cxn>
                <a:cxn ang="0">
                  <a:pos x="152" y="12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120" y="16"/>
                </a:cxn>
                <a:cxn ang="0">
                  <a:pos x="120" y="16"/>
                </a:cxn>
                <a:cxn ang="0">
                  <a:pos x="106" y="0"/>
                </a:cxn>
                <a:cxn ang="0">
                  <a:pos x="82" y="0"/>
                </a:cxn>
                <a:cxn ang="0">
                  <a:pos x="82" y="0"/>
                </a:cxn>
                <a:cxn ang="0">
                  <a:pos x="90" y="12"/>
                </a:cxn>
                <a:cxn ang="0">
                  <a:pos x="100" y="22"/>
                </a:cxn>
                <a:cxn ang="0">
                  <a:pos x="100" y="22"/>
                </a:cxn>
                <a:cxn ang="0">
                  <a:pos x="86" y="18"/>
                </a:cxn>
                <a:cxn ang="0">
                  <a:pos x="74" y="14"/>
                </a:cxn>
                <a:cxn ang="0">
                  <a:pos x="62" y="8"/>
                </a:cxn>
                <a:cxn ang="0">
                  <a:pos x="5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12"/>
                </a:cxn>
                <a:cxn ang="0">
                  <a:pos x="22" y="24"/>
                </a:cxn>
                <a:cxn ang="0">
                  <a:pos x="34" y="34"/>
                </a:cxn>
                <a:cxn ang="0">
                  <a:pos x="48" y="42"/>
                </a:cxn>
                <a:cxn ang="0">
                  <a:pos x="62" y="50"/>
                </a:cxn>
                <a:cxn ang="0">
                  <a:pos x="76" y="54"/>
                </a:cxn>
                <a:cxn ang="0">
                  <a:pos x="92" y="58"/>
                </a:cxn>
                <a:cxn ang="0">
                  <a:pos x="108" y="60"/>
                </a:cxn>
                <a:cxn ang="0">
                  <a:pos x="108" y="60"/>
                </a:cxn>
              </a:cxnLst>
              <a:rect l="0" t="0" r="r" b="b"/>
              <a:pathLst>
                <a:path w="240" h="62">
                  <a:moveTo>
                    <a:pt x="108" y="60"/>
                  </a:moveTo>
                  <a:lnTo>
                    <a:pt x="108" y="6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46" y="58"/>
                  </a:lnTo>
                  <a:lnTo>
                    <a:pt x="146" y="58"/>
                  </a:lnTo>
                  <a:lnTo>
                    <a:pt x="160" y="56"/>
                  </a:lnTo>
                  <a:lnTo>
                    <a:pt x="174" y="52"/>
                  </a:lnTo>
                  <a:lnTo>
                    <a:pt x="186" y="46"/>
                  </a:lnTo>
                  <a:lnTo>
                    <a:pt x="200" y="38"/>
                  </a:lnTo>
                  <a:lnTo>
                    <a:pt x="210" y="30"/>
                  </a:lnTo>
                  <a:lnTo>
                    <a:pt x="222" y="22"/>
                  </a:lnTo>
                  <a:lnTo>
                    <a:pt x="232" y="12"/>
                  </a:lnTo>
                  <a:lnTo>
                    <a:pt x="240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8" y="8"/>
                  </a:lnTo>
                  <a:lnTo>
                    <a:pt x="166" y="14"/>
                  </a:lnTo>
                  <a:lnTo>
                    <a:pt x="154" y="18"/>
                  </a:lnTo>
                  <a:lnTo>
                    <a:pt x="142" y="22"/>
                  </a:lnTo>
                  <a:lnTo>
                    <a:pt x="142" y="22"/>
                  </a:lnTo>
                  <a:lnTo>
                    <a:pt x="152" y="12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06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90" y="1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86" y="18"/>
                  </a:lnTo>
                  <a:lnTo>
                    <a:pt x="74" y="14"/>
                  </a:lnTo>
                  <a:lnTo>
                    <a:pt x="62" y="8"/>
                  </a:lnTo>
                  <a:lnTo>
                    <a:pt x="5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12"/>
                  </a:lnTo>
                  <a:lnTo>
                    <a:pt x="22" y="24"/>
                  </a:lnTo>
                  <a:lnTo>
                    <a:pt x="34" y="34"/>
                  </a:lnTo>
                  <a:lnTo>
                    <a:pt x="48" y="42"/>
                  </a:lnTo>
                  <a:lnTo>
                    <a:pt x="62" y="50"/>
                  </a:lnTo>
                  <a:lnTo>
                    <a:pt x="76" y="54"/>
                  </a:lnTo>
                  <a:lnTo>
                    <a:pt x="92" y="58"/>
                  </a:lnTo>
                  <a:lnTo>
                    <a:pt x="108" y="60"/>
                  </a:lnTo>
                  <a:lnTo>
                    <a:pt x="108" y="6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3003550" y="212725"/>
              <a:ext cx="57150" cy="107950"/>
            </a:xfrm>
            <a:custGeom>
              <a:avLst/>
              <a:gdLst/>
              <a:ahLst/>
              <a:cxnLst>
                <a:cxn ang="0">
                  <a:pos x="10" y="36"/>
                </a:cxn>
                <a:cxn ang="0">
                  <a:pos x="16" y="48"/>
                </a:cxn>
                <a:cxn ang="0">
                  <a:pos x="20" y="58"/>
                </a:cxn>
                <a:cxn ang="0">
                  <a:pos x="26" y="68"/>
                </a:cxn>
                <a:cxn ang="0">
                  <a:pos x="36" y="62"/>
                </a:cxn>
                <a:cxn ang="0">
                  <a:pos x="30" y="52"/>
                </a:cxn>
                <a:cxn ang="0">
                  <a:pos x="26" y="42"/>
                </a:cxn>
                <a:cxn ang="0">
                  <a:pos x="20" y="32"/>
                </a:cxn>
                <a:cxn ang="0">
                  <a:pos x="14" y="20"/>
                </a:cxn>
                <a:cxn ang="0">
                  <a:pos x="26" y="16"/>
                </a:cxn>
                <a:cxn ang="0">
                  <a:pos x="36" y="10"/>
                </a:cxn>
                <a:cxn ang="0">
                  <a:pos x="30" y="0"/>
                </a:cxn>
                <a:cxn ang="0">
                  <a:pos x="20" y="6"/>
                </a:cxn>
                <a:cxn ang="0">
                  <a:pos x="10" y="10"/>
                </a:cxn>
                <a:cxn ang="0">
                  <a:pos x="0" y="16"/>
                </a:cxn>
                <a:cxn ang="0">
                  <a:pos x="4" y="26"/>
                </a:cxn>
                <a:cxn ang="0">
                  <a:pos x="10" y="36"/>
                </a:cxn>
              </a:cxnLst>
              <a:rect l="0" t="0" r="r" b="b"/>
              <a:pathLst>
                <a:path w="36" h="68">
                  <a:moveTo>
                    <a:pt x="10" y="36"/>
                  </a:moveTo>
                  <a:lnTo>
                    <a:pt x="16" y="48"/>
                  </a:lnTo>
                  <a:lnTo>
                    <a:pt x="20" y="58"/>
                  </a:lnTo>
                  <a:lnTo>
                    <a:pt x="26" y="68"/>
                  </a:lnTo>
                  <a:lnTo>
                    <a:pt x="36" y="62"/>
                  </a:lnTo>
                  <a:lnTo>
                    <a:pt x="30" y="52"/>
                  </a:lnTo>
                  <a:lnTo>
                    <a:pt x="26" y="42"/>
                  </a:lnTo>
                  <a:lnTo>
                    <a:pt x="20" y="32"/>
                  </a:lnTo>
                  <a:lnTo>
                    <a:pt x="14" y="20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30" y="0"/>
                  </a:lnTo>
                  <a:lnTo>
                    <a:pt x="20" y="6"/>
                  </a:lnTo>
                  <a:lnTo>
                    <a:pt x="10" y="10"/>
                  </a:lnTo>
                  <a:lnTo>
                    <a:pt x="0" y="16"/>
                  </a:lnTo>
                  <a:lnTo>
                    <a:pt x="4" y="26"/>
                  </a:lnTo>
                  <a:lnTo>
                    <a:pt x="10" y="36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3060700" y="212725"/>
              <a:ext cx="50800" cy="82550"/>
            </a:xfrm>
            <a:custGeom>
              <a:avLst/>
              <a:gdLst/>
              <a:ahLst/>
              <a:cxnLst>
                <a:cxn ang="0">
                  <a:pos x="10" y="32"/>
                </a:cxn>
                <a:cxn ang="0">
                  <a:pos x="16" y="42"/>
                </a:cxn>
                <a:cxn ang="0">
                  <a:pos x="20" y="52"/>
                </a:cxn>
                <a:cxn ang="0">
                  <a:pos x="32" y="46"/>
                </a:cxn>
                <a:cxn ang="0">
                  <a:pos x="26" y="36"/>
                </a:cxn>
                <a:cxn ang="0">
                  <a:pos x="20" y="26"/>
                </a:cxn>
                <a:cxn ang="0">
                  <a:pos x="16" y="16"/>
                </a:cxn>
                <a:cxn ang="0">
                  <a:pos x="26" y="10"/>
                </a:cxn>
                <a:cxn ang="0">
                  <a:pos x="20" y="0"/>
                </a:cxn>
                <a:cxn ang="0">
                  <a:pos x="10" y="6"/>
                </a:cxn>
                <a:cxn ang="0">
                  <a:pos x="0" y="10"/>
                </a:cxn>
                <a:cxn ang="0">
                  <a:pos x="4" y="20"/>
                </a:cxn>
                <a:cxn ang="0">
                  <a:pos x="10" y="32"/>
                </a:cxn>
              </a:cxnLst>
              <a:rect l="0" t="0" r="r" b="b"/>
              <a:pathLst>
                <a:path w="32" h="52">
                  <a:moveTo>
                    <a:pt x="10" y="32"/>
                  </a:moveTo>
                  <a:lnTo>
                    <a:pt x="16" y="42"/>
                  </a:lnTo>
                  <a:lnTo>
                    <a:pt x="20" y="52"/>
                  </a:lnTo>
                  <a:lnTo>
                    <a:pt x="32" y="46"/>
                  </a:lnTo>
                  <a:lnTo>
                    <a:pt x="26" y="36"/>
                  </a:lnTo>
                  <a:lnTo>
                    <a:pt x="20" y="26"/>
                  </a:lnTo>
                  <a:lnTo>
                    <a:pt x="16" y="16"/>
                  </a:lnTo>
                  <a:lnTo>
                    <a:pt x="26" y="10"/>
                  </a:lnTo>
                  <a:lnTo>
                    <a:pt x="20" y="0"/>
                  </a:lnTo>
                  <a:lnTo>
                    <a:pt x="10" y="6"/>
                  </a:lnTo>
                  <a:lnTo>
                    <a:pt x="0" y="10"/>
                  </a:lnTo>
                  <a:lnTo>
                    <a:pt x="4" y="20"/>
                  </a:lnTo>
                  <a:lnTo>
                    <a:pt x="10" y="32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3101975" y="219075"/>
              <a:ext cx="25400" cy="25400"/>
            </a:xfrm>
            <a:custGeom>
              <a:avLst/>
              <a:gdLst/>
              <a:ahLst/>
              <a:cxnLst>
                <a:cxn ang="0">
                  <a:pos x="16" y="12"/>
                </a:cxn>
                <a:cxn ang="0">
                  <a:pos x="10" y="0"/>
                </a:cxn>
                <a:cxn ang="0">
                  <a:pos x="0" y="6"/>
                </a:cxn>
                <a:cxn ang="0">
                  <a:pos x="6" y="16"/>
                </a:cxn>
                <a:cxn ang="0">
                  <a:pos x="16" y="12"/>
                </a:cxn>
              </a:cxnLst>
              <a:rect l="0" t="0" r="r" b="b"/>
              <a:pathLst>
                <a:path w="16" h="16">
                  <a:moveTo>
                    <a:pt x="16" y="12"/>
                  </a:moveTo>
                  <a:lnTo>
                    <a:pt x="10" y="0"/>
                  </a:lnTo>
                  <a:lnTo>
                    <a:pt x="0" y="6"/>
                  </a:lnTo>
                  <a:lnTo>
                    <a:pt x="6" y="16"/>
                  </a:lnTo>
                  <a:lnTo>
                    <a:pt x="16" y="12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3127375" y="228600"/>
              <a:ext cx="73025" cy="123825"/>
            </a:xfrm>
            <a:custGeom>
              <a:avLst/>
              <a:gdLst/>
              <a:ahLst/>
              <a:cxnLst>
                <a:cxn ang="0">
                  <a:pos x="36" y="58"/>
                </a:cxn>
                <a:cxn ang="0">
                  <a:pos x="40" y="58"/>
                </a:cxn>
                <a:cxn ang="0">
                  <a:pos x="36" y="52"/>
                </a:cxn>
                <a:cxn ang="0">
                  <a:pos x="30" y="42"/>
                </a:cxn>
                <a:cxn ang="0">
                  <a:pos x="26" y="32"/>
                </a:cxn>
                <a:cxn ang="0">
                  <a:pos x="20" y="20"/>
                </a:cxn>
                <a:cxn ang="0">
                  <a:pos x="16" y="10"/>
                </a:cxn>
                <a:cxn ang="0">
                  <a:pos x="10" y="0"/>
                </a:cxn>
                <a:cxn ang="0">
                  <a:pos x="0" y="6"/>
                </a:cxn>
                <a:cxn ang="0">
                  <a:pos x="4" y="16"/>
                </a:cxn>
                <a:cxn ang="0">
                  <a:pos x="10" y="26"/>
                </a:cxn>
                <a:cxn ang="0">
                  <a:pos x="16" y="36"/>
                </a:cxn>
                <a:cxn ang="0">
                  <a:pos x="20" y="46"/>
                </a:cxn>
                <a:cxn ang="0">
                  <a:pos x="26" y="58"/>
                </a:cxn>
                <a:cxn ang="0">
                  <a:pos x="32" y="68"/>
                </a:cxn>
                <a:cxn ang="0">
                  <a:pos x="36" y="78"/>
                </a:cxn>
                <a:cxn ang="0">
                  <a:pos x="46" y="72"/>
                </a:cxn>
                <a:cxn ang="0">
                  <a:pos x="44" y="66"/>
                </a:cxn>
                <a:cxn ang="0">
                  <a:pos x="36" y="66"/>
                </a:cxn>
                <a:cxn ang="0">
                  <a:pos x="36" y="58"/>
                </a:cxn>
              </a:cxnLst>
              <a:rect l="0" t="0" r="r" b="b"/>
              <a:pathLst>
                <a:path w="46" h="78">
                  <a:moveTo>
                    <a:pt x="36" y="58"/>
                  </a:moveTo>
                  <a:lnTo>
                    <a:pt x="40" y="58"/>
                  </a:lnTo>
                  <a:lnTo>
                    <a:pt x="36" y="52"/>
                  </a:lnTo>
                  <a:lnTo>
                    <a:pt x="30" y="42"/>
                  </a:lnTo>
                  <a:lnTo>
                    <a:pt x="26" y="32"/>
                  </a:lnTo>
                  <a:lnTo>
                    <a:pt x="20" y="20"/>
                  </a:lnTo>
                  <a:lnTo>
                    <a:pt x="16" y="10"/>
                  </a:lnTo>
                  <a:lnTo>
                    <a:pt x="10" y="0"/>
                  </a:lnTo>
                  <a:lnTo>
                    <a:pt x="0" y="6"/>
                  </a:lnTo>
                  <a:lnTo>
                    <a:pt x="4" y="16"/>
                  </a:lnTo>
                  <a:lnTo>
                    <a:pt x="10" y="26"/>
                  </a:lnTo>
                  <a:lnTo>
                    <a:pt x="16" y="36"/>
                  </a:lnTo>
                  <a:lnTo>
                    <a:pt x="20" y="46"/>
                  </a:lnTo>
                  <a:lnTo>
                    <a:pt x="26" y="58"/>
                  </a:lnTo>
                  <a:lnTo>
                    <a:pt x="32" y="68"/>
                  </a:lnTo>
                  <a:lnTo>
                    <a:pt x="36" y="78"/>
                  </a:lnTo>
                  <a:lnTo>
                    <a:pt x="46" y="72"/>
                  </a:lnTo>
                  <a:lnTo>
                    <a:pt x="44" y="66"/>
                  </a:lnTo>
                  <a:lnTo>
                    <a:pt x="36" y="66"/>
                  </a:lnTo>
                  <a:lnTo>
                    <a:pt x="36" y="58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3168650" y="352425"/>
              <a:ext cx="41275" cy="57150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10" y="26"/>
                </a:cxn>
                <a:cxn ang="0">
                  <a:pos x="16" y="36"/>
                </a:cxn>
                <a:cxn ang="0">
                  <a:pos x="26" y="32"/>
                </a:cxn>
                <a:cxn ang="0">
                  <a:pos x="22" y="20"/>
                </a:cxn>
                <a:cxn ang="0">
                  <a:pos x="16" y="10"/>
                </a:cxn>
                <a:cxn ang="0">
                  <a:pos x="10" y="0"/>
                </a:cxn>
                <a:cxn ang="0">
                  <a:pos x="0" y="6"/>
                </a:cxn>
                <a:cxn ang="0">
                  <a:pos x="6" y="16"/>
                </a:cxn>
              </a:cxnLst>
              <a:rect l="0" t="0" r="r" b="b"/>
              <a:pathLst>
                <a:path w="26" h="36">
                  <a:moveTo>
                    <a:pt x="6" y="16"/>
                  </a:moveTo>
                  <a:lnTo>
                    <a:pt x="10" y="26"/>
                  </a:lnTo>
                  <a:lnTo>
                    <a:pt x="16" y="36"/>
                  </a:lnTo>
                  <a:lnTo>
                    <a:pt x="26" y="32"/>
                  </a:lnTo>
                  <a:lnTo>
                    <a:pt x="22" y="20"/>
                  </a:lnTo>
                  <a:lnTo>
                    <a:pt x="16" y="10"/>
                  </a:lnTo>
                  <a:lnTo>
                    <a:pt x="10" y="0"/>
                  </a:lnTo>
                  <a:lnTo>
                    <a:pt x="0" y="6"/>
                  </a:lnTo>
                  <a:lnTo>
                    <a:pt x="6" y="16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3044825" y="409575"/>
              <a:ext cx="174625" cy="133350"/>
            </a:xfrm>
            <a:custGeom>
              <a:avLst/>
              <a:gdLst/>
              <a:ahLst/>
              <a:cxnLst>
                <a:cxn ang="0">
                  <a:pos x="88" y="16"/>
                </a:cxn>
                <a:cxn ang="0">
                  <a:pos x="94" y="26"/>
                </a:cxn>
                <a:cxn ang="0">
                  <a:pos x="84" y="32"/>
                </a:cxn>
                <a:cxn ang="0">
                  <a:pos x="74" y="38"/>
                </a:cxn>
                <a:cxn ang="0">
                  <a:pos x="64" y="42"/>
                </a:cxn>
                <a:cxn ang="0">
                  <a:pos x="52" y="48"/>
                </a:cxn>
                <a:cxn ang="0">
                  <a:pos x="42" y="52"/>
                </a:cxn>
                <a:cxn ang="0">
                  <a:pos x="32" y="58"/>
                </a:cxn>
                <a:cxn ang="0">
                  <a:pos x="22" y="64"/>
                </a:cxn>
                <a:cxn ang="0">
                  <a:pos x="12" y="68"/>
                </a:cxn>
                <a:cxn ang="0">
                  <a:pos x="0" y="74"/>
                </a:cxn>
                <a:cxn ang="0">
                  <a:pos x="6" y="84"/>
                </a:cxn>
                <a:cxn ang="0">
                  <a:pos x="16" y="80"/>
                </a:cxn>
                <a:cxn ang="0">
                  <a:pos x="26" y="74"/>
                </a:cxn>
                <a:cxn ang="0">
                  <a:pos x="38" y="68"/>
                </a:cxn>
                <a:cxn ang="0">
                  <a:pos x="48" y="64"/>
                </a:cxn>
                <a:cxn ang="0">
                  <a:pos x="58" y="58"/>
                </a:cxn>
                <a:cxn ang="0">
                  <a:pos x="68" y="52"/>
                </a:cxn>
                <a:cxn ang="0">
                  <a:pos x="78" y="48"/>
                </a:cxn>
                <a:cxn ang="0">
                  <a:pos x="90" y="42"/>
                </a:cxn>
                <a:cxn ang="0">
                  <a:pos x="100" y="36"/>
                </a:cxn>
                <a:cxn ang="0">
                  <a:pos x="110" y="32"/>
                </a:cxn>
                <a:cxn ang="0">
                  <a:pos x="104" y="22"/>
                </a:cxn>
                <a:cxn ang="0">
                  <a:pos x="100" y="10"/>
                </a:cxn>
                <a:cxn ang="0">
                  <a:pos x="94" y="0"/>
                </a:cxn>
                <a:cxn ang="0">
                  <a:pos x="84" y="6"/>
                </a:cxn>
                <a:cxn ang="0">
                  <a:pos x="88" y="16"/>
                </a:cxn>
              </a:cxnLst>
              <a:rect l="0" t="0" r="r" b="b"/>
              <a:pathLst>
                <a:path w="110" h="84">
                  <a:moveTo>
                    <a:pt x="88" y="16"/>
                  </a:moveTo>
                  <a:lnTo>
                    <a:pt x="94" y="26"/>
                  </a:lnTo>
                  <a:lnTo>
                    <a:pt x="84" y="32"/>
                  </a:lnTo>
                  <a:lnTo>
                    <a:pt x="74" y="38"/>
                  </a:lnTo>
                  <a:lnTo>
                    <a:pt x="64" y="42"/>
                  </a:lnTo>
                  <a:lnTo>
                    <a:pt x="52" y="48"/>
                  </a:lnTo>
                  <a:lnTo>
                    <a:pt x="42" y="52"/>
                  </a:lnTo>
                  <a:lnTo>
                    <a:pt x="32" y="58"/>
                  </a:lnTo>
                  <a:lnTo>
                    <a:pt x="22" y="64"/>
                  </a:lnTo>
                  <a:lnTo>
                    <a:pt x="12" y="68"/>
                  </a:lnTo>
                  <a:lnTo>
                    <a:pt x="0" y="74"/>
                  </a:lnTo>
                  <a:lnTo>
                    <a:pt x="6" y="84"/>
                  </a:lnTo>
                  <a:lnTo>
                    <a:pt x="16" y="80"/>
                  </a:lnTo>
                  <a:lnTo>
                    <a:pt x="26" y="74"/>
                  </a:lnTo>
                  <a:lnTo>
                    <a:pt x="38" y="68"/>
                  </a:lnTo>
                  <a:lnTo>
                    <a:pt x="48" y="64"/>
                  </a:lnTo>
                  <a:lnTo>
                    <a:pt x="58" y="58"/>
                  </a:lnTo>
                  <a:lnTo>
                    <a:pt x="68" y="52"/>
                  </a:lnTo>
                  <a:lnTo>
                    <a:pt x="78" y="48"/>
                  </a:lnTo>
                  <a:lnTo>
                    <a:pt x="90" y="42"/>
                  </a:lnTo>
                  <a:lnTo>
                    <a:pt x="100" y="36"/>
                  </a:lnTo>
                  <a:lnTo>
                    <a:pt x="110" y="32"/>
                  </a:lnTo>
                  <a:lnTo>
                    <a:pt x="104" y="22"/>
                  </a:lnTo>
                  <a:lnTo>
                    <a:pt x="100" y="10"/>
                  </a:lnTo>
                  <a:lnTo>
                    <a:pt x="94" y="0"/>
                  </a:lnTo>
                  <a:lnTo>
                    <a:pt x="84" y="6"/>
                  </a:lnTo>
                  <a:lnTo>
                    <a:pt x="88" y="16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3013075" y="495300"/>
              <a:ext cx="31750" cy="412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4"/>
                </a:cxn>
                <a:cxn ang="0">
                  <a:pos x="6" y="16"/>
                </a:cxn>
                <a:cxn ang="0">
                  <a:pos x="10" y="26"/>
                </a:cxn>
                <a:cxn ang="0">
                  <a:pos x="20" y="20"/>
                </a:cxn>
                <a:cxn ang="0">
                  <a:pos x="16" y="10"/>
                </a:cxn>
                <a:cxn ang="0">
                  <a:pos x="10" y="0"/>
                </a:cxn>
              </a:cxnLst>
              <a:rect l="0" t="0" r="r" b="b"/>
              <a:pathLst>
                <a:path w="20" h="26">
                  <a:moveTo>
                    <a:pt x="10" y="0"/>
                  </a:moveTo>
                  <a:lnTo>
                    <a:pt x="0" y="4"/>
                  </a:lnTo>
                  <a:lnTo>
                    <a:pt x="6" y="16"/>
                  </a:lnTo>
                  <a:lnTo>
                    <a:pt x="10" y="26"/>
                  </a:lnTo>
                  <a:lnTo>
                    <a:pt x="20" y="20"/>
                  </a:lnTo>
                  <a:lnTo>
                    <a:pt x="16" y="1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2978150" y="469900"/>
              <a:ext cx="34925" cy="4127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0" y="6"/>
                </a:cxn>
                <a:cxn ang="0">
                  <a:pos x="6" y="16"/>
                </a:cxn>
                <a:cxn ang="0">
                  <a:pos x="12" y="26"/>
                </a:cxn>
                <a:cxn ang="0">
                  <a:pos x="22" y="20"/>
                </a:cxn>
                <a:cxn ang="0">
                  <a:pos x="16" y="10"/>
                </a:cxn>
                <a:cxn ang="0">
                  <a:pos x="12" y="0"/>
                </a:cxn>
              </a:cxnLst>
              <a:rect l="0" t="0" r="r" b="b"/>
              <a:pathLst>
                <a:path w="22" h="26">
                  <a:moveTo>
                    <a:pt x="12" y="0"/>
                  </a:moveTo>
                  <a:lnTo>
                    <a:pt x="0" y="6"/>
                  </a:lnTo>
                  <a:lnTo>
                    <a:pt x="6" y="16"/>
                  </a:lnTo>
                  <a:lnTo>
                    <a:pt x="12" y="26"/>
                  </a:lnTo>
                  <a:lnTo>
                    <a:pt x="22" y="20"/>
                  </a:lnTo>
                  <a:lnTo>
                    <a:pt x="16" y="1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2955925" y="460375"/>
              <a:ext cx="22225" cy="254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4" y="16"/>
                </a:cxn>
                <a:cxn ang="0">
                  <a:pos x="14" y="12"/>
                </a:cxn>
                <a:cxn ang="0">
                  <a:pos x="10" y="0"/>
                </a:cxn>
                <a:cxn ang="0">
                  <a:pos x="0" y="6"/>
                </a:cxn>
              </a:cxnLst>
              <a:rect l="0" t="0" r="r" b="b"/>
              <a:pathLst>
                <a:path w="14" h="16">
                  <a:moveTo>
                    <a:pt x="0" y="6"/>
                  </a:moveTo>
                  <a:lnTo>
                    <a:pt x="4" y="16"/>
                  </a:lnTo>
                  <a:lnTo>
                    <a:pt x="14" y="12"/>
                  </a:lnTo>
                  <a:lnTo>
                    <a:pt x="10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auto">
            <a:xfrm>
              <a:off x="2921000" y="438150"/>
              <a:ext cx="34925" cy="412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4"/>
                </a:cxn>
                <a:cxn ang="0">
                  <a:pos x="6" y="14"/>
                </a:cxn>
                <a:cxn ang="0">
                  <a:pos x="10" y="26"/>
                </a:cxn>
                <a:cxn ang="0">
                  <a:pos x="22" y="20"/>
                </a:cxn>
                <a:cxn ang="0">
                  <a:pos x="16" y="10"/>
                </a:cxn>
                <a:cxn ang="0">
                  <a:pos x="10" y="0"/>
                </a:cxn>
              </a:cxnLst>
              <a:rect l="0" t="0" r="r" b="b"/>
              <a:pathLst>
                <a:path w="22" h="26">
                  <a:moveTo>
                    <a:pt x="10" y="0"/>
                  </a:moveTo>
                  <a:lnTo>
                    <a:pt x="0" y="4"/>
                  </a:lnTo>
                  <a:lnTo>
                    <a:pt x="6" y="14"/>
                  </a:lnTo>
                  <a:lnTo>
                    <a:pt x="10" y="26"/>
                  </a:lnTo>
                  <a:lnTo>
                    <a:pt x="22" y="20"/>
                  </a:lnTo>
                  <a:lnTo>
                    <a:pt x="16" y="1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2870200" y="361950"/>
              <a:ext cx="60325" cy="92075"/>
            </a:xfrm>
            <a:custGeom>
              <a:avLst/>
              <a:gdLst/>
              <a:ahLst/>
              <a:cxnLst>
                <a:cxn ang="0">
                  <a:pos x="22" y="32"/>
                </a:cxn>
                <a:cxn ang="0">
                  <a:pos x="16" y="22"/>
                </a:cxn>
                <a:cxn ang="0">
                  <a:pos x="26" y="16"/>
                </a:cxn>
                <a:cxn ang="0">
                  <a:pos x="38" y="10"/>
                </a:cxn>
                <a:cxn ang="0">
                  <a:pos x="32" y="0"/>
                </a:cxn>
                <a:cxn ang="0">
                  <a:pos x="22" y="6"/>
                </a:cxn>
                <a:cxn ang="0">
                  <a:pos x="10" y="12"/>
                </a:cxn>
                <a:cxn ang="0">
                  <a:pos x="0" y="16"/>
                </a:cxn>
                <a:cxn ang="0">
                  <a:pos x="6" y="26"/>
                </a:cxn>
                <a:cxn ang="0">
                  <a:pos x="12" y="38"/>
                </a:cxn>
                <a:cxn ang="0">
                  <a:pos x="16" y="48"/>
                </a:cxn>
                <a:cxn ang="0">
                  <a:pos x="22" y="58"/>
                </a:cxn>
                <a:cxn ang="0">
                  <a:pos x="32" y="52"/>
                </a:cxn>
                <a:cxn ang="0">
                  <a:pos x="26" y="42"/>
                </a:cxn>
                <a:cxn ang="0">
                  <a:pos x="22" y="32"/>
                </a:cxn>
              </a:cxnLst>
              <a:rect l="0" t="0" r="r" b="b"/>
              <a:pathLst>
                <a:path w="38" h="58">
                  <a:moveTo>
                    <a:pt x="22" y="32"/>
                  </a:moveTo>
                  <a:lnTo>
                    <a:pt x="16" y="22"/>
                  </a:lnTo>
                  <a:lnTo>
                    <a:pt x="26" y="16"/>
                  </a:lnTo>
                  <a:lnTo>
                    <a:pt x="38" y="10"/>
                  </a:lnTo>
                  <a:lnTo>
                    <a:pt x="32" y="0"/>
                  </a:lnTo>
                  <a:lnTo>
                    <a:pt x="22" y="6"/>
                  </a:lnTo>
                  <a:lnTo>
                    <a:pt x="10" y="12"/>
                  </a:lnTo>
                  <a:lnTo>
                    <a:pt x="0" y="16"/>
                  </a:lnTo>
                  <a:lnTo>
                    <a:pt x="6" y="26"/>
                  </a:lnTo>
                  <a:lnTo>
                    <a:pt x="12" y="38"/>
                  </a:lnTo>
                  <a:lnTo>
                    <a:pt x="16" y="48"/>
                  </a:lnTo>
                  <a:lnTo>
                    <a:pt x="22" y="58"/>
                  </a:lnTo>
                  <a:lnTo>
                    <a:pt x="32" y="52"/>
                  </a:lnTo>
                  <a:lnTo>
                    <a:pt x="26" y="42"/>
                  </a:lnTo>
                  <a:lnTo>
                    <a:pt x="22" y="32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auto">
            <a:xfrm>
              <a:off x="2860675" y="165100"/>
              <a:ext cx="149225" cy="273050"/>
            </a:xfrm>
            <a:custGeom>
              <a:avLst/>
              <a:gdLst/>
              <a:ahLst/>
              <a:cxnLst>
                <a:cxn ang="0">
                  <a:pos x="64" y="150"/>
                </a:cxn>
                <a:cxn ang="0">
                  <a:pos x="74" y="172"/>
                </a:cxn>
                <a:cxn ang="0">
                  <a:pos x="80" y="156"/>
                </a:cxn>
                <a:cxn ang="0">
                  <a:pos x="70" y="134"/>
                </a:cxn>
                <a:cxn ang="0">
                  <a:pos x="58" y="114"/>
                </a:cxn>
                <a:cxn ang="0">
                  <a:pos x="48" y="94"/>
                </a:cxn>
                <a:cxn ang="0">
                  <a:pos x="38" y="72"/>
                </a:cxn>
                <a:cxn ang="0">
                  <a:pos x="26" y="52"/>
                </a:cxn>
                <a:cxn ang="0">
                  <a:pos x="16" y="30"/>
                </a:cxn>
                <a:cxn ang="0">
                  <a:pos x="22" y="16"/>
                </a:cxn>
                <a:cxn ang="0">
                  <a:pos x="36" y="20"/>
                </a:cxn>
                <a:cxn ang="0">
                  <a:pos x="48" y="40"/>
                </a:cxn>
                <a:cxn ang="0">
                  <a:pos x="58" y="62"/>
                </a:cxn>
                <a:cxn ang="0">
                  <a:pos x="68" y="82"/>
                </a:cxn>
                <a:cxn ang="0">
                  <a:pos x="80" y="104"/>
                </a:cxn>
                <a:cxn ang="0">
                  <a:pos x="94" y="108"/>
                </a:cxn>
                <a:cxn ang="0">
                  <a:pos x="84" y="88"/>
                </a:cxn>
                <a:cxn ang="0">
                  <a:pos x="74" y="66"/>
                </a:cxn>
                <a:cxn ang="0">
                  <a:pos x="78" y="52"/>
                </a:cxn>
                <a:cxn ang="0">
                  <a:pos x="84" y="36"/>
                </a:cxn>
                <a:cxn ang="0">
                  <a:pos x="64" y="46"/>
                </a:cxn>
                <a:cxn ang="0">
                  <a:pos x="52" y="26"/>
                </a:cxn>
                <a:cxn ang="0">
                  <a:pos x="42" y="4"/>
                </a:cxn>
                <a:cxn ang="0">
                  <a:pos x="26" y="0"/>
                </a:cxn>
                <a:cxn ang="0">
                  <a:pos x="6" y="10"/>
                </a:cxn>
                <a:cxn ang="0">
                  <a:pos x="0" y="26"/>
                </a:cxn>
                <a:cxn ang="0">
                  <a:pos x="12" y="46"/>
                </a:cxn>
                <a:cxn ang="0">
                  <a:pos x="22" y="68"/>
                </a:cxn>
                <a:cxn ang="0">
                  <a:pos x="32" y="88"/>
                </a:cxn>
                <a:cxn ang="0">
                  <a:pos x="42" y="108"/>
                </a:cxn>
                <a:cxn ang="0">
                  <a:pos x="54" y="130"/>
                </a:cxn>
                <a:cxn ang="0">
                  <a:pos x="48" y="146"/>
                </a:cxn>
              </a:cxnLst>
              <a:rect l="0" t="0" r="r" b="b"/>
              <a:pathLst>
                <a:path w="94" h="172">
                  <a:moveTo>
                    <a:pt x="58" y="140"/>
                  </a:moveTo>
                  <a:lnTo>
                    <a:pt x="64" y="150"/>
                  </a:lnTo>
                  <a:lnTo>
                    <a:pt x="70" y="160"/>
                  </a:lnTo>
                  <a:lnTo>
                    <a:pt x="74" y="172"/>
                  </a:lnTo>
                  <a:lnTo>
                    <a:pt x="84" y="166"/>
                  </a:lnTo>
                  <a:lnTo>
                    <a:pt x="80" y="156"/>
                  </a:lnTo>
                  <a:lnTo>
                    <a:pt x="74" y="146"/>
                  </a:lnTo>
                  <a:lnTo>
                    <a:pt x="70" y="134"/>
                  </a:lnTo>
                  <a:lnTo>
                    <a:pt x="64" y="124"/>
                  </a:lnTo>
                  <a:lnTo>
                    <a:pt x="58" y="114"/>
                  </a:lnTo>
                  <a:lnTo>
                    <a:pt x="54" y="104"/>
                  </a:lnTo>
                  <a:lnTo>
                    <a:pt x="48" y="94"/>
                  </a:lnTo>
                  <a:lnTo>
                    <a:pt x="42" y="82"/>
                  </a:lnTo>
                  <a:lnTo>
                    <a:pt x="38" y="72"/>
                  </a:lnTo>
                  <a:lnTo>
                    <a:pt x="32" y="62"/>
                  </a:lnTo>
                  <a:lnTo>
                    <a:pt x="26" y="52"/>
                  </a:lnTo>
                  <a:lnTo>
                    <a:pt x="22" y="42"/>
                  </a:lnTo>
                  <a:lnTo>
                    <a:pt x="16" y="30"/>
                  </a:lnTo>
                  <a:lnTo>
                    <a:pt x="12" y="20"/>
                  </a:lnTo>
                  <a:lnTo>
                    <a:pt x="22" y="16"/>
                  </a:lnTo>
                  <a:lnTo>
                    <a:pt x="32" y="10"/>
                  </a:lnTo>
                  <a:lnTo>
                    <a:pt x="36" y="20"/>
                  </a:lnTo>
                  <a:lnTo>
                    <a:pt x="42" y="30"/>
                  </a:lnTo>
                  <a:lnTo>
                    <a:pt x="48" y="40"/>
                  </a:lnTo>
                  <a:lnTo>
                    <a:pt x="52" y="52"/>
                  </a:lnTo>
                  <a:lnTo>
                    <a:pt x="58" y="62"/>
                  </a:lnTo>
                  <a:lnTo>
                    <a:pt x="64" y="72"/>
                  </a:lnTo>
                  <a:lnTo>
                    <a:pt x="68" y="82"/>
                  </a:lnTo>
                  <a:lnTo>
                    <a:pt x="74" y="92"/>
                  </a:lnTo>
                  <a:lnTo>
                    <a:pt x="80" y="104"/>
                  </a:lnTo>
                  <a:lnTo>
                    <a:pt x="84" y="114"/>
                  </a:lnTo>
                  <a:lnTo>
                    <a:pt x="94" y="108"/>
                  </a:lnTo>
                  <a:lnTo>
                    <a:pt x="90" y="98"/>
                  </a:lnTo>
                  <a:lnTo>
                    <a:pt x="84" y="88"/>
                  </a:lnTo>
                  <a:lnTo>
                    <a:pt x="80" y="78"/>
                  </a:lnTo>
                  <a:lnTo>
                    <a:pt x="74" y="66"/>
                  </a:lnTo>
                  <a:lnTo>
                    <a:pt x="68" y="56"/>
                  </a:lnTo>
                  <a:lnTo>
                    <a:pt x="78" y="52"/>
                  </a:lnTo>
                  <a:lnTo>
                    <a:pt x="90" y="46"/>
                  </a:lnTo>
                  <a:lnTo>
                    <a:pt x="84" y="36"/>
                  </a:lnTo>
                  <a:lnTo>
                    <a:pt x="74" y="40"/>
                  </a:lnTo>
                  <a:lnTo>
                    <a:pt x="64" y="46"/>
                  </a:lnTo>
                  <a:lnTo>
                    <a:pt x="58" y="36"/>
                  </a:lnTo>
                  <a:lnTo>
                    <a:pt x="52" y="26"/>
                  </a:lnTo>
                  <a:lnTo>
                    <a:pt x="48" y="14"/>
                  </a:lnTo>
                  <a:lnTo>
                    <a:pt x="42" y="4"/>
                  </a:lnTo>
                  <a:lnTo>
                    <a:pt x="32" y="10"/>
                  </a:lnTo>
                  <a:lnTo>
                    <a:pt x="26" y="0"/>
                  </a:lnTo>
                  <a:lnTo>
                    <a:pt x="16" y="6"/>
                  </a:lnTo>
                  <a:lnTo>
                    <a:pt x="6" y="10"/>
                  </a:lnTo>
                  <a:lnTo>
                    <a:pt x="10" y="20"/>
                  </a:lnTo>
                  <a:lnTo>
                    <a:pt x="0" y="26"/>
                  </a:lnTo>
                  <a:lnTo>
                    <a:pt x="6" y="36"/>
                  </a:lnTo>
                  <a:lnTo>
                    <a:pt x="12" y="46"/>
                  </a:lnTo>
                  <a:lnTo>
                    <a:pt x="16" y="56"/>
                  </a:lnTo>
                  <a:lnTo>
                    <a:pt x="22" y="68"/>
                  </a:lnTo>
                  <a:lnTo>
                    <a:pt x="26" y="78"/>
                  </a:lnTo>
                  <a:lnTo>
                    <a:pt x="32" y="88"/>
                  </a:lnTo>
                  <a:lnTo>
                    <a:pt x="38" y="98"/>
                  </a:lnTo>
                  <a:lnTo>
                    <a:pt x="42" y="108"/>
                  </a:lnTo>
                  <a:lnTo>
                    <a:pt x="48" y="120"/>
                  </a:lnTo>
                  <a:lnTo>
                    <a:pt x="54" y="130"/>
                  </a:lnTo>
                  <a:lnTo>
                    <a:pt x="44" y="134"/>
                  </a:lnTo>
                  <a:lnTo>
                    <a:pt x="48" y="146"/>
                  </a:lnTo>
                  <a:lnTo>
                    <a:pt x="58" y="14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3476625" y="1260475"/>
              <a:ext cx="295275" cy="231775"/>
            </a:xfrm>
            <a:custGeom>
              <a:avLst/>
              <a:gdLst/>
              <a:ahLst/>
              <a:cxnLst>
                <a:cxn ang="0">
                  <a:pos x="102" y="84"/>
                </a:cxn>
                <a:cxn ang="0">
                  <a:pos x="102" y="146"/>
                </a:cxn>
                <a:cxn ang="0">
                  <a:pos x="102" y="146"/>
                </a:cxn>
                <a:cxn ang="0">
                  <a:pos x="126" y="130"/>
                </a:cxn>
                <a:cxn ang="0">
                  <a:pos x="150" y="112"/>
                </a:cxn>
                <a:cxn ang="0">
                  <a:pos x="162" y="102"/>
                </a:cxn>
                <a:cxn ang="0">
                  <a:pos x="172" y="90"/>
                </a:cxn>
                <a:cxn ang="0">
                  <a:pos x="180" y="78"/>
                </a:cxn>
                <a:cxn ang="0">
                  <a:pos x="184" y="64"/>
                </a:cxn>
                <a:cxn ang="0">
                  <a:pos x="184" y="64"/>
                </a:cxn>
                <a:cxn ang="0">
                  <a:pos x="186" y="54"/>
                </a:cxn>
                <a:cxn ang="0">
                  <a:pos x="186" y="46"/>
                </a:cxn>
                <a:cxn ang="0">
                  <a:pos x="184" y="36"/>
                </a:cxn>
                <a:cxn ang="0">
                  <a:pos x="182" y="28"/>
                </a:cxn>
                <a:cxn ang="0">
                  <a:pos x="176" y="22"/>
                </a:cxn>
                <a:cxn ang="0">
                  <a:pos x="172" y="14"/>
                </a:cxn>
                <a:cxn ang="0">
                  <a:pos x="164" y="10"/>
                </a:cxn>
                <a:cxn ang="0">
                  <a:pos x="158" y="6"/>
                </a:cxn>
                <a:cxn ang="0">
                  <a:pos x="150" y="2"/>
                </a:cxn>
                <a:cxn ang="0">
                  <a:pos x="140" y="0"/>
                </a:cxn>
                <a:cxn ang="0">
                  <a:pos x="132" y="2"/>
                </a:cxn>
                <a:cxn ang="0">
                  <a:pos x="124" y="4"/>
                </a:cxn>
                <a:cxn ang="0">
                  <a:pos x="116" y="8"/>
                </a:cxn>
                <a:cxn ang="0">
                  <a:pos x="108" y="12"/>
                </a:cxn>
                <a:cxn ang="0">
                  <a:pos x="100" y="20"/>
                </a:cxn>
                <a:cxn ang="0">
                  <a:pos x="92" y="30"/>
                </a:cxn>
                <a:cxn ang="0">
                  <a:pos x="92" y="30"/>
                </a:cxn>
                <a:cxn ang="0">
                  <a:pos x="86" y="22"/>
                </a:cxn>
                <a:cxn ang="0">
                  <a:pos x="78" y="14"/>
                </a:cxn>
                <a:cxn ang="0">
                  <a:pos x="70" y="8"/>
                </a:cxn>
                <a:cxn ang="0">
                  <a:pos x="60" y="4"/>
                </a:cxn>
                <a:cxn ang="0">
                  <a:pos x="52" y="4"/>
                </a:cxn>
                <a:cxn ang="0">
                  <a:pos x="44" y="4"/>
                </a:cxn>
                <a:cxn ang="0">
                  <a:pos x="36" y="6"/>
                </a:cxn>
                <a:cxn ang="0">
                  <a:pos x="28" y="8"/>
                </a:cxn>
                <a:cxn ang="0">
                  <a:pos x="20" y="14"/>
                </a:cxn>
                <a:cxn ang="0">
                  <a:pos x="14" y="18"/>
                </a:cxn>
                <a:cxn ang="0">
                  <a:pos x="8" y="26"/>
                </a:cxn>
                <a:cxn ang="0">
                  <a:pos x="4" y="34"/>
                </a:cxn>
                <a:cxn ang="0">
                  <a:pos x="2" y="42"/>
                </a:cxn>
                <a:cxn ang="0">
                  <a:pos x="0" y="50"/>
                </a:cxn>
                <a:cxn ang="0">
                  <a:pos x="0" y="60"/>
                </a:cxn>
                <a:cxn ang="0">
                  <a:pos x="2" y="70"/>
                </a:cxn>
                <a:cxn ang="0">
                  <a:pos x="2" y="70"/>
                </a:cxn>
                <a:cxn ang="0">
                  <a:pos x="8" y="82"/>
                </a:cxn>
                <a:cxn ang="0">
                  <a:pos x="16" y="92"/>
                </a:cxn>
                <a:cxn ang="0">
                  <a:pos x="26" y="104"/>
                </a:cxn>
                <a:cxn ang="0">
                  <a:pos x="36" y="112"/>
                </a:cxn>
                <a:cxn ang="0">
                  <a:pos x="60" y="130"/>
                </a:cxn>
                <a:cxn ang="0">
                  <a:pos x="84" y="144"/>
                </a:cxn>
                <a:cxn ang="0">
                  <a:pos x="84" y="84"/>
                </a:cxn>
                <a:cxn ang="0">
                  <a:pos x="102" y="84"/>
                </a:cxn>
              </a:cxnLst>
              <a:rect l="0" t="0" r="r" b="b"/>
              <a:pathLst>
                <a:path w="186" h="146">
                  <a:moveTo>
                    <a:pt x="102" y="84"/>
                  </a:moveTo>
                  <a:lnTo>
                    <a:pt x="102" y="146"/>
                  </a:lnTo>
                  <a:lnTo>
                    <a:pt x="102" y="146"/>
                  </a:lnTo>
                  <a:lnTo>
                    <a:pt x="126" y="130"/>
                  </a:lnTo>
                  <a:lnTo>
                    <a:pt x="150" y="112"/>
                  </a:lnTo>
                  <a:lnTo>
                    <a:pt x="162" y="102"/>
                  </a:lnTo>
                  <a:lnTo>
                    <a:pt x="172" y="90"/>
                  </a:lnTo>
                  <a:lnTo>
                    <a:pt x="180" y="78"/>
                  </a:lnTo>
                  <a:lnTo>
                    <a:pt x="184" y="64"/>
                  </a:lnTo>
                  <a:lnTo>
                    <a:pt x="184" y="64"/>
                  </a:lnTo>
                  <a:lnTo>
                    <a:pt x="186" y="54"/>
                  </a:lnTo>
                  <a:lnTo>
                    <a:pt x="186" y="46"/>
                  </a:lnTo>
                  <a:lnTo>
                    <a:pt x="184" y="36"/>
                  </a:lnTo>
                  <a:lnTo>
                    <a:pt x="182" y="28"/>
                  </a:lnTo>
                  <a:lnTo>
                    <a:pt x="176" y="22"/>
                  </a:lnTo>
                  <a:lnTo>
                    <a:pt x="172" y="14"/>
                  </a:lnTo>
                  <a:lnTo>
                    <a:pt x="164" y="10"/>
                  </a:lnTo>
                  <a:lnTo>
                    <a:pt x="158" y="6"/>
                  </a:lnTo>
                  <a:lnTo>
                    <a:pt x="150" y="2"/>
                  </a:lnTo>
                  <a:lnTo>
                    <a:pt x="140" y="0"/>
                  </a:lnTo>
                  <a:lnTo>
                    <a:pt x="132" y="2"/>
                  </a:lnTo>
                  <a:lnTo>
                    <a:pt x="124" y="4"/>
                  </a:lnTo>
                  <a:lnTo>
                    <a:pt x="116" y="8"/>
                  </a:lnTo>
                  <a:lnTo>
                    <a:pt x="108" y="12"/>
                  </a:lnTo>
                  <a:lnTo>
                    <a:pt x="100" y="20"/>
                  </a:lnTo>
                  <a:lnTo>
                    <a:pt x="92" y="30"/>
                  </a:lnTo>
                  <a:lnTo>
                    <a:pt x="92" y="30"/>
                  </a:lnTo>
                  <a:lnTo>
                    <a:pt x="86" y="22"/>
                  </a:lnTo>
                  <a:lnTo>
                    <a:pt x="78" y="14"/>
                  </a:lnTo>
                  <a:lnTo>
                    <a:pt x="70" y="8"/>
                  </a:lnTo>
                  <a:lnTo>
                    <a:pt x="60" y="4"/>
                  </a:lnTo>
                  <a:lnTo>
                    <a:pt x="52" y="4"/>
                  </a:lnTo>
                  <a:lnTo>
                    <a:pt x="44" y="4"/>
                  </a:lnTo>
                  <a:lnTo>
                    <a:pt x="36" y="6"/>
                  </a:lnTo>
                  <a:lnTo>
                    <a:pt x="28" y="8"/>
                  </a:lnTo>
                  <a:lnTo>
                    <a:pt x="20" y="14"/>
                  </a:lnTo>
                  <a:lnTo>
                    <a:pt x="14" y="18"/>
                  </a:lnTo>
                  <a:lnTo>
                    <a:pt x="8" y="26"/>
                  </a:lnTo>
                  <a:lnTo>
                    <a:pt x="4" y="34"/>
                  </a:lnTo>
                  <a:lnTo>
                    <a:pt x="2" y="42"/>
                  </a:lnTo>
                  <a:lnTo>
                    <a:pt x="0" y="50"/>
                  </a:lnTo>
                  <a:lnTo>
                    <a:pt x="0" y="60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8" y="82"/>
                  </a:lnTo>
                  <a:lnTo>
                    <a:pt x="16" y="92"/>
                  </a:lnTo>
                  <a:lnTo>
                    <a:pt x="26" y="104"/>
                  </a:lnTo>
                  <a:lnTo>
                    <a:pt x="36" y="112"/>
                  </a:lnTo>
                  <a:lnTo>
                    <a:pt x="60" y="130"/>
                  </a:lnTo>
                  <a:lnTo>
                    <a:pt x="84" y="144"/>
                  </a:lnTo>
                  <a:lnTo>
                    <a:pt x="84" y="84"/>
                  </a:lnTo>
                  <a:lnTo>
                    <a:pt x="102" y="84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97"/>
            <p:cNvSpPr>
              <a:spLocks noEditPoints="1"/>
            </p:cNvSpPr>
            <p:nvPr/>
          </p:nvSpPr>
          <p:spPr bwMode="auto">
            <a:xfrm>
              <a:off x="2997200" y="968375"/>
              <a:ext cx="288925" cy="250825"/>
            </a:xfrm>
            <a:custGeom>
              <a:avLst/>
              <a:gdLst/>
              <a:ahLst/>
              <a:cxnLst>
                <a:cxn ang="0">
                  <a:pos x="182" y="74"/>
                </a:cxn>
                <a:cxn ang="0">
                  <a:pos x="182" y="46"/>
                </a:cxn>
                <a:cxn ang="0">
                  <a:pos x="174" y="30"/>
                </a:cxn>
                <a:cxn ang="0">
                  <a:pos x="158" y="22"/>
                </a:cxn>
                <a:cxn ang="0">
                  <a:pos x="124" y="22"/>
                </a:cxn>
                <a:cxn ang="0">
                  <a:pos x="118" y="6"/>
                </a:cxn>
                <a:cxn ang="0">
                  <a:pos x="102" y="0"/>
                </a:cxn>
                <a:cxn ang="0">
                  <a:pos x="94" y="2"/>
                </a:cxn>
                <a:cxn ang="0">
                  <a:pos x="82" y="14"/>
                </a:cxn>
                <a:cxn ang="0">
                  <a:pos x="34" y="22"/>
                </a:cxn>
                <a:cxn ang="0">
                  <a:pos x="24" y="12"/>
                </a:cxn>
                <a:cxn ang="0">
                  <a:pos x="24" y="22"/>
                </a:cxn>
                <a:cxn ang="0">
                  <a:pos x="8" y="30"/>
                </a:cxn>
                <a:cxn ang="0">
                  <a:pos x="0" y="46"/>
                </a:cxn>
                <a:cxn ang="0">
                  <a:pos x="0" y="136"/>
                </a:cxn>
                <a:cxn ang="0">
                  <a:pos x="8" y="152"/>
                </a:cxn>
                <a:cxn ang="0">
                  <a:pos x="24" y="158"/>
                </a:cxn>
                <a:cxn ang="0">
                  <a:pos x="158" y="158"/>
                </a:cxn>
                <a:cxn ang="0">
                  <a:pos x="174" y="152"/>
                </a:cxn>
                <a:cxn ang="0">
                  <a:pos x="182" y="136"/>
                </a:cxn>
                <a:cxn ang="0">
                  <a:pos x="168" y="90"/>
                </a:cxn>
                <a:cxn ang="0">
                  <a:pos x="102" y="136"/>
                </a:cxn>
                <a:cxn ang="0">
                  <a:pos x="94" y="134"/>
                </a:cxn>
                <a:cxn ang="0">
                  <a:pos x="78" y="128"/>
                </a:cxn>
                <a:cxn ang="0">
                  <a:pos x="64" y="116"/>
                </a:cxn>
                <a:cxn ang="0">
                  <a:pos x="58" y="100"/>
                </a:cxn>
                <a:cxn ang="0">
                  <a:pos x="58" y="90"/>
                </a:cxn>
                <a:cxn ang="0">
                  <a:pos x="60" y="72"/>
                </a:cxn>
                <a:cxn ang="0">
                  <a:pos x="70" y="58"/>
                </a:cxn>
                <a:cxn ang="0">
                  <a:pos x="84" y="48"/>
                </a:cxn>
                <a:cxn ang="0">
                  <a:pos x="102" y="46"/>
                </a:cxn>
                <a:cxn ang="0">
                  <a:pos x="112" y="46"/>
                </a:cxn>
                <a:cxn ang="0">
                  <a:pos x="128" y="54"/>
                </a:cxn>
                <a:cxn ang="0">
                  <a:pos x="140" y="66"/>
                </a:cxn>
                <a:cxn ang="0">
                  <a:pos x="146" y="82"/>
                </a:cxn>
                <a:cxn ang="0">
                  <a:pos x="148" y="90"/>
                </a:cxn>
                <a:cxn ang="0">
                  <a:pos x="144" y="108"/>
                </a:cxn>
                <a:cxn ang="0">
                  <a:pos x="134" y="122"/>
                </a:cxn>
                <a:cxn ang="0">
                  <a:pos x="120" y="132"/>
                </a:cxn>
                <a:cxn ang="0">
                  <a:pos x="102" y="136"/>
                </a:cxn>
              </a:cxnLst>
              <a:rect l="0" t="0" r="r" b="b"/>
              <a:pathLst>
                <a:path w="182" h="158">
                  <a:moveTo>
                    <a:pt x="168" y="74"/>
                  </a:moveTo>
                  <a:lnTo>
                    <a:pt x="182" y="74"/>
                  </a:lnTo>
                  <a:lnTo>
                    <a:pt x="182" y="46"/>
                  </a:lnTo>
                  <a:lnTo>
                    <a:pt x="182" y="46"/>
                  </a:lnTo>
                  <a:lnTo>
                    <a:pt x="180" y="36"/>
                  </a:lnTo>
                  <a:lnTo>
                    <a:pt x="174" y="30"/>
                  </a:lnTo>
                  <a:lnTo>
                    <a:pt x="168" y="24"/>
                  </a:lnTo>
                  <a:lnTo>
                    <a:pt x="158" y="22"/>
                  </a:lnTo>
                  <a:lnTo>
                    <a:pt x="124" y="22"/>
                  </a:lnTo>
                  <a:lnTo>
                    <a:pt x="124" y="22"/>
                  </a:lnTo>
                  <a:lnTo>
                    <a:pt x="122" y="14"/>
                  </a:lnTo>
                  <a:lnTo>
                    <a:pt x="118" y="6"/>
                  </a:lnTo>
                  <a:lnTo>
                    <a:pt x="110" y="2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4" y="2"/>
                  </a:lnTo>
                  <a:lnTo>
                    <a:pt x="86" y="6"/>
                  </a:lnTo>
                  <a:lnTo>
                    <a:pt x="82" y="14"/>
                  </a:lnTo>
                  <a:lnTo>
                    <a:pt x="80" y="22"/>
                  </a:lnTo>
                  <a:lnTo>
                    <a:pt x="34" y="22"/>
                  </a:lnTo>
                  <a:lnTo>
                    <a:pt x="34" y="12"/>
                  </a:lnTo>
                  <a:lnTo>
                    <a:pt x="24" y="1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14" y="24"/>
                  </a:lnTo>
                  <a:lnTo>
                    <a:pt x="8" y="30"/>
                  </a:lnTo>
                  <a:lnTo>
                    <a:pt x="2" y="36"/>
                  </a:lnTo>
                  <a:lnTo>
                    <a:pt x="0" y="46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44"/>
                  </a:lnTo>
                  <a:lnTo>
                    <a:pt x="8" y="152"/>
                  </a:lnTo>
                  <a:lnTo>
                    <a:pt x="14" y="156"/>
                  </a:lnTo>
                  <a:lnTo>
                    <a:pt x="24" y="158"/>
                  </a:lnTo>
                  <a:lnTo>
                    <a:pt x="158" y="158"/>
                  </a:lnTo>
                  <a:lnTo>
                    <a:pt x="158" y="158"/>
                  </a:lnTo>
                  <a:lnTo>
                    <a:pt x="168" y="156"/>
                  </a:lnTo>
                  <a:lnTo>
                    <a:pt x="174" y="152"/>
                  </a:lnTo>
                  <a:lnTo>
                    <a:pt x="180" y="144"/>
                  </a:lnTo>
                  <a:lnTo>
                    <a:pt x="182" y="136"/>
                  </a:lnTo>
                  <a:lnTo>
                    <a:pt x="182" y="90"/>
                  </a:lnTo>
                  <a:lnTo>
                    <a:pt x="168" y="90"/>
                  </a:lnTo>
                  <a:lnTo>
                    <a:pt x="168" y="74"/>
                  </a:lnTo>
                  <a:close/>
                  <a:moveTo>
                    <a:pt x="102" y="136"/>
                  </a:moveTo>
                  <a:lnTo>
                    <a:pt x="102" y="136"/>
                  </a:lnTo>
                  <a:lnTo>
                    <a:pt x="94" y="134"/>
                  </a:lnTo>
                  <a:lnTo>
                    <a:pt x="84" y="132"/>
                  </a:lnTo>
                  <a:lnTo>
                    <a:pt x="78" y="128"/>
                  </a:lnTo>
                  <a:lnTo>
                    <a:pt x="70" y="122"/>
                  </a:lnTo>
                  <a:lnTo>
                    <a:pt x="64" y="116"/>
                  </a:lnTo>
                  <a:lnTo>
                    <a:pt x="60" y="108"/>
                  </a:lnTo>
                  <a:lnTo>
                    <a:pt x="58" y="100"/>
                  </a:lnTo>
                  <a:lnTo>
                    <a:pt x="58" y="90"/>
                  </a:lnTo>
                  <a:lnTo>
                    <a:pt x="58" y="90"/>
                  </a:lnTo>
                  <a:lnTo>
                    <a:pt x="58" y="82"/>
                  </a:lnTo>
                  <a:lnTo>
                    <a:pt x="60" y="72"/>
                  </a:lnTo>
                  <a:lnTo>
                    <a:pt x="64" y="66"/>
                  </a:lnTo>
                  <a:lnTo>
                    <a:pt x="70" y="58"/>
                  </a:lnTo>
                  <a:lnTo>
                    <a:pt x="78" y="54"/>
                  </a:lnTo>
                  <a:lnTo>
                    <a:pt x="84" y="48"/>
                  </a:lnTo>
                  <a:lnTo>
                    <a:pt x="94" y="46"/>
                  </a:lnTo>
                  <a:lnTo>
                    <a:pt x="102" y="46"/>
                  </a:lnTo>
                  <a:lnTo>
                    <a:pt x="102" y="46"/>
                  </a:lnTo>
                  <a:lnTo>
                    <a:pt x="112" y="46"/>
                  </a:lnTo>
                  <a:lnTo>
                    <a:pt x="120" y="48"/>
                  </a:lnTo>
                  <a:lnTo>
                    <a:pt x="128" y="54"/>
                  </a:lnTo>
                  <a:lnTo>
                    <a:pt x="134" y="58"/>
                  </a:lnTo>
                  <a:lnTo>
                    <a:pt x="140" y="66"/>
                  </a:lnTo>
                  <a:lnTo>
                    <a:pt x="144" y="72"/>
                  </a:lnTo>
                  <a:lnTo>
                    <a:pt x="146" y="82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6" y="100"/>
                  </a:lnTo>
                  <a:lnTo>
                    <a:pt x="144" y="108"/>
                  </a:lnTo>
                  <a:lnTo>
                    <a:pt x="140" y="116"/>
                  </a:lnTo>
                  <a:lnTo>
                    <a:pt x="134" y="122"/>
                  </a:lnTo>
                  <a:lnTo>
                    <a:pt x="128" y="128"/>
                  </a:lnTo>
                  <a:lnTo>
                    <a:pt x="120" y="132"/>
                  </a:lnTo>
                  <a:lnTo>
                    <a:pt x="112" y="134"/>
                  </a:lnTo>
                  <a:lnTo>
                    <a:pt x="102" y="136"/>
                  </a:lnTo>
                  <a:lnTo>
                    <a:pt x="102" y="136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3124200" y="1076325"/>
              <a:ext cx="69850" cy="7302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32"/>
                </a:cxn>
                <a:cxn ang="0">
                  <a:pos x="6" y="38"/>
                </a:cxn>
                <a:cxn ang="0">
                  <a:pos x="14" y="44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30" y="44"/>
                </a:cxn>
                <a:cxn ang="0">
                  <a:pos x="38" y="38"/>
                </a:cxn>
                <a:cxn ang="0">
                  <a:pos x="42" y="32"/>
                </a:cxn>
                <a:cxn ang="0">
                  <a:pos x="44" y="22"/>
                </a:cxn>
                <a:cxn ang="0">
                  <a:pos x="44" y="22"/>
                </a:cxn>
                <a:cxn ang="0">
                  <a:pos x="42" y="14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22" y="0"/>
                </a:cxn>
              </a:cxnLst>
              <a:rect l="0" t="0" r="r" b="b"/>
              <a:pathLst>
                <a:path w="44" h="46">
                  <a:moveTo>
                    <a:pt x="22" y="0"/>
                  </a:moveTo>
                  <a:lnTo>
                    <a:pt x="22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32"/>
                  </a:lnTo>
                  <a:lnTo>
                    <a:pt x="6" y="38"/>
                  </a:lnTo>
                  <a:lnTo>
                    <a:pt x="14" y="44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30" y="44"/>
                  </a:lnTo>
                  <a:lnTo>
                    <a:pt x="38" y="38"/>
                  </a:lnTo>
                  <a:lnTo>
                    <a:pt x="42" y="32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2" y="14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auto">
            <a:xfrm>
              <a:off x="3609975" y="1393825"/>
              <a:ext cx="28575" cy="2413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0" y="128"/>
                </a:cxn>
                <a:cxn ang="0">
                  <a:pos x="0" y="152"/>
                </a:cxn>
                <a:cxn ang="0">
                  <a:pos x="18" y="152"/>
                </a:cxn>
                <a:cxn ang="0">
                  <a:pos x="18" y="128"/>
                </a:cxn>
                <a:cxn ang="0">
                  <a:pos x="18" y="62"/>
                </a:cxn>
                <a:cxn ang="0">
                  <a:pos x="18" y="0"/>
                </a:cxn>
              </a:cxnLst>
              <a:rect l="0" t="0" r="r" b="b"/>
              <a:pathLst>
                <a:path w="18" h="152">
                  <a:moveTo>
                    <a:pt x="18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0" y="128"/>
                  </a:lnTo>
                  <a:lnTo>
                    <a:pt x="0" y="152"/>
                  </a:lnTo>
                  <a:lnTo>
                    <a:pt x="18" y="152"/>
                  </a:lnTo>
                  <a:lnTo>
                    <a:pt x="18" y="128"/>
                  </a:lnTo>
                  <a:lnTo>
                    <a:pt x="18" y="6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392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Rectangle 100"/>
            <p:cNvSpPr>
              <a:spLocks noChangeArrowheads="1"/>
            </p:cNvSpPr>
            <p:nvPr/>
          </p:nvSpPr>
          <p:spPr bwMode="auto">
            <a:xfrm>
              <a:off x="4660900" y="1873250"/>
              <a:ext cx="60325" cy="3813175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auto">
            <a:xfrm>
              <a:off x="4664075" y="1257300"/>
              <a:ext cx="219075" cy="98425"/>
            </a:xfrm>
            <a:custGeom>
              <a:avLst/>
              <a:gdLst/>
              <a:ahLst/>
              <a:cxnLst>
                <a:cxn ang="0">
                  <a:pos x="42" y="38"/>
                </a:cxn>
                <a:cxn ang="0">
                  <a:pos x="42" y="38"/>
                </a:cxn>
                <a:cxn ang="0">
                  <a:pos x="50" y="38"/>
                </a:cxn>
                <a:cxn ang="0">
                  <a:pos x="64" y="38"/>
                </a:cxn>
                <a:cxn ang="0">
                  <a:pos x="86" y="38"/>
                </a:cxn>
                <a:cxn ang="0">
                  <a:pos x="124" y="38"/>
                </a:cxn>
                <a:cxn ang="0">
                  <a:pos x="138" y="38"/>
                </a:cxn>
                <a:cxn ang="0">
                  <a:pos x="138" y="38"/>
                </a:cxn>
                <a:cxn ang="0">
                  <a:pos x="130" y="18"/>
                </a:cxn>
                <a:cxn ang="0">
                  <a:pos x="122" y="0"/>
                </a:cxn>
                <a:cxn ang="0">
                  <a:pos x="86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46" y="0"/>
                </a:cxn>
                <a:cxn ang="0">
                  <a:pos x="32" y="2"/>
                </a:cxn>
                <a:cxn ang="0">
                  <a:pos x="24" y="6"/>
                </a:cxn>
                <a:cxn ang="0">
                  <a:pos x="18" y="10"/>
                </a:cxn>
                <a:cxn ang="0">
                  <a:pos x="12" y="16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2" y="40"/>
                </a:cxn>
                <a:cxn ang="0">
                  <a:pos x="0" y="62"/>
                </a:cxn>
                <a:cxn ang="0">
                  <a:pos x="38" y="62"/>
                </a:cxn>
                <a:cxn ang="0">
                  <a:pos x="38" y="62"/>
                </a:cxn>
                <a:cxn ang="0">
                  <a:pos x="40" y="46"/>
                </a:cxn>
                <a:cxn ang="0">
                  <a:pos x="42" y="38"/>
                </a:cxn>
                <a:cxn ang="0">
                  <a:pos x="42" y="38"/>
                </a:cxn>
              </a:cxnLst>
              <a:rect l="0" t="0" r="r" b="b"/>
              <a:pathLst>
                <a:path w="138" h="62">
                  <a:moveTo>
                    <a:pt x="42" y="38"/>
                  </a:moveTo>
                  <a:lnTo>
                    <a:pt x="42" y="38"/>
                  </a:lnTo>
                  <a:lnTo>
                    <a:pt x="50" y="38"/>
                  </a:lnTo>
                  <a:lnTo>
                    <a:pt x="64" y="38"/>
                  </a:lnTo>
                  <a:lnTo>
                    <a:pt x="86" y="38"/>
                  </a:lnTo>
                  <a:lnTo>
                    <a:pt x="124" y="38"/>
                  </a:lnTo>
                  <a:lnTo>
                    <a:pt x="138" y="38"/>
                  </a:lnTo>
                  <a:lnTo>
                    <a:pt x="138" y="38"/>
                  </a:lnTo>
                  <a:lnTo>
                    <a:pt x="130" y="18"/>
                  </a:lnTo>
                  <a:lnTo>
                    <a:pt x="122" y="0"/>
                  </a:lnTo>
                  <a:lnTo>
                    <a:pt x="86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2" y="2"/>
                  </a:lnTo>
                  <a:lnTo>
                    <a:pt x="24" y="6"/>
                  </a:lnTo>
                  <a:lnTo>
                    <a:pt x="18" y="10"/>
                  </a:lnTo>
                  <a:lnTo>
                    <a:pt x="12" y="16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2" y="40"/>
                  </a:lnTo>
                  <a:lnTo>
                    <a:pt x="0" y="62"/>
                  </a:lnTo>
                  <a:lnTo>
                    <a:pt x="38" y="62"/>
                  </a:lnTo>
                  <a:lnTo>
                    <a:pt x="38" y="62"/>
                  </a:lnTo>
                  <a:lnTo>
                    <a:pt x="40" y="46"/>
                  </a:lnTo>
                  <a:lnTo>
                    <a:pt x="42" y="38"/>
                  </a:lnTo>
                  <a:lnTo>
                    <a:pt x="42" y="3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4924425" y="777875"/>
              <a:ext cx="114300" cy="539750"/>
            </a:xfrm>
            <a:custGeom>
              <a:avLst/>
              <a:gdLst/>
              <a:ahLst/>
              <a:cxnLst>
                <a:cxn ang="0">
                  <a:pos x="34" y="180"/>
                </a:cxn>
                <a:cxn ang="0">
                  <a:pos x="34" y="180"/>
                </a:cxn>
                <a:cxn ang="0">
                  <a:pos x="34" y="208"/>
                </a:cxn>
                <a:cxn ang="0">
                  <a:pos x="34" y="208"/>
                </a:cxn>
                <a:cxn ang="0">
                  <a:pos x="34" y="270"/>
                </a:cxn>
                <a:cxn ang="0">
                  <a:pos x="32" y="290"/>
                </a:cxn>
                <a:cxn ang="0">
                  <a:pos x="30" y="296"/>
                </a:cxn>
                <a:cxn ang="0">
                  <a:pos x="28" y="300"/>
                </a:cxn>
                <a:cxn ang="0">
                  <a:pos x="28" y="300"/>
                </a:cxn>
                <a:cxn ang="0">
                  <a:pos x="26" y="300"/>
                </a:cxn>
                <a:cxn ang="0">
                  <a:pos x="14" y="302"/>
                </a:cxn>
                <a:cxn ang="0">
                  <a:pos x="0" y="302"/>
                </a:cxn>
                <a:cxn ang="0">
                  <a:pos x="0" y="302"/>
                </a:cxn>
                <a:cxn ang="0">
                  <a:pos x="8" y="320"/>
                </a:cxn>
                <a:cxn ang="0">
                  <a:pos x="12" y="340"/>
                </a:cxn>
                <a:cxn ang="0">
                  <a:pos x="14" y="340"/>
                </a:cxn>
                <a:cxn ang="0">
                  <a:pos x="14" y="340"/>
                </a:cxn>
                <a:cxn ang="0">
                  <a:pos x="24" y="338"/>
                </a:cxn>
                <a:cxn ang="0">
                  <a:pos x="36" y="338"/>
                </a:cxn>
                <a:cxn ang="0">
                  <a:pos x="46" y="334"/>
                </a:cxn>
                <a:cxn ang="0">
                  <a:pos x="56" y="326"/>
                </a:cxn>
                <a:cxn ang="0">
                  <a:pos x="56" y="326"/>
                </a:cxn>
                <a:cxn ang="0">
                  <a:pos x="60" y="320"/>
                </a:cxn>
                <a:cxn ang="0">
                  <a:pos x="66" y="312"/>
                </a:cxn>
                <a:cxn ang="0">
                  <a:pos x="68" y="302"/>
                </a:cxn>
                <a:cxn ang="0">
                  <a:pos x="70" y="288"/>
                </a:cxn>
                <a:cxn ang="0">
                  <a:pos x="72" y="256"/>
                </a:cxn>
                <a:cxn ang="0">
                  <a:pos x="72" y="208"/>
                </a:cxn>
                <a:cxn ang="0">
                  <a:pos x="72" y="208"/>
                </a:cxn>
                <a:cxn ang="0">
                  <a:pos x="72" y="180"/>
                </a:cxn>
                <a:cxn ang="0">
                  <a:pos x="72" y="112"/>
                </a:cxn>
                <a:cxn ang="0">
                  <a:pos x="72" y="7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52" y="4"/>
                </a:cxn>
                <a:cxn ang="0">
                  <a:pos x="34" y="6"/>
                </a:cxn>
                <a:cxn ang="0">
                  <a:pos x="34" y="86"/>
                </a:cxn>
                <a:cxn ang="0">
                  <a:pos x="34" y="130"/>
                </a:cxn>
                <a:cxn ang="0">
                  <a:pos x="34" y="180"/>
                </a:cxn>
              </a:cxnLst>
              <a:rect l="0" t="0" r="r" b="b"/>
              <a:pathLst>
                <a:path w="72" h="340">
                  <a:moveTo>
                    <a:pt x="34" y="180"/>
                  </a:moveTo>
                  <a:lnTo>
                    <a:pt x="34" y="180"/>
                  </a:lnTo>
                  <a:lnTo>
                    <a:pt x="34" y="208"/>
                  </a:lnTo>
                  <a:lnTo>
                    <a:pt x="34" y="208"/>
                  </a:lnTo>
                  <a:lnTo>
                    <a:pt x="34" y="270"/>
                  </a:lnTo>
                  <a:lnTo>
                    <a:pt x="32" y="290"/>
                  </a:lnTo>
                  <a:lnTo>
                    <a:pt x="30" y="296"/>
                  </a:lnTo>
                  <a:lnTo>
                    <a:pt x="28" y="300"/>
                  </a:lnTo>
                  <a:lnTo>
                    <a:pt x="28" y="300"/>
                  </a:lnTo>
                  <a:lnTo>
                    <a:pt x="26" y="300"/>
                  </a:lnTo>
                  <a:lnTo>
                    <a:pt x="14" y="302"/>
                  </a:lnTo>
                  <a:lnTo>
                    <a:pt x="0" y="302"/>
                  </a:lnTo>
                  <a:lnTo>
                    <a:pt x="0" y="302"/>
                  </a:lnTo>
                  <a:lnTo>
                    <a:pt x="8" y="320"/>
                  </a:lnTo>
                  <a:lnTo>
                    <a:pt x="12" y="340"/>
                  </a:lnTo>
                  <a:lnTo>
                    <a:pt x="14" y="340"/>
                  </a:lnTo>
                  <a:lnTo>
                    <a:pt x="14" y="340"/>
                  </a:lnTo>
                  <a:lnTo>
                    <a:pt x="24" y="338"/>
                  </a:lnTo>
                  <a:lnTo>
                    <a:pt x="36" y="338"/>
                  </a:lnTo>
                  <a:lnTo>
                    <a:pt x="46" y="334"/>
                  </a:lnTo>
                  <a:lnTo>
                    <a:pt x="56" y="326"/>
                  </a:lnTo>
                  <a:lnTo>
                    <a:pt x="56" y="326"/>
                  </a:lnTo>
                  <a:lnTo>
                    <a:pt x="60" y="320"/>
                  </a:lnTo>
                  <a:lnTo>
                    <a:pt x="66" y="312"/>
                  </a:lnTo>
                  <a:lnTo>
                    <a:pt x="68" y="302"/>
                  </a:lnTo>
                  <a:lnTo>
                    <a:pt x="70" y="288"/>
                  </a:lnTo>
                  <a:lnTo>
                    <a:pt x="72" y="256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72" y="180"/>
                  </a:lnTo>
                  <a:lnTo>
                    <a:pt x="72" y="112"/>
                  </a:lnTo>
                  <a:lnTo>
                    <a:pt x="72" y="7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52" y="4"/>
                  </a:lnTo>
                  <a:lnTo>
                    <a:pt x="34" y="6"/>
                  </a:lnTo>
                  <a:lnTo>
                    <a:pt x="34" y="86"/>
                  </a:lnTo>
                  <a:lnTo>
                    <a:pt x="34" y="130"/>
                  </a:lnTo>
                  <a:lnTo>
                    <a:pt x="34" y="18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auto">
            <a:xfrm>
              <a:off x="4660900" y="1416050"/>
              <a:ext cx="60325" cy="476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18" y="22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8" y="0"/>
                </a:cxn>
                <a:cxn ang="0">
                  <a:pos x="0" y="0"/>
                </a:cxn>
              </a:cxnLst>
              <a:rect l="0" t="0" r="r" b="b"/>
              <a:pathLst>
                <a:path w="38" h="30">
                  <a:moveTo>
                    <a:pt x="0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8" y="22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4660900" y="1504950"/>
              <a:ext cx="60325" cy="307975"/>
            </a:xfrm>
            <a:custGeom>
              <a:avLst/>
              <a:gdLst/>
              <a:ahLst/>
              <a:cxnLst>
                <a:cxn ang="0">
                  <a:pos x="38" y="94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18" y="6"/>
                </a:cxn>
                <a:cxn ang="0">
                  <a:pos x="0" y="16"/>
                </a:cxn>
                <a:cxn ang="0">
                  <a:pos x="0" y="72"/>
                </a:cxn>
                <a:cxn ang="0">
                  <a:pos x="0" y="114"/>
                </a:cxn>
                <a:cxn ang="0">
                  <a:pos x="0" y="194"/>
                </a:cxn>
                <a:cxn ang="0">
                  <a:pos x="38" y="194"/>
                </a:cxn>
                <a:cxn ang="0">
                  <a:pos x="38" y="148"/>
                </a:cxn>
                <a:cxn ang="0">
                  <a:pos x="38" y="94"/>
                </a:cxn>
              </a:cxnLst>
              <a:rect l="0" t="0" r="r" b="b"/>
              <a:pathLst>
                <a:path w="38" h="194">
                  <a:moveTo>
                    <a:pt x="38" y="94"/>
                  </a:moveTo>
                  <a:lnTo>
                    <a:pt x="38" y="0"/>
                  </a:lnTo>
                  <a:lnTo>
                    <a:pt x="38" y="0"/>
                  </a:lnTo>
                  <a:lnTo>
                    <a:pt x="18" y="6"/>
                  </a:lnTo>
                  <a:lnTo>
                    <a:pt x="0" y="16"/>
                  </a:lnTo>
                  <a:lnTo>
                    <a:pt x="0" y="72"/>
                  </a:lnTo>
                  <a:lnTo>
                    <a:pt x="0" y="114"/>
                  </a:lnTo>
                  <a:lnTo>
                    <a:pt x="0" y="194"/>
                  </a:lnTo>
                  <a:lnTo>
                    <a:pt x="38" y="194"/>
                  </a:lnTo>
                  <a:lnTo>
                    <a:pt x="38" y="148"/>
                  </a:lnTo>
                  <a:lnTo>
                    <a:pt x="38" y="9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auto">
            <a:xfrm>
              <a:off x="4476750" y="0"/>
              <a:ext cx="933450" cy="7874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68" y="14"/>
                </a:cxn>
                <a:cxn ang="0">
                  <a:pos x="46" y="46"/>
                </a:cxn>
                <a:cxn ang="0">
                  <a:pos x="28" y="80"/>
                </a:cxn>
                <a:cxn ang="0">
                  <a:pos x="14" y="116"/>
                </a:cxn>
                <a:cxn ang="0">
                  <a:pos x="8" y="136"/>
                </a:cxn>
                <a:cxn ang="0">
                  <a:pos x="0" y="194"/>
                </a:cxn>
                <a:cxn ang="0">
                  <a:pos x="4" y="252"/>
                </a:cxn>
                <a:cxn ang="0">
                  <a:pos x="20" y="308"/>
                </a:cxn>
                <a:cxn ang="0">
                  <a:pos x="44" y="358"/>
                </a:cxn>
                <a:cxn ang="0">
                  <a:pos x="78" y="402"/>
                </a:cxn>
                <a:cxn ang="0">
                  <a:pos x="120" y="440"/>
                </a:cxn>
                <a:cxn ang="0">
                  <a:pos x="170" y="470"/>
                </a:cxn>
                <a:cxn ang="0">
                  <a:pos x="228" y="488"/>
                </a:cxn>
                <a:cxn ang="0">
                  <a:pos x="250" y="494"/>
                </a:cxn>
                <a:cxn ang="0">
                  <a:pos x="294" y="496"/>
                </a:cxn>
                <a:cxn ang="0">
                  <a:pos x="316" y="496"/>
                </a:cxn>
                <a:cxn ang="0">
                  <a:pos x="354" y="490"/>
                </a:cxn>
                <a:cxn ang="0">
                  <a:pos x="376" y="486"/>
                </a:cxn>
                <a:cxn ang="0">
                  <a:pos x="418" y="470"/>
                </a:cxn>
                <a:cxn ang="0">
                  <a:pos x="438" y="460"/>
                </a:cxn>
                <a:cxn ang="0">
                  <a:pos x="476" y="434"/>
                </a:cxn>
                <a:cxn ang="0">
                  <a:pos x="494" y="418"/>
                </a:cxn>
                <a:cxn ang="0">
                  <a:pos x="526" y="382"/>
                </a:cxn>
                <a:cxn ang="0">
                  <a:pos x="554" y="340"/>
                </a:cxn>
                <a:cxn ang="0">
                  <a:pos x="574" y="294"/>
                </a:cxn>
                <a:cxn ang="0">
                  <a:pos x="580" y="270"/>
                </a:cxn>
                <a:cxn ang="0">
                  <a:pos x="586" y="232"/>
                </a:cxn>
                <a:cxn ang="0">
                  <a:pos x="584" y="160"/>
                </a:cxn>
                <a:cxn ang="0">
                  <a:pos x="566" y="90"/>
                </a:cxn>
                <a:cxn ang="0">
                  <a:pos x="530" y="28"/>
                </a:cxn>
                <a:cxn ang="0">
                  <a:pos x="508" y="0"/>
                </a:cxn>
              </a:cxnLst>
              <a:rect l="0" t="0" r="r" b="b"/>
              <a:pathLst>
                <a:path w="588" h="496">
                  <a:moveTo>
                    <a:pt x="508" y="0"/>
                  </a:moveTo>
                  <a:lnTo>
                    <a:pt x="80" y="0"/>
                  </a:lnTo>
                  <a:lnTo>
                    <a:pt x="80" y="0"/>
                  </a:lnTo>
                  <a:lnTo>
                    <a:pt x="68" y="14"/>
                  </a:lnTo>
                  <a:lnTo>
                    <a:pt x="56" y="30"/>
                  </a:lnTo>
                  <a:lnTo>
                    <a:pt x="46" y="46"/>
                  </a:lnTo>
                  <a:lnTo>
                    <a:pt x="36" y="62"/>
                  </a:lnTo>
                  <a:lnTo>
                    <a:pt x="28" y="80"/>
                  </a:lnTo>
                  <a:lnTo>
                    <a:pt x="20" y="98"/>
                  </a:lnTo>
                  <a:lnTo>
                    <a:pt x="14" y="116"/>
                  </a:lnTo>
                  <a:lnTo>
                    <a:pt x="8" y="136"/>
                  </a:lnTo>
                  <a:lnTo>
                    <a:pt x="8" y="136"/>
                  </a:lnTo>
                  <a:lnTo>
                    <a:pt x="2" y="166"/>
                  </a:lnTo>
                  <a:lnTo>
                    <a:pt x="0" y="194"/>
                  </a:lnTo>
                  <a:lnTo>
                    <a:pt x="0" y="224"/>
                  </a:lnTo>
                  <a:lnTo>
                    <a:pt x="4" y="252"/>
                  </a:lnTo>
                  <a:lnTo>
                    <a:pt x="10" y="280"/>
                  </a:lnTo>
                  <a:lnTo>
                    <a:pt x="20" y="308"/>
                  </a:lnTo>
                  <a:lnTo>
                    <a:pt x="30" y="334"/>
                  </a:lnTo>
                  <a:lnTo>
                    <a:pt x="44" y="358"/>
                  </a:lnTo>
                  <a:lnTo>
                    <a:pt x="60" y="382"/>
                  </a:lnTo>
                  <a:lnTo>
                    <a:pt x="78" y="402"/>
                  </a:lnTo>
                  <a:lnTo>
                    <a:pt x="98" y="422"/>
                  </a:lnTo>
                  <a:lnTo>
                    <a:pt x="120" y="440"/>
                  </a:lnTo>
                  <a:lnTo>
                    <a:pt x="146" y="456"/>
                  </a:lnTo>
                  <a:lnTo>
                    <a:pt x="170" y="470"/>
                  </a:lnTo>
                  <a:lnTo>
                    <a:pt x="198" y="480"/>
                  </a:lnTo>
                  <a:lnTo>
                    <a:pt x="228" y="488"/>
                  </a:lnTo>
                  <a:lnTo>
                    <a:pt x="228" y="488"/>
                  </a:lnTo>
                  <a:lnTo>
                    <a:pt x="250" y="494"/>
                  </a:lnTo>
                  <a:lnTo>
                    <a:pt x="272" y="496"/>
                  </a:lnTo>
                  <a:lnTo>
                    <a:pt x="294" y="496"/>
                  </a:lnTo>
                  <a:lnTo>
                    <a:pt x="316" y="496"/>
                  </a:lnTo>
                  <a:lnTo>
                    <a:pt x="316" y="496"/>
                  </a:lnTo>
                  <a:lnTo>
                    <a:pt x="334" y="494"/>
                  </a:lnTo>
                  <a:lnTo>
                    <a:pt x="354" y="490"/>
                  </a:lnTo>
                  <a:lnTo>
                    <a:pt x="354" y="490"/>
                  </a:lnTo>
                  <a:lnTo>
                    <a:pt x="376" y="486"/>
                  </a:lnTo>
                  <a:lnTo>
                    <a:pt x="398" y="478"/>
                  </a:lnTo>
                  <a:lnTo>
                    <a:pt x="418" y="470"/>
                  </a:lnTo>
                  <a:lnTo>
                    <a:pt x="438" y="460"/>
                  </a:lnTo>
                  <a:lnTo>
                    <a:pt x="438" y="460"/>
                  </a:lnTo>
                  <a:lnTo>
                    <a:pt x="458" y="448"/>
                  </a:lnTo>
                  <a:lnTo>
                    <a:pt x="476" y="434"/>
                  </a:lnTo>
                  <a:lnTo>
                    <a:pt x="476" y="434"/>
                  </a:lnTo>
                  <a:lnTo>
                    <a:pt x="494" y="418"/>
                  </a:lnTo>
                  <a:lnTo>
                    <a:pt x="512" y="400"/>
                  </a:lnTo>
                  <a:lnTo>
                    <a:pt x="526" y="382"/>
                  </a:lnTo>
                  <a:lnTo>
                    <a:pt x="540" y="362"/>
                  </a:lnTo>
                  <a:lnTo>
                    <a:pt x="554" y="340"/>
                  </a:lnTo>
                  <a:lnTo>
                    <a:pt x="564" y="318"/>
                  </a:lnTo>
                  <a:lnTo>
                    <a:pt x="574" y="294"/>
                  </a:lnTo>
                  <a:lnTo>
                    <a:pt x="580" y="270"/>
                  </a:lnTo>
                  <a:lnTo>
                    <a:pt x="580" y="270"/>
                  </a:lnTo>
                  <a:lnTo>
                    <a:pt x="584" y="252"/>
                  </a:lnTo>
                  <a:lnTo>
                    <a:pt x="586" y="232"/>
                  </a:lnTo>
                  <a:lnTo>
                    <a:pt x="588" y="196"/>
                  </a:lnTo>
                  <a:lnTo>
                    <a:pt x="584" y="160"/>
                  </a:lnTo>
                  <a:lnTo>
                    <a:pt x="578" y="124"/>
                  </a:lnTo>
                  <a:lnTo>
                    <a:pt x="566" y="90"/>
                  </a:lnTo>
                  <a:lnTo>
                    <a:pt x="550" y="58"/>
                  </a:lnTo>
                  <a:lnTo>
                    <a:pt x="530" y="28"/>
                  </a:lnTo>
                  <a:lnTo>
                    <a:pt x="508" y="0"/>
                  </a:lnTo>
                  <a:lnTo>
                    <a:pt x="508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3937000" y="1546225"/>
              <a:ext cx="117475" cy="219075"/>
            </a:xfrm>
            <a:custGeom>
              <a:avLst/>
              <a:gdLst/>
              <a:ahLst/>
              <a:cxnLst>
                <a:cxn ang="0">
                  <a:pos x="44" y="84"/>
                </a:cxn>
                <a:cxn ang="0">
                  <a:pos x="44" y="90"/>
                </a:cxn>
                <a:cxn ang="0">
                  <a:pos x="54" y="112"/>
                </a:cxn>
                <a:cxn ang="0">
                  <a:pos x="74" y="130"/>
                </a:cxn>
                <a:cxn ang="0">
                  <a:pos x="68" y="112"/>
                </a:cxn>
                <a:cxn ang="0">
                  <a:pos x="64" y="94"/>
                </a:cxn>
                <a:cxn ang="0">
                  <a:pos x="56" y="60"/>
                </a:cxn>
                <a:cxn ang="0">
                  <a:pos x="42" y="36"/>
                </a:cxn>
                <a:cxn ang="0">
                  <a:pos x="20" y="12"/>
                </a:cxn>
                <a:cxn ang="0">
                  <a:pos x="4" y="0"/>
                </a:cxn>
                <a:cxn ang="0">
                  <a:pos x="0" y="32"/>
                </a:cxn>
                <a:cxn ang="0">
                  <a:pos x="6" y="64"/>
                </a:cxn>
                <a:cxn ang="0">
                  <a:pos x="18" y="94"/>
                </a:cxn>
                <a:cxn ang="0">
                  <a:pos x="38" y="118"/>
                </a:cxn>
                <a:cxn ang="0">
                  <a:pos x="48" y="126"/>
                </a:cxn>
                <a:cxn ang="0">
                  <a:pos x="60" y="132"/>
                </a:cxn>
                <a:cxn ang="0">
                  <a:pos x="70" y="138"/>
                </a:cxn>
                <a:cxn ang="0">
                  <a:pos x="48" y="118"/>
                </a:cxn>
                <a:cxn ang="0">
                  <a:pos x="36" y="94"/>
                </a:cxn>
                <a:cxn ang="0">
                  <a:pos x="30" y="90"/>
                </a:cxn>
                <a:cxn ang="0">
                  <a:pos x="26" y="86"/>
                </a:cxn>
                <a:cxn ang="0">
                  <a:pos x="20" y="82"/>
                </a:cxn>
                <a:cxn ang="0">
                  <a:pos x="20" y="82"/>
                </a:cxn>
                <a:cxn ang="0">
                  <a:pos x="20" y="82"/>
                </a:cxn>
                <a:cxn ang="0">
                  <a:pos x="20" y="80"/>
                </a:cxn>
                <a:cxn ang="0">
                  <a:pos x="20" y="78"/>
                </a:cxn>
                <a:cxn ang="0">
                  <a:pos x="22" y="78"/>
                </a:cxn>
                <a:cxn ang="0">
                  <a:pos x="22" y="78"/>
                </a:cxn>
                <a:cxn ang="0">
                  <a:pos x="28" y="82"/>
                </a:cxn>
                <a:cxn ang="0">
                  <a:pos x="34" y="86"/>
                </a:cxn>
                <a:cxn ang="0">
                  <a:pos x="34" y="86"/>
                </a:cxn>
                <a:cxn ang="0">
                  <a:pos x="26" y="60"/>
                </a:cxn>
                <a:cxn ang="0">
                  <a:pos x="24" y="50"/>
                </a:cxn>
                <a:cxn ang="0">
                  <a:pos x="24" y="48"/>
                </a:cxn>
                <a:cxn ang="0">
                  <a:pos x="26" y="46"/>
                </a:cxn>
                <a:cxn ang="0">
                  <a:pos x="32" y="48"/>
                </a:cxn>
                <a:cxn ang="0">
                  <a:pos x="36" y="58"/>
                </a:cxn>
                <a:cxn ang="0">
                  <a:pos x="40" y="78"/>
                </a:cxn>
                <a:cxn ang="0">
                  <a:pos x="44" y="70"/>
                </a:cxn>
                <a:cxn ang="0">
                  <a:pos x="48" y="58"/>
                </a:cxn>
                <a:cxn ang="0">
                  <a:pos x="52" y="56"/>
                </a:cxn>
                <a:cxn ang="0">
                  <a:pos x="52" y="58"/>
                </a:cxn>
                <a:cxn ang="0">
                  <a:pos x="52" y="60"/>
                </a:cxn>
                <a:cxn ang="0">
                  <a:pos x="44" y="84"/>
                </a:cxn>
              </a:cxnLst>
              <a:rect l="0" t="0" r="r" b="b"/>
              <a:pathLst>
                <a:path w="74" h="138">
                  <a:moveTo>
                    <a:pt x="44" y="84"/>
                  </a:moveTo>
                  <a:lnTo>
                    <a:pt x="44" y="84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48" y="102"/>
                  </a:lnTo>
                  <a:lnTo>
                    <a:pt x="54" y="112"/>
                  </a:lnTo>
                  <a:lnTo>
                    <a:pt x="64" y="120"/>
                  </a:lnTo>
                  <a:lnTo>
                    <a:pt x="74" y="130"/>
                  </a:lnTo>
                  <a:lnTo>
                    <a:pt x="74" y="130"/>
                  </a:lnTo>
                  <a:lnTo>
                    <a:pt x="68" y="112"/>
                  </a:lnTo>
                  <a:lnTo>
                    <a:pt x="64" y="94"/>
                  </a:lnTo>
                  <a:lnTo>
                    <a:pt x="64" y="94"/>
                  </a:lnTo>
                  <a:lnTo>
                    <a:pt x="60" y="72"/>
                  </a:lnTo>
                  <a:lnTo>
                    <a:pt x="56" y="60"/>
                  </a:lnTo>
                  <a:lnTo>
                    <a:pt x="50" y="48"/>
                  </a:lnTo>
                  <a:lnTo>
                    <a:pt x="42" y="36"/>
                  </a:lnTo>
                  <a:lnTo>
                    <a:pt x="32" y="24"/>
                  </a:lnTo>
                  <a:lnTo>
                    <a:pt x="20" y="1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2" y="48"/>
                  </a:lnTo>
                  <a:lnTo>
                    <a:pt x="6" y="64"/>
                  </a:lnTo>
                  <a:lnTo>
                    <a:pt x="10" y="80"/>
                  </a:lnTo>
                  <a:lnTo>
                    <a:pt x="18" y="94"/>
                  </a:lnTo>
                  <a:lnTo>
                    <a:pt x="28" y="106"/>
                  </a:lnTo>
                  <a:lnTo>
                    <a:pt x="38" y="118"/>
                  </a:lnTo>
                  <a:lnTo>
                    <a:pt x="38" y="118"/>
                  </a:lnTo>
                  <a:lnTo>
                    <a:pt x="48" y="126"/>
                  </a:lnTo>
                  <a:lnTo>
                    <a:pt x="60" y="132"/>
                  </a:lnTo>
                  <a:lnTo>
                    <a:pt x="60" y="132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8" y="128"/>
                  </a:lnTo>
                  <a:lnTo>
                    <a:pt x="48" y="118"/>
                  </a:lnTo>
                  <a:lnTo>
                    <a:pt x="42" y="106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0" y="90"/>
                  </a:lnTo>
                  <a:lnTo>
                    <a:pt x="30" y="90"/>
                  </a:lnTo>
                  <a:lnTo>
                    <a:pt x="26" y="86"/>
                  </a:lnTo>
                  <a:lnTo>
                    <a:pt x="26" y="86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18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78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28" y="82"/>
                  </a:lnTo>
                  <a:lnTo>
                    <a:pt x="28" y="82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34" y="86"/>
                  </a:lnTo>
                  <a:lnTo>
                    <a:pt x="26" y="60"/>
                  </a:lnTo>
                  <a:lnTo>
                    <a:pt x="26" y="60"/>
                  </a:lnTo>
                  <a:lnTo>
                    <a:pt x="24" y="50"/>
                  </a:lnTo>
                  <a:lnTo>
                    <a:pt x="24" y="50"/>
                  </a:lnTo>
                  <a:lnTo>
                    <a:pt x="24" y="48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4" y="70"/>
                  </a:lnTo>
                  <a:lnTo>
                    <a:pt x="48" y="58"/>
                  </a:lnTo>
                  <a:lnTo>
                    <a:pt x="48" y="58"/>
                  </a:lnTo>
                  <a:lnTo>
                    <a:pt x="50" y="56"/>
                  </a:lnTo>
                  <a:lnTo>
                    <a:pt x="52" y="56"/>
                  </a:lnTo>
                  <a:lnTo>
                    <a:pt x="52" y="56"/>
                  </a:lnTo>
                  <a:lnTo>
                    <a:pt x="52" y="58"/>
                  </a:lnTo>
                  <a:lnTo>
                    <a:pt x="52" y="60"/>
                  </a:lnTo>
                  <a:lnTo>
                    <a:pt x="52" y="60"/>
                  </a:lnTo>
                  <a:lnTo>
                    <a:pt x="46" y="74"/>
                  </a:lnTo>
                  <a:lnTo>
                    <a:pt x="44" y="84"/>
                  </a:lnTo>
                  <a:lnTo>
                    <a:pt x="44" y="84"/>
                  </a:lnTo>
                  <a:close/>
                </a:path>
              </a:pathLst>
            </a:custGeom>
            <a:solidFill>
              <a:srgbClr val="246D0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auto">
            <a:xfrm>
              <a:off x="3825875" y="1295400"/>
              <a:ext cx="600075" cy="600075"/>
            </a:xfrm>
            <a:custGeom>
              <a:avLst/>
              <a:gdLst/>
              <a:ahLst/>
              <a:cxnLst>
                <a:cxn ang="0">
                  <a:pos x="324" y="58"/>
                </a:cxn>
                <a:cxn ang="0">
                  <a:pos x="296" y="34"/>
                </a:cxn>
                <a:cxn ang="0">
                  <a:pos x="262" y="16"/>
                </a:cxn>
                <a:cxn ang="0">
                  <a:pos x="228" y="4"/>
                </a:cxn>
                <a:cxn ang="0">
                  <a:pos x="192" y="0"/>
                </a:cxn>
                <a:cxn ang="0">
                  <a:pos x="156" y="4"/>
                </a:cxn>
                <a:cxn ang="0">
                  <a:pos x="120" y="14"/>
                </a:cxn>
                <a:cxn ang="0">
                  <a:pos x="88" y="30"/>
                </a:cxn>
                <a:cxn ang="0">
                  <a:pos x="58" y="54"/>
                </a:cxn>
                <a:cxn ang="0">
                  <a:pos x="44" y="68"/>
                </a:cxn>
                <a:cxn ang="0">
                  <a:pos x="22" y="98"/>
                </a:cxn>
                <a:cxn ang="0">
                  <a:pos x="8" y="132"/>
                </a:cxn>
                <a:cxn ang="0">
                  <a:pos x="0" y="168"/>
                </a:cxn>
                <a:cxn ang="0">
                  <a:pos x="0" y="204"/>
                </a:cxn>
                <a:cxn ang="0">
                  <a:pos x="6" y="240"/>
                </a:cxn>
                <a:cxn ang="0">
                  <a:pos x="20" y="274"/>
                </a:cxn>
                <a:cxn ang="0">
                  <a:pos x="40" y="306"/>
                </a:cxn>
                <a:cxn ang="0">
                  <a:pos x="52" y="320"/>
                </a:cxn>
                <a:cxn ang="0">
                  <a:pos x="82" y="346"/>
                </a:cxn>
                <a:cxn ang="0">
                  <a:pos x="114" y="364"/>
                </a:cxn>
                <a:cxn ang="0">
                  <a:pos x="148" y="374"/>
                </a:cxn>
                <a:cxn ang="0">
                  <a:pos x="184" y="378"/>
                </a:cxn>
                <a:cxn ang="0">
                  <a:pos x="220" y="376"/>
                </a:cxn>
                <a:cxn ang="0">
                  <a:pos x="256" y="366"/>
                </a:cxn>
                <a:cxn ang="0">
                  <a:pos x="290" y="350"/>
                </a:cxn>
                <a:cxn ang="0">
                  <a:pos x="320" y="326"/>
                </a:cxn>
                <a:cxn ang="0">
                  <a:pos x="332" y="312"/>
                </a:cxn>
                <a:cxn ang="0">
                  <a:pos x="354" y="280"/>
                </a:cxn>
                <a:cxn ang="0">
                  <a:pos x="368" y="248"/>
                </a:cxn>
                <a:cxn ang="0">
                  <a:pos x="376" y="212"/>
                </a:cxn>
                <a:cxn ang="0">
                  <a:pos x="376" y="176"/>
                </a:cxn>
                <a:cxn ang="0">
                  <a:pos x="370" y="140"/>
                </a:cxn>
                <a:cxn ang="0">
                  <a:pos x="358" y="106"/>
                </a:cxn>
                <a:cxn ang="0">
                  <a:pos x="338" y="74"/>
                </a:cxn>
                <a:cxn ang="0">
                  <a:pos x="324" y="58"/>
                </a:cxn>
              </a:cxnLst>
              <a:rect l="0" t="0" r="r" b="b"/>
              <a:pathLst>
                <a:path w="378" h="378">
                  <a:moveTo>
                    <a:pt x="324" y="58"/>
                  </a:moveTo>
                  <a:lnTo>
                    <a:pt x="324" y="58"/>
                  </a:lnTo>
                  <a:lnTo>
                    <a:pt x="310" y="46"/>
                  </a:lnTo>
                  <a:lnTo>
                    <a:pt x="296" y="34"/>
                  </a:lnTo>
                  <a:lnTo>
                    <a:pt x="280" y="24"/>
                  </a:lnTo>
                  <a:lnTo>
                    <a:pt x="262" y="16"/>
                  </a:lnTo>
                  <a:lnTo>
                    <a:pt x="246" y="10"/>
                  </a:lnTo>
                  <a:lnTo>
                    <a:pt x="228" y="4"/>
                  </a:lnTo>
                  <a:lnTo>
                    <a:pt x="210" y="2"/>
                  </a:lnTo>
                  <a:lnTo>
                    <a:pt x="192" y="0"/>
                  </a:lnTo>
                  <a:lnTo>
                    <a:pt x="174" y="2"/>
                  </a:lnTo>
                  <a:lnTo>
                    <a:pt x="156" y="4"/>
                  </a:lnTo>
                  <a:lnTo>
                    <a:pt x="138" y="8"/>
                  </a:lnTo>
                  <a:lnTo>
                    <a:pt x="120" y="14"/>
                  </a:lnTo>
                  <a:lnTo>
                    <a:pt x="104" y="20"/>
                  </a:lnTo>
                  <a:lnTo>
                    <a:pt x="88" y="30"/>
                  </a:lnTo>
                  <a:lnTo>
                    <a:pt x="72" y="40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44" y="68"/>
                  </a:lnTo>
                  <a:lnTo>
                    <a:pt x="32" y="82"/>
                  </a:lnTo>
                  <a:lnTo>
                    <a:pt x="22" y="98"/>
                  </a:lnTo>
                  <a:lnTo>
                    <a:pt x="14" y="116"/>
                  </a:lnTo>
                  <a:lnTo>
                    <a:pt x="8" y="132"/>
                  </a:lnTo>
                  <a:lnTo>
                    <a:pt x="4" y="150"/>
                  </a:lnTo>
                  <a:lnTo>
                    <a:pt x="0" y="168"/>
                  </a:lnTo>
                  <a:lnTo>
                    <a:pt x="0" y="186"/>
                  </a:lnTo>
                  <a:lnTo>
                    <a:pt x="0" y="204"/>
                  </a:lnTo>
                  <a:lnTo>
                    <a:pt x="2" y="222"/>
                  </a:lnTo>
                  <a:lnTo>
                    <a:pt x="6" y="240"/>
                  </a:lnTo>
                  <a:lnTo>
                    <a:pt x="12" y="258"/>
                  </a:lnTo>
                  <a:lnTo>
                    <a:pt x="20" y="274"/>
                  </a:lnTo>
                  <a:lnTo>
                    <a:pt x="28" y="290"/>
                  </a:lnTo>
                  <a:lnTo>
                    <a:pt x="40" y="306"/>
                  </a:lnTo>
                  <a:lnTo>
                    <a:pt x="52" y="320"/>
                  </a:lnTo>
                  <a:lnTo>
                    <a:pt x="52" y="320"/>
                  </a:lnTo>
                  <a:lnTo>
                    <a:pt x="66" y="334"/>
                  </a:lnTo>
                  <a:lnTo>
                    <a:pt x="82" y="346"/>
                  </a:lnTo>
                  <a:lnTo>
                    <a:pt x="98" y="356"/>
                  </a:lnTo>
                  <a:lnTo>
                    <a:pt x="114" y="364"/>
                  </a:lnTo>
                  <a:lnTo>
                    <a:pt x="130" y="370"/>
                  </a:lnTo>
                  <a:lnTo>
                    <a:pt x="148" y="374"/>
                  </a:lnTo>
                  <a:lnTo>
                    <a:pt x="166" y="378"/>
                  </a:lnTo>
                  <a:lnTo>
                    <a:pt x="184" y="378"/>
                  </a:lnTo>
                  <a:lnTo>
                    <a:pt x="202" y="378"/>
                  </a:lnTo>
                  <a:lnTo>
                    <a:pt x="220" y="376"/>
                  </a:lnTo>
                  <a:lnTo>
                    <a:pt x="238" y="372"/>
                  </a:lnTo>
                  <a:lnTo>
                    <a:pt x="256" y="366"/>
                  </a:lnTo>
                  <a:lnTo>
                    <a:pt x="272" y="358"/>
                  </a:lnTo>
                  <a:lnTo>
                    <a:pt x="290" y="350"/>
                  </a:lnTo>
                  <a:lnTo>
                    <a:pt x="304" y="338"/>
                  </a:lnTo>
                  <a:lnTo>
                    <a:pt x="320" y="326"/>
                  </a:lnTo>
                  <a:lnTo>
                    <a:pt x="320" y="326"/>
                  </a:lnTo>
                  <a:lnTo>
                    <a:pt x="332" y="312"/>
                  </a:lnTo>
                  <a:lnTo>
                    <a:pt x="344" y="296"/>
                  </a:lnTo>
                  <a:lnTo>
                    <a:pt x="354" y="280"/>
                  </a:lnTo>
                  <a:lnTo>
                    <a:pt x="362" y="264"/>
                  </a:lnTo>
                  <a:lnTo>
                    <a:pt x="368" y="248"/>
                  </a:lnTo>
                  <a:lnTo>
                    <a:pt x="374" y="230"/>
                  </a:lnTo>
                  <a:lnTo>
                    <a:pt x="376" y="212"/>
                  </a:lnTo>
                  <a:lnTo>
                    <a:pt x="378" y="194"/>
                  </a:lnTo>
                  <a:lnTo>
                    <a:pt x="376" y="176"/>
                  </a:lnTo>
                  <a:lnTo>
                    <a:pt x="374" y="158"/>
                  </a:lnTo>
                  <a:lnTo>
                    <a:pt x="370" y="140"/>
                  </a:lnTo>
                  <a:lnTo>
                    <a:pt x="364" y="122"/>
                  </a:lnTo>
                  <a:lnTo>
                    <a:pt x="358" y="106"/>
                  </a:lnTo>
                  <a:lnTo>
                    <a:pt x="348" y="88"/>
                  </a:lnTo>
                  <a:lnTo>
                    <a:pt x="338" y="74"/>
                  </a:lnTo>
                  <a:lnTo>
                    <a:pt x="324" y="58"/>
                  </a:lnTo>
                  <a:lnTo>
                    <a:pt x="324" y="5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5651500" y="9525"/>
              <a:ext cx="352425" cy="352425"/>
            </a:xfrm>
            <a:custGeom>
              <a:avLst/>
              <a:gdLst/>
              <a:ahLst/>
              <a:cxnLst>
                <a:cxn ang="0">
                  <a:pos x="222" y="110"/>
                </a:cxn>
                <a:cxn ang="0">
                  <a:pos x="222" y="110"/>
                </a:cxn>
                <a:cxn ang="0">
                  <a:pos x="220" y="134"/>
                </a:cxn>
                <a:cxn ang="0">
                  <a:pos x="214" y="154"/>
                </a:cxn>
                <a:cxn ang="0">
                  <a:pos x="204" y="172"/>
                </a:cxn>
                <a:cxn ang="0">
                  <a:pos x="190" y="190"/>
                </a:cxn>
                <a:cxn ang="0">
                  <a:pos x="174" y="202"/>
                </a:cxn>
                <a:cxn ang="0">
                  <a:pos x="154" y="212"/>
                </a:cxn>
                <a:cxn ang="0">
                  <a:pos x="134" y="220"/>
                </a:cxn>
                <a:cxn ang="0">
                  <a:pos x="112" y="222"/>
                </a:cxn>
                <a:cxn ang="0">
                  <a:pos x="112" y="222"/>
                </a:cxn>
                <a:cxn ang="0">
                  <a:pos x="90" y="220"/>
                </a:cxn>
                <a:cxn ang="0">
                  <a:pos x="68" y="212"/>
                </a:cxn>
                <a:cxn ang="0">
                  <a:pos x="50" y="202"/>
                </a:cxn>
                <a:cxn ang="0">
                  <a:pos x="34" y="190"/>
                </a:cxn>
                <a:cxn ang="0">
                  <a:pos x="20" y="172"/>
                </a:cxn>
                <a:cxn ang="0">
                  <a:pos x="10" y="154"/>
                </a:cxn>
                <a:cxn ang="0">
                  <a:pos x="2" y="134"/>
                </a:cxn>
                <a:cxn ang="0">
                  <a:pos x="0" y="110"/>
                </a:cxn>
                <a:cxn ang="0">
                  <a:pos x="0" y="110"/>
                </a:cxn>
                <a:cxn ang="0">
                  <a:pos x="2" y="88"/>
                </a:cxn>
                <a:cxn ang="0">
                  <a:pos x="10" y="68"/>
                </a:cxn>
                <a:cxn ang="0">
                  <a:pos x="20" y="48"/>
                </a:cxn>
                <a:cxn ang="0">
                  <a:pos x="34" y="32"/>
                </a:cxn>
                <a:cxn ang="0">
                  <a:pos x="50" y="18"/>
                </a:cxn>
                <a:cxn ang="0">
                  <a:pos x="68" y="8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12" y="0"/>
                </a:cxn>
                <a:cxn ang="0">
                  <a:pos x="134" y="2"/>
                </a:cxn>
                <a:cxn ang="0">
                  <a:pos x="154" y="8"/>
                </a:cxn>
                <a:cxn ang="0">
                  <a:pos x="174" y="18"/>
                </a:cxn>
                <a:cxn ang="0">
                  <a:pos x="190" y="32"/>
                </a:cxn>
                <a:cxn ang="0">
                  <a:pos x="204" y="48"/>
                </a:cxn>
                <a:cxn ang="0">
                  <a:pos x="214" y="68"/>
                </a:cxn>
                <a:cxn ang="0">
                  <a:pos x="220" y="88"/>
                </a:cxn>
                <a:cxn ang="0">
                  <a:pos x="222" y="110"/>
                </a:cxn>
                <a:cxn ang="0">
                  <a:pos x="222" y="110"/>
                </a:cxn>
              </a:cxnLst>
              <a:rect l="0" t="0" r="r" b="b"/>
              <a:pathLst>
                <a:path w="222" h="222">
                  <a:moveTo>
                    <a:pt x="222" y="110"/>
                  </a:moveTo>
                  <a:lnTo>
                    <a:pt x="222" y="110"/>
                  </a:lnTo>
                  <a:lnTo>
                    <a:pt x="220" y="134"/>
                  </a:lnTo>
                  <a:lnTo>
                    <a:pt x="214" y="154"/>
                  </a:lnTo>
                  <a:lnTo>
                    <a:pt x="204" y="172"/>
                  </a:lnTo>
                  <a:lnTo>
                    <a:pt x="190" y="190"/>
                  </a:lnTo>
                  <a:lnTo>
                    <a:pt x="174" y="202"/>
                  </a:lnTo>
                  <a:lnTo>
                    <a:pt x="154" y="212"/>
                  </a:lnTo>
                  <a:lnTo>
                    <a:pt x="134" y="220"/>
                  </a:lnTo>
                  <a:lnTo>
                    <a:pt x="112" y="222"/>
                  </a:lnTo>
                  <a:lnTo>
                    <a:pt x="112" y="222"/>
                  </a:lnTo>
                  <a:lnTo>
                    <a:pt x="90" y="220"/>
                  </a:lnTo>
                  <a:lnTo>
                    <a:pt x="68" y="212"/>
                  </a:lnTo>
                  <a:lnTo>
                    <a:pt x="50" y="202"/>
                  </a:lnTo>
                  <a:lnTo>
                    <a:pt x="34" y="190"/>
                  </a:lnTo>
                  <a:lnTo>
                    <a:pt x="20" y="172"/>
                  </a:lnTo>
                  <a:lnTo>
                    <a:pt x="10" y="154"/>
                  </a:lnTo>
                  <a:lnTo>
                    <a:pt x="2" y="134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88"/>
                  </a:lnTo>
                  <a:lnTo>
                    <a:pt x="10" y="68"/>
                  </a:lnTo>
                  <a:lnTo>
                    <a:pt x="20" y="48"/>
                  </a:lnTo>
                  <a:lnTo>
                    <a:pt x="34" y="32"/>
                  </a:lnTo>
                  <a:lnTo>
                    <a:pt x="50" y="18"/>
                  </a:lnTo>
                  <a:lnTo>
                    <a:pt x="68" y="8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34" y="2"/>
                  </a:lnTo>
                  <a:lnTo>
                    <a:pt x="154" y="8"/>
                  </a:lnTo>
                  <a:lnTo>
                    <a:pt x="174" y="18"/>
                  </a:lnTo>
                  <a:lnTo>
                    <a:pt x="190" y="32"/>
                  </a:lnTo>
                  <a:lnTo>
                    <a:pt x="204" y="48"/>
                  </a:lnTo>
                  <a:lnTo>
                    <a:pt x="214" y="68"/>
                  </a:lnTo>
                  <a:lnTo>
                    <a:pt x="220" y="88"/>
                  </a:lnTo>
                  <a:lnTo>
                    <a:pt x="222" y="110"/>
                  </a:lnTo>
                  <a:lnTo>
                    <a:pt x="222" y="1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auto">
            <a:xfrm>
              <a:off x="5765800" y="41275"/>
              <a:ext cx="190500" cy="269875"/>
            </a:xfrm>
            <a:custGeom>
              <a:avLst/>
              <a:gdLst/>
              <a:ahLst/>
              <a:cxnLst>
                <a:cxn ang="0">
                  <a:pos x="120" y="78"/>
                </a:cxn>
                <a:cxn ang="0">
                  <a:pos x="114" y="72"/>
                </a:cxn>
                <a:cxn ang="0">
                  <a:pos x="108" y="68"/>
                </a:cxn>
                <a:cxn ang="0">
                  <a:pos x="94" y="70"/>
                </a:cxn>
                <a:cxn ang="0">
                  <a:pos x="76" y="70"/>
                </a:cxn>
                <a:cxn ang="0">
                  <a:pos x="68" y="68"/>
                </a:cxn>
                <a:cxn ang="0">
                  <a:pos x="66" y="64"/>
                </a:cxn>
                <a:cxn ang="0">
                  <a:pos x="64" y="54"/>
                </a:cxn>
                <a:cxn ang="0">
                  <a:pos x="72" y="40"/>
                </a:cxn>
                <a:cxn ang="0">
                  <a:pos x="78" y="32"/>
                </a:cxn>
                <a:cxn ang="0">
                  <a:pos x="84" y="20"/>
                </a:cxn>
                <a:cxn ang="0">
                  <a:pos x="84" y="12"/>
                </a:cxn>
                <a:cxn ang="0">
                  <a:pos x="80" y="2"/>
                </a:cxn>
                <a:cxn ang="0">
                  <a:pos x="72" y="0"/>
                </a:cxn>
                <a:cxn ang="0">
                  <a:pos x="68" y="2"/>
                </a:cxn>
                <a:cxn ang="0">
                  <a:pos x="64" y="12"/>
                </a:cxn>
                <a:cxn ang="0">
                  <a:pos x="50" y="28"/>
                </a:cxn>
                <a:cxn ang="0">
                  <a:pos x="36" y="44"/>
                </a:cxn>
                <a:cxn ang="0">
                  <a:pos x="16" y="56"/>
                </a:cxn>
                <a:cxn ang="0">
                  <a:pos x="10" y="64"/>
                </a:cxn>
                <a:cxn ang="0">
                  <a:pos x="4" y="72"/>
                </a:cxn>
                <a:cxn ang="0">
                  <a:pos x="0" y="90"/>
                </a:cxn>
                <a:cxn ang="0">
                  <a:pos x="0" y="114"/>
                </a:cxn>
                <a:cxn ang="0">
                  <a:pos x="4" y="152"/>
                </a:cxn>
                <a:cxn ang="0">
                  <a:pos x="6" y="162"/>
                </a:cxn>
                <a:cxn ang="0">
                  <a:pos x="26" y="164"/>
                </a:cxn>
                <a:cxn ang="0">
                  <a:pos x="60" y="170"/>
                </a:cxn>
                <a:cxn ang="0">
                  <a:pos x="82" y="168"/>
                </a:cxn>
                <a:cxn ang="0">
                  <a:pos x="96" y="164"/>
                </a:cxn>
                <a:cxn ang="0">
                  <a:pos x="100" y="162"/>
                </a:cxn>
                <a:cxn ang="0">
                  <a:pos x="104" y="154"/>
                </a:cxn>
                <a:cxn ang="0">
                  <a:pos x="102" y="148"/>
                </a:cxn>
                <a:cxn ang="0">
                  <a:pos x="112" y="142"/>
                </a:cxn>
                <a:cxn ang="0">
                  <a:pos x="114" y="136"/>
                </a:cxn>
                <a:cxn ang="0">
                  <a:pos x="114" y="126"/>
                </a:cxn>
                <a:cxn ang="0">
                  <a:pos x="112" y="122"/>
                </a:cxn>
                <a:cxn ang="0">
                  <a:pos x="118" y="110"/>
                </a:cxn>
                <a:cxn ang="0">
                  <a:pos x="118" y="104"/>
                </a:cxn>
                <a:cxn ang="0">
                  <a:pos x="114" y="96"/>
                </a:cxn>
                <a:cxn ang="0">
                  <a:pos x="118" y="90"/>
                </a:cxn>
                <a:cxn ang="0">
                  <a:pos x="120" y="78"/>
                </a:cxn>
              </a:cxnLst>
              <a:rect l="0" t="0" r="r" b="b"/>
              <a:pathLst>
                <a:path w="120" h="170">
                  <a:moveTo>
                    <a:pt x="120" y="78"/>
                  </a:moveTo>
                  <a:lnTo>
                    <a:pt x="120" y="78"/>
                  </a:lnTo>
                  <a:lnTo>
                    <a:pt x="118" y="74"/>
                  </a:lnTo>
                  <a:lnTo>
                    <a:pt x="114" y="72"/>
                  </a:lnTo>
                  <a:lnTo>
                    <a:pt x="112" y="70"/>
                  </a:lnTo>
                  <a:lnTo>
                    <a:pt x="108" y="68"/>
                  </a:lnTo>
                  <a:lnTo>
                    <a:pt x="108" y="68"/>
                  </a:lnTo>
                  <a:lnTo>
                    <a:pt x="94" y="70"/>
                  </a:lnTo>
                  <a:lnTo>
                    <a:pt x="84" y="70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68" y="68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4" y="60"/>
                  </a:lnTo>
                  <a:lnTo>
                    <a:pt x="64" y="54"/>
                  </a:lnTo>
                  <a:lnTo>
                    <a:pt x="66" y="46"/>
                  </a:lnTo>
                  <a:lnTo>
                    <a:pt x="72" y="40"/>
                  </a:lnTo>
                  <a:lnTo>
                    <a:pt x="72" y="40"/>
                  </a:lnTo>
                  <a:lnTo>
                    <a:pt x="78" y="32"/>
                  </a:lnTo>
                  <a:lnTo>
                    <a:pt x="82" y="26"/>
                  </a:lnTo>
                  <a:lnTo>
                    <a:pt x="84" y="20"/>
                  </a:lnTo>
                  <a:lnTo>
                    <a:pt x="84" y="12"/>
                  </a:lnTo>
                  <a:lnTo>
                    <a:pt x="84" y="12"/>
                  </a:lnTo>
                  <a:lnTo>
                    <a:pt x="82" y="6"/>
                  </a:lnTo>
                  <a:lnTo>
                    <a:pt x="80" y="2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8" y="2"/>
                  </a:lnTo>
                  <a:lnTo>
                    <a:pt x="64" y="12"/>
                  </a:lnTo>
                  <a:lnTo>
                    <a:pt x="64" y="12"/>
                  </a:lnTo>
                  <a:lnTo>
                    <a:pt x="58" y="18"/>
                  </a:lnTo>
                  <a:lnTo>
                    <a:pt x="50" y="2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22" y="50"/>
                  </a:lnTo>
                  <a:lnTo>
                    <a:pt x="16" y="56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0" y="90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42"/>
                  </a:lnTo>
                  <a:lnTo>
                    <a:pt x="4" y="152"/>
                  </a:lnTo>
                  <a:lnTo>
                    <a:pt x="6" y="162"/>
                  </a:lnTo>
                  <a:lnTo>
                    <a:pt x="6" y="162"/>
                  </a:lnTo>
                  <a:lnTo>
                    <a:pt x="26" y="164"/>
                  </a:lnTo>
                  <a:lnTo>
                    <a:pt x="26" y="164"/>
                  </a:lnTo>
                  <a:lnTo>
                    <a:pt x="42" y="168"/>
                  </a:lnTo>
                  <a:lnTo>
                    <a:pt x="60" y="170"/>
                  </a:lnTo>
                  <a:lnTo>
                    <a:pt x="60" y="170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96" y="164"/>
                  </a:lnTo>
                  <a:lnTo>
                    <a:pt x="100" y="162"/>
                  </a:lnTo>
                  <a:lnTo>
                    <a:pt x="100" y="162"/>
                  </a:lnTo>
                  <a:lnTo>
                    <a:pt x="102" y="158"/>
                  </a:lnTo>
                  <a:lnTo>
                    <a:pt x="104" y="154"/>
                  </a:lnTo>
                  <a:lnTo>
                    <a:pt x="102" y="148"/>
                  </a:lnTo>
                  <a:lnTo>
                    <a:pt x="102" y="148"/>
                  </a:lnTo>
                  <a:lnTo>
                    <a:pt x="108" y="146"/>
                  </a:lnTo>
                  <a:lnTo>
                    <a:pt x="112" y="142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4" y="130"/>
                  </a:lnTo>
                  <a:lnTo>
                    <a:pt x="114" y="126"/>
                  </a:lnTo>
                  <a:lnTo>
                    <a:pt x="112" y="122"/>
                  </a:lnTo>
                  <a:lnTo>
                    <a:pt x="112" y="122"/>
                  </a:lnTo>
                  <a:lnTo>
                    <a:pt x="114" y="11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04"/>
                  </a:lnTo>
                  <a:lnTo>
                    <a:pt x="116" y="100"/>
                  </a:lnTo>
                  <a:lnTo>
                    <a:pt x="114" y="96"/>
                  </a:lnTo>
                  <a:lnTo>
                    <a:pt x="114" y="96"/>
                  </a:lnTo>
                  <a:lnTo>
                    <a:pt x="118" y="90"/>
                  </a:lnTo>
                  <a:lnTo>
                    <a:pt x="120" y="84"/>
                  </a:lnTo>
                  <a:lnTo>
                    <a:pt x="120" y="78"/>
                  </a:lnTo>
                  <a:lnTo>
                    <a:pt x="120" y="7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auto">
            <a:xfrm>
              <a:off x="5680075" y="130175"/>
              <a:ext cx="85725" cy="1809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2" y="2"/>
                </a:cxn>
                <a:cxn ang="0">
                  <a:pos x="48" y="6"/>
                </a:cxn>
                <a:cxn ang="0">
                  <a:pos x="44" y="18"/>
                </a:cxn>
                <a:cxn ang="0">
                  <a:pos x="40" y="36"/>
                </a:cxn>
                <a:cxn ang="0">
                  <a:pos x="40" y="58"/>
                </a:cxn>
                <a:cxn ang="0">
                  <a:pos x="40" y="58"/>
                </a:cxn>
                <a:cxn ang="0">
                  <a:pos x="40" y="80"/>
                </a:cxn>
                <a:cxn ang="0">
                  <a:pos x="44" y="96"/>
                </a:cxn>
                <a:cxn ang="0">
                  <a:pos x="48" y="108"/>
                </a:cxn>
                <a:cxn ang="0">
                  <a:pos x="52" y="112"/>
                </a:cxn>
                <a:cxn ang="0">
                  <a:pos x="54" y="114"/>
                </a:cxn>
                <a:cxn ang="0">
                  <a:pos x="14" y="114"/>
                </a:cxn>
                <a:cxn ang="0">
                  <a:pos x="14" y="114"/>
                </a:cxn>
                <a:cxn ang="0">
                  <a:pos x="12" y="112"/>
                </a:cxn>
                <a:cxn ang="0">
                  <a:pos x="8" y="108"/>
                </a:cxn>
                <a:cxn ang="0">
                  <a:pos x="4" y="96"/>
                </a:cxn>
                <a:cxn ang="0">
                  <a:pos x="2" y="78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2" y="36"/>
                </a:cxn>
                <a:cxn ang="0">
                  <a:pos x="4" y="18"/>
                </a:cxn>
                <a:cxn ang="0">
                  <a:pos x="10" y="6"/>
                </a:cxn>
                <a:cxn ang="0">
                  <a:pos x="12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54" h="114">
                  <a:moveTo>
                    <a:pt x="14" y="0"/>
                  </a:moveTo>
                  <a:lnTo>
                    <a:pt x="54" y="0"/>
                  </a:lnTo>
                  <a:lnTo>
                    <a:pt x="54" y="0"/>
                  </a:lnTo>
                  <a:lnTo>
                    <a:pt x="52" y="2"/>
                  </a:lnTo>
                  <a:lnTo>
                    <a:pt x="48" y="6"/>
                  </a:lnTo>
                  <a:lnTo>
                    <a:pt x="44" y="18"/>
                  </a:lnTo>
                  <a:lnTo>
                    <a:pt x="40" y="36"/>
                  </a:lnTo>
                  <a:lnTo>
                    <a:pt x="40" y="58"/>
                  </a:lnTo>
                  <a:lnTo>
                    <a:pt x="40" y="58"/>
                  </a:lnTo>
                  <a:lnTo>
                    <a:pt x="40" y="80"/>
                  </a:lnTo>
                  <a:lnTo>
                    <a:pt x="44" y="96"/>
                  </a:lnTo>
                  <a:lnTo>
                    <a:pt x="48" y="108"/>
                  </a:lnTo>
                  <a:lnTo>
                    <a:pt x="52" y="112"/>
                  </a:lnTo>
                  <a:lnTo>
                    <a:pt x="54" y="114"/>
                  </a:lnTo>
                  <a:lnTo>
                    <a:pt x="14" y="114"/>
                  </a:lnTo>
                  <a:lnTo>
                    <a:pt x="14" y="114"/>
                  </a:lnTo>
                  <a:lnTo>
                    <a:pt x="12" y="112"/>
                  </a:lnTo>
                  <a:lnTo>
                    <a:pt x="8" y="108"/>
                  </a:lnTo>
                  <a:lnTo>
                    <a:pt x="4" y="96"/>
                  </a:lnTo>
                  <a:lnTo>
                    <a:pt x="2" y="78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36"/>
                  </a:lnTo>
                  <a:lnTo>
                    <a:pt x="4" y="18"/>
                  </a:lnTo>
                  <a:lnTo>
                    <a:pt x="10" y="6"/>
                  </a:lnTo>
                  <a:lnTo>
                    <a:pt x="12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111"/>
            <p:cNvSpPr>
              <a:spLocks noEditPoints="1"/>
            </p:cNvSpPr>
            <p:nvPr/>
          </p:nvSpPr>
          <p:spPr bwMode="auto">
            <a:xfrm>
              <a:off x="3905250" y="1368425"/>
              <a:ext cx="457200" cy="460375"/>
            </a:xfrm>
            <a:custGeom>
              <a:avLst/>
              <a:gdLst/>
              <a:ahLst/>
              <a:cxnLst>
                <a:cxn ang="0">
                  <a:pos x="224" y="24"/>
                </a:cxn>
                <a:cxn ang="0">
                  <a:pos x="144" y="0"/>
                </a:cxn>
                <a:cxn ang="0">
                  <a:pos x="88" y="12"/>
                </a:cxn>
                <a:cxn ang="0">
                  <a:pos x="12" y="86"/>
                </a:cxn>
                <a:cxn ang="0">
                  <a:pos x="0" y="144"/>
                </a:cxn>
                <a:cxn ang="0">
                  <a:pos x="16" y="214"/>
                </a:cxn>
                <a:cxn ang="0">
                  <a:pos x="74" y="272"/>
                </a:cxn>
                <a:cxn ang="0">
                  <a:pos x="144" y="290"/>
                </a:cxn>
                <a:cxn ang="0">
                  <a:pos x="212" y="272"/>
                </a:cxn>
                <a:cxn ang="0">
                  <a:pos x="272" y="214"/>
                </a:cxn>
                <a:cxn ang="0">
                  <a:pos x="288" y="144"/>
                </a:cxn>
                <a:cxn ang="0">
                  <a:pos x="276" y="84"/>
                </a:cxn>
                <a:cxn ang="0">
                  <a:pos x="36" y="190"/>
                </a:cxn>
                <a:cxn ang="0">
                  <a:pos x="44" y="218"/>
                </a:cxn>
                <a:cxn ang="0">
                  <a:pos x="170" y="268"/>
                </a:cxn>
                <a:cxn ang="0">
                  <a:pos x="128" y="268"/>
                </a:cxn>
                <a:cxn ang="0">
                  <a:pos x="90" y="240"/>
                </a:cxn>
                <a:cxn ang="0">
                  <a:pos x="76" y="196"/>
                </a:cxn>
                <a:cxn ang="0">
                  <a:pos x="56" y="184"/>
                </a:cxn>
                <a:cxn ang="0">
                  <a:pos x="34" y="172"/>
                </a:cxn>
                <a:cxn ang="0">
                  <a:pos x="58" y="156"/>
                </a:cxn>
                <a:cxn ang="0">
                  <a:pos x="56" y="136"/>
                </a:cxn>
                <a:cxn ang="0">
                  <a:pos x="74" y="116"/>
                </a:cxn>
                <a:cxn ang="0">
                  <a:pos x="52" y="120"/>
                </a:cxn>
                <a:cxn ang="0">
                  <a:pos x="38" y="112"/>
                </a:cxn>
                <a:cxn ang="0">
                  <a:pos x="54" y="94"/>
                </a:cxn>
                <a:cxn ang="0">
                  <a:pos x="42" y="88"/>
                </a:cxn>
                <a:cxn ang="0">
                  <a:pos x="58" y="82"/>
                </a:cxn>
                <a:cxn ang="0">
                  <a:pos x="84" y="94"/>
                </a:cxn>
                <a:cxn ang="0">
                  <a:pos x="104" y="96"/>
                </a:cxn>
                <a:cxn ang="0">
                  <a:pos x="108" y="76"/>
                </a:cxn>
                <a:cxn ang="0">
                  <a:pos x="94" y="58"/>
                </a:cxn>
                <a:cxn ang="0">
                  <a:pos x="74" y="60"/>
                </a:cxn>
                <a:cxn ang="0">
                  <a:pos x="98" y="28"/>
                </a:cxn>
                <a:cxn ang="0">
                  <a:pos x="156" y="20"/>
                </a:cxn>
                <a:cxn ang="0">
                  <a:pos x="246" y="72"/>
                </a:cxn>
                <a:cxn ang="0">
                  <a:pos x="200" y="90"/>
                </a:cxn>
                <a:cxn ang="0">
                  <a:pos x="178" y="90"/>
                </a:cxn>
                <a:cxn ang="0">
                  <a:pos x="164" y="96"/>
                </a:cxn>
                <a:cxn ang="0">
                  <a:pos x="154" y="102"/>
                </a:cxn>
                <a:cxn ang="0">
                  <a:pos x="168" y="102"/>
                </a:cxn>
                <a:cxn ang="0">
                  <a:pos x="158" y="120"/>
                </a:cxn>
                <a:cxn ang="0">
                  <a:pos x="142" y="124"/>
                </a:cxn>
                <a:cxn ang="0">
                  <a:pos x="134" y="140"/>
                </a:cxn>
                <a:cxn ang="0">
                  <a:pos x="162" y="134"/>
                </a:cxn>
                <a:cxn ang="0">
                  <a:pos x="180" y="134"/>
                </a:cxn>
                <a:cxn ang="0">
                  <a:pos x="190" y="140"/>
                </a:cxn>
                <a:cxn ang="0">
                  <a:pos x="192" y="156"/>
                </a:cxn>
                <a:cxn ang="0">
                  <a:pos x="204" y="152"/>
                </a:cxn>
                <a:cxn ang="0">
                  <a:pos x="224" y="162"/>
                </a:cxn>
                <a:cxn ang="0">
                  <a:pos x="236" y="172"/>
                </a:cxn>
                <a:cxn ang="0">
                  <a:pos x="254" y="166"/>
                </a:cxn>
                <a:cxn ang="0">
                  <a:pos x="244" y="220"/>
                </a:cxn>
                <a:cxn ang="0">
                  <a:pos x="186" y="172"/>
                </a:cxn>
                <a:cxn ang="0">
                  <a:pos x="154" y="152"/>
                </a:cxn>
                <a:cxn ang="0">
                  <a:pos x="132" y="152"/>
                </a:cxn>
                <a:cxn ang="0">
                  <a:pos x="130" y="184"/>
                </a:cxn>
                <a:cxn ang="0">
                  <a:pos x="152" y="190"/>
                </a:cxn>
                <a:cxn ang="0">
                  <a:pos x="160" y="208"/>
                </a:cxn>
                <a:cxn ang="0">
                  <a:pos x="174" y="240"/>
                </a:cxn>
                <a:cxn ang="0">
                  <a:pos x="190" y="204"/>
                </a:cxn>
                <a:cxn ang="0">
                  <a:pos x="200" y="184"/>
                </a:cxn>
              </a:cxnLst>
              <a:rect l="0" t="0" r="r" b="b"/>
              <a:pathLst>
                <a:path w="288" h="290">
                  <a:moveTo>
                    <a:pt x="276" y="84"/>
                  </a:moveTo>
                  <a:lnTo>
                    <a:pt x="276" y="84"/>
                  </a:lnTo>
                  <a:lnTo>
                    <a:pt x="262" y="62"/>
                  </a:lnTo>
                  <a:lnTo>
                    <a:pt x="246" y="42"/>
                  </a:lnTo>
                  <a:lnTo>
                    <a:pt x="246" y="42"/>
                  </a:lnTo>
                  <a:lnTo>
                    <a:pt x="236" y="34"/>
                  </a:lnTo>
                  <a:lnTo>
                    <a:pt x="224" y="24"/>
                  </a:lnTo>
                  <a:lnTo>
                    <a:pt x="212" y="18"/>
                  </a:lnTo>
                  <a:lnTo>
                    <a:pt x="200" y="12"/>
                  </a:lnTo>
                  <a:lnTo>
                    <a:pt x="186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30" y="0"/>
                  </a:lnTo>
                  <a:lnTo>
                    <a:pt x="114" y="2"/>
                  </a:lnTo>
                  <a:lnTo>
                    <a:pt x="100" y="6"/>
                  </a:lnTo>
                  <a:lnTo>
                    <a:pt x="88" y="12"/>
                  </a:lnTo>
                  <a:lnTo>
                    <a:pt x="74" y="18"/>
                  </a:lnTo>
                  <a:lnTo>
                    <a:pt x="64" y="24"/>
                  </a:lnTo>
                  <a:lnTo>
                    <a:pt x="52" y="34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26" y="62"/>
                  </a:lnTo>
                  <a:lnTo>
                    <a:pt x="12" y="86"/>
                  </a:lnTo>
                  <a:lnTo>
                    <a:pt x="12" y="86"/>
                  </a:lnTo>
                  <a:lnTo>
                    <a:pt x="6" y="100"/>
                  </a:lnTo>
                  <a:lnTo>
                    <a:pt x="2" y="114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60"/>
                  </a:lnTo>
                  <a:lnTo>
                    <a:pt x="2" y="174"/>
                  </a:lnTo>
                  <a:lnTo>
                    <a:pt x="6" y="188"/>
                  </a:lnTo>
                  <a:lnTo>
                    <a:pt x="10" y="200"/>
                  </a:lnTo>
                  <a:lnTo>
                    <a:pt x="16" y="214"/>
                  </a:lnTo>
                  <a:lnTo>
                    <a:pt x="24" y="226"/>
                  </a:lnTo>
                  <a:lnTo>
                    <a:pt x="32" y="236"/>
                  </a:lnTo>
                  <a:lnTo>
                    <a:pt x="42" y="246"/>
                  </a:lnTo>
                  <a:lnTo>
                    <a:pt x="42" y="246"/>
                  </a:lnTo>
                  <a:lnTo>
                    <a:pt x="52" y="256"/>
                  </a:lnTo>
                  <a:lnTo>
                    <a:pt x="64" y="264"/>
                  </a:lnTo>
                  <a:lnTo>
                    <a:pt x="74" y="272"/>
                  </a:lnTo>
                  <a:lnTo>
                    <a:pt x="88" y="278"/>
                  </a:lnTo>
                  <a:lnTo>
                    <a:pt x="100" y="282"/>
                  </a:lnTo>
                  <a:lnTo>
                    <a:pt x="114" y="286"/>
                  </a:lnTo>
                  <a:lnTo>
                    <a:pt x="130" y="288"/>
                  </a:lnTo>
                  <a:lnTo>
                    <a:pt x="144" y="290"/>
                  </a:lnTo>
                  <a:lnTo>
                    <a:pt x="144" y="290"/>
                  </a:lnTo>
                  <a:lnTo>
                    <a:pt x="144" y="290"/>
                  </a:lnTo>
                  <a:lnTo>
                    <a:pt x="144" y="290"/>
                  </a:lnTo>
                  <a:lnTo>
                    <a:pt x="144" y="290"/>
                  </a:lnTo>
                  <a:lnTo>
                    <a:pt x="158" y="288"/>
                  </a:lnTo>
                  <a:lnTo>
                    <a:pt x="174" y="286"/>
                  </a:lnTo>
                  <a:lnTo>
                    <a:pt x="186" y="282"/>
                  </a:lnTo>
                  <a:lnTo>
                    <a:pt x="200" y="278"/>
                  </a:lnTo>
                  <a:lnTo>
                    <a:pt x="212" y="272"/>
                  </a:lnTo>
                  <a:lnTo>
                    <a:pt x="224" y="264"/>
                  </a:lnTo>
                  <a:lnTo>
                    <a:pt x="236" y="256"/>
                  </a:lnTo>
                  <a:lnTo>
                    <a:pt x="246" y="246"/>
                  </a:lnTo>
                  <a:lnTo>
                    <a:pt x="246" y="246"/>
                  </a:lnTo>
                  <a:lnTo>
                    <a:pt x="256" y="236"/>
                  </a:lnTo>
                  <a:lnTo>
                    <a:pt x="264" y="226"/>
                  </a:lnTo>
                  <a:lnTo>
                    <a:pt x="272" y="214"/>
                  </a:lnTo>
                  <a:lnTo>
                    <a:pt x="278" y="200"/>
                  </a:lnTo>
                  <a:lnTo>
                    <a:pt x="282" y="188"/>
                  </a:lnTo>
                  <a:lnTo>
                    <a:pt x="286" y="174"/>
                  </a:lnTo>
                  <a:lnTo>
                    <a:pt x="288" y="160"/>
                  </a:lnTo>
                  <a:lnTo>
                    <a:pt x="288" y="144"/>
                  </a:lnTo>
                  <a:lnTo>
                    <a:pt x="288" y="144"/>
                  </a:lnTo>
                  <a:lnTo>
                    <a:pt x="288" y="144"/>
                  </a:lnTo>
                  <a:lnTo>
                    <a:pt x="288" y="144"/>
                  </a:lnTo>
                  <a:lnTo>
                    <a:pt x="288" y="144"/>
                  </a:lnTo>
                  <a:lnTo>
                    <a:pt x="288" y="128"/>
                  </a:lnTo>
                  <a:lnTo>
                    <a:pt x="286" y="114"/>
                  </a:lnTo>
                  <a:lnTo>
                    <a:pt x="280" y="98"/>
                  </a:lnTo>
                  <a:lnTo>
                    <a:pt x="276" y="84"/>
                  </a:lnTo>
                  <a:lnTo>
                    <a:pt x="276" y="84"/>
                  </a:lnTo>
                  <a:close/>
                  <a:moveTo>
                    <a:pt x="44" y="218"/>
                  </a:moveTo>
                  <a:lnTo>
                    <a:pt x="44" y="218"/>
                  </a:lnTo>
                  <a:lnTo>
                    <a:pt x="34" y="204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36" y="190"/>
                  </a:lnTo>
                  <a:lnTo>
                    <a:pt x="36" y="190"/>
                  </a:lnTo>
                  <a:lnTo>
                    <a:pt x="40" y="192"/>
                  </a:lnTo>
                  <a:lnTo>
                    <a:pt x="42" y="194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8" y="202"/>
                  </a:lnTo>
                  <a:lnTo>
                    <a:pt x="46" y="208"/>
                  </a:lnTo>
                  <a:lnTo>
                    <a:pt x="44" y="218"/>
                  </a:lnTo>
                  <a:lnTo>
                    <a:pt x="44" y="218"/>
                  </a:lnTo>
                  <a:close/>
                  <a:moveTo>
                    <a:pt x="232" y="234"/>
                  </a:moveTo>
                  <a:lnTo>
                    <a:pt x="232" y="234"/>
                  </a:lnTo>
                  <a:lnTo>
                    <a:pt x="214" y="248"/>
                  </a:lnTo>
                  <a:lnTo>
                    <a:pt x="192" y="260"/>
                  </a:lnTo>
                  <a:lnTo>
                    <a:pt x="182" y="264"/>
                  </a:lnTo>
                  <a:lnTo>
                    <a:pt x="170" y="268"/>
                  </a:lnTo>
                  <a:lnTo>
                    <a:pt x="156" y="270"/>
                  </a:lnTo>
                  <a:lnTo>
                    <a:pt x="144" y="270"/>
                  </a:lnTo>
                  <a:lnTo>
                    <a:pt x="144" y="270"/>
                  </a:lnTo>
                  <a:lnTo>
                    <a:pt x="144" y="270"/>
                  </a:lnTo>
                  <a:lnTo>
                    <a:pt x="144" y="270"/>
                  </a:lnTo>
                  <a:lnTo>
                    <a:pt x="144" y="270"/>
                  </a:lnTo>
                  <a:lnTo>
                    <a:pt x="128" y="268"/>
                  </a:lnTo>
                  <a:lnTo>
                    <a:pt x="114" y="266"/>
                  </a:lnTo>
                  <a:lnTo>
                    <a:pt x="100" y="262"/>
                  </a:lnTo>
                  <a:lnTo>
                    <a:pt x="88" y="256"/>
                  </a:lnTo>
                  <a:lnTo>
                    <a:pt x="88" y="256"/>
                  </a:lnTo>
                  <a:lnTo>
                    <a:pt x="90" y="246"/>
                  </a:lnTo>
                  <a:lnTo>
                    <a:pt x="90" y="240"/>
                  </a:lnTo>
                  <a:lnTo>
                    <a:pt x="90" y="240"/>
                  </a:lnTo>
                  <a:lnTo>
                    <a:pt x="92" y="224"/>
                  </a:lnTo>
                  <a:lnTo>
                    <a:pt x="92" y="208"/>
                  </a:lnTo>
                  <a:lnTo>
                    <a:pt x="92" y="208"/>
                  </a:lnTo>
                  <a:lnTo>
                    <a:pt x="88" y="202"/>
                  </a:lnTo>
                  <a:lnTo>
                    <a:pt x="78" y="196"/>
                  </a:lnTo>
                  <a:lnTo>
                    <a:pt x="78" y="196"/>
                  </a:lnTo>
                  <a:lnTo>
                    <a:pt x="76" y="196"/>
                  </a:lnTo>
                  <a:lnTo>
                    <a:pt x="72" y="196"/>
                  </a:lnTo>
                  <a:lnTo>
                    <a:pt x="64" y="194"/>
                  </a:lnTo>
                  <a:lnTo>
                    <a:pt x="64" y="194"/>
                  </a:lnTo>
                  <a:lnTo>
                    <a:pt x="62" y="192"/>
                  </a:lnTo>
                  <a:lnTo>
                    <a:pt x="60" y="190"/>
                  </a:lnTo>
                  <a:lnTo>
                    <a:pt x="56" y="184"/>
                  </a:lnTo>
                  <a:lnTo>
                    <a:pt x="56" y="184"/>
                  </a:lnTo>
                  <a:lnTo>
                    <a:pt x="50" y="182"/>
                  </a:lnTo>
                  <a:lnTo>
                    <a:pt x="44" y="182"/>
                  </a:lnTo>
                  <a:lnTo>
                    <a:pt x="44" y="182"/>
                  </a:lnTo>
                  <a:lnTo>
                    <a:pt x="40" y="180"/>
                  </a:lnTo>
                  <a:lnTo>
                    <a:pt x="38" y="176"/>
                  </a:lnTo>
                  <a:lnTo>
                    <a:pt x="34" y="172"/>
                  </a:lnTo>
                  <a:lnTo>
                    <a:pt x="34" y="172"/>
                  </a:lnTo>
                  <a:lnTo>
                    <a:pt x="34" y="166"/>
                  </a:lnTo>
                  <a:lnTo>
                    <a:pt x="36" y="164"/>
                  </a:lnTo>
                  <a:lnTo>
                    <a:pt x="38" y="164"/>
                  </a:lnTo>
                  <a:lnTo>
                    <a:pt x="38" y="164"/>
                  </a:lnTo>
                  <a:lnTo>
                    <a:pt x="44" y="162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62" y="154"/>
                  </a:lnTo>
                  <a:lnTo>
                    <a:pt x="62" y="152"/>
                  </a:lnTo>
                  <a:lnTo>
                    <a:pt x="62" y="150"/>
                  </a:lnTo>
                  <a:lnTo>
                    <a:pt x="62" y="146"/>
                  </a:lnTo>
                  <a:lnTo>
                    <a:pt x="58" y="142"/>
                  </a:lnTo>
                  <a:lnTo>
                    <a:pt x="56" y="136"/>
                  </a:lnTo>
                  <a:lnTo>
                    <a:pt x="56" y="136"/>
                  </a:lnTo>
                  <a:lnTo>
                    <a:pt x="60" y="130"/>
                  </a:lnTo>
                  <a:lnTo>
                    <a:pt x="64" y="128"/>
                  </a:lnTo>
                  <a:lnTo>
                    <a:pt x="70" y="126"/>
                  </a:lnTo>
                  <a:lnTo>
                    <a:pt x="74" y="122"/>
                  </a:lnTo>
                  <a:lnTo>
                    <a:pt x="74" y="122"/>
                  </a:lnTo>
                  <a:lnTo>
                    <a:pt x="76" y="118"/>
                  </a:lnTo>
                  <a:lnTo>
                    <a:pt x="74" y="116"/>
                  </a:lnTo>
                  <a:lnTo>
                    <a:pt x="68" y="110"/>
                  </a:lnTo>
                  <a:lnTo>
                    <a:pt x="68" y="110"/>
                  </a:lnTo>
                  <a:lnTo>
                    <a:pt x="64" y="110"/>
                  </a:lnTo>
                  <a:lnTo>
                    <a:pt x="60" y="110"/>
                  </a:lnTo>
                  <a:lnTo>
                    <a:pt x="56" y="116"/>
                  </a:lnTo>
                  <a:lnTo>
                    <a:pt x="56" y="116"/>
                  </a:lnTo>
                  <a:lnTo>
                    <a:pt x="52" y="120"/>
                  </a:lnTo>
                  <a:lnTo>
                    <a:pt x="50" y="122"/>
                  </a:lnTo>
                  <a:lnTo>
                    <a:pt x="48" y="122"/>
                  </a:lnTo>
                  <a:lnTo>
                    <a:pt x="48" y="122"/>
                  </a:lnTo>
                  <a:lnTo>
                    <a:pt x="42" y="120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8" y="112"/>
                  </a:lnTo>
                  <a:lnTo>
                    <a:pt x="40" y="110"/>
                  </a:lnTo>
                  <a:lnTo>
                    <a:pt x="50" y="104"/>
                  </a:lnTo>
                  <a:lnTo>
                    <a:pt x="50" y="104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4" y="94"/>
                  </a:lnTo>
                  <a:lnTo>
                    <a:pt x="54" y="94"/>
                  </a:lnTo>
                  <a:lnTo>
                    <a:pt x="54" y="92"/>
                  </a:lnTo>
                  <a:lnTo>
                    <a:pt x="52" y="92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50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8" y="82"/>
                  </a:lnTo>
                  <a:lnTo>
                    <a:pt x="66" y="80"/>
                  </a:lnTo>
                  <a:lnTo>
                    <a:pt x="66" y="80"/>
                  </a:lnTo>
                  <a:lnTo>
                    <a:pt x="70" y="80"/>
                  </a:lnTo>
                  <a:lnTo>
                    <a:pt x="74" y="80"/>
                  </a:lnTo>
                  <a:lnTo>
                    <a:pt x="78" y="84"/>
                  </a:lnTo>
                  <a:lnTo>
                    <a:pt x="78" y="84"/>
                  </a:lnTo>
                  <a:lnTo>
                    <a:pt x="84" y="94"/>
                  </a:lnTo>
                  <a:lnTo>
                    <a:pt x="84" y="94"/>
                  </a:lnTo>
                  <a:lnTo>
                    <a:pt x="86" y="98"/>
                  </a:lnTo>
                  <a:lnTo>
                    <a:pt x="86" y="98"/>
                  </a:lnTo>
                  <a:lnTo>
                    <a:pt x="90" y="100"/>
                  </a:lnTo>
                  <a:lnTo>
                    <a:pt x="94" y="100"/>
                  </a:lnTo>
                  <a:lnTo>
                    <a:pt x="104" y="96"/>
                  </a:lnTo>
                  <a:lnTo>
                    <a:pt x="104" y="96"/>
                  </a:lnTo>
                  <a:lnTo>
                    <a:pt x="104" y="94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08" y="88"/>
                  </a:lnTo>
                  <a:lnTo>
                    <a:pt x="108" y="80"/>
                  </a:lnTo>
                  <a:lnTo>
                    <a:pt x="108" y="80"/>
                  </a:lnTo>
                  <a:lnTo>
                    <a:pt x="108" y="76"/>
                  </a:lnTo>
                  <a:lnTo>
                    <a:pt x="106" y="74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0" y="66"/>
                  </a:lnTo>
                  <a:lnTo>
                    <a:pt x="98" y="60"/>
                  </a:lnTo>
                  <a:lnTo>
                    <a:pt x="98" y="60"/>
                  </a:lnTo>
                  <a:lnTo>
                    <a:pt x="94" y="58"/>
                  </a:lnTo>
                  <a:lnTo>
                    <a:pt x="92" y="56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80" y="62"/>
                  </a:lnTo>
                  <a:lnTo>
                    <a:pt x="76" y="64"/>
                  </a:lnTo>
                  <a:lnTo>
                    <a:pt x="76" y="64"/>
                  </a:lnTo>
                  <a:lnTo>
                    <a:pt x="74" y="60"/>
                  </a:lnTo>
                  <a:lnTo>
                    <a:pt x="72" y="56"/>
                  </a:lnTo>
                  <a:lnTo>
                    <a:pt x="72" y="56"/>
                  </a:lnTo>
                  <a:lnTo>
                    <a:pt x="66" y="54"/>
                  </a:lnTo>
                  <a:lnTo>
                    <a:pt x="58" y="54"/>
                  </a:lnTo>
                  <a:lnTo>
                    <a:pt x="58" y="54"/>
                  </a:lnTo>
                  <a:lnTo>
                    <a:pt x="78" y="40"/>
                  </a:lnTo>
                  <a:lnTo>
                    <a:pt x="98" y="28"/>
                  </a:lnTo>
                  <a:lnTo>
                    <a:pt x="120" y="22"/>
                  </a:lnTo>
                  <a:lnTo>
                    <a:pt x="144" y="20"/>
                  </a:lnTo>
                  <a:lnTo>
                    <a:pt x="144" y="20"/>
                  </a:lnTo>
                  <a:lnTo>
                    <a:pt x="144" y="20"/>
                  </a:lnTo>
                  <a:lnTo>
                    <a:pt x="144" y="20"/>
                  </a:lnTo>
                  <a:lnTo>
                    <a:pt x="144" y="20"/>
                  </a:lnTo>
                  <a:lnTo>
                    <a:pt x="156" y="20"/>
                  </a:lnTo>
                  <a:lnTo>
                    <a:pt x="170" y="22"/>
                  </a:lnTo>
                  <a:lnTo>
                    <a:pt x="182" y="26"/>
                  </a:lnTo>
                  <a:lnTo>
                    <a:pt x="192" y="30"/>
                  </a:lnTo>
                  <a:lnTo>
                    <a:pt x="214" y="40"/>
                  </a:lnTo>
                  <a:lnTo>
                    <a:pt x="232" y="56"/>
                  </a:lnTo>
                  <a:lnTo>
                    <a:pt x="232" y="56"/>
                  </a:lnTo>
                  <a:lnTo>
                    <a:pt x="246" y="72"/>
                  </a:lnTo>
                  <a:lnTo>
                    <a:pt x="246" y="72"/>
                  </a:lnTo>
                  <a:lnTo>
                    <a:pt x="224" y="80"/>
                  </a:lnTo>
                  <a:lnTo>
                    <a:pt x="210" y="86"/>
                  </a:lnTo>
                  <a:lnTo>
                    <a:pt x="210" y="86"/>
                  </a:lnTo>
                  <a:lnTo>
                    <a:pt x="208" y="88"/>
                  </a:lnTo>
                  <a:lnTo>
                    <a:pt x="204" y="90"/>
                  </a:lnTo>
                  <a:lnTo>
                    <a:pt x="200" y="90"/>
                  </a:lnTo>
                  <a:lnTo>
                    <a:pt x="196" y="90"/>
                  </a:lnTo>
                  <a:lnTo>
                    <a:pt x="196" y="90"/>
                  </a:lnTo>
                  <a:lnTo>
                    <a:pt x="190" y="86"/>
                  </a:lnTo>
                  <a:lnTo>
                    <a:pt x="186" y="86"/>
                  </a:lnTo>
                  <a:lnTo>
                    <a:pt x="186" y="86"/>
                  </a:lnTo>
                  <a:lnTo>
                    <a:pt x="180" y="86"/>
                  </a:lnTo>
                  <a:lnTo>
                    <a:pt x="178" y="90"/>
                  </a:lnTo>
                  <a:lnTo>
                    <a:pt x="178" y="90"/>
                  </a:lnTo>
                  <a:lnTo>
                    <a:pt x="174" y="92"/>
                  </a:lnTo>
                  <a:lnTo>
                    <a:pt x="170" y="96"/>
                  </a:lnTo>
                  <a:lnTo>
                    <a:pt x="170" y="96"/>
                  </a:lnTo>
                  <a:lnTo>
                    <a:pt x="166" y="96"/>
                  </a:lnTo>
                  <a:lnTo>
                    <a:pt x="164" y="96"/>
                  </a:lnTo>
                  <a:lnTo>
                    <a:pt x="164" y="96"/>
                  </a:lnTo>
                  <a:lnTo>
                    <a:pt x="162" y="96"/>
                  </a:lnTo>
                  <a:lnTo>
                    <a:pt x="162" y="96"/>
                  </a:lnTo>
                  <a:lnTo>
                    <a:pt x="160" y="96"/>
                  </a:lnTo>
                  <a:lnTo>
                    <a:pt x="160" y="96"/>
                  </a:lnTo>
                  <a:lnTo>
                    <a:pt x="156" y="98"/>
                  </a:lnTo>
                  <a:lnTo>
                    <a:pt x="156" y="98"/>
                  </a:lnTo>
                  <a:lnTo>
                    <a:pt x="154" y="102"/>
                  </a:lnTo>
                  <a:lnTo>
                    <a:pt x="156" y="106"/>
                  </a:lnTo>
                  <a:lnTo>
                    <a:pt x="158" y="108"/>
                  </a:lnTo>
                  <a:lnTo>
                    <a:pt x="160" y="110"/>
                  </a:lnTo>
                  <a:lnTo>
                    <a:pt x="160" y="110"/>
                  </a:lnTo>
                  <a:lnTo>
                    <a:pt x="164" y="106"/>
                  </a:lnTo>
                  <a:lnTo>
                    <a:pt x="168" y="102"/>
                  </a:lnTo>
                  <a:lnTo>
                    <a:pt x="168" y="102"/>
                  </a:lnTo>
                  <a:lnTo>
                    <a:pt x="172" y="104"/>
                  </a:lnTo>
                  <a:lnTo>
                    <a:pt x="176" y="108"/>
                  </a:lnTo>
                  <a:lnTo>
                    <a:pt x="176" y="108"/>
                  </a:lnTo>
                  <a:lnTo>
                    <a:pt x="174" y="112"/>
                  </a:lnTo>
                  <a:lnTo>
                    <a:pt x="170" y="118"/>
                  </a:lnTo>
                  <a:lnTo>
                    <a:pt x="170" y="118"/>
                  </a:lnTo>
                  <a:lnTo>
                    <a:pt x="158" y="120"/>
                  </a:lnTo>
                  <a:lnTo>
                    <a:pt x="158" y="120"/>
                  </a:lnTo>
                  <a:lnTo>
                    <a:pt x="152" y="120"/>
                  </a:lnTo>
                  <a:lnTo>
                    <a:pt x="148" y="118"/>
                  </a:lnTo>
                  <a:lnTo>
                    <a:pt x="146" y="120"/>
                  </a:lnTo>
                  <a:lnTo>
                    <a:pt x="146" y="120"/>
                  </a:lnTo>
                  <a:lnTo>
                    <a:pt x="142" y="122"/>
                  </a:lnTo>
                  <a:lnTo>
                    <a:pt x="142" y="124"/>
                  </a:lnTo>
                  <a:lnTo>
                    <a:pt x="142" y="126"/>
                  </a:lnTo>
                  <a:lnTo>
                    <a:pt x="142" y="126"/>
                  </a:lnTo>
                  <a:lnTo>
                    <a:pt x="142" y="134"/>
                  </a:lnTo>
                  <a:lnTo>
                    <a:pt x="140" y="136"/>
                  </a:lnTo>
                  <a:lnTo>
                    <a:pt x="140" y="136"/>
                  </a:lnTo>
                  <a:lnTo>
                    <a:pt x="134" y="138"/>
                  </a:lnTo>
                  <a:lnTo>
                    <a:pt x="134" y="140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46" y="140"/>
                  </a:lnTo>
                  <a:lnTo>
                    <a:pt x="152" y="140"/>
                  </a:lnTo>
                  <a:lnTo>
                    <a:pt x="158" y="136"/>
                  </a:lnTo>
                  <a:lnTo>
                    <a:pt x="158" y="136"/>
                  </a:lnTo>
                  <a:lnTo>
                    <a:pt x="162" y="134"/>
                  </a:lnTo>
                  <a:lnTo>
                    <a:pt x="164" y="134"/>
                  </a:lnTo>
                  <a:lnTo>
                    <a:pt x="168" y="134"/>
                  </a:lnTo>
                  <a:lnTo>
                    <a:pt x="168" y="134"/>
                  </a:lnTo>
                  <a:lnTo>
                    <a:pt x="172" y="134"/>
                  </a:lnTo>
                  <a:lnTo>
                    <a:pt x="178" y="134"/>
                  </a:lnTo>
                  <a:lnTo>
                    <a:pt x="178" y="134"/>
                  </a:lnTo>
                  <a:lnTo>
                    <a:pt x="180" y="134"/>
                  </a:lnTo>
                  <a:lnTo>
                    <a:pt x="184" y="132"/>
                  </a:lnTo>
                  <a:lnTo>
                    <a:pt x="186" y="130"/>
                  </a:lnTo>
                  <a:lnTo>
                    <a:pt x="188" y="130"/>
                  </a:lnTo>
                  <a:lnTo>
                    <a:pt x="188" y="130"/>
                  </a:lnTo>
                  <a:lnTo>
                    <a:pt x="190" y="134"/>
                  </a:lnTo>
                  <a:lnTo>
                    <a:pt x="190" y="136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8" y="144"/>
                  </a:lnTo>
                  <a:lnTo>
                    <a:pt x="186" y="144"/>
                  </a:lnTo>
                  <a:lnTo>
                    <a:pt x="186" y="146"/>
                  </a:lnTo>
                  <a:lnTo>
                    <a:pt x="186" y="146"/>
                  </a:lnTo>
                  <a:lnTo>
                    <a:pt x="188" y="152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8" y="160"/>
                  </a:lnTo>
                  <a:lnTo>
                    <a:pt x="198" y="160"/>
                  </a:lnTo>
                  <a:lnTo>
                    <a:pt x="200" y="158"/>
                  </a:lnTo>
                  <a:lnTo>
                    <a:pt x="200" y="158"/>
                  </a:lnTo>
                  <a:lnTo>
                    <a:pt x="202" y="154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10" y="152"/>
                  </a:lnTo>
                  <a:lnTo>
                    <a:pt x="214" y="152"/>
                  </a:lnTo>
                  <a:lnTo>
                    <a:pt x="216" y="154"/>
                  </a:lnTo>
                  <a:lnTo>
                    <a:pt x="216" y="154"/>
                  </a:lnTo>
                  <a:lnTo>
                    <a:pt x="220" y="158"/>
                  </a:lnTo>
                  <a:lnTo>
                    <a:pt x="224" y="162"/>
                  </a:lnTo>
                  <a:lnTo>
                    <a:pt x="224" y="162"/>
                  </a:lnTo>
                  <a:lnTo>
                    <a:pt x="228" y="164"/>
                  </a:lnTo>
                  <a:lnTo>
                    <a:pt x="228" y="164"/>
                  </a:lnTo>
                  <a:lnTo>
                    <a:pt x="232" y="170"/>
                  </a:lnTo>
                  <a:lnTo>
                    <a:pt x="232" y="170"/>
                  </a:lnTo>
                  <a:lnTo>
                    <a:pt x="234" y="172"/>
                  </a:lnTo>
                  <a:lnTo>
                    <a:pt x="236" y="172"/>
                  </a:lnTo>
                  <a:lnTo>
                    <a:pt x="240" y="172"/>
                  </a:lnTo>
                  <a:lnTo>
                    <a:pt x="240" y="172"/>
                  </a:lnTo>
                  <a:lnTo>
                    <a:pt x="244" y="170"/>
                  </a:lnTo>
                  <a:lnTo>
                    <a:pt x="246" y="168"/>
                  </a:lnTo>
                  <a:lnTo>
                    <a:pt x="248" y="166"/>
                  </a:lnTo>
                  <a:lnTo>
                    <a:pt x="248" y="166"/>
                  </a:lnTo>
                  <a:lnTo>
                    <a:pt x="254" y="166"/>
                  </a:lnTo>
                  <a:lnTo>
                    <a:pt x="258" y="170"/>
                  </a:lnTo>
                  <a:lnTo>
                    <a:pt x="258" y="170"/>
                  </a:lnTo>
                  <a:lnTo>
                    <a:pt x="264" y="176"/>
                  </a:lnTo>
                  <a:lnTo>
                    <a:pt x="264" y="176"/>
                  </a:lnTo>
                  <a:lnTo>
                    <a:pt x="260" y="192"/>
                  </a:lnTo>
                  <a:lnTo>
                    <a:pt x="252" y="206"/>
                  </a:lnTo>
                  <a:lnTo>
                    <a:pt x="244" y="220"/>
                  </a:lnTo>
                  <a:lnTo>
                    <a:pt x="232" y="234"/>
                  </a:lnTo>
                  <a:lnTo>
                    <a:pt x="232" y="234"/>
                  </a:lnTo>
                  <a:close/>
                  <a:moveTo>
                    <a:pt x="192" y="182"/>
                  </a:moveTo>
                  <a:lnTo>
                    <a:pt x="192" y="182"/>
                  </a:lnTo>
                  <a:lnTo>
                    <a:pt x="190" y="178"/>
                  </a:lnTo>
                  <a:lnTo>
                    <a:pt x="186" y="172"/>
                  </a:lnTo>
                  <a:lnTo>
                    <a:pt x="186" y="172"/>
                  </a:lnTo>
                  <a:lnTo>
                    <a:pt x="184" y="166"/>
                  </a:lnTo>
                  <a:lnTo>
                    <a:pt x="178" y="160"/>
                  </a:lnTo>
                  <a:lnTo>
                    <a:pt x="178" y="160"/>
                  </a:lnTo>
                  <a:lnTo>
                    <a:pt x="174" y="160"/>
                  </a:lnTo>
                  <a:lnTo>
                    <a:pt x="168" y="158"/>
                  </a:lnTo>
                  <a:lnTo>
                    <a:pt x="168" y="158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48" y="150"/>
                  </a:lnTo>
                  <a:lnTo>
                    <a:pt x="142" y="150"/>
                  </a:lnTo>
                  <a:lnTo>
                    <a:pt x="142" y="150"/>
                  </a:lnTo>
                  <a:lnTo>
                    <a:pt x="138" y="150"/>
                  </a:lnTo>
                  <a:lnTo>
                    <a:pt x="136" y="150"/>
                  </a:lnTo>
                  <a:lnTo>
                    <a:pt x="132" y="152"/>
                  </a:lnTo>
                  <a:lnTo>
                    <a:pt x="132" y="152"/>
                  </a:lnTo>
                  <a:lnTo>
                    <a:pt x="126" y="164"/>
                  </a:lnTo>
                  <a:lnTo>
                    <a:pt x="126" y="164"/>
                  </a:lnTo>
                  <a:lnTo>
                    <a:pt x="124" y="170"/>
                  </a:lnTo>
                  <a:lnTo>
                    <a:pt x="124" y="178"/>
                  </a:lnTo>
                  <a:lnTo>
                    <a:pt x="124" y="178"/>
                  </a:lnTo>
                  <a:lnTo>
                    <a:pt x="130" y="184"/>
                  </a:lnTo>
                  <a:lnTo>
                    <a:pt x="132" y="188"/>
                  </a:lnTo>
                  <a:lnTo>
                    <a:pt x="132" y="188"/>
                  </a:lnTo>
                  <a:lnTo>
                    <a:pt x="136" y="192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44" y="192"/>
                  </a:lnTo>
                  <a:lnTo>
                    <a:pt x="152" y="190"/>
                  </a:lnTo>
                  <a:lnTo>
                    <a:pt x="152" y="190"/>
                  </a:lnTo>
                  <a:lnTo>
                    <a:pt x="154" y="190"/>
                  </a:lnTo>
                  <a:lnTo>
                    <a:pt x="156" y="192"/>
                  </a:lnTo>
                  <a:lnTo>
                    <a:pt x="158" y="194"/>
                  </a:lnTo>
                  <a:lnTo>
                    <a:pt x="158" y="194"/>
                  </a:lnTo>
                  <a:lnTo>
                    <a:pt x="160" y="202"/>
                  </a:lnTo>
                  <a:lnTo>
                    <a:pt x="160" y="208"/>
                  </a:lnTo>
                  <a:lnTo>
                    <a:pt x="160" y="208"/>
                  </a:lnTo>
                  <a:lnTo>
                    <a:pt x="160" y="220"/>
                  </a:lnTo>
                  <a:lnTo>
                    <a:pt x="162" y="230"/>
                  </a:lnTo>
                  <a:lnTo>
                    <a:pt x="162" y="230"/>
                  </a:lnTo>
                  <a:lnTo>
                    <a:pt x="168" y="236"/>
                  </a:lnTo>
                  <a:lnTo>
                    <a:pt x="174" y="240"/>
                  </a:lnTo>
                  <a:lnTo>
                    <a:pt x="174" y="240"/>
                  </a:lnTo>
                  <a:lnTo>
                    <a:pt x="176" y="238"/>
                  </a:lnTo>
                  <a:lnTo>
                    <a:pt x="180" y="236"/>
                  </a:lnTo>
                  <a:lnTo>
                    <a:pt x="184" y="232"/>
                  </a:lnTo>
                  <a:lnTo>
                    <a:pt x="184" y="232"/>
                  </a:lnTo>
                  <a:lnTo>
                    <a:pt x="188" y="224"/>
                  </a:lnTo>
                  <a:lnTo>
                    <a:pt x="190" y="218"/>
                  </a:lnTo>
                  <a:lnTo>
                    <a:pt x="190" y="204"/>
                  </a:lnTo>
                  <a:lnTo>
                    <a:pt x="190" y="204"/>
                  </a:lnTo>
                  <a:lnTo>
                    <a:pt x="192" y="200"/>
                  </a:lnTo>
                  <a:lnTo>
                    <a:pt x="196" y="194"/>
                  </a:lnTo>
                  <a:lnTo>
                    <a:pt x="196" y="194"/>
                  </a:lnTo>
                  <a:lnTo>
                    <a:pt x="200" y="190"/>
                  </a:lnTo>
                  <a:lnTo>
                    <a:pt x="200" y="184"/>
                  </a:lnTo>
                  <a:lnTo>
                    <a:pt x="200" y="184"/>
                  </a:lnTo>
                  <a:lnTo>
                    <a:pt x="200" y="182"/>
                  </a:lnTo>
                  <a:lnTo>
                    <a:pt x="198" y="182"/>
                  </a:lnTo>
                  <a:lnTo>
                    <a:pt x="192" y="182"/>
                  </a:lnTo>
                  <a:lnTo>
                    <a:pt x="192" y="1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112"/>
            <p:cNvSpPr>
              <a:spLocks noEditPoints="1"/>
            </p:cNvSpPr>
            <p:nvPr/>
          </p:nvSpPr>
          <p:spPr bwMode="auto">
            <a:xfrm>
              <a:off x="4689475" y="85725"/>
              <a:ext cx="536575" cy="5365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32" y="0"/>
                </a:cxn>
                <a:cxn ang="0">
                  <a:pos x="18" y="6"/>
                </a:cxn>
                <a:cxn ang="0">
                  <a:pos x="6" y="18"/>
                </a:cxn>
                <a:cxn ang="0">
                  <a:pos x="0" y="34"/>
                </a:cxn>
                <a:cxn ang="0">
                  <a:pos x="0" y="210"/>
                </a:cxn>
                <a:cxn ang="0">
                  <a:pos x="0" y="220"/>
                </a:cxn>
                <a:cxn ang="0">
                  <a:pos x="6" y="234"/>
                </a:cxn>
                <a:cxn ang="0">
                  <a:pos x="18" y="246"/>
                </a:cxn>
                <a:cxn ang="0">
                  <a:pos x="32" y="252"/>
                </a:cxn>
                <a:cxn ang="0">
                  <a:pos x="126" y="254"/>
                </a:cxn>
                <a:cxn ang="0">
                  <a:pos x="84" y="296"/>
                </a:cxn>
                <a:cxn ang="0">
                  <a:pos x="74" y="296"/>
                </a:cxn>
                <a:cxn ang="0">
                  <a:pos x="60" y="302"/>
                </a:cxn>
                <a:cxn ang="0">
                  <a:pos x="48" y="314"/>
                </a:cxn>
                <a:cxn ang="0">
                  <a:pos x="42" y="330"/>
                </a:cxn>
                <a:cxn ang="0">
                  <a:pos x="294" y="338"/>
                </a:cxn>
                <a:cxn ang="0">
                  <a:pos x="294" y="330"/>
                </a:cxn>
                <a:cxn ang="0">
                  <a:pos x="288" y="314"/>
                </a:cxn>
                <a:cxn ang="0">
                  <a:pos x="276" y="302"/>
                </a:cxn>
                <a:cxn ang="0">
                  <a:pos x="262" y="296"/>
                </a:cxn>
                <a:cxn ang="0">
                  <a:pos x="210" y="296"/>
                </a:cxn>
                <a:cxn ang="0">
                  <a:pos x="294" y="254"/>
                </a:cxn>
                <a:cxn ang="0">
                  <a:pos x="304" y="252"/>
                </a:cxn>
                <a:cxn ang="0">
                  <a:pos x="318" y="246"/>
                </a:cxn>
                <a:cxn ang="0">
                  <a:pos x="330" y="234"/>
                </a:cxn>
                <a:cxn ang="0">
                  <a:pos x="336" y="220"/>
                </a:cxn>
                <a:cxn ang="0">
                  <a:pos x="338" y="42"/>
                </a:cxn>
                <a:cxn ang="0">
                  <a:pos x="336" y="34"/>
                </a:cxn>
                <a:cxn ang="0">
                  <a:pos x="330" y="18"/>
                </a:cxn>
                <a:cxn ang="0">
                  <a:pos x="318" y="6"/>
                </a:cxn>
                <a:cxn ang="0">
                  <a:pos x="304" y="0"/>
                </a:cxn>
                <a:cxn ang="0">
                  <a:pos x="294" y="0"/>
                </a:cxn>
                <a:cxn ang="0">
                  <a:pos x="42" y="210"/>
                </a:cxn>
                <a:cxn ang="0">
                  <a:pos x="294" y="42"/>
                </a:cxn>
              </a:cxnLst>
              <a:rect l="0" t="0" r="r" b="b"/>
              <a:pathLst>
                <a:path w="338" h="338">
                  <a:moveTo>
                    <a:pt x="294" y="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20"/>
                  </a:lnTo>
                  <a:lnTo>
                    <a:pt x="2" y="228"/>
                  </a:lnTo>
                  <a:lnTo>
                    <a:pt x="6" y="234"/>
                  </a:lnTo>
                  <a:lnTo>
                    <a:pt x="12" y="240"/>
                  </a:lnTo>
                  <a:lnTo>
                    <a:pt x="18" y="246"/>
                  </a:lnTo>
                  <a:lnTo>
                    <a:pt x="24" y="250"/>
                  </a:lnTo>
                  <a:lnTo>
                    <a:pt x="32" y="252"/>
                  </a:lnTo>
                  <a:lnTo>
                    <a:pt x="42" y="254"/>
                  </a:lnTo>
                  <a:lnTo>
                    <a:pt x="126" y="254"/>
                  </a:lnTo>
                  <a:lnTo>
                    <a:pt x="126" y="296"/>
                  </a:lnTo>
                  <a:lnTo>
                    <a:pt x="84" y="296"/>
                  </a:lnTo>
                  <a:lnTo>
                    <a:pt x="84" y="296"/>
                  </a:lnTo>
                  <a:lnTo>
                    <a:pt x="74" y="296"/>
                  </a:lnTo>
                  <a:lnTo>
                    <a:pt x="68" y="298"/>
                  </a:lnTo>
                  <a:lnTo>
                    <a:pt x="60" y="302"/>
                  </a:lnTo>
                  <a:lnTo>
                    <a:pt x="54" y="308"/>
                  </a:lnTo>
                  <a:lnTo>
                    <a:pt x="48" y="314"/>
                  </a:lnTo>
                  <a:lnTo>
                    <a:pt x="44" y="322"/>
                  </a:lnTo>
                  <a:lnTo>
                    <a:pt x="42" y="330"/>
                  </a:lnTo>
                  <a:lnTo>
                    <a:pt x="42" y="338"/>
                  </a:lnTo>
                  <a:lnTo>
                    <a:pt x="294" y="338"/>
                  </a:lnTo>
                  <a:lnTo>
                    <a:pt x="294" y="338"/>
                  </a:lnTo>
                  <a:lnTo>
                    <a:pt x="294" y="330"/>
                  </a:lnTo>
                  <a:lnTo>
                    <a:pt x="292" y="322"/>
                  </a:lnTo>
                  <a:lnTo>
                    <a:pt x="288" y="314"/>
                  </a:lnTo>
                  <a:lnTo>
                    <a:pt x="282" y="308"/>
                  </a:lnTo>
                  <a:lnTo>
                    <a:pt x="276" y="302"/>
                  </a:lnTo>
                  <a:lnTo>
                    <a:pt x="268" y="298"/>
                  </a:lnTo>
                  <a:lnTo>
                    <a:pt x="262" y="296"/>
                  </a:lnTo>
                  <a:lnTo>
                    <a:pt x="252" y="296"/>
                  </a:lnTo>
                  <a:lnTo>
                    <a:pt x="210" y="296"/>
                  </a:lnTo>
                  <a:lnTo>
                    <a:pt x="210" y="254"/>
                  </a:lnTo>
                  <a:lnTo>
                    <a:pt x="294" y="254"/>
                  </a:lnTo>
                  <a:lnTo>
                    <a:pt x="294" y="254"/>
                  </a:lnTo>
                  <a:lnTo>
                    <a:pt x="304" y="252"/>
                  </a:lnTo>
                  <a:lnTo>
                    <a:pt x="312" y="250"/>
                  </a:lnTo>
                  <a:lnTo>
                    <a:pt x="318" y="246"/>
                  </a:lnTo>
                  <a:lnTo>
                    <a:pt x="324" y="240"/>
                  </a:lnTo>
                  <a:lnTo>
                    <a:pt x="330" y="234"/>
                  </a:lnTo>
                  <a:lnTo>
                    <a:pt x="334" y="228"/>
                  </a:lnTo>
                  <a:lnTo>
                    <a:pt x="336" y="220"/>
                  </a:lnTo>
                  <a:lnTo>
                    <a:pt x="338" y="210"/>
                  </a:lnTo>
                  <a:lnTo>
                    <a:pt x="338" y="42"/>
                  </a:lnTo>
                  <a:lnTo>
                    <a:pt x="338" y="42"/>
                  </a:lnTo>
                  <a:lnTo>
                    <a:pt x="336" y="34"/>
                  </a:lnTo>
                  <a:lnTo>
                    <a:pt x="334" y="26"/>
                  </a:lnTo>
                  <a:lnTo>
                    <a:pt x="330" y="18"/>
                  </a:lnTo>
                  <a:lnTo>
                    <a:pt x="324" y="12"/>
                  </a:lnTo>
                  <a:lnTo>
                    <a:pt x="318" y="6"/>
                  </a:lnTo>
                  <a:lnTo>
                    <a:pt x="312" y="2"/>
                  </a:lnTo>
                  <a:lnTo>
                    <a:pt x="304" y="0"/>
                  </a:lnTo>
                  <a:lnTo>
                    <a:pt x="294" y="0"/>
                  </a:lnTo>
                  <a:lnTo>
                    <a:pt x="294" y="0"/>
                  </a:lnTo>
                  <a:close/>
                  <a:moveTo>
                    <a:pt x="294" y="210"/>
                  </a:moveTo>
                  <a:lnTo>
                    <a:pt x="42" y="210"/>
                  </a:lnTo>
                  <a:lnTo>
                    <a:pt x="42" y="42"/>
                  </a:lnTo>
                  <a:lnTo>
                    <a:pt x="294" y="42"/>
                  </a:lnTo>
                  <a:lnTo>
                    <a:pt x="294" y="2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15" name="Rectangle 113"/>
          <p:cNvSpPr>
            <a:spLocks noChangeArrowheads="1"/>
          </p:cNvSpPr>
          <p:nvPr userDrawn="1"/>
        </p:nvSpPr>
        <p:spPr bwMode="auto">
          <a:xfrm>
            <a:off x="2447925" y="2974975"/>
            <a:ext cx="4292600" cy="1841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9" name="Rectangle 372"/>
          <p:cNvSpPr>
            <a:spLocks noChangeArrowheads="1"/>
          </p:cNvSpPr>
          <p:nvPr userDrawn="1"/>
        </p:nvSpPr>
        <p:spPr bwMode="auto">
          <a:xfrm>
            <a:off x="0" y="5715000"/>
            <a:ext cx="9144000" cy="1143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0" name="Rectangle 373"/>
          <p:cNvSpPr>
            <a:spLocks noChangeArrowheads="1"/>
          </p:cNvSpPr>
          <p:nvPr userDrawn="1"/>
        </p:nvSpPr>
        <p:spPr bwMode="auto">
          <a:xfrm>
            <a:off x="0" y="5638800"/>
            <a:ext cx="9144000" cy="152400"/>
          </a:xfrm>
          <a:prstGeom prst="rect">
            <a:avLst/>
          </a:prstGeom>
          <a:solidFill>
            <a:srgbClr val="606E8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4" name="제목 1"/>
          <p:cNvSpPr>
            <a:spLocks noGrp="1"/>
          </p:cNvSpPr>
          <p:nvPr>
            <p:ph type="ctrTitle" hasCustomPrompt="1"/>
          </p:nvPr>
        </p:nvSpPr>
        <p:spPr>
          <a:xfrm>
            <a:off x="1397999" y="3246435"/>
            <a:ext cx="6348003" cy="93871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kumimoji="1" lang="ko-KR" altLang="en-US" sz="5500" b="1" kern="1200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0" lvl="0" algn="ctr" defTabSz="914400" rtl="0" eaLnBrk="1" fontAlgn="base" latinLnBrk="1" hangingPunct="1">
              <a:spcBef>
                <a:spcPct val="0"/>
              </a:spcBef>
              <a:spcAft>
                <a:spcPct val="0"/>
              </a:spcAft>
            </a:pPr>
            <a:r>
              <a:rPr lang="ko-KR" altLang="en-US" dirty="0"/>
              <a:t>제목을 입력하세요</a:t>
            </a:r>
          </a:p>
        </p:txBody>
      </p:sp>
      <p:sp>
        <p:nvSpPr>
          <p:cNvPr id="125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397794" y="3117180"/>
            <a:ext cx="6348412" cy="2846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ts val="1500"/>
              </a:lnSpc>
              <a:buNone/>
              <a:defRPr kumimoji="1" lang="ko-KR" altLang="en-US" sz="1400" b="1" kern="1200" dirty="0">
                <a:solidFill>
                  <a:srgbClr val="606E82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0" lvl="0" algn="ctr" defTabSz="914400" rtl="0" eaLnBrk="1" fontAlgn="base" latinLnBrk="1" hangingPunct="1">
              <a:spcBef>
                <a:spcPct val="0"/>
              </a:spcBef>
              <a:spcAft>
                <a:spcPct val="0"/>
              </a:spcAft>
            </a:pPr>
            <a:r>
              <a:rPr lang="ko-KR" altLang="en-US" dirty="0"/>
              <a:t>제목을 입력하세요</a:t>
            </a:r>
          </a:p>
        </p:txBody>
      </p:sp>
      <p:sp>
        <p:nvSpPr>
          <p:cNvPr id="126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397794" y="4249220"/>
            <a:ext cx="6348412" cy="2846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ts val="1500"/>
              </a:lnSpc>
              <a:buNone/>
              <a:defRPr kumimoji="1" lang="ko-KR" altLang="en-US" sz="1000" kern="1200" dirty="0">
                <a:solidFill>
                  <a:srgbClr val="606E82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0" lvl="0" algn="ctr" defTabSz="914400" rtl="0" eaLnBrk="1" fontAlgn="base" latinLnBrk="1" hangingPunct="1">
              <a:spcBef>
                <a:spcPct val="0"/>
              </a:spcBef>
              <a:spcAft>
                <a:spcPct val="0"/>
              </a:spcAft>
            </a:pPr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2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287012FA-4AFB-47DF-AF4A-1D85C95D8A4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2892319F-5074-4F1A-BC06-E9DDF31215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EF2E7A39-33B8-43C5-9FFB-0287ADB17779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BFB447F3-A4C9-4FB6-BB0A-6D1ECF161D66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C088EB0-400E-41EE-B45C-FADBF62D7803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http://www.bizforms.co.kr/bms/check.asp?code=bs3217338750418&amp;go_url=http%3a%2f%2fpowerpoint.bizforms.co.kr%2fform_view%2fview.asp%3fnumber%3d105662%26v_flag%3d0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4C96DE4-80B6-4509-A18E-43EBEB9BEE3C}"/>
              </a:ext>
            </a:extLst>
          </p:cNvPr>
          <p:cNvSpPr/>
          <p:nvPr/>
        </p:nvSpPr>
        <p:spPr>
          <a:xfrm>
            <a:off x="551623" y="3986545"/>
            <a:ext cx="2024913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IT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890A353-C423-457B-B50C-CA83AC163935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FAFD1AE0-4A5F-447F-8C37-611BE70B15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292" y="908720"/>
            <a:ext cx="3895682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08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경영이념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935038"/>
            <a:ext cx="6417503" cy="513987"/>
          </a:xfrm>
        </p:spPr>
        <p:txBody>
          <a:bodyPr/>
          <a:lstStyle/>
          <a:p>
            <a:r>
              <a:rPr lang="ko-KR" altLang="en-US" dirty="0"/>
              <a:t>경영이념을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3076575" y="2324100"/>
            <a:ext cx="3489325" cy="3492500"/>
          </a:xfrm>
          <a:custGeom>
            <a:avLst/>
            <a:gdLst>
              <a:gd name="T0" fmla="*/ 2198 w 2198"/>
              <a:gd name="T1" fmla="*/ 1156 h 2200"/>
              <a:gd name="T2" fmla="*/ 2176 w 2198"/>
              <a:gd name="T3" fmla="*/ 1322 h 2200"/>
              <a:gd name="T4" fmla="*/ 2132 w 2198"/>
              <a:gd name="T5" fmla="*/ 1478 h 2200"/>
              <a:gd name="T6" fmla="*/ 2066 w 2198"/>
              <a:gd name="T7" fmla="*/ 1624 h 2200"/>
              <a:gd name="T8" fmla="*/ 1980 w 2198"/>
              <a:gd name="T9" fmla="*/ 1758 h 2200"/>
              <a:gd name="T10" fmla="*/ 1876 w 2198"/>
              <a:gd name="T11" fmla="*/ 1878 h 2200"/>
              <a:gd name="T12" fmla="*/ 1758 w 2198"/>
              <a:gd name="T13" fmla="*/ 1980 h 2200"/>
              <a:gd name="T14" fmla="*/ 1624 w 2198"/>
              <a:gd name="T15" fmla="*/ 2066 h 2200"/>
              <a:gd name="T16" fmla="*/ 1478 w 2198"/>
              <a:gd name="T17" fmla="*/ 2132 h 2200"/>
              <a:gd name="T18" fmla="*/ 1320 w 2198"/>
              <a:gd name="T19" fmla="*/ 2176 h 2200"/>
              <a:gd name="T20" fmla="*/ 1156 w 2198"/>
              <a:gd name="T21" fmla="*/ 2198 h 2200"/>
              <a:gd name="T22" fmla="*/ 1042 w 2198"/>
              <a:gd name="T23" fmla="*/ 2198 h 2200"/>
              <a:gd name="T24" fmla="*/ 878 w 2198"/>
              <a:gd name="T25" fmla="*/ 2176 h 2200"/>
              <a:gd name="T26" fmla="*/ 722 w 2198"/>
              <a:gd name="T27" fmla="*/ 2132 h 2200"/>
              <a:gd name="T28" fmla="*/ 576 w 2198"/>
              <a:gd name="T29" fmla="*/ 2066 h 2200"/>
              <a:gd name="T30" fmla="*/ 442 w 2198"/>
              <a:gd name="T31" fmla="*/ 1980 h 2200"/>
              <a:gd name="T32" fmla="*/ 322 w 2198"/>
              <a:gd name="T33" fmla="*/ 1878 h 2200"/>
              <a:gd name="T34" fmla="*/ 218 w 2198"/>
              <a:gd name="T35" fmla="*/ 1758 h 2200"/>
              <a:gd name="T36" fmla="*/ 132 w 2198"/>
              <a:gd name="T37" fmla="*/ 1624 h 2200"/>
              <a:gd name="T38" fmla="*/ 66 w 2198"/>
              <a:gd name="T39" fmla="*/ 1478 h 2200"/>
              <a:gd name="T40" fmla="*/ 22 w 2198"/>
              <a:gd name="T41" fmla="*/ 1322 h 2200"/>
              <a:gd name="T42" fmla="*/ 2 w 2198"/>
              <a:gd name="T43" fmla="*/ 1156 h 2200"/>
              <a:gd name="T44" fmla="*/ 2 w 2198"/>
              <a:gd name="T45" fmla="*/ 1044 h 2200"/>
              <a:gd name="T46" fmla="*/ 22 w 2198"/>
              <a:gd name="T47" fmla="*/ 878 h 2200"/>
              <a:gd name="T48" fmla="*/ 66 w 2198"/>
              <a:gd name="T49" fmla="*/ 722 h 2200"/>
              <a:gd name="T50" fmla="*/ 132 w 2198"/>
              <a:gd name="T51" fmla="*/ 576 h 2200"/>
              <a:gd name="T52" fmla="*/ 218 w 2198"/>
              <a:gd name="T53" fmla="*/ 442 h 2200"/>
              <a:gd name="T54" fmla="*/ 322 w 2198"/>
              <a:gd name="T55" fmla="*/ 322 h 2200"/>
              <a:gd name="T56" fmla="*/ 442 w 2198"/>
              <a:gd name="T57" fmla="*/ 218 h 2200"/>
              <a:gd name="T58" fmla="*/ 576 w 2198"/>
              <a:gd name="T59" fmla="*/ 132 h 2200"/>
              <a:gd name="T60" fmla="*/ 722 w 2198"/>
              <a:gd name="T61" fmla="*/ 66 h 2200"/>
              <a:gd name="T62" fmla="*/ 878 w 2198"/>
              <a:gd name="T63" fmla="*/ 22 h 2200"/>
              <a:gd name="T64" fmla="*/ 1042 w 2198"/>
              <a:gd name="T65" fmla="*/ 2 h 2200"/>
              <a:gd name="T66" fmla="*/ 1156 w 2198"/>
              <a:gd name="T67" fmla="*/ 2 h 2200"/>
              <a:gd name="T68" fmla="*/ 1320 w 2198"/>
              <a:gd name="T69" fmla="*/ 22 h 2200"/>
              <a:gd name="T70" fmla="*/ 1478 w 2198"/>
              <a:gd name="T71" fmla="*/ 66 h 2200"/>
              <a:gd name="T72" fmla="*/ 1624 w 2198"/>
              <a:gd name="T73" fmla="*/ 132 h 2200"/>
              <a:gd name="T74" fmla="*/ 1758 w 2198"/>
              <a:gd name="T75" fmla="*/ 218 h 2200"/>
              <a:gd name="T76" fmla="*/ 1876 w 2198"/>
              <a:gd name="T77" fmla="*/ 322 h 2200"/>
              <a:gd name="T78" fmla="*/ 1980 w 2198"/>
              <a:gd name="T79" fmla="*/ 442 h 2200"/>
              <a:gd name="T80" fmla="*/ 2066 w 2198"/>
              <a:gd name="T81" fmla="*/ 576 h 2200"/>
              <a:gd name="T82" fmla="*/ 2132 w 2198"/>
              <a:gd name="T83" fmla="*/ 722 h 2200"/>
              <a:gd name="T84" fmla="*/ 2176 w 2198"/>
              <a:gd name="T85" fmla="*/ 878 h 2200"/>
              <a:gd name="T86" fmla="*/ 2198 w 2198"/>
              <a:gd name="T87" fmla="*/ 1044 h 2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198" h="2200">
                <a:moveTo>
                  <a:pt x="2198" y="1100"/>
                </a:moveTo>
                <a:lnTo>
                  <a:pt x="2198" y="1100"/>
                </a:lnTo>
                <a:lnTo>
                  <a:pt x="2198" y="1156"/>
                </a:lnTo>
                <a:lnTo>
                  <a:pt x="2194" y="1212"/>
                </a:lnTo>
                <a:lnTo>
                  <a:pt x="2186" y="1268"/>
                </a:lnTo>
                <a:lnTo>
                  <a:pt x="2176" y="1322"/>
                </a:lnTo>
                <a:lnTo>
                  <a:pt x="2164" y="1374"/>
                </a:lnTo>
                <a:lnTo>
                  <a:pt x="2150" y="1426"/>
                </a:lnTo>
                <a:lnTo>
                  <a:pt x="2132" y="1478"/>
                </a:lnTo>
                <a:lnTo>
                  <a:pt x="2112" y="1528"/>
                </a:lnTo>
                <a:lnTo>
                  <a:pt x="2090" y="1576"/>
                </a:lnTo>
                <a:lnTo>
                  <a:pt x="2066" y="1624"/>
                </a:lnTo>
                <a:lnTo>
                  <a:pt x="2040" y="1670"/>
                </a:lnTo>
                <a:lnTo>
                  <a:pt x="2012" y="1714"/>
                </a:lnTo>
                <a:lnTo>
                  <a:pt x="1980" y="1758"/>
                </a:lnTo>
                <a:lnTo>
                  <a:pt x="1948" y="1800"/>
                </a:lnTo>
                <a:lnTo>
                  <a:pt x="1914" y="1838"/>
                </a:lnTo>
                <a:lnTo>
                  <a:pt x="1876" y="1878"/>
                </a:lnTo>
                <a:lnTo>
                  <a:pt x="1838" y="1914"/>
                </a:lnTo>
                <a:lnTo>
                  <a:pt x="1798" y="1948"/>
                </a:lnTo>
                <a:lnTo>
                  <a:pt x="1758" y="1980"/>
                </a:lnTo>
                <a:lnTo>
                  <a:pt x="1714" y="2012"/>
                </a:lnTo>
                <a:lnTo>
                  <a:pt x="1670" y="2040"/>
                </a:lnTo>
                <a:lnTo>
                  <a:pt x="1624" y="2066"/>
                </a:lnTo>
                <a:lnTo>
                  <a:pt x="1576" y="2090"/>
                </a:lnTo>
                <a:lnTo>
                  <a:pt x="1528" y="2112"/>
                </a:lnTo>
                <a:lnTo>
                  <a:pt x="1478" y="2132"/>
                </a:lnTo>
                <a:lnTo>
                  <a:pt x="1426" y="2150"/>
                </a:lnTo>
                <a:lnTo>
                  <a:pt x="1374" y="2164"/>
                </a:lnTo>
                <a:lnTo>
                  <a:pt x="1320" y="2176"/>
                </a:lnTo>
                <a:lnTo>
                  <a:pt x="1266" y="2186"/>
                </a:lnTo>
                <a:lnTo>
                  <a:pt x="1212" y="2194"/>
                </a:lnTo>
                <a:lnTo>
                  <a:pt x="1156" y="2198"/>
                </a:lnTo>
                <a:lnTo>
                  <a:pt x="1100" y="2200"/>
                </a:lnTo>
                <a:lnTo>
                  <a:pt x="1100" y="2200"/>
                </a:lnTo>
                <a:lnTo>
                  <a:pt x="1042" y="2198"/>
                </a:lnTo>
                <a:lnTo>
                  <a:pt x="988" y="2194"/>
                </a:lnTo>
                <a:lnTo>
                  <a:pt x="932" y="2186"/>
                </a:lnTo>
                <a:lnTo>
                  <a:pt x="878" y="2176"/>
                </a:lnTo>
                <a:lnTo>
                  <a:pt x="824" y="2164"/>
                </a:lnTo>
                <a:lnTo>
                  <a:pt x="772" y="2150"/>
                </a:lnTo>
                <a:lnTo>
                  <a:pt x="722" y="2132"/>
                </a:lnTo>
                <a:lnTo>
                  <a:pt x="672" y="2112"/>
                </a:lnTo>
                <a:lnTo>
                  <a:pt x="622" y="2090"/>
                </a:lnTo>
                <a:lnTo>
                  <a:pt x="576" y="2066"/>
                </a:lnTo>
                <a:lnTo>
                  <a:pt x="530" y="2040"/>
                </a:lnTo>
                <a:lnTo>
                  <a:pt x="484" y="2012"/>
                </a:lnTo>
                <a:lnTo>
                  <a:pt x="442" y="1980"/>
                </a:lnTo>
                <a:lnTo>
                  <a:pt x="400" y="1948"/>
                </a:lnTo>
                <a:lnTo>
                  <a:pt x="360" y="1914"/>
                </a:lnTo>
                <a:lnTo>
                  <a:pt x="322" y="1878"/>
                </a:lnTo>
                <a:lnTo>
                  <a:pt x="286" y="1838"/>
                </a:lnTo>
                <a:lnTo>
                  <a:pt x="252" y="1800"/>
                </a:lnTo>
                <a:lnTo>
                  <a:pt x="218" y="1758"/>
                </a:lnTo>
                <a:lnTo>
                  <a:pt x="188" y="1714"/>
                </a:lnTo>
                <a:lnTo>
                  <a:pt x="160" y="1670"/>
                </a:lnTo>
                <a:lnTo>
                  <a:pt x="132" y="1624"/>
                </a:lnTo>
                <a:lnTo>
                  <a:pt x="108" y="1576"/>
                </a:lnTo>
                <a:lnTo>
                  <a:pt x="86" y="1528"/>
                </a:lnTo>
                <a:lnTo>
                  <a:pt x="66" y="1478"/>
                </a:lnTo>
                <a:lnTo>
                  <a:pt x="50" y="1426"/>
                </a:lnTo>
                <a:lnTo>
                  <a:pt x="34" y="1374"/>
                </a:lnTo>
                <a:lnTo>
                  <a:pt x="22" y="1322"/>
                </a:lnTo>
                <a:lnTo>
                  <a:pt x="12" y="1268"/>
                </a:lnTo>
                <a:lnTo>
                  <a:pt x="6" y="1212"/>
                </a:lnTo>
                <a:lnTo>
                  <a:pt x="2" y="1156"/>
                </a:lnTo>
                <a:lnTo>
                  <a:pt x="0" y="1100"/>
                </a:lnTo>
                <a:lnTo>
                  <a:pt x="0" y="1100"/>
                </a:lnTo>
                <a:lnTo>
                  <a:pt x="2" y="1044"/>
                </a:lnTo>
                <a:lnTo>
                  <a:pt x="6" y="988"/>
                </a:lnTo>
                <a:lnTo>
                  <a:pt x="12" y="932"/>
                </a:lnTo>
                <a:lnTo>
                  <a:pt x="22" y="878"/>
                </a:lnTo>
                <a:lnTo>
                  <a:pt x="34" y="824"/>
                </a:lnTo>
                <a:lnTo>
                  <a:pt x="50" y="772"/>
                </a:lnTo>
                <a:lnTo>
                  <a:pt x="66" y="722"/>
                </a:lnTo>
                <a:lnTo>
                  <a:pt x="86" y="672"/>
                </a:lnTo>
                <a:lnTo>
                  <a:pt x="108" y="624"/>
                </a:lnTo>
                <a:lnTo>
                  <a:pt x="132" y="576"/>
                </a:lnTo>
                <a:lnTo>
                  <a:pt x="160" y="530"/>
                </a:lnTo>
                <a:lnTo>
                  <a:pt x="188" y="484"/>
                </a:lnTo>
                <a:lnTo>
                  <a:pt x="218" y="442"/>
                </a:lnTo>
                <a:lnTo>
                  <a:pt x="252" y="400"/>
                </a:lnTo>
                <a:lnTo>
                  <a:pt x="286" y="360"/>
                </a:lnTo>
                <a:lnTo>
                  <a:pt x="322" y="322"/>
                </a:lnTo>
                <a:lnTo>
                  <a:pt x="360" y="286"/>
                </a:lnTo>
                <a:lnTo>
                  <a:pt x="400" y="252"/>
                </a:lnTo>
                <a:lnTo>
                  <a:pt x="442" y="218"/>
                </a:lnTo>
                <a:lnTo>
                  <a:pt x="484" y="188"/>
                </a:lnTo>
                <a:lnTo>
                  <a:pt x="530" y="160"/>
                </a:lnTo>
                <a:lnTo>
                  <a:pt x="576" y="132"/>
                </a:lnTo>
                <a:lnTo>
                  <a:pt x="622" y="108"/>
                </a:lnTo>
                <a:lnTo>
                  <a:pt x="672" y="86"/>
                </a:lnTo>
                <a:lnTo>
                  <a:pt x="722" y="66"/>
                </a:lnTo>
                <a:lnTo>
                  <a:pt x="772" y="50"/>
                </a:lnTo>
                <a:lnTo>
                  <a:pt x="824" y="34"/>
                </a:lnTo>
                <a:lnTo>
                  <a:pt x="878" y="22"/>
                </a:lnTo>
                <a:lnTo>
                  <a:pt x="932" y="12"/>
                </a:lnTo>
                <a:lnTo>
                  <a:pt x="988" y="6"/>
                </a:lnTo>
                <a:lnTo>
                  <a:pt x="1042" y="2"/>
                </a:lnTo>
                <a:lnTo>
                  <a:pt x="1100" y="0"/>
                </a:lnTo>
                <a:lnTo>
                  <a:pt x="1100" y="0"/>
                </a:lnTo>
                <a:lnTo>
                  <a:pt x="1156" y="2"/>
                </a:lnTo>
                <a:lnTo>
                  <a:pt x="1212" y="6"/>
                </a:lnTo>
                <a:lnTo>
                  <a:pt x="1266" y="12"/>
                </a:lnTo>
                <a:lnTo>
                  <a:pt x="1320" y="22"/>
                </a:lnTo>
                <a:lnTo>
                  <a:pt x="1374" y="34"/>
                </a:lnTo>
                <a:lnTo>
                  <a:pt x="1426" y="50"/>
                </a:lnTo>
                <a:lnTo>
                  <a:pt x="1478" y="66"/>
                </a:lnTo>
                <a:lnTo>
                  <a:pt x="1528" y="86"/>
                </a:lnTo>
                <a:lnTo>
                  <a:pt x="1576" y="108"/>
                </a:lnTo>
                <a:lnTo>
                  <a:pt x="1624" y="132"/>
                </a:lnTo>
                <a:lnTo>
                  <a:pt x="1670" y="160"/>
                </a:lnTo>
                <a:lnTo>
                  <a:pt x="1714" y="188"/>
                </a:lnTo>
                <a:lnTo>
                  <a:pt x="1758" y="218"/>
                </a:lnTo>
                <a:lnTo>
                  <a:pt x="1798" y="252"/>
                </a:lnTo>
                <a:lnTo>
                  <a:pt x="1838" y="286"/>
                </a:lnTo>
                <a:lnTo>
                  <a:pt x="1876" y="322"/>
                </a:lnTo>
                <a:lnTo>
                  <a:pt x="1914" y="360"/>
                </a:lnTo>
                <a:lnTo>
                  <a:pt x="1948" y="400"/>
                </a:lnTo>
                <a:lnTo>
                  <a:pt x="1980" y="442"/>
                </a:lnTo>
                <a:lnTo>
                  <a:pt x="2012" y="484"/>
                </a:lnTo>
                <a:lnTo>
                  <a:pt x="2040" y="530"/>
                </a:lnTo>
                <a:lnTo>
                  <a:pt x="2066" y="576"/>
                </a:lnTo>
                <a:lnTo>
                  <a:pt x="2090" y="624"/>
                </a:lnTo>
                <a:lnTo>
                  <a:pt x="2112" y="672"/>
                </a:lnTo>
                <a:lnTo>
                  <a:pt x="2132" y="722"/>
                </a:lnTo>
                <a:lnTo>
                  <a:pt x="2150" y="772"/>
                </a:lnTo>
                <a:lnTo>
                  <a:pt x="2164" y="824"/>
                </a:lnTo>
                <a:lnTo>
                  <a:pt x="2176" y="878"/>
                </a:lnTo>
                <a:lnTo>
                  <a:pt x="2186" y="932"/>
                </a:lnTo>
                <a:lnTo>
                  <a:pt x="2194" y="988"/>
                </a:lnTo>
                <a:lnTo>
                  <a:pt x="2198" y="1044"/>
                </a:lnTo>
                <a:lnTo>
                  <a:pt x="2198" y="1100"/>
                </a:lnTo>
                <a:lnTo>
                  <a:pt x="2198" y="11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3365500" y="4079875"/>
            <a:ext cx="1416050" cy="50800"/>
          </a:xfrm>
          <a:prstGeom prst="rect">
            <a:avLst/>
          </a:prstGeom>
          <a:solidFill>
            <a:srgbClr val="E7F4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Freeform 8"/>
          <p:cNvSpPr>
            <a:spLocks/>
          </p:cNvSpPr>
          <p:nvPr/>
        </p:nvSpPr>
        <p:spPr bwMode="auto">
          <a:xfrm>
            <a:off x="4724400" y="2736850"/>
            <a:ext cx="838200" cy="1390650"/>
          </a:xfrm>
          <a:custGeom>
            <a:avLst/>
            <a:gdLst>
              <a:gd name="T0" fmla="*/ 0 w 528"/>
              <a:gd name="T1" fmla="*/ 860 h 876"/>
              <a:gd name="T2" fmla="*/ 500 w 528"/>
              <a:gd name="T3" fmla="*/ 0 h 876"/>
              <a:gd name="T4" fmla="*/ 528 w 528"/>
              <a:gd name="T5" fmla="*/ 16 h 876"/>
              <a:gd name="T6" fmla="*/ 28 w 528"/>
              <a:gd name="T7" fmla="*/ 876 h 876"/>
              <a:gd name="T8" fmla="*/ 0 w 528"/>
              <a:gd name="T9" fmla="*/ 860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8" h="876">
                <a:moveTo>
                  <a:pt x="0" y="860"/>
                </a:moveTo>
                <a:lnTo>
                  <a:pt x="500" y="0"/>
                </a:lnTo>
                <a:lnTo>
                  <a:pt x="528" y="16"/>
                </a:lnTo>
                <a:lnTo>
                  <a:pt x="28" y="876"/>
                </a:lnTo>
                <a:lnTo>
                  <a:pt x="0" y="860"/>
                </a:lnTo>
                <a:close/>
              </a:path>
            </a:pathLst>
          </a:custGeom>
          <a:solidFill>
            <a:srgbClr val="E7F4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Freeform 9"/>
          <p:cNvSpPr>
            <a:spLocks/>
          </p:cNvSpPr>
          <p:nvPr/>
        </p:nvSpPr>
        <p:spPr bwMode="auto">
          <a:xfrm>
            <a:off x="4727575" y="4089400"/>
            <a:ext cx="1009650" cy="1276350"/>
          </a:xfrm>
          <a:custGeom>
            <a:avLst/>
            <a:gdLst>
              <a:gd name="T0" fmla="*/ 24 w 636"/>
              <a:gd name="T1" fmla="*/ 0 h 804"/>
              <a:gd name="T2" fmla="*/ 636 w 636"/>
              <a:gd name="T3" fmla="*/ 786 h 804"/>
              <a:gd name="T4" fmla="*/ 612 w 636"/>
              <a:gd name="T5" fmla="*/ 804 h 804"/>
              <a:gd name="T6" fmla="*/ 0 w 636"/>
              <a:gd name="T7" fmla="*/ 18 h 804"/>
              <a:gd name="T8" fmla="*/ 24 w 636"/>
              <a:gd name="T9" fmla="*/ 0 h 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6" h="804">
                <a:moveTo>
                  <a:pt x="24" y="0"/>
                </a:moveTo>
                <a:lnTo>
                  <a:pt x="636" y="786"/>
                </a:lnTo>
                <a:lnTo>
                  <a:pt x="612" y="804"/>
                </a:lnTo>
                <a:lnTo>
                  <a:pt x="0" y="18"/>
                </a:lnTo>
                <a:lnTo>
                  <a:pt x="24" y="0"/>
                </a:lnTo>
                <a:close/>
              </a:path>
            </a:pathLst>
          </a:custGeom>
          <a:solidFill>
            <a:srgbClr val="E7F4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>
            <a:off x="3990975" y="3238500"/>
            <a:ext cx="1660525" cy="1663700"/>
          </a:xfrm>
          <a:custGeom>
            <a:avLst/>
            <a:gdLst>
              <a:gd name="T0" fmla="*/ 1046 w 1046"/>
              <a:gd name="T1" fmla="*/ 524 h 1048"/>
              <a:gd name="T2" fmla="*/ 1044 w 1046"/>
              <a:gd name="T3" fmla="*/ 578 h 1048"/>
              <a:gd name="T4" fmla="*/ 1036 w 1046"/>
              <a:gd name="T5" fmla="*/ 630 h 1048"/>
              <a:gd name="T6" fmla="*/ 1024 w 1046"/>
              <a:gd name="T7" fmla="*/ 680 h 1048"/>
              <a:gd name="T8" fmla="*/ 1006 w 1046"/>
              <a:gd name="T9" fmla="*/ 728 h 1048"/>
              <a:gd name="T10" fmla="*/ 984 w 1046"/>
              <a:gd name="T11" fmla="*/ 774 h 1048"/>
              <a:gd name="T12" fmla="*/ 958 w 1046"/>
              <a:gd name="T13" fmla="*/ 816 h 1048"/>
              <a:gd name="T14" fmla="*/ 928 w 1046"/>
              <a:gd name="T15" fmla="*/ 856 h 1048"/>
              <a:gd name="T16" fmla="*/ 856 w 1046"/>
              <a:gd name="T17" fmla="*/ 928 h 1048"/>
              <a:gd name="T18" fmla="*/ 816 w 1046"/>
              <a:gd name="T19" fmla="*/ 958 h 1048"/>
              <a:gd name="T20" fmla="*/ 772 w 1046"/>
              <a:gd name="T21" fmla="*/ 984 h 1048"/>
              <a:gd name="T22" fmla="*/ 728 w 1046"/>
              <a:gd name="T23" fmla="*/ 1006 h 1048"/>
              <a:gd name="T24" fmla="*/ 680 w 1046"/>
              <a:gd name="T25" fmla="*/ 1024 h 1048"/>
              <a:gd name="T26" fmla="*/ 628 w 1046"/>
              <a:gd name="T27" fmla="*/ 1036 h 1048"/>
              <a:gd name="T28" fmla="*/ 576 w 1046"/>
              <a:gd name="T29" fmla="*/ 1044 h 1048"/>
              <a:gd name="T30" fmla="*/ 524 w 1046"/>
              <a:gd name="T31" fmla="*/ 1048 h 1048"/>
              <a:gd name="T32" fmla="*/ 496 w 1046"/>
              <a:gd name="T33" fmla="*/ 1046 h 1048"/>
              <a:gd name="T34" fmla="*/ 444 w 1046"/>
              <a:gd name="T35" fmla="*/ 1042 h 1048"/>
              <a:gd name="T36" fmla="*/ 392 w 1046"/>
              <a:gd name="T37" fmla="*/ 1030 h 1048"/>
              <a:gd name="T38" fmla="*/ 344 w 1046"/>
              <a:gd name="T39" fmla="*/ 1016 h 1048"/>
              <a:gd name="T40" fmla="*/ 296 w 1046"/>
              <a:gd name="T41" fmla="*/ 996 h 1048"/>
              <a:gd name="T42" fmla="*/ 252 w 1046"/>
              <a:gd name="T43" fmla="*/ 972 h 1048"/>
              <a:gd name="T44" fmla="*/ 210 w 1046"/>
              <a:gd name="T45" fmla="*/ 944 h 1048"/>
              <a:gd name="T46" fmla="*/ 154 w 1046"/>
              <a:gd name="T47" fmla="*/ 894 h 1048"/>
              <a:gd name="T48" fmla="*/ 104 w 1046"/>
              <a:gd name="T49" fmla="*/ 836 h 1048"/>
              <a:gd name="T50" fmla="*/ 76 w 1046"/>
              <a:gd name="T51" fmla="*/ 796 h 1048"/>
              <a:gd name="T52" fmla="*/ 52 w 1046"/>
              <a:gd name="T53" fmla="*/ 750 h 1048"/>
              <a:gd name="T54" fmla="*/ 32 w 1046"/>
              <a:gd name="T55" fmla="*/ 704 h 1048"/>
              <a:gd name="T56" fmla="*/ 16 w 1046"/>
              <a:gd name="T57" fmla="*/ 654 h 1048"/>
              <a:gd name="T58" fmla="*/ 6 w 1046"/>
              <a:gd name="T59" fmla="*/ 604 h 1048"/>
              <a:gd name="T60" fmla="*/ 0 w 1046"/>
              <a:gd name="T61" fmla="*/ 550 h 1048"/>
              <a:gd name="T62" fmla="*/ 0 w 1046"/>
              <a:gd name="T63" fmla="*/ 524 h 1048"/>
              <a:gd name="T64" fmla="*/ 2 w 1046"/>
              <a:gd name="T65" fmla="*/ 470 h 1048"/>
              <a:gd name="T66" fmla="*/ 10 w 1046"/>
              <a:gd name="T67" fmla="*/ 418 h 1048"/>
              <a:gd name="T68" fmla="*/ 24 w 1046"/>
              <a:gd name="T69" fmla="*/ 368 h 1048"/>
              <a:gd name="T70" fmla="*/ 42 w 1046"/>
              <a:gd name="T71" fmla="*/ 320 h 1048"/>
              <a:gd name="T72" fmla="*/ 64 w 1046"/>
              <a:gd name="T73" fmla="*/ 274 h 1048"/>
              <a:gd name="T74" fmla="*/ 90 w 1046"/>
              <a:gd name="T75" fmla="*/ 232 h 1048"/>
              <a:gd name="T76" fmla="*/ 120 w 1046"/>
              <a:gd name="T77" fmla="*/ 190 h 1048"/>
              <a:gd name="T78" fmla="*/ 190 w 1046"/>
              <a:gd name="T79" fmla="*/ 120 h 1048"/>
              <a:gd name="T80" fmla="*/ 230 w 1046"/>
              <a:gd name="T81" fmla="*/ 90 h 1048"/>
              <a:gd name="T82" fmla="*/ 274 w 1046"/>
              <a:gd name="T83" fmla="*/ 64 h 1048"/>
              <a:gd name="T84" fmla="*/ 320 w 1046"/>
              <a:gd name="T85" fmla="*/ 42 h 1048"/>
              <a:gd name="T86" fmla="*/ 368 w 1046"/>
              <a:gd name="T87" fmla="*/ 24 h 1048"/>
              <a:gd name="T88" fmla="*/ 418 w 1046"/>
              <a:gd name="T89" fmla="*/ 10 h 1048"/>
              <a:gd name="T90" fmla="*/ 470 w 1046"/>
              <a:gd name="T91" fmla="*/ 2 h 1048"/>
              <a:gd name="T92" fmla="*/ 524 w 1046"/>
              <a:gd name="T93" fmla="*/ 0 h 1048"/>
              <a:gd name="T94" fmla="*/ 550 w 1046"/>
              <a:gd name="T95" fmla="*/ 0 h 1048"/>
              <a:gd name="T96" fmla="*/ 604 w 1046"/>
              <a:gd name="T97" fmla="*/ 6 h 1048"/>
              <a:gd name="T98" fmla="*/ 654 w 1046"/>
              <a:gd name="T99" fmla="*/ 16 h 1048"/>
              <a:gd name="T100" fmla="*/ 704 w 1046"/>
              <a:gd name="T101" fmla="*/ 32 h 1048"/>
              <a:gd name="T102" fmla="*/ 750 w 1046"/>
              <a:gd name="T103" fmla="*/ 52 h 1048"/>
              <a:gd name="T104" fmla="*/ 794 w 1046"/>
              <a:gd name="T105" fmla="*/ 76 h 1048"/>
              <a:gd name="T106" fmla="*/ 836 w 1046"/>
              <a:gd name="T107" fmla="*/ 104 h 1048"/>
              <a:gd name="T108" fmla="*/ 894 w 1046"/>
              <a:gd name="T109" fmla="*/ 154 h 1048"/>
              <a:gd name="T110" fmla="*/ 942 w 1046"/>
              <a:gd name="T111" fmla="*/ 210 h 1048"/>
              <a:gd name="T112" fmla="*/ 972 w 1046"/>
              <a:gd name="T113" fmla="*/ 252 h 1048"/>
              <a:gd name="T114" fmla="*/ 996 w 1046"/>
              <a:gd name="T115" fmla="*/ 296 h 1048"/>
              <a:gd name="T116" fmla="*/ 1016 w 1046"/>
              <a:gd name="T117" fmla="*/ 344 h 1048"/>
              <a:gd name="T118" fmla="*/ 1030 w 1046"/>
              <a:gd name="T119" fmla="*/ 392 h 1048"/>
              <a:gd name="T120" fmla="*/ 1040 w 1046"/>
              <a:gd name="T121" fmla="*/ 444 h 1048"/>
              <a:gd name="T122" fmla="*/ 1046 w 1046"/>
              <a:gd name="T123" fmla="*/ 496 h 1048"/>
              <a:gd name="T124" fmla="*/ 1046 w 1046"/>
              <a:gd name="T125" fmla="*/ 524 h 1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46" h="1048">
                <a:moveTo>
                  <a:pt x="1046" y="524"/>
                </a:moveTo>
                <a:lnTo>
                  <a:pt x="1046" y="524"/>
                </a:lnTo>
                <a:lnTo>
                  <a:pt x="1046" y="550"/>
                </a:lnTo>
                <a:lnTo>
                  <a:pt x="1044" y="578"/>
                </a:lnTo>
                <a:lnTo>
                  <a:pt x="1040" y="604"/>
                </a:lnTo>
                <a:lnTo>
                  <a:pt x="1036" y="630"/>
                </a:lnTo>
                <a:lnTo>
                  <a:pt x="1030" y="654"/>
                </a:lnTo>
                <a:lnTo>
                  <a:pt x="1024" y="680"/>
                </a:lnTo>
                <a:lnTo>
                  <a:pt x="1016" y="704"/>
                </a:lnTo>
                <a:lnTo>
                  <a:pt x="1006" y="728"/>
                </a:lnTo>
                <a:lnTo>
                  <a:pt x="996" y="750"/>
                </a:lnTo>
                <a:lnTo>
                  <a:pt x="984" y="774"/>
                </a:lnTo>
                <a:lnTo>
                  <a:pt x="972" y="796"/>
                </a:lnTo>
                <a:lnTo>
                  <a:pt x="958" y="816"/>
                </a:lnTo>
                <a:lnTo>
                  <a:pt x="942" y="836"/>
                </a:lnTo>
                <a:lnTo>
                  <a:pt x="928" y="856"/>
                </a:lnTo>
                <a:lnTo>
                  <a:pt x="894" y="894"/>
                </a:lnTo>
                <a:lnTo>
                  <a:pt x="856" y="928"/>
                </a:lnTo>
                <a:lnTo>
                  <a:pt x="836" y="944"/>
                </a:lnTo>
                <a:lnTo>
                  <a:pt x="816" y="958"/>
                </a:lnTo>
                <a:lnTo>
                  <a:pt x="794" y="972"/>
                </a:lnTo>
                <a:lnTo>
                  <a:pt x="772" y="984"/>
                </a:lnTo>
                <a:lnTo>
                  <a:pt x="750" y="996"/>
                </a:lnTo>
                <a:lnTo>
                  <a:pt x="728" y="1006"/>
                </a:lnTo>
                <a:lnTo>
                  <a:pt x="704" y="1016"/>
                </a:lnTo>
                <a:lnTo>
                  <a:pt x="680" y="1024"/>
                </a:lnTo>
                <a:lnTo>
                  <a:pt x="654" y="1030"/>
                </a:lnTo>
                <a:lnTo>
                  <a:pt x="628" y="1036"/>
                </a:lnTo>
                <a:lnTo>
                  <a:pt x="604" y="1042"/>
                </a:lnTo>
                <a:lnTo>
                  <a:pt x="576" y="1044"/>
                </a:lnTo>
                <a:lnTo>
                  <a:pt x="550" y="1046"/>
                </a:lnTo>
                <a:lnTo>
                  <a:pt x="524" y="1048"/>
                </a:lnTo>
                <a:lnTo>
                  <a:pt x="524" y="1048"/>
                </a:lnTo>
                <a:lnTo>
                  <a:pt x="496" y="1046"/>
                </a:lnTo>
                <a:lnTo>
                  <a:pt x="470" y="1044"/>
                </a:lnTo>
                <a:lnTo>
                  <a:pt x="444" y="1042"/>
                </a:lnTo>
                <a:lnTo>
                  <a:pt x="418" y="1036"/>
                </a:lnTo>
                <a:lnTo>
                  <a:pt x="392" y="1030"/>
                </a:lnTo>
                <a:lnTo>
                  <a:pt x="368" y="1024"/>
                </a:lnTo>
                <a:lnTo>
                  <a:pt x="344" y="1016"/>
                </a:lnTo>
                <a:lnTo>
                  <a:pt x="320" y="1006"/>
                </a:lnTo>
                <a:lnTo>
                  <a:pt x="296" y="996"/>
                </a:lnTo>
                <a:lnTo>
                  <a:pt x="274" y="984"/>
                </a:lnTo>
                <a:lnTo>
                  <a:pt x="252" y="972"/>
                </a:lnTo>
                <a:lnTo>
                  <a:pt x="230" y="958"/>
                </a:lnTo>
                <a:lnTo>
                  <a:pt x="210" y="944"/>
                </a:lnTo>
                <a:lnTo>
                  <a:pt x="190" y="928"/>
                </a:lnTo>
                <a:lnTo>
                  <a:pt x="154" y="894"/>
                </a:lnTo>
                <a:lnTo>
                  <a:pt x="120" y="856"/>
                </a:lnTo>
                <a:lnTo>
                  <a:pt x="104" y="836"/>
                </a:lnTo>
                <a:lnTo>
                  <a:pt x="90" y="816"/>
                </a:lnTo>
                <a:lnTo>
                  <a:pt x="76" y="796"/>
                </a:lnTo>
                <a:lnTo>
                  <a:pt x="64" y="774"/>
                </a:lnTo>
                <a:lnTo>
                  <a:pt x="52" y="750"/>
                </a:lnTo>
                <a:lnTo>
                  <a:pt x="42" y="728"/>
                </a:lnTo>
                <a:lnTo>
                  <a:pt x="32" y="704"/>
                </a:lnTo>
                <a:lnTo>
                  <a:pt x="24" y="680"/>
                </a:lnTo>
                <a:lnTo>
                  <a:pt x="16" y="654"/>
                </a:lnTo>
                <a:lnTo>
                  <a:pt x="10" y="630"/>
                </a:lnTo>
                <a:lnTo>
                  <a:pt x="6" y="604"/>
                </a:lnTo>
                <a:lnTo>
                  <a:pt x="2" y="578"/>
                </a:lnTo>
                <a:lnTo>
                  <a:pt x="0" y="550"/>
                </a:lnTo>
                <a:lnTo>
                  <a:pt x="0" y="524"/>
                </a:lnTo>
                <a:lnTo>
                  <a:pt x="0" y="524"/>
                </a:lnTo>
                <a:lnTo>
                  <a:pt x="0" y="496"/>
                </a:lnTo>
                <a:lnTo>
                  <a:pt x="2" y="470"/>
                </a:lnTo>
                <a:lnTo>
                  <a:pt x="6" y="444"/>
                </a:lnTo>
                <a:lnTo>
                  <a:pt x="10" y="418"/>
                </a:lnTo>
                <a:lnTo>
                  <a:pt x="16" y="392"/>
                </a:lnTo>
                <a:lnTo>
                  <a:pt x="24" y="368"/>
                </a:lnTo>
                <a:lnTo>
                  <a:pt x="32" y="344"/>
                </a:lnTo>
                <a:lnTo>
                  <a:pt x="42" y="320"/>
                </a:lnTo>
                <a:lnTo>
                  <a:pt x="52" y="296"/>
                </a:lnTo>
                <a:lnTo>
                  <a:pt x="64" y="274"/>
                </a:lnTo>
                <a:lnTo>
                  <a:pt x="76" y="252"/>
                </a:lnTo>
                <a:lnTo>
                  <a:pt x="90" y="232"/>
                </a:lnTo>
                <a:lnTo>
                  <a:pt x="104" y="210"/>
                </a:lnTo>
                <a:lnTo>
                  <a:pt x="120" y="190"/>
                </a:lnTo>
                <a:lnTo>
                  <a:pt x="154" y="154"/>
                </a:lnTo>
                <a:lnTo>
                  <a:pt x="190" y="120"/>
                </a:lnTo>
                <a:lnTo>
                  <a:pt x="210" y="104"/>
                </a:lnTo>
                <a:lnTo>
                  <a:pt x="230" y="90"/>
                </a:lnTo>
                <a:lnTo>
                  <a:pt x="252" y="76"/>
                </a:lnTo>
                <a:lnTo>
                  <a:pt x="274" y="64"/>
                </a:lnTo>
                <a:lnTo>
                  <a:pt x="296" y="52"/>
                </a:lnTo>
                <a:lnTo>
                  <a:pt x="320" y="42"/>
                </a:lnTo>
                <a:lnTo>
                  <a:pt x="344" y="32"/>
                </a:lnTo>
                <a:lnTo>
                  <a:pt x="368" y="24"/>
                </a:lnTo>
                <a:lnTo>
                  <a:pt x="392" y="16"/>
                </a:lnTo>
                <a:lnTo>
                  <a:pt x="418" y="10"/>
                </a:lnTo>
                <a:lnTo>
                  <a:pt x="444" y="6"/>
                </a:lnTo>
                <a:lnTo>
                  <a:pt x="470" y="2"/>
                </a:lnTo>
                <a:lnTo>
                  <a:pt x="496" y="0"/>
                </a:lnTo>
                <a:lnTo>
                  <a:pt x="524" y="0"/>
                </a:lnTo>
                <a:lnTo>
                  <a:pt x="524" y="0"/>
                </a:lnTo>
                <a:lnTo>
                  <a:pt x="550" y="0"/>
                </a:lnTo>
                <a:lnTo>
                  <a:pt x="576" y="2"/>
                </a:lnTo>
                <a:lnTo>
                  <a:pt x="604" y="6"/>
                </a:lnTo>
                <a:lnTo>
                  <a:pt x="628" y="10"/>
                </a:lnTo>
                <a:lnTo>
                  <a:pt x="654" y="16"/>
                </a:lnTo>
                <a:lnTo>
                  <a:pt x="680" y="24"/>
                </a:lnTo>
                <a:lnTo>
                  <a:pt x="704" y="32"/>
                </a:lnTo>
                <a:lnTo>
                  <a:pt x="728" y="42"/>
                </a:lnTo>
                <a:lnTo>
                  <a:pt x="750" y="52"/>
                </a:lnTo>
                <a:lnTo>
                  <a:pt x="772" y="64"/>
                </a:lnTo>
                <a:lnTo>
                  <a:pt x="794" y="76"/>
                </a:lnTo>
                <a:lnTo>
                  <a:pt x="816" y="90"/>
                </a:lnTo>
                <a:lnTo>
                  <a:pt x="836" y="104"/>
                </a:lnTo>
                <a:lnTo>
                  <a:pt x="856" y="120"/>
                </a:lnTo>
                <a:lnTo>
                  <a:pt x="894" y="154"/>
                </a:lnTo>
                <a:lnTo>
                  <a:pt x="928" y="190"/>
                </a:lnTo>
                <a:lnTo>
                  <a:pt x="942" y="210"/>
                </a:lnTo>
                <a:lnTo>
                  <a:pt x="958" y="232"/>
                </a:lnTo>
                <a:lnTo>
                  <a:pt x="972" y="252"/>
                </a:lnTo>
                <a:lnTo>
                  <a:pt x="984" y="274"/>
                </a:lnTo>
                <a:lnTo>
                  <a:pt x="996" y="296"/>
                </a:lnTo>
                <a:lnTo>
                  <a:pt x="1006" y="320"/>
                </a:lnTo>
                <a:lnTo>
                  <a:pt x="1016" y="344"/>
                </a:lnTo>
                <a:lnTo>
                  <a:pt x="1024" y="368"/>
                </a:lnTo>
                <a:lnTo>
                  <a:pt x="1030" y="392"/>
                </a:lnTo>
                <a:lnTo>
                  <a:pt x="1036" y="418"/>
                </a:lnTo>
                <a:lnTo>
                  <a:pt x="1040" y="444"/>
                </a:lnTo>
                <a:lnTo>
                  <a:pt x="1044" y="470"/>
                </a:lnTo>
                <a:lnTo>
                  <a:pt x="1046" y="496"/>
                </a:lnTo>
                <a:lnTo>
                  <a:pt x="1046" y="524"/>
                </a:lnTo>
                <a:lnTo>
                  <a:pt x="1046" y="524"/>
                </a:lnTo>
                <a:close/>
              </a:path>
            </a:pathLst>
          </a:custGeom>
          <a:ln>
            <a:noFill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Freeform 11"/>
          <p:cNvSpPr>
            <a:spLocks noEditPoints="1"/>
          </p:cNvSpPr>
          <p:nvPr/>
        </p:nvSpPr>
        <p:spPr bwMode="auto">
          <a:xfrm>
            <a:off x="4308475" y="3587750"/>
            <a:ext cx="1028700" cy="965200"/>
          </a:xfrm>
          <a:custGeom>
            <a:avLst/>
            <a:gdLst>
              <a:gd name="T0" fmla="*/ 80 w 648"/>
              <a:gd name="T1" fmla="*/ 0 h 608"/>
              <a:gd name="T2" fmla="*/ 80 w 648"/>
              <a:gd name="T3" fmla="*/ 0 h 608"/>
              <a:gd name="T4" fmla="*/ 64 w 648"/>
              <a:gd name="T5" fmla="*/ 2 h 608"/>
              <a:gd name="T6" fmla="*/ 48 w 648"/>
              <a:gd name="T7" fmla="*/ 6 h 608"/>
              <a:gd name="T8" fmla="*/ 36 w 648"/>
              <a:gd name="T9" fmla="*/ 14 h 608"/>
              <a:gd name="T10" fmla="*/ 24 w 648"/>
              <a:gd name="T11" fmla="*/ 24 h 608"/>
              <a:gd name="T12" fmla="*/ 14 w 648"/>
              <a:gd name="T13" fmla="*/ 36 h 608"/>
              <a:gd name="T14" fmla="*/ 6 w 648"/>
              <a:gd name="T15" fmla="*/ 50 h 608"/>
              <a:gd name="T16" fmla="*/ 2 w 648"/>
              <a:gd name="T17" fmla="*/ 64 h 608"/>
              <a:gd name="T18" fmla="*/ 0 w 648"/>
              <a:gd name="T19" fmla="*/ 80 h 608"/>
              <a:gd name="T20" fmla="*/ 0 w 648"/>
              <a:gd name="T21" fmla="*/ 404 h 608"/>
              <a:gd name="T22" fmla="*/ 0 w 648"/>
              <a:gd name="T23" fmla="*/ 404 h 608"/>
              <a:gd name="T24" fmla="*/ 2 w 648"/>
              <a:gd name="T25" fmla="*/ 422 h 608"/>
              <a:gd name="T26" fmla="*/ 6 w 648"/>
              <a:gd name="T27" fmla="*/ 436 h 608"/>
              <a:gd name="T28" fmla="*/ 14 w 648"/>
              <a:gd name="T29" fmla="*/ 450 h 608"/>
              <a:gd name="T30" fmla="*/ 24 w 648"/>
              <a:gd name="T31" fmla="*/ 462 h 608"/>
              <a:gd name="T32" fmla="*/ 36 w 648"/>
              <a:gd name="T33" fmla="*/ 472 h 608"/>
              <a:gd name="T34" fmla="*/ 48 w 648"/>
              <a:gd name="T35" fmla="*/ 480 h 608"/>
              <a:gd name="T36" fmla="*/ 64 w 648"/>
              <a:gd name="T37" fmla="*/ 484 h 608"/>
              <a:gd name="T38" fmla="*/ 80 w 648"/>
              <a:gd name="T39" fmla="*/ 486 h 608"/>
              <a:gd name="T40" fmla="*/ 134 w 648"/>
              <a:gd name="T41" fmla="*/ 486 h 608"/>
              <a:gd name="T42" fmla="*/ 80 w 648"/>
              <a:gd name="T43" fmla="*/ 566 h 608"/>
              <a:gd name="T44" fmla="*/ 120 w 648"/>
              <a:gd name="T45" fmla="*/ 608 h 608"/>
              <a:gd name="T46" fmla="*/ 282 w 648"/>
              <a:gd name="T47" fmla="*/ 486 h 608"/>
              <a:gd name="T48" fmla="*/ 282 w 648"/>
              <a:gd name="T49" fmla="*/ 526 h 608"/>
              <a:gd name="T50" fmla="*/ 364 w 648"/>
              <a:gd name="T51" fmla="*/ 526 h 608"/>
              <a:gd name="T52" fmla="*/ 364 w 648"/>
              <a:gd name="T53" fmla="*/ 486 h 608"/>
              <a:gd name="T54" fmla="*/ 364 w 648"/>
              <a:gd name="T55" fmla="*/ 486 h 608"/>
              <a:gd name="T56" fmla="*/ 526 w 648"/>
              <a:gd name="T57" fmla="*/ 608 h 608"/>
              <a:gd name="T58" fmla="*/ 566 w 648"/>
              <a:gd name="T59" fmla="*/ 566 h 608"/>
              <a:gd name="T60" fmla="*/ 512 w 648"/>
              <a:gd name="T61" fmla="*/ 486 h 608"/>
              <a:gd name="T62" fmla="*/ 566 w 648"/>
              <a:gd name="T63" fmla="*/ 486 h 608"/>
              <a:gd name="T64" fmla="*/ 566 w 648"/>
              <a:gd name="T65" fmla="*/ 486 h 608"/>
              <a:gd name="T66" fmla="*/ 582 w 648"/>
              <a:gd name="T67" fmla="*/ 484 h 608"/>
              <a:gd name="T68" fmla="*/ 598 w 648"/>
              <a:gd name="T69" fmla="*/ 480 h 608"/>
              <a:gd name="T70" fmla="*/ 612 w 648"/>
              <a:gd name="T71" fmla="*/ 472 h 608"/>
              <a:gd name="T72" fmla="*/ 624 w 648"/>
              <a:gd name="T73" fmla="*/ 462 h 608"/>
              <a:gd name="T74" fmla="*/ 634 w 648"/>
              <a:gd name="T75" fmla="*/ 450 h 608"/>
              <a:gd name="T76" fmla="*/ 642 w 648"/>
              <a:gd name="T77" fmla="*/ 436 h 608"/>
              <a:gd name="T78" fmla="*/ 646 w 648"/>
              <a:gd name="T79" fmla="*/ 422 h 608"/>
              <a:gd name="T80" fmla="*/ 648 w 648"/>
              <a:gd name="T81" fmla="*/ 404 h 608"/>
              <a:gd name="T82" fmla="*/ 648 w 648"/>
              <a:gd name="T83" fmla="*/ 80 h 608"/>
              <a:gd name="T84" fmla="*/ 648 w 648"/>
              <a:gd name="T85" fmla="*/ 80 h 608"/>
              <a:gd name="T86" fmla="*/ 646 w 648"/>
              <a:gd name="T87" fmla="*/ 64 h 608"/>
              <a:gd name="T88" fmla="*/ 642 w 648"/>
              <a:gd name="T89" fmla="*/ 50 h 608"/>
              <a:gd name="T90" fmla="*/ 634 w 648"/>
              <a:gd name="T91" fmla="*/ 36 h 608"/>
              <a:gd name="T92" fmla="*/ 624 w 648"/>
              <a:gd name="T93" fmla="*/ 24 h 608"/>
              <a:gd name="T94" fmla="*/ 612 w 648"/>
              <a:gd name="T95" fmla="*/ 14 h 608"/>
              <a:gd name="T96" fmla="*/ 598 w 648"/>
              <a:gd name="T97" fmla="*/ 6 h 608"/>
              <a:gd name="T98" fmla="*/ 582 w 648"/>
              <a:gd name="T99" fmla="*/ 2 h 608"/>
              <a:gd name="T100" fmla="*/ 566 w 648"/>
              <a:gd name="T101" fmla="*/ 0 h 608"/>
              <a:gd name="T102" fmla="*/ 80 w 648"/>
              <a:gd name="T103" fmla="*/ 0 h 608"/>
              <a:gd name="T104" fmla="*/ 566 w 648"/>
              <a:gd name="T105" fmla="*/ 80 h 608"/>
              <a:gd name="T106" fmla="*/ 566 w 648"/>
              <a:gd name="T107" fmla="*/ 404 h 608"/>
              <a:gd name="T108" fmla="*/ 80 w 648"/>
              <a:gd name="T109" fmla="*/ 404 h 608"/>
              <a:gd name="T110" fmla="*/ 80 w 648"/>
              <a:gd name="T111" fmla="*/ 80 h 608"/>
              <a:gd name="T112" fmla="*/ 566 w 648"/>
              <a:gd name="T113" fmla="*/ 80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48" h="608">
                <a:moveTo>
                  <a:pt x="80" y="0"/>
                </a:moveTo>
                <a:lnTo>
                  <a:pt x="80" y="0"/>
                </a:lnTo>
                <a:lnTo>
                  <a:pt x="64" y="2"/>
                </a:lnTo>
                <a:lnTo>
                  <a:pt x="48" y="6"/>
                </a:lnTo>
                <a:lnTo>
                  <a:pt x="36" y="14"/>
                </a:lnTo>
                <a:lnTo>
                  <a:pt x="24" y="24"/>
                </a:lnTo>
                <a:lnTo>
                  <a:pt x="14" y="36"/>
                </a:lnTo>
                <a:lnTo>
                  <a:pt x="6" y="50"/>
                </a:lnTo>
                <a:lnTo>
                  <a:pt x="2" y="64"/>
                </a:lnTo>
                <a:lnTo>
                  <a:pt x="0" y="80"/>
                </a:lnTo>
                <a:lnTo>
                  <a:pt x="0" y="404"/>
                </a:lnTo>
                <a:lnTo>
                  <a:pt x="0" y="404"/>
                </a:lnTo>
                <a:lnTo>
                  <a:pt x="2" y="422"/>
                </a:lnTo>
                <a:lnTo>
                  <a:pt x="6" y="436"/>
                </a:lnTo>
                <a:lnTo>
                  <a:pt x="14" y="450"/>
                </a:lnTo>
                <a:lnTo>
                  <a:pt x="24" y="462"/>
                </a:lnTo>
                <a:lnTo>
                  <a:pt x="36" y="472"/>
                </a:lnTo>
                <a:lnTo>
                  <a:pt x="48" y="480"/>
                </a:lnTo>
                <a:lnTo>
                  <a:pt x="64" y="484"/>
                </a:lnTo>
                <a:lnTo>
                  <a:pt x="80" y="486"/>
                </a:lnTo>
                <a:lnTo>
                  <a:pt x="134" y="486"/>
                </a:lnTo>
                <a:lnTo>
                  <a:pt x="80" y="566"/>
                </a:lnTo>
                <a:lnTo>
                  <a:pt x="120" y="608"/>
                </a:lnTo>
                <a:lnTo>
                  <a:pt x="282" y="486"/>
                </a:lnTo>
                <a:lnTo>
                  <a:pt x="282" y="526"/>
                </a:lnTo>
                <a:lnTo>
                  <a:pt x="364" y="526"/>
                </a:lnTo>
                <a:lnTo>
                  <a:pt x="364" y="486"/>
                </a:lnTo>
                <a:lnTo>
                  <a:pt x="364" y="486"/>
                </a:lnTo>
                <a:lnTo>
                  <a:pt x="526" y="608"/>
                </a:lnTo>
                <a:lnTo>
                  <a:pt x="566" y="566"/>
                </a:lnTo>
                <a:lnTo>
                  <a:pt x="512" y="486"/>
                </a:lnTo>
                <a:lnTo>
                  <a:pt x="566" y="486"/>
                </a:lnTo>
                <a:lnTo>
                  <a:pt x="566" y="486"/>
                </a:lnTo>
                <a:lnTo>
                  <a:pt x="582" y="484"/>
                </a:lnTo>
                <a:lnTo>
                  <a:pt x="598" y="480"/>
                </a:lnTo>
                <a:lnTo>
                  <a:pt x="612" y="472"/>
                </a:lnTo>
                <a:lnTo>
                  <a:pt x="624" y="462"/>
                </a:lnTo>
                <a:lnTo>
                  <a:pt x="634" y="450"/>
                </a:lnTo>
                <a:lnTo>
                  <a:pt x="642" y="436"/>
                </a:lnTo>
                <a:lnTo>
                  <a:pt x="646" y="422"/>
                </a:lnTo>
                <a:lnTo>
                  <a:pt x="648" y="404"/>
                </a:lnTo>
                <a:lnTo>
                  <a:pt x="648" y="80"/>
                </a:lnTo>
                <a:lnTo>
                  <a:pt x="648" y="80"/>
                </a:lnTo>
                <a:lnTo>
                  <a:pt x="646" y="64"/>
                </a:lnTo>
                <a:lnTo>
                  <a:pt x="642" y="50"/>
                </a:lnTo>
                <a:lnTo>
                  <a:pt x="634" y="36"/>
                </a:lnTo>
                <a:lnTo>
                  <a:pt x="624" y="24"/>
                </a:lnTo>
                <a:lnTo>
                  <a:pt x="612" y="14"/>
                </a:lnTo>
                <a:lnTo>
                  <a:pt x="598" y="6"/>
                </a:lnTo>
                <a:lnTo>
                  <a:pt x="582" y="2"/>
                </a:lnTo>
                <a:lnTo>
                  <a:pt x="566" y="0"/>
                </a:lnTo>
                <a:lnTo>
                  <a:pt x="80" y="0"/>
                </a:lnTo>
                <a:close/>
                <a:moveTo>
                  <a:pt x="566" y="80"/>
                </a:moveTo>
                <a:lnTo>
                  <a:pt x="566" y="404"/>
                </a:lnTo>
                <a:lnTo>
                  <a:pt x="80" y="404"/>
                </a:lnTo>
                <a:lnTo>
                  <a:pt x="80" y="80"/>
                </a:lnTo>
                <a:lnTo>
                  <a:pt x="566" y="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innerShdw blurRad="12700" dist="38100" dir="13500000">
              <a:prstClr val="black">
                <a:alpha val="8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>
            <a:off x="4498975" y="3781425"/>
            <a:ext cx="581025" cy="384175"/>
          </a:xfrm>
          <a:custGeom>
            <a:avLst/>
            <a:gdLst>
              <a:gd name="T0" fmla="*/ 162 w 366"/>
              <a:gd name="T1" fmla="*/ 0 h 242"/>
              <a:gd name="T2" fmla="*/ 244 w 366"/>
              <a:gd name="T3" fmla="*/ 80 h 242"/>
              <a:gd name="T4" fmla="*/ 162 w 366"/>
              <a:gd name="T5" fmla="*/ 162 h 242"/>
              <a:gd name="T6" fmla="*/ 82 w 366"/>
              <a:gd name="T7" fmla="*/ 80 h 242"/>
              <a:gd name="T8" fmla="*/ 0 w 366"/>
              <a:gd name="T9" fmla="*/ 80 h 242"/>
              <a:gd name="T10" fmla="*/ 162 w 366"/>
              <a:gd name="T11" fmla="*/ 242 h 242"/>
              <a:gd name="T12" fmla="*/ 284 w 366"/>
              <a:gd name="T13" fmla="*/ 120 h 242"/>
              <a:gd name="T14" fmla="*/ 366 w 366"/>
              <a:gd name="T15" fmla="*/ 202 h 242"/>
              <a:gd name="T16" fmla="*/ 366 w 366"/>
              <a:gd name="T17" fmla="*/ 0 h 242"/>
              <a:gd name="T18" fmla="*/ 162 w 366"/>
              <a:gd name="T1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6" h="242">
                <a:moveTo>
                  <a:pt x="162" y="0"/>
                </a:moveTo>
                <a:lnTo>
                  <a:pt x="244" y="80"/>
                </a:lnTo>
                <a:lnTo>
                  <a:pt x="162" y="162"/>
                </a:lnTo>
                <a:lnTo>
                  <a:pt x="82" y="80"/>
                </a:lnTo>
                <a:lnTo>
                  <a:pt x="0" y="80"/>
                </a:lnTo>
                <a:lnTo>
                  <a:pt x="162" y="242"/>
                </a:lnTo>
                <a:lnTo>
                  <a:pt x="284" y="120"/>
                </a:lnTo>
                <a:lnTo>
                  <a:pt x="366" y="202"/>
                </a:lnTo>
                <a:lnTo>
                  <a:pt x="366" y="0"/>
                </a:lnTo>
                <a:lnTo>
                  <a:pt x="16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innerShdw blurRad="12700" dist="38100" dir="13500000">
              <a:prstClr val="black">
                <a:alpha val="8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>
            <a:off x="2333625" y="3486150"/>
            <a:ext cx="1165225" cy="1165225"/>
          </a:xfrm>
          <a:custGeom>
            <a:avLst/>
            <a:gdLst>
              <a:gd name="T0" fmla="*/ 734 w 734"/>
              <a:gd name="T1" fmla="*/ 368 h 734"/>
              <a:gd name="T2" fmla="*/ 726 w 734"/>
              <a:gd name="T3" fmla="*/ 442 h 734"/>
              <a:gd name="T4" fmla="*/ 704 w 734"/>
              <a:gd name="T5" fmla="*/ 510 h 734"/>
              <a:gd name="T6" fmla="*/ 672 w 734"/>
              <a:gd name="T7" fmla="*/ 572 h 734"/>
              <a:gd name="T8" fmla="*/ 626 w 734"/>
              <a:gd name="T9" fmla="*/ 628 h 734"/>
              <a:gd name="T10" fmla="*/ 572 w 734"/>
              <a:gd name="T11" fmla="*/ 672 h 734"/>
              <a:gd name="T12" fmla="*/ 510 w 734"/>
              <a:gd name="T13" fmla="*/ 706 h 734"/>
              <a:gd name="T14" fmla="*/ 440 w 734"/>
              <a:gd name="T15" fmla="*/ 728 h 734"/>
              <a:gd name="T16" fmla="*/ 366 w 734"/>
              <a:gd name="T17" fmla="*/ 734 h 734"/>
              <a:gd name="T18" fmla="*/ 330 w 734"/>
              <a:gd name="T19" fmla="*/ 732 h 734"/>
              <a:gd name="T20" fmla="*/ 258 w 734"/>
              <a:gd name="T21" fmla="*/ 718 h 734"/>
              <a:gd name="T22" fmla="*/ 192 w 734"/>
              <a:gd name="T23" fmla="*/ 690 h 734"/>
              <a:gd name="T24" fmla="*/ 134 w 734"/>
              <a:gd name="T25" fmla="*/ 650 h 734"/>
              <a:gd name="T26" fmla="*/ 84 w 734"/>
              <a:gd name="T27" fmla="*/ 602 h 734"/>
              <a:gd name="T28" fmla="*/ 44 w 734"/>
              <a:gd name="T29" fmla="*/ 542 h 734"/>
              <a:gd name="T30" fmla="*/ 16 w 734"/>
              <a:gd name="T31" fmla="*/ 476 h 734"/>
              <a:gd name="T32" fmla="*/ 2 w 734"/>
              <a:gd name="T33" fmla="*/ 406 h 734"/>
              <a:gd name="T34" fmla="*/ 0 w 734"/>
              <a:gd name="T35" fmla="*/ 368 h 734"/>
              <a:gd name="T36" fmla="*/ 8 w 734"/>
              <a:gd name="T37" fmla="*/ 294 h 734"/>
              <a:gd name="T38" fmla="*/ 30 w 734"/>
              <a:gd name="T39" fmla="*/ 224 h 734"/>
              <a:gd name="T40" fmla="*/ 62 w 734"/>
              <a:gd name="T41" fmla="*/ 162 h 734"/>
              <a:gd name="T42" fmla="*/ 108 w 734"/>
              <a:gd name="T43" fmla="*/ 108 h 734"/>
              <a:gd name="T44" fmla="*/ 162 w 734"/>
              <a:gd name="T45" fmla="*/ 64 h 734"/>
              <a:gd name="T46" fmla="*/ 224 w 734"/>
              <a:gd name="T47" fmla="*/ 30 h 734"/>
              <a:gd name="T48" fmla="*/ 294 w 734"/>
              <a:gd name="T49" fmla="*/ 8 h 734"/>
              <a:gd name="T50" fmla="*/ 366 w 734"/>
              <a:gd name="T51" fmla="*/ 0 h 734"/>
              <a:gd name="T52" fmla="*/ 404 w 734"/>
              <a:gd name="T53" fmla="*/ 2 h 734"/>
              <a:gd name="T54" fmla="*/ 476 w 734"/>
              <a:gd name="T55" fmla="*/ 18 h 734"/>
              <a:gd name="T56" fmla="*/ 542 w 734"/>
              <a:gd name="T57" fmla="*/ 46 h 734"/>
              <a:gd name="T58" fmla="*/ 600 w 734"/>
              <a:gd name="T59" fmla="*/ 84 h 734"/>
              <a:gd name="T60" fmla="*/ 650 w 734"/>
              <a:gd name="T61" fmla="*/ 134 h 734"/>
              <a:gd name="T62" fmla="*/ 690 w 734"/>
              <a:gd name="T63" fmla="*/ 192 h 734"/>
              <a:gd name="T64" fmla="*/ 718 w 734"/>
              <a:gd name="T65" fmla="*/ 258 h 734"/>
              <a:gd name="T66" fmla="*/ 732 w 734"/>
              <a:gd name="T67" fmla="*/ 330 h 734"/>
              <a:gd name="T68" fmla="*/ 734 w 734"/>
              <a:gd name="T69" fmla="*/ 368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4" h="734">
                <a:moveTo>
                  <a:pt x="734" y="368"/>
                </a:moveTo>
                <a:lnTo>
                  <a:pt x="734" y="368"/>
                </a:lnTo>
                <a:lnTo>
                  <a:pt x="732" y="406"/>
                </a:lnTo>
                <a:lnTo>
                  <a:pt x="726" y="442"/>
                </a:lnTo>
                <a:lnTo>
                  <a:pt x="718" y="476"/>
                </a:lnTo>
                <a:lnTo>
                  <a:pt x="704" y="510"/>
                </a:lnTo>
                <a:lnTo>
                  <a:pt x="690" y="542"/>
                </a:lnTo>
                <a:lnTo>
                  <a:pt x="672" y="572"/>
                </a:lnTo>
                <a:lnTo>
                  <a:pt x="650" y="602"/>
                </a:lnTo>
                <a:lnTo>
                  <a:pt x="626" y="628"/>
                </a:lnTo>
                <a:lnTo>
                  <a:pt x="600" y="650"/>
                </a:lnTo>
                <a:lnTo>
                  <a:pt x="572" y="672"/>
                </a:lnTo>
                <a:lnTo>
                  <a:pt x="542" y="690"/>
                </a:lnTo>
                <a:lnTo>
                  <a:pt x="510" y="706"/>
                </a:lnTo>
                <a:lnTo>
                  <a:pt x="476" y="718"/>
                </a:lnTo>
                <a:lnTo>
                  <a:pt x="440" y="728"/>
                </a:lnTo>
                <a:lnTo>
                  <a:pt x="404" y="732"/>
                </a:lnTo>
                <a:lnTo>
                  <a:pt x="366" y="734"/>
                </a:lnTo>
                <a:lnTo>
                  <a:pt x="366" y="734"/>
                </a:lnTo>
                <a:lnTo>
                  <a:pt x="330" y="732"/>
                </a:lnTo>
                <a:lnTo>
                  <a:pt x="294" y="728"/>
                </a:lnTo>
                <a:lnTo>
                  <a:pt x="258" y="718"/>
                </a:lnTo>
                <a:lnTo>
                  <a:pt x="224" y="706"/>
                </a:lnTo>
                <a:lnTo>
                  <a:pt x="192" y="690"/>
                </a:lnTo>
                <a:lnTo>
                  <a:pt x="162" y="672"/>
                </a:lnTo>
                <a:lnTo>
                  <a:pt x="134" y="650"/>
                </a:lnTo>
                <a:lnTo>
                  <a:pt x="108" y="628"/>
                </a:lnTo>
                <a:lnTo>
                  <a:pt x="84" y="602"/>
                </a:lnTo>
                <a:lnTo>
                  <a:pt x="62" y="572"/>
                </a:lnTo>
                <a:lnTo>
                  <a:pt x="44" y="542"/>
                </a:lnTo>
                <a:lnTo>
                  <a:pt x="30" y="510"/>
                </a:lnTo>
                <a:lnTo>
                  <a:pt x="16" y="476"/>
                </a:lnTo>
                <a:lnTo>
                  <a:pt x="8" y="442"/>
                </a:lnTo>
                <a:lnTo>
                  <a:pt x="2" y="406"/>
                </a:lnTo>
                <a:lnTo>
                  <a:pt x="0" y="368"/>
                </a:lnTo>
                <a:lnTo>
                  <a:pt x="0" y="368"/>
                </a:lnTo>
                <a:lnTo>
                  <a:pt x="2" y="330"/>
                </a:lnTo>
                <a:lnTo>
                  <a:pt x="8" y="294"/>
                </a:lnTo>
                <a:lnTo>
                  <a:pt x="16" y="258"/>
                </a:lnTo>
                <a:lnTo>
                  <a:pt x="30" y="224"/>
                </a:lnTo>
                <a:lnTo>
                  <a:pt x="44" y="192"/>
                </a:lnTo>
                <a:lnTo>
                  <a:pt x="62" y="162"/>
                </a:lnTo>
                <a:lnTo>
                  <a:pt x="84" y="134"/>
                </a:lnTo>
                <a:lnTo>
                  <a:pt x="108" y="108"/>
                </a:lnTo>
                <a:lnTo>
                  <a:pt x="134" y="84"/>
                </a:lnTo>
                <a:lnTo>
                  <a:pt x="162" y="64"/>
                </a:lnTo>
                <a:lnTo>
                  <a:pt x="192" y="46"/>
                </a:lnTo>
                <a:lnTo>
                  <a:pt x="224" y="30"/>
                </a:lnTo>
                <a:lnTo>
                  <a:pt x="258" y="18"/>
                </a:lnTo>
                <a:lnTo>
                  <a:pt x="294" y="8"/>
                </a:lnTo>
                <a:lnTo>
                  <a:pt x="330" y="2"/>
                </a:lnTo>
                <a:lnTo>
                  <a:pt x="366" y="0"/>
                </a:lnTo>
                <a:lnTo>
                  <a:pt x="366" y="0"/>
                </a:lnTo>
                <a:lnTo>
                  <a:pt x="404" y="2"/>
                </a:lnTo>
                <a:lnTo>
                  <a:pt x="440" y="8"/>
                </a:lnTo>
                <a:lnTo>
                  <a:pt x="476" y="18"/>
                </a:lnTo>
                <a:lnTo>
                  <a:pt x="510" y="30"/>
                </a:lnTo>
                <a:lnTo>
                  <a:pt x="542" y="46"/>
                </a:lnTo>
                <a:lnTo>
                  <a:pt x="572" y="64"/>
                </a:lnTo>
                <a:lnTo>
                  <a:pt x="600" y="84"/>
                </a:lnTo>
                <a:lnTo>
                  <a:pt x="626" y="108"/>
                </a:lnTo>
                <a:lnTo>
                  <a:pt x="650" y="134"/>
                </a:lnTo>
                <a:lnTo>
                  <a:pt x="672" y="162"/>
                </a:lnTo>
                <a:lnTo>
                  <a:pt x="690" y="192"/>
                </a:lnTo>
                <a:lnTo>
                  <a:pt x="704" y="224"/>
                </a:lnTo>
                <a:lnTo>
                  <a:pt x="718" y="258"/>
                </a:lnTo>
                <a:lnTo>
                  <a:pt x="726" y="294"/>
                </a:lnTo>
                <a:lnTo>
                  <a:pt x="732" y="330"/>
                </a:lnTo>
                <a:lnTo>
                  <a:pt x="734" y="368"/>
                </a:lnTo>
                <a:lnTo>
                  <a:pt x="734" y="36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5" name="그룹 44"/>
          <p:cNvGrpSpPr/>
          <p:nvPr/>
        </p:nvGrpSpPr>
        <p:grpSpPr>
          <a:xfrm>
            <a:off x="2578100" y="3736975"/>
            <a:ext cx="676275" cy="663575"/>
            <a:chOff x="2578100" y="3736975"/>
            <a:chExt cx="676275" cy="663575"/>
          </a:xfrm>
        </p:grpSpPr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2784475" y="3736975"/>
              <a:ext cx="469900" cy="663575"/>
            </a:xfrm>
            <a:custGeom>
              <a:avLst/>
              <a:gdLst>
                <a:gd name="T0" fmla="*/ 296 w 296"/>
                <a:gd name="T1" fmla="*/ 194 h 418"/>
                <a:gd name="T2" fmla="*/ 284 w 296"/>
                <a:gd name="T3" fmla="*/ 176 h 418"/>
                <a:gd name="T4" fmla="*/ 268 w 296"/>
                <a:gd name="T5" fmla="*/ 170 h 418"/>
                <a:gd name="T6" fmla="*/ 232 w 296"/>
                <a:gd name="T7" fmla="*/ 174 h 418"/>
                <a:gd name="T8" fmla="*/ 190 w 296"/>
                <a:gd name="T9" fmla="*/ 174 h 418"/>
                <a:gd name="T10" fmla="*/ 178 w 296"/>
                <a:gd name="T11" fmla="*/ 170 h 418"/>
                <a:gd name="T12" fmla="*/ 166 w 296"/>
                <a:gd name="T13" fmla="*/ 164 h 418"/>
                <a:gd name="T14" fmla="*/ 162 w 296"/>
                <a:gd name="T15" fmla="*/ 160 h 418"/>
                <a:gd name="T16" fmla="*/ 160 w 296"/>
                <a:gd name="T17" fmla="*/ 134 h 418"/>
                <a:gd name="T18" fmla="*/ 166 w 296"/>
                <a:gd name="T19" fmla="*/ 116 h 418"/>
                <a:gd name="T20" fmla="*/ 178 w 296"/>
                <a:gd name="T21" fmla="*/ 98 h 418"/>
                <a:gd name="T22" fmla="*/ 192 w 296"/>
                <a:gd name="T23" fmla="*/ 82 h 418"/>
                <a:gd name="T24" fmla="*/ 208 w 296"/>
                <a:gd name="T25" fmla="*/ 50 h 418"/>
                <a:gd name="T26" fmla="*/ 208 w 296"/>
                <a:gd name="T27" fmla="*/ 34 h 418"/>
                <a:gd name="T28" fmla="*/ 204 w 296"/>
                <a:gd name="T29" fmla="*/ 18 h 418"/>
                <a:gd name="T30" fmla="*/ 190 w 296"/>
                <a:gd name="T31" fmla="*/ 2 h 418"/>
                <a:gd name="T32" fmla="*/ 182 w 296"/>
                <a:gd name="T33" fmla="*/ 0 h 418"/>
                <a:gd name="T34" fmla="*/ 172 w 296"/>
                <a:gd name="T35" fmla="*/ 8 h 418"/>
                <a:gd name="T36" fmla="*/ 160 w 296"/>
                <a:gd name="T37" fmla="*/ 28 h 418"/>
                <a:gd name="T38" fmla="*/ 148 w 296"/>
                <a:gd name="T39" fmla="*/ 48 h 418"/>
                <a:gd name="T40" fmla="*/ 104 w 296"/>
                <a:gd name="T41" fmla="*/ 94 h 418"/>
                <a:gd name="T42" fmla="*/ 88 w 296"/>
                <a:gd name="T43" fmla="*/ 108 h 418"/>
                <a:gd name="T44" fmla="*/ 58 w 296"/>
                <a:gd name="T45" fmla="*/ 126 h 418"/>
                <a:gd name="T46" fmla="*/ 40 w 296"/>
                <a:gd name="T47" fmla="*/ 138 h 418"/>
                <a:gd name="T48" fmla="*/ 28 w 296"/>
                <a:gd name="T49" fmla="*/ 156 h 418"/>
                <a:gd name="T50" fmla="*/ 22 w 296"/>
                <a:gd name="T51" fmla="*/ 170 h 418"/>
                <a:gd name="T52" fmla="*/ 12 w 296"/>
                <a:gd name="T53" fmla="*/ 180 h 418"/>
                <a:gd name="T54" fmla="*/ 4 w 296"/>
                <a:gd name="T55" fmla="*/ 224 h 418"/>
                <a:gd name="T56" fmla="*/ 0 w 296"/>
                <a:gd name="T57" fmla="*/ 280 h 418"/>
                <a:gd name="T58" fmla="*/ 2 w 296"/>
                <a:gd name="T59" fmla="*/ 316 h 418"/>
                <a:gd name="T60" fmla="*/ 10 w 296"/>
                <a:gd name="T61" fmla="*/ 378 h 418"/>
                <a:gd name="T62" fmla="*/ 18 w 296"/>
                <a:gd name="T63" fmla="*/ 400 h 418"/>
                <a:gd name="T64" fmla="*/ 64 w 296"/>
                <a:gd name="T65" fmla="*/ 404 h 418"/>
                <a:gd name="T66" fmla="*/ 130 w 296"/>
                <a:gd name="T67" fmla="*/ 418 h 418"/>
                <a:gd name="T68" fmla="*/ 152 w 296"/>
                <a:gd name="T69" fmla="*/ 418 h 418"/>
                <a:gd name="T70" fmla="*/ 202 w 296"/>
                <a:gd name="T71" fmla="*/ 416 h 418"/>
                <a:gd name="T72" fmla="*/ 228 w 296"/>
                <a:gd name="T73" fmla="*/ 412 h 418"/>
                <a:gd name="T74" fmla="*/ 246 w 296"/>
                <a:gd name="T75" fmla="*/ 400 h 418"/>
                <a:gd name="T76" fmla="*/ 250 w 296"/>
                <a:gd name="T77" fmla="*/ 394 h 418"/>
                <a:gd name="T78" fmla="*/ 256 w 296"/>
                <a:gd name="T79" fmla="*/ 378 h 418"/>
                <a:gd name="T80" fmla="*/ 256 w 296"/>
                <a:gd name="T81" fmla="*/ 366 h 418"/>
                <a:gd name="T82" fmla="*/ 258 w 296"/>
                <a:gd name="T83" fmla="*/ 364 h 418"/>
                <a:gd name="T84" fmla="*/ 276 w 296"/>
                <a:gd name="T85" fmla="*/ 348 h 418"/>
                <a:gd name="T86" fmla="*/ 282 w 296"/>
                <a:gd name="T87" fmla="*/ 336 h 418"/>
                <a:gd name="T88" fmla="*/ 282 w 296"/>
                <a:gd name="T89" fmla="*/ 324 h 418"/>
                <a:gd name="T90" fmla="*/ 278 w 296"/>
                <a:gd name="T91" fmla="*/ 304 h 418"/>
                <a:gd name="T92" fmla="*/ 284 w 296"/>
                <a:gd name="T93" fmla="*/ 294 h 418"/>
                <a:gd name="T94" fmla="*/ 292 w 296"/>
                <a:gd name="T95" fmla="*/ 272 h 418"/>
                <a:gd name="T96" fmla="*/ 292 w 296"/>
                <a:gd name="T97" fmla="*/ 258 h 418"/>
                <a:gd name="T98" fmla="*/ 284 w 296"/>
                <a:gd name="T99" fmla="*/ 236 h 418"/>
                <a:gd name="T100" fmla="*/ 286 w 296"/>
                <a:gd name="T101" fmla="*/ 232 h 418"/>
                <a:gd name="T102" fmla="*/ 296 w 296"/>
                <a:gd name="T103" fmla="*/ 208 h 418"/>
                <a:gd name="T104" fmla="*/ 296 w 296"/>
                <a:gd name="T105" fmla="*/ 194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96" h="418">
                  <a:moveTo>
                    <a:pt x="296" y="194"/>
                  </a:moveTo>
                  <a:lnTo>
                    <a:pt x="296" y="194"/>
                  </a:lnTo>
                  <a:lnTo>
                    <a:pt x="290" y="184"/>
                  </a:lnTo>
                  <a:lnTo>
                    <a:pt x="284" y="176"/>
                  </a:lnTo>
                  <a:lnTo>
                    <a:pt x="276" y="172"/>
                  </a:lnTo>
                  <a:lnTo>
                    <a:pt x="268" y="170"/>
                  </a:lnTo>
                  <a:lnTo>
                    <a:pt x="268" y="170"/>
                  </a:lnTo>
                  <a:lnTo>
                    <a:pt x="232" y="174"/>
                  </a:lnTo>
                  <a:lnTo>
                    <a:pt x="208" y="176"/>
                  </a:lnTo>
                  <a:lnTo>
                    <a:pt x="190" y="174"/>
                  </a:lnTo>
                  <a:lnTo>
                    <a:pt x="190" y="174"/>
                  </a:lnTo>
                  <a:lnTo>
                    <a:pt x="178" y="170"/>
                  </a:lnTo>
                  <a:lnTo>
                    <a:pt x="170" y="168"/>
                  </a:lnTo>
                  <a:lnTo>
                    <a:pt x="166" y="164"/>
                  </a:lnTo>
                  <a:lnTo>
                    <a:pt x="162" y="160"/>
                  </a:lnTo>
                  <a:lnTo>
                    <a:pt x="162" y="160"/>
                  </a:lnTo>
                  <a:lnTo>
                    <a:pt x="160" y="150"/>
                  </a:lnTo>
                  <a:lnTo>
                    <a:pt x="160" y="134"/>
                  </a:lnTo>
                  <a:lnTo>
                    <a:pt x="162" y="126"/>
                  </a:lnTo>
                  <a:lnTo>
                    <a:pt x="166" y="116"/>
                  </a:lnTo>
                  <a:lnTo>
                    <a:pt x="172" y="108"/>
                  </a:lnTo>
                  <a:lnTo>
                    <a:pt x="178" y="98"/>
                  </a:lnTo>
                  <a:lnTo>
                    <a:pt x="178" y="98"/>
                  </a:lnTo>
                  <a:lnTo>
                    <a:pt x="192" y="82"/>
                  </a:lnTo>
                  <a:lnTo>
                    <a:pt x="202" y="66"/>
                  </a:lnTo>
                  <a:lnTo>
                    <a:pt x="208" y="50"/>
                  </a:lnTo>
                  <a:lnTo>
                    <a:pt x="208" y="34"/>
                  </a:lnTo>
                  <a:lnTo>
                    <a:pt x="208" y="34"/>
                  </a:lnTo>
                  <a:lnTo>
                    <a:pt x="206" y="26"/>
                  </a:lnTo>
                  <a:lnTo>
                    <a:pt x="204" y="18"/>
                  </a:lnTo>
                  <a:lnTo>
                    <a:pt x="198" y="8"/>
                  </a:lnTo>
                  <a:lnTo>
                    <a:pt x="190" y="2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76" y="2"/>
                  </a:lnTo>
                  <a:lnTo>
                    <a:pt x="172" y="8"/>
                  </a:lnTo>
                  <a:lnTo>
                    <a:pt x="160" y="28"/>
                  </a:lnTo>
                  <a:lnTo>
                    <a:pt x="160" y="28"/>
                  </a:lnTo>
                  <a:lnTo>
                    <a:pt x="154" y="38"/>
                  </a:lnTo>
                  <a:lnTo>
                    <a:pt x="148" y="48"/>
                  </a:lnTo>
                  <a:lnTo>
                    <a:pt x="126" y="72"/>
                  </a:lnTo>
                  <a:lnTo>
                    <a:pt x="104" y="94"/>
                  </a:lnTo>
                  <a:lnTo>
                    <a:pt x="88" y="108"/>
                  </a:lnTo>
                  <a:lnTo>
                    <a:pt x="88" y="108"/>
                  </a:lnTo>
                  <a:lnTo>
                    <a:pt x="76" y="116"/>
                  </a:lnTo>
                  <a:lnTo>
                    <a:pt x="58" y="126"/>
                  </a:lnTo>
                  <a:lnTo>
                    <a:pt x="48" y="132"/>
                  </a:lnTo>
                  <a:lnTo>
                    <a:pt x="40" y="138"/>
                  </a:lnTo>
                  <a:lnTo>
                    <a:pt x="34" y="14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2" y="170"/>
                  </a:lnTo>
                  <a:lnTo>
                    <a:pt x="12" y="180"/>
                  </a:lnTo>
                  <a:lnTo>
                    <a:pt x="12" y="180"/>
                  </a:lnTo>
                  <a:lnTo>
                    <a:pt x="8" y="200"/>
                  </a:lnTo>
                  <a:lnTo>
                    <a:pt x="4" y="224"/>
                  </a:lnTo>
                  <a:lnTo>
                    <a:pt x="2" y="252"/>
                  </a:lnTo>
                  <a:lnTo>
                    <a:pt x="0" y="280"/>
                  </a:lnTo>
                  <a:lnTo>
                    <a:pt x="0" y="280"/>
                  </a:lnTo>
                  <a:lnTo>
                    <a:pt x="2" y="316"/>
                  </a:lnTo>
                  <a:lnTo>
                    <a:pt x="6" y="350"/>
                  </a:lnTo>
                  <a:lnTo>
                    <a:pt x="10" y="378"/>
                  </a:lnTo>
                  <a:lnTo>
                    <a:pt x="18" y="400"/>
                  </a:lnTo>
                  <a:lnTo>
                    <a:pt x="18" y="400"/>
                  </a:lnTo>
                  <a:lnTo>
                    <a:pt x="64" y="404"/>
                  </a:lnTo>
                  <a:lnTo>
                    <a:pt x="64" y="404"/>
                  </a:lnTo>
                  <a:lnTo>
                    <a:pt x="108" y="412"/>
                  </a:lnTo>
                  <a:lnTo>
                    <a:pt x="130" y="418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74" y="418"/>
                  </a:lnTo>
                  <a:lnTo>
                    <a:pt x="202" y="416"/>
                  </a:lnTo>
                  <a:lnTo>
                    <a:pt x="216" y="414"/>
                  </a:lnTo>
                  <a:lnTo>
                    <a:pt x="228" y="412"/>
                  </a:lnTo>
                  <a:lnTo>
                    <a:pt x="240" y="406"/>
                  </a:lnTo>
                  <a:lnTo>
                    <a:pt x="246" y="400"/>
                  </a:lnTo>
                  <a:lnTo>
                    <a:pt x="246" y="400"/>
                  </a:lnTo>
                  <a:lnTo>
                    <a:pt x="250" y="394"/>
                  </a:lnTo>
                  <a:lnTo>
                    <a:pt x="254" y="390"/>
                  </a:lnTo>
                  <a:lnTo>
                    <a:pt x="256" y="378"/>
                  </a:lnTo>
                  <a:lnTo>
                    <a:pt x="256" y="370"/>
                  </a:lnTo>
                  <a:lnTo>
                    <a:pt x="256" y="366"/>
                  </a:lnTo>
                  <a:lnTo>
                    <a:pt x="256" y="366"/>
                  </a:lnTo>
                  <a:lnTo>
                    <a:pt x="258" y="364"/>
                  </a:lnTo>
                  <a:lnTo>
                    <a:pt x="266" y="358"/>
                  </a:lnTo>
                  <a:lnTo>
                    <a:pt x="276" y="348"/>
                  </a:lnTo>
                  <a:lnTo>
                    <a:pt x="278" y="342"/>
                  </a:lnTo>
                  <a:lnTo>
                    <a:pt x="282" y="336"/>
                  </a:lnTo>
                  <a:lnTo>
                    <a:pt x="282" y="336"/>
                  </a:lnTo>
                  <a:lnTo>
                    <a:pt x="282" y="324"/>
                  </a:lnTo>
                  <a:lnTo>
                    <a:pt x="282" y="312"/>
                  </a:lnTo>
                  <a:lnTo>
                    <a:pt x="278" y="304"/>
                  </a:lnTo>
                  <a:lnTo>
                    <a:pt x="278" y="304"/>
                  </a:lnTo>
                  <a:lnTo>
                    <a:pt x="284" y="294"/>
                  </a:lnTo>
                  <a:lnTo>
                    <a:pt x="290" y="284"/>
                  </a:lnTo>
                  <a:lnTo>
                    <a:pt x="292" y="272"/>
                  </a:lnTo>
                  <a:lnTo>
                    <a:pt x="292" y="272"/>
                  </a:lnTo>
                  <a:lnTo>
                    <a:pt x="292" y="258"/>
                  </a:lnTo>
                  <a:lnTo>
                    <a:pt x="290" y="248"/>
                  </a:lnTo>
                  <a:lnTo>
                    <a:pt x="284" y="236"/>
                  </a:lnTo>
                  <a:lnTo>
                    <a:pt x="284" y="236"/>
                  </a:lnTo>
                  <a:lnTo>
                    <a:pt x="286" y="232"/>
                  </a:lnTo>
                  <a:lnTo>
                    <a:pt x="292" y="222"/>
                  </a:lnTo>
                  <a:lnTo>
                    <a:pt x="296" y="208"/>
                  </a:lnTo>
                  <a:lnTo>
                    <a:pt x="296" y="202"/>
                  </a:lnTo>
                  <a:lnTo>
                    <a:pt x="296" y="194"/>
                  </a:lnTo>
                  <a:lnTo>
                    <a:pt x="296" y="1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2578100" y="3962400"/>
              <a:ext cx="212725" cy="438150"/>
            </a:xfrm>
            <a:custGeom>
              <a:avLst/>
              <a:gdLst>
                <a:gd name="T0" fmla="*/ 36 w 134"/>
                <a:gd name="T1" fmla="*/ 0 h 276"/>
                <a:gd name="T2" fmla="*/ 134 w 134"/>
                <a:gd name="T3" fmla="*/ 0 h 276"/>
                <a:gd name="T4" fmla="*/ 134 w 134"/>
                <a:gd name="T5" fmla="*/ 0 h 276"/>
                <a:gd name="T6" fmla="*/ 130 w 134"/>
                <a:gd name="T7" fmla="*/ 0 h 276"/>
                <a:gd name="T8" fmla="*/ 126 w 134"/>
                <a:gd name="T9" fmla="*/ 2 h 276"/>
                <a:gd name="T10" fmla="*/ 120 w 134"/>
                <a:gd name="T11" fmla="*/ 10 h 276"/>
                <a:gd name="T12" fmla="*/ 114 w 134"/>
                <a:gd name="T13" fmla="*/ 24 h 276"/>
                <a:gd name="T14" fmla="*/ 108 w 134"/>
                <a:gd name="T15" fmla="*/ 40 h 276"/>
                <a:gd name="T16" fmla="*/ 104 w 134"/>
                <a:gd name="T17" fmla="*/ 60 h 276"/>
                <a:gd name="T18" fmla="*/ 100 w 134"/>
                <a:gd name="T19" fmla="*/ 84 h 276"/>
                <a:gd name="T20" fmla="*/ 98 w 134"/>
                <a:gd name="T21" fmla="*/ 110 h 276"/>
                <a:gd name="T22" fmla="*/ 98 w 134"/>
                <a:gd name="T23" fmla="*/ 138 h 276"/>
                <a:gd name="T24" fmla="*/ 98 w 134"/>
                <a:gd name="T25" fmla="*/ 138 h 276"/>
                <a:gd name="T26" fmla="*/ 98 w 134"/>
                <a:gd name="T27" fmla="*/ 166 h 276"/>
                <a:gd name="T28" fmla="*/ 100 w 134"/>
                <a:gd name="T29" fmla="*/ 192 h 276"/>
                <a:gd name="T30" fmla="*/ 104 w 134"/>
                <a:gd name="T31" fmla="*/ 216 h 276"/>
                <a:gd name="T32" fmla="*/ 108 w 134"/>
                <a:gd name="T33" fmla="*/ 236 h 276"/>
                <a:gd name="T34" fmla="*/ 114 w 134"/>
                <a:gd name="T35" fmla="*/ 252 h 276"/>
                <a:gd name="T36" fmla="*/ 120 w 134"/>
                <a:gd name="T37" fmla="*/ 266 h 276"/>
                <a:gd name="T38" fmla="*/ 126 w 134"/>
                <a:gd name="T39" fmla="*/ 274 h 276"/>
                <a:gd name="T40" fmla="*/ 130 w 134"/>
                <a:gd name="T41" fmla="*/ 276 h 276"/>
                <a:gd name="T42" fmla="*/ 134 w 134"/>
                <a:gd name="T43" fmla="*/ 276 h 276"/>
                <a:gd name="T44" fmla="*/ 36 w 134"/>
                <a:gd name="T45" fmla="*/ 276 h 276"/>
                <a:gd name="T46" fmla="*/ 36 w 134"/>
                <a:gd name="T47" fmla="*/ 276 h 276"/>
                <a:gd name="T48" fmla="*/ 32 w 134"/>
                <a:gd name="T49" fmla="*/ 276 h 276"/>
                <a:gd name="T50" fmla="*/ 28 w 134"/>
                <a:gd name="T51" fmla="*/ 274 h 276"/>
                <a:gd name="T52" fmla="*/ 22 w 134"/>
                <a:gd name="T53" fmla="*/ 266 h 276"/>
                <a:gd name="T54" fmla="*/ 16 w 134"/>
                <a:gd name="T55" fmla="*/ 252 h 276"/>
                <a:gd name="T56" fmla="*/ 10 w 134"/>
                <a:gd name="T57" fmla="*/ 236 h 276"/>
                <a:gd name="T58" fmla="*/ 6 w 134"/>
                <a:gd name="T59" fmla="*/ 216 h 276"/>
                <a:gd name="T60" fmla="*/ 2 w 134"/>
                <a:gd name="T61" fmla="*/ 192 h 276"/>
                <a:gd name="T62" fmla="*/ 0 w 134"/>
                <a:gd name="T63" fmla="*/ 166 h 276"/>
                <a:gd name="T64" fmla="*/ 0 w 134"/>
                <a:gd name="T65" fmla="*/ 138 h 276"/>
                <a:gd name="T66" fmla="*/ 0 w 134"/>
                <a:gd name="T67" fmla="*/ 138 h 276"/>
                <a:gd name="T68" fmla="*/ 0 w 134"/>
                <a:gd name="T69" fmla="*/ 110 h 276"/>
                <a:gd name="T70" fmla="*/ 2 w 134"/>
                <a:gd name="T71" fmla="*/ 84 h 276"/>
                <a:gd name="T72" fmla="*/ 6 w 134"/>
                <a:gd name="T73" fmla="*/ 60 h 276"/>
                <a:gd name="T74" fmla="*/ 10 w 134"/>
                <a:gd name="T75" fmla="*/ 40 h 276"/>
                <a:gd name="T76" fmla="*/ 16 w 134"/>
                <a:gd name="T77" fmla="*/ 24 h 276"/>
                <a:gd name="T78" fmla="*/ 22 w 134"/>
                <a:gd name="T79" fmla="*/ 10 h 276"/>
                <a:gd name="T80" fmla="*/ 28 w 134"/>
                <a:gd name="T81" fmla="*/ 2 h 276"/>
                <a:gd name="T82" fmla="*/ 32 w 134"/>
                <a:gd name="T83" fmla="*/ 0 h 276"/>
                <a:gd name="T84" fmla="*/ 36 w 134"/>
                <a:gd name="T85" fmla="*/ 0 h 276"/>
                <a:gd name="T86" fmla="*/ 36 w 134"/>
                <a:gd name="T8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4" h="276">
                  <a:moveTo>
                    <a:pt x="36" y="0"/>
                  </a:moveTo>
                  <a:lnTo>
                    <a:pt x="134" y="0"/>
                  </a:lnTo>
                  <a:lnTo>
                    <a:pt x="134" y="0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20" y="10"/>
                  </a:lnTo>
                  <a:lnTo>
                    <a:pt x="114" y="24"/>
                  </a:lnTo>
                  <a:lnTo>
                    <a:pt x="108" y="40"/>
                  </a:lnTo>
                  <a:lnTo>
                    <a:pt x="104" y="60"/>
                  </a:lnTo>
                  <a:lnTo>
                    <a:pt x="100" y="84"/>
                  </a:lnTo>
                  <a:lnTo>
                    <a:pt x="98" y="110"/>
                  </a:lnTo>
                  <a:lnTo>
                    <a:pt x="98" y="138"/>
                  </a:lnTo>
                  <a:lnTo>
                    <a:pt x="98" y="138"/>
                  </a:lnTo>
                  <a:lnTo>
                    <a:pt x="98" y="166"/>
                  </a:lnTo>
                  <a:lnTo>
                    <a:pt x="100" y="192"/>
                  </a:lnTo>
                  <a:lnTo>
                    <a:pt x="104" y="216"/>
                  </a:lnTo>
                  <a:lnTo>
                    <a:pt x="108" y="236"/>
                  </a:lnTo>
                  <a:lnTo>
                    <a:pt x="114" y="252"/>
                  </a:lnTo>
                  <a:lnTo>
                    <a:pt x="120" y="266"/>
                  </a:lnTo>
                  <a:lnTo>
                    <a:pt x="126" y="274"/>
                  </a:lnTo>
                  <a:lnTo>
                    <a:pt x="130" y="276"/>
                  </a:lnTo>
                  <a:lnTo>
                    <a:pt x="134" y="276"/>
                  </a:lnTo>
                  <a:lnTo>
                    <a:pt x="36" y="276"/>
                  </a:lnTo>
                  <a:lnTo>
                    <a:pt x="36" y="276"/>
                  </a:lnTo>
                  <a:lnTo>
                    <a:pt x="32" y="276"/>
                  </a:lnTo>
                  <a:lnTo>
                    <a:pt x="28" y="274"/>
                  </a:lnTo>
                  <a:lnTo>
                    <a:pt x="22" y="266"/>
                  </a:lnTo>
                  <a:lnTo>
                    <a:pt x="16" y="252"/>
                  </a:lnTo>
                  <a:lnTo>
                    <a:pt x="10" y="236"/>
                  </a:lnTo>
                  <a:lnTo>
                    <a:pt x="6" y="216"/>
                  </a:lnTo>
                  <a:lnTo>
                    <a:pt x="2" y="192"/>
                  </a:lnTo>
                  <a:lnTo>
                    <a:pt x="0" y="166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0" y="110"/>
                  </a:lnTo>
                  <a:lnTo>
                    <a:pt x="2" y="84"/>
                  </a:lnTo>
                  <a:lnTo>
                    <a:pt x="6" y="60"/>
                  </a:lnTo>
                  <a:lnTo>
                    <a:pt x="10" y="40"/>
                  </a:lnTo>
                  <a:lnTo>
                    <a:pt x="16" y="24"/>
                  </a:lnTo>
                  <a:lnTo>
                    <a:pt x="22" y="10"/>
                  </a:lnTo>
                  <a:lnTo>
                    <a:pt x="28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innerShdw blurRad="12700" dist="38100" dir="13500000">
                <a:prstClr val="black">
                  <a:alpha val="8000"/>
                </a:prstClr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6" name="Freeform 17"/>
          <p:cNvSpPr>
            <a:spLocks/>
          </p:cNvSpPr>
          <p:nvPr/>
        </p:nvSpPr>
        <p:spPr bwMode="auto">
          <a:xfrm>
            <a:off x="5165725" y="1746250"/>
            <a:ext cx="1165225" cy="1165225"/>
          </a:xfrm>
          <a:custGeom>
            <a:avLst/>
            <a:gdLst>
              <a:gd name="T0" fmla="*/ 734 w 734"/>
              <a:gd name="T1" fmla="*/ 366 h 734"/>
              <a:gd name="T2" fmla="*/ 726 w 734"/>
              <a:gd name="T3" fmla="*/ 440 h 734"/>
              <a:gd name="T4" fmla="*/ 704 w 734"/>
              <a:gd name="T5" fmla="*/ 510 h 734"/>
              <a:gd name="T6" fmla="*/ 670 w 734"/>
              <a:gd name="T7" fmla="*/ 572 h 734"/>
              <a:gd name="T8" fmla="*/ 626 w 734"/>
              <a:gd name="T9" fmla="*/ 626 h 734"/>
              <a:gd name="T10" fmla="*/ 572 w 734"/>
              <a:gd name="T11" fmla="*/ 670 h 734"/>
              <a:gd name="T12" fmla="*/ 510 w 734"/>
              <a:gd name="T13" fmla="*/ 704 h 734"/>
              <a:gd name="T14" fmla="*/ 440 w 734"/>
              <a:gd name="T15" fmla="*/ 726 h 734"/>
              <a:gd name="T16" fmla="*/ 366 w 734"/>
              <a:gd name="T17" fmla="*/ 734 h 734"/>
              <a:gd name="T18" fmla="*/ 330 w 734"/>
              <a:gd name="T19" fmla="*/ 732 h 734"/>
              <a:gd name="T20" fmla="*/ 258 w 734"/>
              <a:gd name="T21" fmla="*/ 716 h 734"/>
              <a:gd name="T22" fmla="*/ 192 w 734"/>
              <a:gd name="T23" fmla="*/ 688 h 734"/>
              <a:gd name="T24" fmla="*/ 134 w 734"/>
              <a:gd name="T25" fmla="*/ 650 h 734"/>
              <a:gd name="T26" fmla="*/ 84 w 734"/>
              <a:gd name="T27" fmla="*/ 600 h 734"/>
              <a:gd name="T28" fmla="*/ 44 w 734"/>
              <a:gd name="T29" fmla="*/ 542 h 734"/>
              <a:gd name="T30" fmla="*/ 16 w 734"/>
              <a:gd name="T31" fmla="*/ 476 h 734"/>
              <a:gd name="T32" fmla="*/ 2 w 734"/>
              <a:gd name="T33" fmla="*/ 404 h 734"/>
              <a:gd name="T34" fmla="*/ 0 w 734"/>
              <a:gd name="T35" fmla="*/ 366 h 734"/>
              <a:gd name="T36" fmla="*/ 8 w 734"/>
              <a:gd name="T37" fmla="*/ 292 h 734"/>
              <a:gd name="T38" fmla="*/ 28 w 734"/>
              <a:gd name="T39" fmla="*/ 224 h 734"/>
              <a:gd name="T40" fmla="*/ 62 w 734"/>
              <a:gd name="T41" fmla="*/ 162 h 734"/>
              <a:gd name="T42" fmla="*/ 108 w 734"/>
              <a:gd name="T43" fmla="*/ 106 h 734"/>
              <a:gd name="T44" fmla="*/ 162 w 734"/>
              <a:gd name="T45" fmla="*/ 62 h 734"/>
              <a:gd name="T46" fmla="*/ 224 w 734"/>
              <a:gd name="T47" fmla="*/ 28 h 734"/>
              <a:gd name="T48" fmla="*/ 292 w 734"/>
              <a:gd name="T49" fmla="*/ 6 h 734"/>
              <a:gd name="T50" fmla="*/ 366 w 734"/>
              <a:gd name="T51" fmla="*/ 0 h 734"/>
              <a:gd name="T52" fmla="*/ 404 w 734"/>
              <a:gd name="T53" fmla="*/ 2 h 734"/>
              <a:gd name="T54" fmla="*/ 476 w 734"/>
              <a:gd name="T55" fmla="*/ 16 h 734"/>
              <a:gd name="T56" fmla="*/ 542 w 734"/>
              <a:gd name="T57" fmla="*/ 44 h 734"/>
              <a:gd name="T58" fmla="*/ 600 w 734"/>
              <a:gd name="T59" fmla="*/ 84 h 734"/>
              <a:gd name="T60" fmla="*/ 650 w 734"/>
              <a:gd name="T61" fmla="*/ 132 h 734"/>
              <a:gd name="T62" fmla="*/ 690 w 734"/>
              <a:gd name="T63" fmla="*/ 192 h 734"/>
              <a:gd name="T64" fmla="*/ 716 w 734"/>
              <a:gd name="T65" fmla="*/ 258 h 734"/>
              <a:gd name="T66" fmla="*/ 732 w 734"/>
              <a:gd name="T67" fmla="*/ 328 h 734"/>
              <a:gd name="T68" fmla="*/ 734 w 734"/>
              <a:gd name="T69" fmla="*/ 366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4" h="734">
                <a:moveTo>
                  <a:pt x="734" y="366"/>
                </a:moveTo>
                <a:lnTo>
                  <a:pt x="734" y="366"/>
                </a:lnTo>
                <a:lnTo>
                  <a:pt x="732" y="404"/>
                </a:lnTo>
                <a:lnTo>
                  <a:pt x="726" y="440"/>
                </a:lnTo>
                <a:lnTo>
                  <a:pt x="716" y="476"/>
                </a:lnTo>
                <a:lnTo>
                  <a:pt x="704" y="510"/>
                </a:lnTo>
                <a:lnTo>
                  <a:pt x="690" y="542"/>
                </a:lnTo>
                <a:lnTo>
                  <a:pt x="670" y="572"/>
                </a:lnTo>
                <a:lnTo>
                  <a:pt x="650" y="600"/>
                </a:lnTo>
                <a:lnTo>
                  <a:pt x="626" y="626"/>
                </a:lnTo>
                <a:lnTo>
                  <a:pt x="600" y="650"/>
                </a:lnTo>
                <a:lnTo>
                  <a:pt x="572" y="670"/>
                </a:lnTo>
                <a:lnTo>
                  <a:pt x="542" y="688"/>
                </a:lnTo>
                <a:lnTo>
                  <a:pt x="510" y="704"/>
                </a:lnTo>
                <a:lnTo>
                  <a:pt x="476" y="716"/>
                </a:lnTo>
                <a:lnTo>
                  <a:pt x="440" y="726"/>
                </a:lnTo>
                <a:lnTo>
                  <a:pt x="404" y="732"/>
                </a:lnTo>
                <a:lnTo>
                  <a:pt x="366" y="734"/>
                </a:lnTo>
                <a:lnTo>
                  <a:pt x="366" y="734"/>
                </a:lnTo>
                <a:lnTo>
                  <a:pt x="330" y="732"/>
                </a:lnTo>
                <a:lnTo>
                  <a:pt x="292" y="726"/>
                </a:lnTo>
                <a:lnTo>
                  <a:pt x="258" y="716"/>
                </a:lnTo>
                <a:lnTo>
                  <a:pt x="224" y="704"/>
                </a:lnTo>
                <a:lnTo>
                  <a:pt x="192" y="688"/>
                </a:lnTo>
                <a:lnTo>
                  <a:pt x="162" y="670"/>
                </a:lnTo>
                <a:lnTo>
                  <a:pt x="134" y="650"/>
                </a:lnTo>
                <a:lnTo>
                  <a:pt x="108" y="626"/>
                </a:lnTo>
                <a:lnTo>
                  <a:pt x="84" y="600"/>
                </a:lnTo>
                <a:lnTo>
                  <a:pt x="62" y="572"/>
                </a:lnTo>
                <a:lnTo>
                  <a:pt x="44" y="542"/>
                </a:lnTo>
                <a:lnTo>
                  <a:pt x="28" y="510"/>
                </a:lnTo>
                <a:lnTo>
                  <a:pt x="16" y="476"/>
                </a:lnTo>
                <a:lnTo>
                  <a:pt x="8" y="440"/>
                </a:lnTo>
                <a:lnTo>
                  <a:pt x="2" y="404"/>
                </a:lnTo>
                <a:lnTo>
                  <a:pt x="0" y="366"/>
                </a:lnTo>
                <a:lnTo>
                  <a:pt x="0" y="366"/>
                </a:lnTo>
                <a:lnTo>
                  <a:pt x="2" y="328"/>
                </a:lnTo>
                <a:lnTo>
                  <a:pt x="8" y="292"/>
                </a:lnTo>
                <a:lnTo>
                  <a:pt x="16" y="258"/>
                </a:lnTo>
                <a:lnTo>
                  <a:pt x="28" y="224"/>
                </a:lnTo>
                <a:lnTo>
                  <a:pt x="44" y="192"/>
                </a:lnTo>
                <a:lnTo>
                  <a:pt x="62" y="162"/>
                </a:lnTo>
                <a:lnTo>
                  <a:pt x="84" y="132"/>
                </a:lnTo>
                <a:lnTo>
                  <a:pt x="108" y="106"/>
                </a:lnTo>
                <a:lnTo>
                  <a:pt x="134" y="84"/>
                </a:lnTo>
                <a:lnTo>
                  <a:pt x="162" y="62"/>
                </a:lnTo>
                <a:lnTo>
                  <a:pt x="192" y="44"/>
                </a:lnTo>
                <a:lnTo>
                  <a:pt x="224" y="28"/>
                </a:lnTo>
                <a:lnTo>
                  <a:pt x="258" y="16"/>
                </a:lnTo>
                <a:lnTo>
                  <a:pt x="292" y="6"/>
                </a:lnTo>
                <a:lnTo>
                  <a:pt x="330" y="2"/>
                </a:lnTo>
                <a:lnTo>
                  <a:pt x="366" y="0"/>
                </a:lnTo>
                <a:lnTo>
                  <a:pt x="366" y="0"/>
                </a:lnTo>
                <a:lnTo>
                  <a:pt x="404" y="2"/>
                </a:lnTo>
                <a:lnTo>
                  <a:pt x="440" y="6"/>
                </a:lnTo>
                <a:lnTo>
                  <a:pt x="476" y="16"/>
                </a:lnTo>
                <a:lnTo>
                  <a:pt x="510" y="28"/>
                </a:lnTo>
                <a:lnTo>
                  <a:pt x="542" y="44"/>
                </a:lnTo>
                <a:lnTo>
                  <a:pt x="572" y="62"/>
                </a:lnTo>
                <a:lnTo>
                  <a:pt x="600" y="84"/>
                </a:lnTo>
                <a:lnTo>
                  <a:pt x="626" y="106"/>
                </a:lnTo>
                <a:lnTo>
                  <a:pt x="650" y="132"/>
                </a:lnTo>
                <a:lnTo>
                  <a:pt x="670" y="162"/>
                </a:lnTo>
                <a:lnTo>
                  <a:pt x="690" y="192"/>
                </a:lnTo>
                <a:lnTo>
                  <a:pt x="704" y="224"/>
                </a:lnTo>
                <a:lnTo>
                  <a:pt x="716" y="258"/>
                </a:lnTo>
                <a:lnTo>
                  <a:pt x="726" y="292"/>
                </a:lnTo>
                <a:lnTo>
                  <a:pt x="732" y="328"/>
                </a:lnTo>
                <a:lnTo>
                  <a:pt x="734" y="366"/>
                </a:lnTo>
                <a:lnTo>
                  <a:pt x="734" y="366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7" name="Freeform 18"/>
          <p:cNvSpPr>
            <a:spLocks noEditPoints="1"/>
          </p:cNvSpPr>
          <p:nvPr/>
        </p:nvSpPr>
        <p:spPr bwMode="auto">
          <a:xfrm>
            <a:off x="5400675" y="1981200"/>
            <a:ext cx="695325" cy="695325"/>
          </a:xfrm>
          <a:custGeom>
            <a:avLst/>
            <a:gdLst>
              <a:gd name="T0" fmla="*/ 54 w 438"/>
              <a:gd name="T1" fmla="*/ 0 h 438"/>
              <a:gd name="T2" fmla="*/ 44 w 438"/>
              <a:gd name="T3" fmla="*/ 0 h 438"/>
              <a:gd name="T4" fmla="*/ 24 w 438"/>
              <a:gd name="T5" fmla="*/ 8 h 438"/>
              <a:gd name="T6" fmla="*/ 10 w 438"/>
              <a:gd name="T7" fmla="*/ 24 h 438"/>
              <a:gd name="T8" fmla="*/ 0 w 438"/>
              <a:gd name="T9" fmla="*/ 44 h 438"/>
              <a:gd name="T10" fmla="*/ 0 w 438"/>
              <a:gd name="T11" fmla="*/ 274 h 438"/>
              <a:gd name="T12" fmla="*/ 0 w 438"/>
              <a:gd name="T13" fmla="*/ 284 h 438"/>
              <a:gd name="T14" fmla="*/ 10 w 438"/>
              <a:gd name="T15" fmla="*/ 304 h 438"/>
              <a:gd name="T16" fmla="*/ 24 w 438"/>
              <a:gd name="T17" fmla="*/ 318 h 438"/>
              <a:gd name="T18" fmla="*/ 44 w 438"/>
              <a:gd name="T19" fmla="*/ 326 h 438"/>
              <a:gd name="T20" fmla="*/ 164 w 438"/>
              <a:gd name="T21" fmla="*/ 328 h 438"/>
              <a:gd name="T22" fmla="*/ 110 w 438"/>
              <a:gd name="T23" fmla="*/ 382 h 438"/>
              <a:gd name="T24" fmla="*/ 98 w 438"/>
              <a:gd name="T25" fmla="*/ 384 h 438"/>
              <a:gd name="T26" fmla="*/ 78 w 438"/>
              <a:gd name="T27" fmla="*/ 392 h 438"/>
              <a:gd name="T28" fmla="*/ 64 w 438"/>
              <a:gd name="T29" fmla="*/ 406 h 438"/>
              <a:gd name="T30" fmla="*/ 56 w 438"/>
              <a:gd name="T31" fmla="*/ 426 h 438"/>
              <a:gd name="T32" fmla="*/ 382 w 438"/>
              <a:gd name="T33" fmla="*/ 438 h 438"/>
              <a:gd name="T34" fmla="*/ 382 w 438"/>
              <a:gd name="T35" fmla="*/ 426 h 438"/>
              <a:gd name="T36" fmla="*/ 374 w 438"/>
              <a:gd name="T37" fmla="*/ 406 h 438"/>
              <a:gd name="T38" fmla="*/ 358 w 438"/>
              <a:gd name="T39" fmla="*/ 392 h 438"/>
              <a:gd name="T40" fmla="*/ 340 w 438"/>
              <a:gd name="T41" fmla="*/ 384 h 438"/>
              <a:gd name="T42" fmla="*/ 274 w 438"/>
              <a:gd name="T43" fmla="*/ 382 h 438"/>
              <a:gd name="T44" fmla="*/ 382 w 438"/>
              <a:gd name="T45" fmla="*/ 328 h 438"/>
              <a:gd name="T46" fmla="*/ 394 w 438"/>
              <a:gd name="T47" fmla="*/ 326 h 438"/>
              <a:gd name="T48" fmla="*/ 414 w 438"/>
              <a:gd name="T49" fmla="*/ 318 h 438"/>
              <a:gd name="T50" fmla="*/ 428 w 438"/>
              <a:gd name="T51" fmla="*/ 304 h 438"/>
              <a:gd name="T52" fmla="*/ 436 w 438"/>
              <a:gd name="T53" fmla="*/ 284 h 438"/>
              <a:gd name="T54" fmla="*/ 438 w 438"/>
              <a:gd name="T55" fmla="*/ 54 h 438"/>
              <a:gd name="T56" fmla="*/ 436 w 438"/>
              <a:gd name="T57" fmla="*/ 44 h 438"/>
              <a:gd name="T58" fmla="*/ 428 w 438"/>
              <a:gd name="T59" fmla="*/ 24 h 438"/>
              <a:gd name="T60" fmla="*/ 414 w 438"/>
              <a:gd name="T61" fmla="*/ 8 h 438"/>
              <a:gd name="T62" fmla="*/ 394 w 438"/>
              <a:gd name="T63" fmla="*/ 0 h 438"/>
              <a:gd name="T64" fmla="*/ 382 w 438"/>
              <a:gd name="T65" fmla="*/ 0 h 438"/>
              <a:gd name="T66" fmla="*/ 54 w 438"/>
              <a:gd name="T67" fmla="*/ 274 h 438"/>
              <a:gd name="T68" fmla="*/ 382 w 438"/>
              <a:gd name="T69" fmla="*/ 54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38" h="438">
                <a:moveTo>
                  <a:pt x="382" y="0"/>
                </a:moveTo>
                <a:lnTo>
                  <a:pt x="54" y="0"/>
                </a:lnTo>
                <a:lnTo>
                  <a:pt x="54" y="0"/>
                </a:lnTo>
                <a:lnTo>
                  <a:pt x="44" y="0"/>
                </a:lnTo>
                <a:lnTo>
                  <a:pt x="34" y="4"/>
                </a:lnTo>
                <a:lnTo>
                  <a:pt x="24" y="8"/>
                </a:lnTo>
                <a:lnTo>
                  <a:pt x="16" y="16"/>
                </a:lnTo>
                <a:lnTo>
                  <a:pt x="10" y="24"/>
                </a:lnTo>
                <a:lnTo>
                  <a:pt x="4" y="32"/>
                </a:lnTo>
                <a:lnTo>
                  <a:pt x="0" y="44"/>
                </a:lnTo>
                <a:lnTo>
                  <a:pt x="0" y="54"/>
                </a:lnTo>
                <a:lnTo>
                  <a:pt x="0" y="274"/>
                </a:lnTo>
                <a:lnTo>
                  <a:pt x="0" y="274"/>
                </a:lnTo>
                <a:lnTo>
                  <a:pt x="0" y="284"/>
                </a:lnTo>
                <a:lnTo>
                  <a:pt x="4" y="294"/>
                </a:lnTo>
                <a:lnTo>
                  <a:pt x="10" y="304"/>
                </a:lnTo>
                <a:lnTo>
                  <a:pt x="16" y="312"/>
                </a:lnTo>
                <a:lnTo>
                  <a:pt x="24" y="318"/>
                </a:lnTo>
                <a:lnTo>
                  <a:pt x="34" y="324"/>
                </a:lnTo>
                <a:lnTo>
                  <a:pt x="44" y="326"/>
                </a:lnTo>
                <a:lnTo>
                  <a:pt x="54" y="328"/>
                </a:lnTo>
                <a:lnTo>
                  <a:pt x="164" y="328"/>
                </a:lnTo>
                <a:lnTo>
                  <a:pt x="164" y="382"/>
                </a:lnTo>
                <a:lnTo>
                  <a:pt x="110" y="382"/>
                </a:lnTo>
                <a:lnTo>
                  <a:pt x="110" y="382"/>
                </a:lnTo>
                <a:lnTo>
                  <a:pt x="98" y="384"/>
                </a:lnTo>
                <a:lnTo>
                  <a:pt x="88" y="386"/>
                </a:lnTo>
                <a:lnTo>
                  <a:pt x="78" y="392"/>
                </a:lnTo>
                <a:lnTo>
                  <a:pt x="70" y="398"/>
                </a:lnTo>
                <a:lnTo>
                  <a:pt x="64" y="406"/>
                </a:lnTo>
                <a:lnTo>
                  <a:pt x="58" y="416"/>
                </a:lnTo>
                <a:lnTo>
                  <a:pt x="56" y="426"/>
                </a:lnTo>
                <a:lnTo>
                  <a:pt x="54" y="438"/>
                </a:lnTo>
                <a:lnTo>
                  <a:pt x="382" y="438"/>
                </a:lnTo>
                <a:lnTo>
                  <a:pt x="382" y="438"/>
                </a:lnTo>
                <a:lnTo>
                  <a:pt x="382" y="426"/>
                </a:lnTo>
                <a:lnTo>
                  <a:pt x="378" y="416"/>
                </a:lnTo>
                <a:lnTo>
                  <a:pt x="374" y="406"/>
                </a:lnTo>
                <a:lnTo>
                  <a:pt x="366" y="398"/>
                </a:lnTo>
                <a:lnTo>
                  <a:pt x="358" y="392"/>
                </a:lnTo>
                <a:lnTo>
                  <a:pt x="350" y="386"/>
                </a:lnTo>
                <a:lnTo>
                  <a:pt x="340" y="384"/>
                </a:lnTo>
                <a:lnTo>
                  <a:pt x="328" y="382"/>
                </a:lnTo>
                <a:lnTo>
                  <a:pt x="274" y="382"/>
                </a:lnTo>
                <a:lnTo>
                  <a:pt x="274" y="328"/>
                </a:lnTo>
                <a:lnTo>
                  <a:pt x="382" y="328"/>
                </a:lnTo>
                <a:lnTo>
                  <a:pt x="382" y="328"/>
                </a:lnTo>
                <a:lnTo>
                  <a:pt x="394" y="326"/>
                </a:lnTo>
                <a:lnTo>
                  <a:pt x="404" y="324"/>
                </a:lnTo>
                <a:lnTo>
                  <a:pt x="414" y="318"/>
                </a:lnTo>
                <a:lnTo>
                  <a:pt x="422" y="312"/>
                </a:lnTo>
                <a:lnTo>
                  <a:pt x="428" y="304"/>
                </a:lnTo>
                <a:lnTo>
                  <a:pt x="434" y="294"/>
                </a:lnTo>
                <a:lnTo>
                  <a:pt x="436" y="284"/>
                </a:lnTo>
                <a:lnTo>
                  <a:pt x="438" y="274"/>
                </a:lnTo>
                <a:lnTo>
                  <a:pt x="438" y="54"/>
                </a:lnTo>
                <a:lnTo>
                  <a:pt x="438" y="54"/>
                </a:lnTo>
                <a:lnTo>
                  <a:pt x="436" y="44"/>
                </a:lnTo>
                <a:lnTo>
                  <a:pt x="434" y="32"/>
                </a:lnTo>
                <a:lnTo>
                  <a:pt x="428" y="24"/>
                </a:lnTo>
                <a:lnTo>
                  <a:pt x="422" y="16"/>
                </a:lnTo>
                <a:lnTo>
                  <a:pt x="414" y="8"/>
                </a:lnTo>
                <a:lnTo>
                  <a:pt x="404" y="4"/>
                </a:lnTo>
                <a:lnTo>
                  <a:pt x="394" y="0"/>
                </a:lnTo>
                <a:lnTo>
                  <a:pt x="382" y="0"/>
                </a:lnTo>
                <a:lnTo>
                  <a:pt x="382" y="0"/>
                </a:lnTo>
                <a:close/>
                <a:moveTo>
                  <a:pt x="382" y="274"/>
                </a:moveTo>
                <a:lnTo>
                  <a:pt x="54" y="274"/>
                </a:lnTo>
                <a:lnTo>
                  <a:pt x="54" y="54"/>
                </a:lnTo>
                <a:lnTo>
                  <a:pt x="382" y="54"/>
                </a:lnTo>
                <a:lnTo>
                  <a:pt x="382" y="2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innerShdw blurRad="12700" dist="38100" dir="13500000">
              <a:prstClr val="black">
                <a:alpha val="8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>
            <a:off x="5387975" y="5022850"/>
            <a:ext cx="1162050" cy="1165225"/>
          </a:xfrm>
          <a:custGeom>
            <a:avLst/>
            <a:gdLst>
              <a:gd name="T0" fmla="*/ 732 w 732"/>
              <a:gd name="T1" fmla="*/ 368 h 734"/>
              <a:gd name="T2" fmla="*/ 726 w 732"/>
              <a:gd name="T3" fmla="*/ 442 h 734"/>
              <a:gd name="T4" fmla="*/ 704 w 732"/>
              <a:gd name="T5" fmla="*/ 510 h 734"/>
              <a:gd name="T6" fmla="*/ 670 w 732"/>
              <a:gd name="T7" fmla="*/ 572 h 734"/>
              <a:gd name="T8" fmla="*/ 626 w 732"/>
              <a:gd name="T9" fmla="*/ 626 h 734"/>
              <a:gd name="T10" fmla="*/ 570 w 732"/>
              <a:gd name="T11" fmla="*/ 672 h 734"/>
              <a:gd name="T12" fmla="*/ 508 w 732"/>
              <a:gd name="T13" fmla="*/ 706 h 734"/>
              <a:gd name="T14" fmla="*/ 440 w 732"/>
              <a:gd name="T15" fmla="*/ 726 h 734"/>
              <a:gd name="T16" fmla="*/ 366 w 732"/>
              <a:gd name="T17" fmla="*/ 734 h 734"/>
              <a:gd name="T18" fmla="*/ 328 w 732"/>
              <a:gd name="T19" fmla="*/ 732 h 734"/>
              <a:gd name="T20" fmla="*/ 256 w 732"/>
              <a:gd name="T21" fmla="*/ 718 h 734"/>
              <a:gd name="T22" fmla="*/ 192 w 732"/>
              <a:gd name="T23" fmla="*/ 690 h 734"/>
              <a:gd name="T24" fmla="*/ 132 w 732"/>
              <a:gd name="T25" fmla="*/ 650 h 734"/>
              <a:gd name="T26" fmla="*/ 82 w 732"/>
              <a:gd name="T27" fmla="*/ 600 h 734"/>
              <a:gd name="T28" fmla="*/ 44 w 732"/>
              <a:gd name="T29" fmla="*/ 542 h 734"/>
              <a:gd name="T30" fmla="*/ 16 w 732"/>
              <a:gd name="T31" fmla="*/ 476 h 734"/>
              <a:gd name="T32" fmla="*/ 0 w 732"/>
              <a:gd name="T33" fmla="*/ 404 h 734"/>
              <a:gd name="T34" fmla="*/ 0 w 732"/>
              <a:gd name="T35" fmla="*/ 368 h 734"/>
              <a:gd name="T36" fmla="*/ 6 w 732"/>
              <a:gd name="T37" fmla="*/ 294 h 734"/>
              <a:gd name="T38" fmla="*/ 28 w 732"/>
              <a:gd name="T39" fmla="*/ 224 h 734"/>
              <a:gd name="T40" fmla="*/ 62 w 732"/>
              <a:gd name="T41" fmla="*/ 162 h 734"/>
              <a:gd name="T42" fmla="*/ 106 w 732"/>
              <a:gd name="T43" fmla="*/ 108 h 734"/>
              <a:gd name="T44" fmla="*/ 160 w 732"/>
              <a:gd name="T45" fmla="*/ 64 h 734"/>
              <a:gd name="T46" fmla="*/ 224 w 732"/>
              <a:gd name="T47" fmla="*/ 30 h 734"/>
              <a:gd name="T48" fmla="*/ 292 w 732"/>
              <a:gd name="T49" fmla="*/ 8 h 734"/>
              <a:gd name="T50" fmla="*/ 366 w 732"/>
              <a:gd name="T51" fmla="*/ 0 h 734"/>
              <a:gd name="T52" fmla="*/ 404 w 732"/>
              <a:gd name="T53" fmla="*/ 2 h 734"/>
              <a:gd name="T54" fmla="*/ 474 w 732"/>
              <a:gd name="T55" fmla="*/ 16 h 734"/>
              <a:gd name="T56" fmla="*/ 540 w 732"/>
              <a:gd name="T57" fmla="*/ 44 h 734"/>
              <a:gd name="T58" fmla="*/ 600 w 732"/>
              <a:gd name="T59" fmla="*/ 84 h 734"/>
              <a:gd name="T60" fmla="*/ 648 w 732"/>
              <a:gd name="T61" fmla="*/ 134 h 734"/>
              <a:gd name="T62" fmla="*/ 688 w 732"/>
              <a:gd name="T63" fmla="*/ 192 h 734"/>
              <a:gd name="T64" fmla="*/ 716 w 732"/>
              <a:gd name="T65" fmla="*/ 258 h 734"/>
              <a:gd name="T66" fmla="*/ 730 w 732"/>
              <a:gd name="T67" fmla="*/ 330 h 734"/>
              <a:gd name="T68" fmla="*/ 732 w 732"/>
              <a:gd name="T69" fmla="*/ 368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2" h="734">
                <a:moveTo>
                  <a:pt x="732" y="368"/>
                </a:moveTo>
                <a:lnTo>
                  <a:pt x="732" y="368"/>
                </a:lnTo>
                <a:lnTo>
                  <a:pt x="730" y="404"/>
                </a:lnTo>
                <a:lnTo>
                  <a:pt x="726" y="442"/>
                </a:lnTo>
                <a:lnTo>
                  <a:pt x="716" y="476"/>
                </a:lnTo>
                <a:lnTo>
                  <a:pt x="704" y="510"/>
                </a:lnTo>
                <a:lnTo>
                  <a:pt x="688" y="542"/>
                </a:lnTo>
                <a:lnTo>
                  <a:pt x="670" y="572"/>
                </a:lnTo>
                <a:lnTo>
                  <a:pt x="648" y="600"/>
                </a:lnTo>
                <a:lnTo>
                  <a:pt x="626" y="626"/>
                </a:lnTo>
                <a:lnTo>
                  <a:pt x="600" y="650"/>
                </a:lnTo>
                <a:lnTo>
                  <a:pt x="570" y="672"/>
                </a:lnTo>
                <a:lnTo>
                  <a:pt x="540" y="690"/>
                </a:lnTo>
                <a:lnTo>
                  <a:pt x="508" y="706"/>
                </a:lnTo>
                <a:lnTo>
                  <a:pt x="474" y="718"/>
                </a:lnTo>
                <a:lnTo>
                  <a:pt x="440" y="726"/>
                </a:lnTo>
                <a:lnTo>
                  <a:pt x="404" y="732"/>
                </a:lnTo>
                <a:lnTo>
                  <a:pt x="366" y="734"/>
                </a:lnTo>
                <a:lnTo>
                  <a:pt x="366" y="734"/>
                </a:lnTo>
                <a:lnTo>
                  <a:pt x="328" y="732"/>
                </a:lnTo>
                <a:lnTo>
                  <a:pt x="292" y="726"/>
                </a:lnTo>
                <a:lnTo>
                  <a:pt x="256" y="718"/>
                </a:lnTo>
                <a:lnTo>
                  <a:pt x="224" y="706"/>
                </a:lnTo>
                <a:lnTo>
                  <a:pt x="192" y="690"/>
                </a:lnTo>
                <a:lnTo>
                  <a:pt x="160" y="672"/>
                </a:lnTo>
                <a:lnTo>
                  <a:pt x="132" y="650"/>
                </a:lnTo>
                <a:lnTo>
                  <a:pt x="106" y="626"/>
                </a:lnTo>
                <a:lnTo>
                  <a:pt x="82" y="600"/>
                </a:lnTo>
                <a:lnTo>
                  <a:pt x="62" y="572"/>
                </a:lnTo>
                <a:lnTo>
                  <a:pt x="44" y="542"/>
                </a:lnTo>
                <a:lnTo>
                  <a:pt x="28" y="510"/>
                </a:lnTo>
                <a:lnTo>
                  <a:pt x="16" y="476"/>
                </a:lnTo>
                <a:lnTo>
                  <a:pt x="6" y="442"/>
                </a:lnTo>
                <a:lnTo>
                  <a:pt x="0" y="404"/>
                </a:lnTo>
                <a:lnTo>
                  <a:pt x="0" y="368"/>
                </a:lnTo>
                <a:lnTo>
                  <a:pt x="0" y="368"/>
                </a:lnTo>
                <a:lnTo>
                  <a:pt x="0" y="330"/>
                </a:lnTo>
                <a:lnTo>
                  <a:pt x="6" y="294"/>
                </a:lnTo>
                <a:lnTo>
                  <a:pt x="16" y="258"/>
                </a:lnTo>
                <a:lnTo>
                  <a:pt x="28" y="224"/>
                </a:lnTo>
                <a:lnTo>
                  <a:pt x="44" y="192"/>
                </a:lnTo>
                <a:lnTo>
                  <a:pt x="62" y="162"/>
                </a:lnTo>
                <a:lnTo>
                  <a:pt x="82" y="134"/>
                </a:lnTo>
                <a:lnTo>
                  <a:pt x="106" y="108"/>
                </a:lnTo>
                <a:lnTo>
                  <a:pt x="132" y="84"/>
                </a:lnTo>
                <a:lnTo>
                  <a:pt x="160" y="64"/>
                </a:lnTo>
                <a:lnTo>
                  <a:pt x="192" y="44"/>
                </a:lnTo>
                <a:lnTo>
                  <a:pt x="224" y="30"/>
                </a:lnTo>
                <a:lnTo>
                  <a:pt x="256" y="16"/>
                </a:lnTo>
                <a:lnTo>
                  <a:pt x="292" y="8"/>
                </a:lnTo>
                <a:lnTo>
                  <a:pt x="328" y="2"/>
                </a:lnTo>
                <a:lnTo>
                  <a:pt x="366" y="0"/>
                </a:lnTo>
                <a:lnTo>
                  <a:pt x="366" y="0"/>
                </a:lnTo>
                <a:lnTo>
                  <a:pt x="404" y="2"/>
                </a:lnTo>
                <a:lnTo>
                  <a:pt x="440" y="8"/>
                </a:lnTo>
                <a:lnTo>
                  <a:pt x="474" y="16"/>
                </a:lnTo>
                <a:lnTo>
                  <a:pt x="508" y="30"/>
                </a:lnTo>
                <a:lnTo>
                  <a:pt x="540" y="44"/>
                </a:lnTo>
                <a:lnTo>
                  <a:pt x="570" y="64"/>
                </a:lnTo>
                <a:lnTo>
                  <a:pt x="600" y="84"/>
                </a:lnTo>
                <a:lnTo>
                  <a:pt x="626" y="108"/>
                </a:lnTo>
                <a:lnTo>
                  <a:pt x="648" y="134"/>
                </a:lnTo>
                <a:lnTo>
                  <a:pt x="670" y="162"/>
                </a:lnTo>
                <a:lnTo>
                  <a:pt x="688" y="192"/>
                </a:lnTo>
                <a:lnTo>
                  <a:pt x="704" y="224"/>
                </a:lnTo>
                <a:lnTo>
                  <a:pt x="716" y="258"/>
                </a:lnTo>
                <a:lnTo>
                  <a:pt x="726" y="294"/>
                </a:lnTo>
                <a:lnTo>
                  <a:pt x="730" y="330"/>
                </a:lnTo>
                <a:lnTo>
                  <a:pt x="732" y="368"/>
                </a:lnTo>
                <a:lnTo>
                  <a:pt x="732" y="368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8" name="Freeform 19"/>
          <p:cNvSpPr>
            <a:spLocks/>
          </p:cNvSpPr>
          <p:nvPr/>
        </p:nvSpPr>
        <p:spPr bwMode="auto">
          <a:xfrm>
            <a:off x="5619750" y="5229225"/>
            <a:ext cx="698500" cy="727075"/>
          </a:xfrm>
          <a:custGeom>
            <a:avLst/>
            <a:gdLst>
              <a:gd name="T0" fmla="*/ 440 w 440"/>
              <a:gd name="T1" fmla="*/ 398 h 458"/>
              <a:gd name="T2" fmla="*/ 440 w 440"/>
              <a:gd name="T3" fmla="*/ 396 h 458"/>
              <a:gd name="T4" fmla="*/ 428 w 440"/>
              <a:gd name="T5" fmla="*/ 324 h 458"/>
              <a:gd name="T6" fmla="*/ 408 w 440"/>
              <a:gd name="T7" fmla="*/ 298 h 458"/>
              <a:gd name="T8" fmla="*/ 372 w 440"/>
              <a:gd name="T9" fmla="*/ 284 h 458"/>
              <a:gd name="T10" fmla="*/ 300 w 440"/>
              <a:gd name="T11" fmla="*/ 262 h 458"/>
              <a:gd name="T12" fmla="*/ 278 w 440"/>
              <a:gd name="T13" fmla="*/ 250 h 458"/>
              <a:gd name="T14" fmla="*/ 274 w 440"/>
              <a:gd name="T15" fmla="*/ 246 h 458"/>
              <a:gd name="T16" fmla="*/ 266 w 440"/>
              <a:gd name="T17" fmla="*/ 234 h 458"/>
              <a:gd name="T18" fmla="*/ 270 w 440"/>
              <a:gd name="T19" fmla="*/ 208 h 458"/>
              <a:gd name="T20" fmla="*/ 284 w 440"/>
              <a:gd name="T21" fmla="*/ 158 h 458"/>
              <a:gd name="T22" fmla="*/ 292 w 440"/>
              <a:gd name="T23" fmla="*/ 138 h 458"/>
              <a:gd name="T24" fmla="*/ 294 w 440"/>
              <a:gd name="T25" fmla="*/ 118 h 458"/>
              <a:gd name="T26" fmla="*/ 288 w 440"/>
              <a:gd name="T27" fmla="*/ 114 h 458"/>
              <a:gd name="T28" fmla="*/ 294 w 440"/>
              <a:gd name="T29" fmla="*/ 96 h 458"/>
              <a:gd name="T30" fmla="*/ 300 w 440"/>
              <a:gd name="T31" fmla="*/ 68 h 458"/>
              <a:gd name="T32" fmla="*/ 286 w 440"/>
              <a:gd name="T33" fmla="*/ 34 h 458"/>
              <a:gd name="T34" fmla="*/ 272 w 440"/>
              <a:gd name="T35" fmla="*/ 22 h 458"/>
              <a:gd name="T36" fmla="*/ 246 w 440"/>
              <a:gd name="T37" fmla="*/ 14 h 458"/>
              <a:gd name="T38" fmla="*/ 228 w 440"/>
              <a:gd name="T39" fmla="*/ 4 h 458"/>
              <a:gd name="T40" fmla="*/ 208 w 440"/>
              <a:gd name="T41" fmla="*/ 0 h 458"/>
              <a:gd name="T42" fmla="*/ 182 w 440"/>
              <a:gd name="T43" fmla="*/ 4 h 458"/>
              <a:gd name="T44" fmla="*/ 150 w 440"/>
              <a:gd name="T45" fmla="*/ 24 h 458"/>
              <a:gd name="T46" fmla="*/ 134 w 440"/>
              <a:gd name="T47" fmla="*/ 42 h 458"/>
              <a:gd name="T48" fmla="*/ 132 w 440"/>
              <a:gd name="T49" fmla="*/ 72 h 458"/>
              <a:gd name="T50" fmla="*/ 140 w 440"/>
              <a:gd name="T51" fmla="*/ 114 h 458"/>
              <a:gd name="T52" fmla="*/ 140 w 440"/>
              <a:gd name="T53" fmla="*/ 118 h 458"/>
              <a:gd name="T54" fmla="*/ 136 w 440"/>
              <a:gd name="T55" fmla="*/ 118 h 458"/>
              <a:gd name="T56" fmla="*/ 136 w 440"/>
              <a:gd name="T57" fmla="*/ 142 h 458"/>
              <a:gd name="T58" fmla="*/ 138 w 440"/>
              <a:gd name="T59" fmla="*/ 148 h 458"/>
              <a:gd name="T60" fmla="*/ 146 w 440"/>
              <a:gd name="T61" fmla="*/ 160 h 458"/>
              <a:gd name="T62" fmla="*/ 150 w 440"/>
              <a:gd name="T63" fmla="*/ 188 h 458"/>
              <a:gd name="T64" fmla="*/ 168 w 440"/>
              <a:gd name="T65" fmla="*/ 226 h 458"/>
              <a:gd name="T66" fmla="*/ 156 w 440"/>
              <a:gd name="T67" fmla="*/ 248 h 458"/>
              <a:gd name="T68" fmla="*/ 154 w 440"/>
              <a:gd name="T69" fmla="*/ 250 h 458"/>
              <a:gd name="T70" fmla="*/ 138 w 440"/>
              <a:gd name="T71" fmla="*/ 262 h 458"/>
              <a:gd name="T72" fmla="*/ 100 w 440"/>
              <a:gd name="T73" fmla="*/ 278 h 458"/>
              <a:gd name="T74" fmla="*/ 28 w 440"/>
              <a:gd name="T75" fmla="*/ 306 h 458"/>
              <a:gd name="T76" fmla="*/ 14 w 440"/>
              <a:gd name="T77" fmla="*/ 322 h 458"/>
              <a:gd name="T78" fmla="*/ 2 w 440"/>
              <a:gd name="T79" fmla="*/ 376 h 458"/>
              <a:gd name="T80" fmla="*/ 0 w 440"/>
              <a:gd name="T81" fmla="*/ 408 h 458"/>
              <a:gd name="T82" fmla="*/ 10 w 440"/>
              <a:gd name="T83" fmla="*/ 424 h 458"/>
              <a:gd name="T84" fmla="*/ 64 w 440"/>
              <a:gd name="T85" fmla="*/ 444 h 458"/>
              <a:gd name="T86" fmla="*/ 176 w 440"/>
              <a:gd name="T87" fmla="*/ 458 h 458"/>
              <a:gd name="T88" fmla="*/ 266 w 440"/>
              <a:gd name="T89" fmla="*/ 456 h 458"/>
              <a:gd name="T90" fmla="*/ 376 w 440"/>
              <a:gd name="T91" fmla="*/ 438 h 458"/>
              <a:gd name="T92" fmla="*/ 432 w 440"/>
              <a:gd name="T93" fmla="*/ 414 h 458"/>
              <a:gd name="T94" fmla="*/ 440 w 440"/>
              <a:gd name="T95" fmla="*/ 398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40" h="458">
                <a:moveTo>
                  <a:pt x="440" y="398"/>
                </a:moveTo>
                <a:lnTo>
                  <a:pt x="440" y="398"/>
                </a:lnTo>
                <a:lnTo>
                  <a:pt x="440" y="398"/>
                </a:lnTo>
                <a:lnTo>
                  <a:pt x="440" y="398"/>
                </a:lnTo>
                <a:lnTo>
                  <a:pt x="440" y="396"/>
                </a:lnTo>
                <a:lnTo>
                  <a:pt x="440" y="396"/>
                </a:lnTo>
                <a:lnTo>
                  <a:pt x="436" y="364"/>
                </a:lnTo>
                <a:lnTo>
                  <a:pt x="432" y="336"/>
                </a:lnTo>
                <a:lnTo>
                  <a:pt x="428" y="324"/>
                </a:lnTo>
                <a:lnTo>
                  <a:pt x="422" y="312"/>
                </a:lnTo>
                <a:lnTo>
                  <a:pt x="416" y="304"/>
                </a:lnTo>
                <a:lnTo>
                  <a:pt x="408" y="298"/>
                </a:lnTo>
                <a:lnTo>
                  <a:pt x="408" y="298"/>
                </a:lnTo>
                <a:lnTo>
                  <a:pt x="390" y="290"/>
                </a:lnTo>
                <a:lnTo>
                  <a:pt x="372" y="284"/>
                </a:lnTo>
                <a:lnTo>
                  <a:pt x="334" y="272"/>
                </a:lnTo>
                <a:lnTo>
                  <a:pt x="334" y="272"/>
                </a:lnTo>
                <a:lnTo>
                  <a:pt x="300" y="262"/>
                </a:lnTo>
                <a:lnTo>
                  <a:pt x="288" y="256"/>
                </a:lnTo>
                <a:lnTo>
                  <a:pt x="278" y="250"/>
                </a:lnTo>
                <a:lnTo>
                  <a:pt x="278" y="250"/>
                </a:lnTo>
                <a:lnTo>
                  <a:pt x="278" y="250"/>
                </a:lnTo>
                <a:lnTo>
                  <a:pt x="274" y="246"/>
                </a:lnTo>
                <a:lnTo>
                  <a:pt x="274" y="246"/>
                </a:lnTo>
                <a:lnTo>
                  <a:pt x="272" y="242"/>
                </a:lnTo>
                <a:lnTo>
                  <a:pt x="272" y="242"/>
                </a:lnTo>
                <a:lnTo>
                  <a:pt x="266" y="234"/>
                </a:lnTo>
                <a:lnTo>
                  <a:pt x="262" y="222"/>
                </a:lnTo>
                <a:lnTo>
                  <a:pt x="262" y="222"/>
                </a:lnTo>
                <a:lnTo>
                  <a:pt x="270" y="208"/>
                </a:lnTo>
                <a:lnTo>
                  <a:pt x="278" y="192"/>
                </a:lnTo>
                <a:lnTo>
                  <a:pt x="282" y="176"/>
                </a:lnTo>
                <a:lnTo>
                  <a:pt x="284" y="158"/>
                </a:lnTo>
                <a:lnTo>
                  <a:pt x="284" y="158"/>
                </a:lnTo>
                <a:lnTo>
                  <a:pt x="288" y="150"/>
                </a:lnTo>
                <a:lnTo>
                  <a:pt x="292" y="138"/>
                </a:lnTo>
                <a:lnTo>
                  <a:pt x="292" y="138"/>
                </a:lnTo>
                <a:lnTo>
                  <a:pt x="294" y="122"/>
                </a:lnTo>
                <a:lnTo>
                  <a:pt x="294" y="118"/>
                </a:lnTo>
                <a:lnTo>
                  <a:pt x="290" y="116"/>
                </a:lnTo>
                <a:lnTo>
                  <a:pt x="288" y="114"/>
                </a:lnTo>
                <a:lnTo>
                  <a:pt x="288" y="114"/>
                </a:lnTo>
                <a:lnTo>
                  <a:pt x="288" y="114"/>
                </a:lnTo>
                <a:lnTo>
                  <a:pt x="288" y="114"/>
                </a:lnTo>
                <a:lnTo>
                  <a:pt x="294" y="96"/>
                </a:lnTo>
                <a:lnTo>
                  <a:pt x="300" y="80"/>
                </a:lnTo>
                <a:lnTo>
                  <a:pt x="300" y="80"/>
                </a:lnTo>
                <a:lnTo>
                  <a:pt x="300" y="68"/>
                </a:lnTo>
                <a:lnTo>
                  <a:pt x="298" y="54"/>
                </a:lnTo>
                <a:lnTo>
                  <a:pt x="292" y="40"/>
                </a:lnTo>
                <a:lnTo>
                  <a:pt x="286" y="34"/>
                </a:lnTo>
                <a:lnTo>
                  <a:pt x="280" y="28"/>
                </a:lnTo>
                <a:lnTo>
                  <a:pt x="280" y="28"/>
                </a:lnTo>
                <a:lnTo>
                  <a:pt x="272" y="22"/>
                </a:lnTo>
                <a:lnTo>
                  <a:pt x="264" y="18"/>
                </a:lnTo>
                <a:lnTo>
                  <a:pt x="254" y="16"/>
                </a:lnTo>
                <a:lnTo>
                  <a:pt x="246" y="14"/>
                </a:lnTo>
                <a:lnTo>
                  <a:pt x="246" y="14"/>
                </a:lnTo>
                <a:lnTo>
                  <a:pt x="238" y="8"/>
                </a:lnTo>
                <a:lnTo>
                  <a:pt x="228" y="4"/>
                </a:lnTo>
                <a:lnTo>
                  <a:pt x="218" y="2"/>
                </a:lnTo>
                <a:lnTo>
                  <a:pt x="208" y="0"/>
                </a:lnTo>
                <a:lnTo>
                  <a:pt x="208" y="0"/>
                </a:lnTo>
                <a:lnTo>
                  <a:pt x="190" y="2"/>
                </a:lnTo>
                <a:lnTo>
                  <a:pt x="190" y="2"/>
                </a:lnTo>
                <a:lnTo>
                  <a:pt x="182" y="4"/>
                </a:lnTo>
                <a:lnTo>
                  <a:pt x="174" y="6"/>
                </a:lnTo>
                <a:lnTo>
                  <a:pt x="162" y="14"/>
                </a:lnTo>
                <a:lnTo>
                  <a:pt x="150" y="24"/>
                </a:lnTo>
                <a:lnTo>
                  <a:pt x="140" y="34"/>
                </a:lnTo>
                <a:lnTo>
                  <a:pt x="140" y="34"/>
                </a:lnTo>
                <a:lnTo>
                  <a:pt x="134" y="42"/>
                </a:lnTo>
                <a:lnTo>
                  <a:pt x="132" y="50"/>
                </a:lnTo>
                <a:lnTo>
                  <a:pt x="132" y="60"/>
                </a:lnTo>
                <a:lnTo>
                  <a:pt x="132" y="72"/>
                </a:lnTo>
                <a:lnTo>
                  <a:pt x="132" y="72"/>
                </a:lnTo>
                <a:lnTo>
                  <a:pt x="136" y="92"/>
                </a:lnTo>
                <a:lnTo>
                  <a:pt x="140" y="114"/>
                </a:lnTo>
                <a:lnTo>
                  <a:pt x="140" y="114"/>
                </a:lnTo>
                <a:lnTo>
                  <a:pt x="140" y="118"/>
                </a:lnTo>
                <a:lnTo>
                  <a:pt x="140" y="118"/>
                </a:lnTo>
                <a:lnTo>
                  <a:pt x="140" y="118"/>
                </a:lnTo>
                <a:lnTo>
                  <a:pt x="140" y="118"/>
                </a:lnTo>
                <a:lnTo>
                  <a:pt x="136" y="118"/>
                </a:lnTo>
                <a:lnTo>
                  <a:pt x="134" y="120"/>
                </a:lnTo>
                <a:lnTo>
                  <a:pt x="132" y="126"/>
                </a:lnTo>
                <a:lnTo>
                  <a:pt x="136" y="142"/>
                </a:lnTo>
                <a:lnTo>
                  <a:pt x="136" y="142"/>
                </a:lnTo>
                <a:lnTo>
                  <a:pt x="138" y="148"/>
                </a:lnTo>
                <a:lnTo>
                  <a:pt x="138" y="148"/>
                </a:lnTo>
                <a:lnTo>
                  <a:pt x="140" y="156"/>
                </a:lnTo>
                <a:lnTo>
                  <a:pt x="146" y="160"/>
                </a:lnTo>
                <a:lnTo>
                  <a:pt x="146" y="160"/>
                </a:lnTo>
                <a:lnTo>
                  <a:pt x="146" y="174"/>
                </a:lnTo>
                <a:lnTo>
                  <a:pt x="150" y="188"/>
                </a:lnTo>
                <a:lnTo>
                  <a:pt x="150" y="188"/>
                </a:lnTo>
                <a:lnTo>
                  <a:pt x="158" y="208"/>
                </a:lnTo>
                <a:lnTo>
                  <a:pt x="168" y="226"/>
                </a:lnTo>
                <a:lnTo>
                  <a:pt x="168" y="226"/>
                </a:lnTo>
                <a:lnTo>
                  <a:pt x="164" y="238"/>
                </a:lnTo>
                <a:lnTo>
                  <a:pt x="156" y="248"/>
                </a:lnTo>
                <a:lnTo>
                  <a:pt x="156" y="248"/>
                </a:lnTo>
                <a:lnTo>
                  <a:pt x="156" y="248"/>
                </a:lnTo>
                <a:lnTo>
                  <a:pt x="154" y="250"/>
                </a:lnTo>
                <a:lnTo>
                  <a:pt x="154" y="250"/>
                </a:lnTo>
                <a:lnTo>
                  <a:pt x="142" y="258"/>
                </a:lnTo>
                <a:lnTo>
                  <a:pt x="138" y="262"/>
                </a:lnTo>
                <a:lnTo>
                  <a:pt x="138" y="262"/>
                </a:lnTo>
                <a:lnTo>
                  <a:pt x="122" y="270"/>
                </a:lnTo>
                <a:lnTo>
                  <a:pt x="100" y="278"/>
                </a:lnTo>
                <a:lnTo>
                  <a:pt x="100" y="278"/>
                </a:lnTo>
                <a:lnTo>
                  <a:pt x="64" y="290"/>
                </a:lnTo>
                <a:lnTo>
                  <a:pt x="46" y="298"/>
                </a:lnTo>
                <a:lnTo>
                  <a:pt x="28" y="306"/>
                </a:lnTo>
                <a:lnTo>
                  <a:pt x="28" y="306"/>
                </a:lnTo>
                <a:lnTo>
                  <a:pt x="20" y="312"/>
                </a:lnTo>
                <a:lnTo>
                  <a:pt x="14" y="322"/>
                </a:lnTo>
                <a:lnTo>
                  <a:pt x="10" y="334"/>
                </a:lnTo>
                <a:lnTo>
                  <a:pt x="6" y="346"/>
                </a:lnTo>
                <a:lnTo>
                  <a:pt x="2" y="376"/>
                </a:lnTo>
                <a:lnTo>
                  <a:pt x="0" y="408"/>
                </a:lnTo>
                <a:lnTo>
                  <a:pt x="0" y="408"/>
                </a:lnTo>
                <a:lnTo>
                  <a:pt x="0" y="408"/>
                </a:lnTo>
                <a:lnTo>
                  <a:pt x="0" y="412"/>
                </a:lnTo>
                <a:lnTo>
                  <a:pt x="4" y="418"/>
                </a:lnTo>
                <a:lnTo>
                  <a:pt x="10" y="424"/>
                </a:lnTo>
                <a:lnTo>
                  <a:pt x="18" y="428"/>
                </a:lnTo>
                <a:lnTo>
                  <a:pt x="38" y="438"/>
                </a:lnTo>
                <a:lnTo>
                  <a:pt x="64" y="444"/>
                </a:lnTo>
                <a:lnTo>
                  <a:pt x="98" y="450"/>
                </a:lnTo>
                <a:lnTo>
                  <a:pt x="136" y="456"/>
                </a:lnTo>
                <a:lnTo>
                  <a:pt x="176" y="458"/>
                </a:lnTo>
                <a:lnTo>
                  <a:pt x="220" y="458"/>
                </a:lnTo>
                <a:lnTo>
                  <a:pt x="220" y="458"/>
                </a:lnTo>
                <a:lnTo>
                  <a:pt x="266" y="456"/>
                </a:lnTo>
                <a:lnTo>
                  <a:pt x="306" y="452"/>
                </a:lnTo>
                <a:lnTo>
                  <a:pt x="344" y="446"/>
                </a:lnTo>
                <a:lnTo>
                  <a:pt x="376" y="438"/>
                </a:lnTo>
                <a:lnTo>
                  <a:pt x="404" y="430"/>
                </a:lnTo>
                <a:lnTo>
                  <a:pt x="424" y="420"/>
                </a:lnTo>
                <a:lnTo>
                  <a:pt x="432" y="414"/>
                </a:lnTo>
                <a:lnTo>
                  <a:pt x="436" y="410"/>
                </a:lnTo>
                <a:lnTo>
                  <a:pt x="440" y="404"/>
                </a:lnTo>
                <a:lnTo>
                  <a:pt x="440" y="398"/>
                </a:lnTo>
                <a:lnTo>
                  <a:pt x="440" y="398"/>
                </a:lnTo>
                <a:lnTo>
                  <a:pt x="440" y="39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innerShdw blurRad="12700" dist="38100" dir="13500000">
              <a:prstClr val="black">
                <a:alpha val="8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9" name="Rectangle 20"/>
          <p:cNvSpPr>
            <a:spLocks noChangeArrowheads="1"/>
          </p:cNvSpPr>
          <p:nvPr/>
        </p:nvSpPr>
        <p:spPr bwMode="auto">
          <a:xfrm>
            <a:off x="796753" y="3625850"/>
            <a:ext cx="1498807" cy="249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altLang="ko-KR" sz="1400" b="1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Rectangle 21"/>
          <p:cNvSpPr>
            <a:spLocks noChangeArrowheads="1"/>
          </p:cNvSpPr>
          <p:nvPr/>
        </p:nvSpPr>
        <p:spPr bwMode="auto">
          <a:xfrm>
            <a:off x="743818" y="3943350"/>
            <a:ext cx="155170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오른쪽 정렬을 권장합니다</a:t>
            </a:r>
            <a:endParaRPr kumimoji="1" 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6743700" y="5099050"/>
            <a:ext cx="1498808" cy="249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</a:p>
        </p:txBody>
      </p:sp>
      <p:sp>
        <p:nvSpPr>
          <p:cNvPr id="44" name="Rectangle 25"/>
          <p:cNvSpPr>
            <a:spLocks noChangeArrowheads="1"/>
          </p:cNvSpPr>
          <p:nvPr/>
        </p:nvSpPr>
        <p:spPr bwMode="auto">
          <a:xfrm>
            <a:off x="6743700" y="5416550"/>
            <a:ext cx="155170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왼쪽 정렬을 권장합니다</a:t>
            </a: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Rectangle 28"/>
          <p:cNvSpPr>
            <a:spLocks noChangeArrowheads="1"/>
          </p:cNvSpPr>
          <p:nvPr/>
        </p:nvSpPr>
        <p:spPr bwMode="auto">
          <a:xfrm>
            <a:off x="6454775" y="1847850"/>
            <a:ext cx="1498808" cy="249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400" b="1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29"/>
          <p:cNvSpPr>
            <a:spLocks noChangeArrowheads="1"/>
          </p:cNvSpPr>
          <p:nvPr/>
        </p:nvSpPr>
        <p:spPr bwMode="auto">
          <a:xfrm>
            <a:off x="6454775" y="2165350"/>
            <a:ext cx="1551707" cy="57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왼쪽 정렬을 권장합니다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84268" y="260648"/>
            <a:ext cx="1800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ko-KR" sz="1400" b="1" kern="1200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Bizforms</a:t>
            </a:r>
            <a:endParaRPr lang="ko-KR" altLang="en-US" sz="1400" b="1" kern="1200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984268" y="476672"/>
            <a:ext cx="1800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www.bizforms.co.kr</a:t>
            </a:r>
            <a:endParaRPr lang="ko-KR" alt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1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7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5" name="자유형 64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2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63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4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회사가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내용을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경영이념이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회사를 운영하는 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정책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가치관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이라면 비전은 우리 회사가 최종적으로 추가하는 목표입니다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경영이념을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시장의 흐름에 발맞추어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한다면 보다 적극적인 모습을 보여줄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시장현황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시장현황을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118" name="모서리가 둥근 직사각형 2117"/>
          <p:cNvSpPr/>
          <p:nvPr/>
        </p:nvSpPr>
        <p:spPr>
          <a:xfrm>
            <a:off x="395536" y="1700808"/>
            <a:ext cx="4572508" cy="4654564"/>
          </a:xfrm>
          <a:prstGeom prst="roundRect">
            <a:avLst>
              <a:gd name="adj" fmla="val 784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2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119" name="그룹 2118"/>
          <p:cNvGrpSpPr/>
          <p:nvPr/>
        </p:nvGrpSpPr>
        <p:grpSpPr>
          <a:xfrm>
            <a:off x="1650961" y="1844824"/>
            <a:ext cx="2227292" cy="341568"/>
            <a:chOff x="3815916" y="1844824"/>
            <a:chExt cx="1512168" cy="341568"/>
          </a:xfrm>
        </p:grpSpPr>
        <p:sp>
          <p:nvSpPr>
            <p:cNvPr id="2120" name="TextBox 2119"/>
            <p:cNvSpPr txBox="1"/>
            <p:nvPr/>
          </p:nvSpPr>
          <p:spPr>
            <a:xfrm>
              <a:off x="3815916" y="1844824"/>
              <a:ext cx="1512168" cy="341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ko-KR" altLang="en-US" sz="1400" b="1" dirty="0"/>
                <a:t>제목을 입력하세요</a:t>
              </a:r>
            </a:p>
          </p:txBody>
        </p:sp>
        <p:grpSp>
          <p:nvGrpSpPr>
            <p:cNvPr id="2121" name="그룹 192"/>
            <p:cNvGrpSpPr/>
            <p:nvPr/>
          </p:nvGrpSpPr>
          <p:grpSpPr>
            <a:xfrm>
              <a:off x="3914775" y="1844824"/>
              <a:ext cx="1314450" cy="310877"/>
              <a:chOff x="3851920" y="2060848"/>
              <a:chExt cx="1476164" cy="310877"/>
            </a:xfrm>
          </p:grpSpPr>
          <p:cxnSp>
            <p:nvCxnSpPr>
              <p:cNvPr id="2122" name="직선 연결선 2121"/>
              <p:cNvCxnSpPr/>
              <p:nvPr/>
            </p:nvCxnSpPr>
            <p:spPr>
              <a:xfrm>
                <a:off x="3851920" y="2371725"/>
                <a:ext cx="1476164" cy="0"/>
              </a:xfrm>
              <a:prstGeom prst="line">
                <a:avLst/>
              </a:prstGeom>
              <a:ln w="63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3" name="직선 연결선 2122"/>
              <p:cNvCxnSpPr/>
              <p:nvPr/>
            </p:nvCxnSpPr>
            <p:spPr>
              <a:xfrm>
                <a:off x="3851920" y="2060848"/>
                <a:ext cx="1476164" cy="0"/>
              </a:xfrm>
              <a:prstGeom prst="line">
                <a:avLst/>
              </a:prstGeom>
              <a:ln w="635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2124" name="차트 2123"/>
          <p:cNvGraphicFramePr/>
          <p:nvPr/>
        </p:nvGraphicFramePr>
        <p:xfrm>
          <a:off x="647564" y="2384884"/>
          <a:ext cx="388843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29" name="Freeform 6"/>
          <p:cNvSpPr>
            <a:spLocks/>
          </p:cNvSpPr>
          <p:nvPr/>
        </p:nvSpPr>
        <p:spPr bwMode="auto">
          <a:xfrm>
            <a:off x="5292079" y="1700808"/>
            <a:ext cx="3423295" cy="4619476"/>
          </a:xfrm>
          <a:prstGeom prst="roundRect">
            <a:avLst>
              <a:gd name="adj" fmla="val 9618"/>
            </a:avLst>
          </a:prstGeom>
          <a:solidFill>
            <a:srgbClr val="FFFFFF"/>
          </a:solidFill>
          <a:ln>
            <a:noFill/>
          </a:ln>
          <a:effectLst>
            <a:innerShdw blurRad="63500" dist="508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30" name="Rectangle 7"/>
          <p:cNvSpPr>
            <a:spLocks noChangeArrowheads="1"/>
          </p:cNvSpPr>
          <p:nvPr/>
        </p:nvSpPr>
        <p:spPr bwMode="auto">
          <a:xfrm>
            <a:off x="5493324" y="2456892"/>
            <a:ext cx="3020805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85725" lvl="0" indent="-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85725" lvl="0" indent="-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12pt </a:t>
            </a:r>
            <a:r>
              <a:rPr kumimoji="1" lang="ko-KR" altLang="en-US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endParaRPr kumimoji="1" lang="ko-KR" altLang="en-US" sz="1000" dirty="0">
              <a:solidFill>
                <a:srgbClr val="40404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85725" lvl="0" indent="-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내용을 입력하세요</a:t>
            </a:r>
            <a:r>
              <a:rPr kumimoji="1" lang="en-US" altLang="ko-KR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12pt </a:t>
            </a:r>
            <a:r>
              <a:rPr kumimoji="1" lang="ko-KR" altLang="en-US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정렬은 왼쪽 정렬을 권장합니다</a:t>
            </a:r>
            <a:r>
              <a:rPr kumimoji="1" lang="en-US" altLang="ko-KR" sz="1000" dirty="0">
                <a:solidFill>
                  <a:srgbClr val="40404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131" name="Freeform 29"/>
          <p:cNvSpPr>
            <a:spLocks/>
          </p:cNvSpPr>
          <p:nvPr/>
        </p:nvSpPr>
        <p:spPr bwMode="auto">
          <a:xfrm>
            <a:off x="5455554" y="1808820"/>
            <a:ext cx="3096344" cy="405750"/>
          </a:xfrm>
          <a:custGeom>
            <a:avLst/>
            <a:gdLst/>
            <a:ahLst/>
            <a:cxnLst>
              <a:cxn ang="0">
                <a:pos x="1724" y="132"/>
              </a:cxn>
              <a:cxn ang="0">
                <a:pos x="1724" y="132"/>
              </a:cxn>
              <a:cxn ang="0">
                <a:pos x="1722" y="156"/>
              </a:cxn>
              <a:cxn ang="0">
                <a:pos x="1714" y="176"/>
              </a:cxn>
              <a:cxn ang="0">
                <a:pos x="1704" y="196"/>
              </a:cxn>
              <a:cxn ang="0">
                <a:pos x="1690" y="212"/>
              </a:cxn>
              <a:cxn ang="0">
                <a:pos x="1674" y="226"/>
              </a:cxn>
              <a:cxn ang="0">
                <a:pos x="1654" y="236"/>
              </a:cxn>
              <a:cxn ang="0">
                <a:pos x="1632" y="244"/>
              </a:cxn>
              <a:cxn ang="0">
                <a:pos x="1610" y="246"/>
              </a:cxn>
              <a:cxn ang="0">
                <a:pos x="114" y="246"/>
              </a:cxn>
              <a:cxn ang="0">
                <a:pos x="114" y="246"/>
              </a:cxn>
              <a:cxn ang="0">
                <a:pos x="92" y="244"/>
              </a:cxn>
              <a:cxn ang="0">
                <a:pos x="70" y="236"/>
              </a:cxn>
              <a:cxn ang="0">
                <a:pos x="50" y="226"/>
              </a:cxn>
              <a:cxn ang="0">
                <a:pos x="34" y="212"/>
              </a:cxn>
              <a:cxn ang="0">
                <a:pos x="20" y="196"/>
              </a:cxn>
              <a:cxn ang="0">
                <a:pos x="10" y="176"/>
              </a:cxn>
              <a:cxn ang="0">
                <a:pos x="4" y="156"/>
              </a:cxn>
              <a:cxn ang="0">
                <a:pos x="0" y="132"/>
              </a:cxn>
              <a:cxn ang="0">
                <a:pos x="0" y="114"/>
              </a:cxn>
              <a:cxn ang="0">
                <a:pos x="0" y="114"/>
              </a:cxn>
              <a:cxn ang="0">
                <a:pos x="4" y="90"/>
              </a:cxn>
              <a:cxn ang="0">
                <a:pos x="10" y="70"/>
              </a:cxn>
              <a:cxn ang="0">
                <a:pos x="20" y="50"/>
              </a:cxn>
              <a:cxn ang="0">
                <a:pos x="34" y="34"/>
              </a:cxn>
              <a:cxn ang="0">
                <a:pos x="50" y="20"/>
              </a:cxn>
              <a:cxn ang="0">
                <a:pos x="70" y="10"/>
              </a:cxn>
              <a:cxn ang="0">
                <a:pos x="92" y="2"/>
              </a:cxn>
              <a:cxn ang="0">
                <a:pos x="114" y="0"/>
              </a:cxn>
              <a:cxn ang="0">
                <a:pos x="1610" y="0"/>
              </a:cxn>
              <a:cxn ang="0">
                <a:pos x="1610" y="0"/>
              </a:cxn>
              <a:cxn ang="0">
                <a:pos x="1632" y="2"/>
              </a:cxn>
              <a:cxn ang="0">
                <a:pos x="1654" y="10"/>
              </a:cxn>
              <a:cxn ang="0">
                <a:pos x="1674" y="20"/>
              </a:cxn>
              <a:cxn ang="0">
                <a:pos x="1690" y="34"/>
              </a:cxn>
              <a:cxn ang="0">
                <a:pos x="1704" y="50"/>
              </a:cxn>
              <a:cxn ang="0">
                <a:pos x="1714" y="70"/>
              </a:cxn>
              <a:cxn ang="0">
                <a:pos x="1722" y="90"/>
              </a:cxn>
              <a:cxn ang="0">
                <a:pos x="1724" y="114"/>
              </a:cxn>
              <a:cxn ang="0">
                <a:pos x="1724" y="132"/>
              </a:cxn>
            </a:cxnLst>
            <a:rect l="0" t="0" r="r" b="b"/>
            <a:pathLst>
              <a:path w="1724" h="246">
                <a:moveTo>
                  <a:pt x="1724" y="132"/>
                </a:moveTo>
                <a:lnTo>
                  <a:pt x="1724" y="132"/>
                </a:lnTo>
                <a:lnTo>
                  <a:pt x="1722" y="156"/>
                </a:lnTo>
                <a:lnTo>
                  <a:pt x="1714" y="176"/>
                </a:lnTo>
                <a:lnTo>
                  <a:pt x="1704" y="196"/>
                </a:lnTo>
                <a:lnTo>
                  <a:pt x="1690" y="212"/>
                </a:lnTo>
                <a:lnTo>
                  <a:pt x="1674" y="226"/>
                </a:lnTo>
                <a:lnTo>
                  <a:pt x="1654" y="236"/>
                </a:lnTo>
                <a:lnTo>
                  <a:pt x="1632" y="244"/>
                </a:lnTo>
                <a:lnTo>
                  <a:pt x="1610" y="246"/>
                </a:lnTo>
                <a:lnTo>
                  <a:pt x="114" y="246"/>
                </a:lnTo>
                <a:lnTo>
                  <a:pt x="114" y="246"/>
                </a:lnTo>
                <a:lnTo>
                  <a:pt x="92" y="244"/>
                </a:lnTo>
                <a:lnTo>
                  <a:pt x="70" y="236"/>
                </a:lnTo>
                <a:lnTo>
                  <a:pt x="50" y="226"/>
                </a:lnTo>
                <a:lnTo>
                  <a:pt x="34" y="212"/>
                </a:lnTo>
                <a:lnTo>
                  <a:pt x="20" y="196"/>
                </a:lnTo>
                <a:lnTo>
                  <a:pt x="10" y="176"/>
                </a:lnTo>
                <a:lnTo>
                  <a:pt x="4" y="156"/>
                </a:lnTo>
                <a:lnTo>
                  <a:pt x="0" y="132"/>
                </a:lnTo>
                <a:lnTo>
                  <a:pt x="0" y="114"/>
                </a:lnTo>
                <a:lnTo>
                  <a:pt x="0" y="114"/>
                </a:lnTo>
                <a:lnTo>
                  <a:pt x="4" y="90"/>
                </a:lnTo>
                <a:lnTo>
                  <a:pt x="10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10"/>
                </a:lnTo>
                <a:lnTo>
                  <a:pt x="92" y="2"/>
                </a:lnTo>
                <a:lnTo>
                  <a:pt x="114" y="0"/>
                </a:lnTo>
                <a:lnTo>
                  <a:pt x="1610" y="0"/>
                </a:lnTo>
                <a:lnTo>
                  <a:pt x="1610" y="0"/>
                </a:lnTo>
                <a:lnTo>
                  <a:pt x="1632" y="2"/>
                </a:lnTo>
                <a:lnTo>
                  <a:pt x="1654" y="10"/>
                </a:lnTo>
                <a:lnTo>
                  <a:pt x="1674" y="20"/>
                </a:lnTo>
                <a:lnTo>
                  <a:pt x="1690" y="34"/>
                </a:lnTo>
                <a:lnTo>
                  <a:pt x="1704" y="50"/>
                </a:lnTo>
                <a:lnTo>
                  <a:pt x="1714" y="70"/>
                </a:lnTo>
                <a:lnTo>
                  <a:pt x="1722" y="90"/>
                </a:lnTo>
                <a:lnTo>
                  <a:pt x="1724" y="114"/>
                </a:lnTo>
                <a:lnTo>
                  <a:pt x="1724" y="132"/>
                </a:lnTo>
                <a:close/>
              </a:path>
            </a:pathLst>
          </a:cu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800" dirty="0"/>
          </a:p>
        </p:txBody>
      </p:sp>
      <p:sp>
        <p:nvSpPr>
          <p:cNvPr id="2132" name="Rectangle 7"/>
          <p:cNvSpPr>
            <a:spLocks noChangeArrowheads="1"/>
          </p:cNvSpPr>
          <p:nvPr/>
        </p:nvSpPr>
        <p:spPr bwMode="auto">
          <a:xfrm>
            <a:off x="5602618" y="1822428"/>
            <a:ext cx="2802217" cy="284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890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984268" y="260648"/>
            <a:ext cx="1800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ko-KR" sz="1400" b="1" kern="1200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Bizforms</a:t>
            </a:r>
            <a:endParaRPr lang="ko-KR" altLang="en-US" sz="1400" b="1" kern="1200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84268" y="476672"/>
            <a:ext cx="1800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www.bizforms.co.kr</a:t>
            </a:r>
            <a:endParaRPr lang="ko-KR" alt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4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8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7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9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0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1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5" name="자유형 44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6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2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시장현황은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전체시장의 동향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살펴볼 수 있도록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전체시장의 규모는 어느 정도인가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누가 당신의 경쟁자인가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 고객층은 어떠한 증감 추이를 보이고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398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1942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FB8D9F48-E6F9-45A2-9D1B-3A06016BC2AD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8FC97AE-0881-4704-B190-18FC13377EAA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A2B91801-34CD-48D9-84FE-F410C16F0E8C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갈매기형 수장 8">
            <a:extLst>
              <a:ext uri="{FF2B5EF4-FFF2-40B4-BE49-F238E27FC236}">
                <a16:creationId xmlns:a16="http://schemas.microsoft.com/office/drawing/2014/main" id="{FB14F433-A30A-4CA0-9D4B-53F74DD3FDC9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20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2865BD4-BEC1-442E-8016-56F48CFB4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337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635EA70-A634-4F79-AAF7-DB51A1C50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43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BAB87D3-40D6-4092-963F-DE96C03BC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006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0F0A582-20C3-4C0B-8AEB-819362F51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0115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7B10763-274B-4E88-8C9F-8FFD80775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422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FFC719EA-7C88-4C1A-95CF-48838893C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1961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25636261-3301-4CAD-A02D-27AFF8391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3929" y="4171086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DA5E2984-0838-4A51-9FF2-B8508157A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4197" y="4183877"/>
            <a:ext cx="1616648" cy="121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0AD1925-FB23-43FA-9E52-30D75EBD53EE}"/>
              </a:ext>
            </a:extLst>
          </p:cNvPr>
          <p:cNvSpPr/>
          <p:nvPr/>
        </p:nvSpPr>
        <p:spPr>
          <a:xfrm>
            <a:off x="755261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AE7D0EA-ACC8-4DBD-BD7A-FC4AAADD4F96}"/>
              </a:ext>
            </a:extLst>
          </p:cNvPr>
          <p:cNvSpPr/>
          <p:nvPr/>
        </p:nvSpPr>
        <p:spPr>
          <a:xfrm>
            <a:off x="2722955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BF3C4EF-A187-4FC2-BBEC-A8CFCAC242CA}"/>
              </a:ext>
            </a:extLst>
          </p:cNvPr>
          <p:cNvSpPr/>
          <p:nvPr/>
        </p:nvSpPr>
        <p:spPr>
          <a:xfrm>
            <a:off x="4696624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AC298D4-2DCE-4FCD-A270-1FACB9DBFD32}"/>
              </a:ext>
            </a:extLst>
          </p:cNvPr>
          <p:cNvSpPr/>
          <p:nvPr/>
        </p:nvSpPr>
        <p:spPr>
          <a:xfrm>
            <a:off x="6663579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87F11C7-A48D-44E5-B146-6FACFD3515E3}"/>
              </a:ext>
            </a:extLst>
          </p:cNvPr>
          <p:cNvSpPr/>
          <p:nvPr/>
        </p:nvSpPr>
        <p:spPr>
          <a:xfrm>
            <a:off x="755261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29F0159F-9FA2-4D80-B91F-F5708E0B63C0}"/>
              </a:ext>
            </a:extLst>
          </p:cNvPr>
          <p:cNvSpPr/>
          <p:nvPr/>
        </p:nvSpPr>
        <p:spPr>
          <a:xfrm>
            <a:off x="2722955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DE23FA83-6FDB-421F-BF2A-7DEA02814079}"/>
              </a:ext>
            </a:extLst>
          </p:cNvPr>
          <p:cNvSpPr/>
          <p:nvPr/>
        </p:nvSpPr>
        <p:spPr>
          <a:xfrm>
            <a:off x="4696624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65A4175-524B-4AF4-BB10-C6CE90EF3634}"/>
              </a:ext>
            </a:extLst>
          </p:cNvPr>
          <p:cNvSpPr/>
          <p:nvPr/>
        </p:nvSpPr>
        <p:spPr>
          <a:xfrm>
            <a:off x="6663579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109D937-ACA2-4810-8B29-C86F20947D3C}"/>
              </a:ext>
            </a:extLst>
          </p:cNvPr>
          <p:cNvSpPr/>
          <p:nvPr/>
        </p:nvSpPr>
        <p:spPr>
          <a:xfrm>
            <a:off x="672841" y="1255523"/>
            <a:ext cx="3719646" cy="38215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D7E8D69-EEFC-43A0-AAFB-B7EFA7B67006}"/>
              </a:ext>
            </a:extLst>
          </p:cNvPr>
          <p:cNvSpPr/>
          <p:nvPr/>
        </p:nvSpPr>
        <p:spPr>
          <a:xfrm>
            <a:off x="672841" y="1037318"/>
            <a:ext cx="1533186" cy="254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6687248-0593-4AC5-916D-A0B740045CE4}"/>
              </a:ext>
            </a:extLst>
          </p:cNvPr>
          <p:cNvSpPr/>
          <p:nvPr/>
        </p:nvSpPr>
        <p:spPr>
          <a:xfrm>
            <a:off x="6556009" y="1401179"/>
            <a:ext cx="1879196" cy="20381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74715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60027CB-CBA7-4E68-8FA3-87D339E63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E2D881B-A7B9-4207-A404-7FFDE76E7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99BCCBF-2855-418E-AEBA-8134A1B54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5E46153-D5BD-4CCD-A547-AEDFD3BE5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DBF72192-A589-4FFC-A57D-2E306244E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62C703B-1666-44D7-8754-CEE4E188F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FC641B1-0556-44E6-84B2-9354E4EF7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704" y="4218774"/>
            <a:ext cx="1623058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C39313E-F6F6-4A13-9FDA-2D83D335B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37C6C75-9555-467F-90A7-D56AAB8C202C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06CCFD1-790C-4AF0-A45C-70DC1CD0864E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49292AE-A497-4D08-85CC-48DCAAD5859A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B4D76525-05BF-42BD-A3DF-F020491DC583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3A1B074-EA19-4D23-8550-06094C7BD608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5CC87393-CC09-4BBB-B851-8D8E1E477B1A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83D1208-E1BA-43F2-910C-291FAD6F6425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5E6F1802-E499-442D-9D07-07FA95379E89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AD4E8CC-351D-4CD7-8EF0-A823AAFB2169}"/>
              </a:ext>
            </a:extLst>
          </p:cNvPr>
          <p:cNvSpPr/>
          <p:nvPr/>
        </p:nvSpPr>
        <p:spPr>
          <a:xfrm>
            <a:off x="672841" y="1258844"/>
            <a:ext cx="3291286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405BD7F-25E9-4061-9ABA-AA05F75724FF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EC1BA0D-F7DD-4211-9D54-EA9969EAE044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0023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비즈폼_표준작성법_사업계획서_창업01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1E396C"/>
      </a:accent1>
      <a:accent2>
        <a:srgbClr val="59A9F2"/>
      </a:accent2>
      <a:accent3>
        <a:srgbClr val="90C6F6"/>
      </a:accent3>
      <a:accent4>
        <a:srgbClr val="C7E2FA"/>
      </a:accent4>
      <a:accent5>
        <a:srgbClr val="C4EEFF"/>
      </a:accent5>
      <a:accent6>
        <a:srgbClr val="FABD0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1655</TotalTime>
  <Words>394</Words>
  <Application>Microsoft Office PowerPoint</Application>
  <PresentationFormat>화면 슬라이드 쇼(4:3)</PresentationFormat>
  <Paragraphs>80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표준작성법_사업계획서_창업(IT)</dc:title>
  <dc:creator>㈜ 인비닷컴</dc:creator>
  <dc:description>무단 복제 배포시 법적 불이익을 받을 수 있습니다.</dc:description>
  <cp:lastModifiedBy>pro</cp:lastModifiedBy>
  <cp:revision>349</cp:revision>
  <dcterms:created xsi:type="dcterms:W3CDTF">2013-09-25T11:58:39Z</dcterms:created>
  <dcterms:modified xsi:type="dcterms:W3CDTF">2019-05-03T06:17:06Z</dcterms:modified>
  <cp:category>본 문서의 저작권은 비즈폼에 있습니다.</cp:category>
</cp:coreProperties>
</file>