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2" r:id="rId2"/>
    <p:sldId id="286" r:id="rId3"/>
    <p:sldId id="291" r:id="rId4"/>
    <p:sldId id="294" r:id="rId5"/>
    <p:sldId id="295" r:id="rId6"/>
    <p:sldId id="296" r:id="rId7"/>
    <p:sldId id="293" r:id="rId8"/>
    <p:sldId id="297" r:id="rId9"/>
    <p:sldId id="261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807B"/>
    <a:srgbClr val="B7DAD8"/>
    <a:srgbClr val="1E201F"/>
    <a:srgbClr val="1E1F1F"/>
    <a:srgbClr val="489A94"/>
    <a:srgbClr val="99CCCC"/>
    <a:srgbClr val="71BDB8"/>
    <a:srgbClr val="C7E5E3"/>
    <a:srgbClr val="DB643D"/>
    <a:srgbClr val="2143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42" autoAdjust="0"/>
    <p:restoredTop sz="94607" autoAdjust="0"/>
  </p:normalViewPr>
  <p:slideViewPr>
    <p:cSldViewPr snapToGrid="0">
      <p:cViewPr varScale="1">
        <p:scale>
          <a:sx n="109" d="100"/>
          <a:sy n="109" d="100"/>
        </p:scale>
        <p:origin x="166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90468AC-13A3-4DFB-BBF2-07714252C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CAD5DF-1409-48C5-8C08-3F682CBFF4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70439-869C-4BFF-BAB9-240A98D50226}" type="datetimeFigureOut">
              <a:rPr lang="ko-KR" altLang="en-US" smtClean="0"/>
              <a:t>2019-05-10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ABB8D5-35BF-4BAA-BD31-1D952745C5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DD3D92-44F4-4C09-9951-F7059518A7C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21144-84BF-4116-995A-447D5092F7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198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46EA5-1CAD-4CBA-ABCF-657BCB8DC06B}" type="datetimeFigureOut">
              <a:rPr lang="ko-KR" altLang="en-US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28324E-35B4-48F1-9FD9-FC5D3774D13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/>
          </a:p>
        </p:txBody>
      </p:sp>
      <p:sp>
        <p:nvSpPr>
          <p:cNvPr id="41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2F7654B2-F134-4CE3-B6FC-E271590037C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18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FC0D11-AE26-4F8D-B313-63C61072C5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8938D32-00F0-484B-8EF8-328ADDBDD2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3B9D14-F95A-4BEE-96E7-EFEC11DD2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FEC4678-9473-4358-BF23-166471B7D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DDFDA6-FECF-4433-9A2C-8CD4211D4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990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33C099-C962-4BE2-84A5-9ABB33D9E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BB121-16F1-4EB6-972B-911609BF3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79330A-4AFF-4BE3-8869-357BB068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0E0234-A4ED-4104-97C9-FAB1AA4CF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994DFB-8288-44F7-A562-30F18D3F3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7858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2B4CD-698E-4FB7-B26D-B33EE4D97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74759E-5DC3-4D51-830E-DD2271ED0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816249D-A9D6-4F8A-A27F-CB37F97D9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BFD235-25C7-43B2-9F05-0F98C1D40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5A6C32-E3AE-488C-8ED8-60B9FA6C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2188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FFFBFE-C488-41B9-9D1B-553A94160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40AA46-9CA6-464F-A9A1-F3FBCA3A6A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D1E6E03-4C25-4023-99E1-3B3B93AE94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EFBC88-2D39-4DFA-B276-F47F60BAF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7DF07C-12CD-4EDD-A026-BB0BD3E86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D468D1-CE78-4BA5-8257-4962E4D65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33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3E7A38-42BB-4A19-91F6-784B93AEC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C15261-1BD3-4656-89A9-863CCB761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6D7D5F2-7EFC-49C8-949D-A46D8A81A7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A5484DC-BFB5-45D7-A85C-D0F3A0CB1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824D738-40A5-46C8-A4FF-FDBC2248E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12494CD-04B3-4D7B-A9FF-A18B9D985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CB5BF43-FCE9-41E0-99CC-16D427C38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58D6C5F-5F15-45B9-90F9-12A80163D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920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BF7FC4-F7F4-4768-BBA4-10AA108BD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19C7AF3-8BEE-45AB-B1A1-09BA3E730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8D9A598-8888-4E6F-8FC2-98F167C63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A09DBFC-5DB3-49D1-A87D-64EBCC87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345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D113191-857A-44C8-B6AE-FF74F9F1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9807866-9554-4F50-90EC-275152692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19F8E2D-D7F3-44EF-8A1C-E89FACF7C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7808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632917-2F79-4F0A-8ACA-966584CDE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FF850C-9A1A-45E4-AB0A-0CE84E830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4221204-3172-4D5E-BCDC-1C3DD6209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7958DC2-FC40-4450-BBE1-69C46FFC8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29365F3-A02C-40A9-A94D-4A16F41DE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5635F2-CCA0-4154-95E8-EEA081BFB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7129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294116-D25D-4208-B08E-A7E6169E7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0E8B438-C872-4D69-97E8-46C7168FF2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25A77E3-6BC3-4161-B12E-0D9DF5CE0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AB0256-1A73-469B-84B8-DE66F06FE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817AA3-809A-41B8-A83E-29F3AA2B1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391B5C0-CDF4-4C63-82A7-104C59CCA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1689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680AC-8D10-4B84-BE30-211412EB5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8903BBC-8F23-48E0-843A-12E389DE7B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62B664-F434-4425-A2B8-2BF9747FA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90F636-0957-4677-A9F2-103532114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5999AB-5450-4519-971E-7ABB8B11C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6931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A9FDAC8-3DE6-4587-8536-6DC30BB309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FE05898-8580-4787-A6A1-65C584141F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2E524C-A62C-4482-81A1-A552D7D14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531C3F-2048-4E1C-A034-E4995B4D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73EB99-8600-407A-8DA2-E08775572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2900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5717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3"/>
          </p:nvPr>
        </p:nvSpPr>
        <p:spPr>
          <a:xfrm>
            <a:off x="337605" y="748910"/>
            <a:ext cx="4234395" cy="288032"/>
          </a:xfrm>
        </p:spPr>
        <p:txBody>
          <a:bodyPr/>
          <a:lstStyle>
            <a:lvl1pPr marL="171450" indent="-171450">
              <a:buFont typeface="Arial" panose="020B0604020202020204" pitchFamily="34" charset="0"/>
              <a:buChar char="•"/>
              <a:defRPr sz="1200">
                <a:solidFill>
                  <a:srgbClr val="1E1F1F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8" name="텍스트 개체 틀 9">
            <a:extLst>
              <a:ext uri="{FF2B5EF4-FFF2-40B4-BE49-F238E27FC236}">
                <a16:creationId xmlns:a16="http://schemas.microsoft.com/office/drawing/2014/main" id="{42A634D9-10CF-487B-99E4-6F7C2015EF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0683" y="282214"/>
            <a:ext cx="8562635" cy="400110"/>
          </a:xfrm>
        </p:spPr>
        <p:txBody>
          <a:bodyPr wrap="square" anchor="ctr">
            <a:sp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rgbClr val="1E1F1F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7446385" y="6529378"/>
            <a:ext cx="1522367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0">
                <a:solidFill>
                  <a:srgbClr val="71BDB8"/>
                </a:solidFill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349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78DE260-6413-465A-B1A7-0D48E4D9F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949A3F-6D7B-4E0C-83E7-7FD26023F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F29339-0DFE-4E52-B0B1-67A338D09E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0681899-3960-44C3-A995-018E82D3B5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67928D-8230-4D13-AFB2-F8EAF163B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3213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718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186546%26v_flag%3d0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504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86536%26v_flag%3d0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0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14%26v_flag%3d0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86541%26v_flag%3d0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542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825%26v_flag%3d0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form_view%2fview.asp%3fnumber%3d186834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8658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3EBF7C5-E640-4A69-B0EC-5DF8449EEAE7}"/>
              </a:ext>
            </a:extLst>
          </p:cNvPr>
          <p:cNvSpPr/>
          <p:nvPr/>
        </p:nvSpPr>
        <p:spPr>
          <a:xfrm>
            <a:off x="0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62904935-D27E-4355-B1A2-622D98FD6A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3" cy="2462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85CF917D-C14B-4BF9-BAF0-6837B1ADC9B2}"/>
              </a:ext>
            </a:extLst>
          </p:cNvPr>
          <p:cNvSpPr/>
          <p:nvPr/>
        </p:nvSpPr>
        <p:spPr>
          <a:xfrm>
            <a:off x="551623" y="4435822"/>
            <a:ext cx="27847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배경템플릿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레저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여행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자연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고화질 이미지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A857FE63-9F65-4F38-B59C-7FD6EE491517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49E9DDB-8A62-4815-BD38-94FB59C9FBC9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http://www.bizforms.co.kr/bms/check.asp?code=bs3217338750418&amp;go_url=http%3a%2f%2fpowerpoint.bizforms.co.kr%2fform_view%2fview.asp%3fnumber%3d186718%26v_flag%3d0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B349435-C86C-4617-B5BB-26BEACE280E0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파워포인트배경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눈내리는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눈사람배경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F0ED6A8-F518-4DAB-A6DD-08A84F8670FB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90B6982-162F-4BA3-B076-1970265015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16392"/>
            <a:ext cx="4419983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3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C975AFE-2555-4E61-AC9B-F4404F1373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70937" y="6256973"/>
            <a:ext cx="35540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kumimoji="0" lang="en-US" altLang="ko-KR" sz="800" dirty="0">
                <a:solidFill>
                  <a:schemeClr val="tx1">
                    <a:lumMod val="65000"/>
                  </a:schemeClr>
                </a:solidFill>
              </a:rPr>
              <a:t>4set presentation for company </a:t>
            </a:r>
            <a:r>
              <a:rPr kumimoji="0" lang="en-US" altLang="ko-KR" sz="800">
                <a:solidFill>
                  <a:schemeClr val="tx1">
                    <a:lumMod val="65000"/>
                  </a:schemeClr>
                </a:solidFill>
              </a:rPr>
              <a:t>business plan Powerpoint is a </a:t>
            </a:r>
            <a:r>
              <a:rPr kumimoji="0" lang="en-US" altLang="ko-KR" sz="800" dirty="0">
                <a:solidFill>
                  <a:schemeClr val="tx1">
                    <a:lumMod val="65000"/>
                  </a:schemeClr>
                </a:solidFill>
              </a:rPr>
              <a:t>complete presentation </a:t>
            </a:r>
            <a:r>
              <a:rPr kumimoji="0" lang="en-US" altLang="ko-KR" sz="800">
                <a:solidFill>
                  <a:schemeClr val="tx1">
                    <a:lumMod val="65000"/>
                  </a:schemeClr>
                </a:solidFill>
              </a:rPr>
              <a:t>graphics package.</a:t>
            </a:r>
          </a:p>
        </p:txBody>
      </p:sp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370937" y="6002470"/>
            <a:ext cx="186140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kumimoji="0" lang="en-US" altLang="ko-KR" sz="900" b="1">
                <a:solidFill>
                  <a:schemeClr val="tx1">
                    <a:lumMod val="65000"/>
                  </a:schemeClr>
                </a:solidFill>
              </a:rPr>
              <a:t>Bizforms  |  </a:t>
            </a:r>
            <a:r>
              <a:rPr kumimoji="0" lang="en-US" altLang="ko-KR" sz="900">
                <a:solidFill>
                  <a:schemeClr val="tx1">
                    <a:lumMod val="65000"/>
                  </a:schemeClr>
                </a:solidFill>
                <a:cs typeface="Arial" panose="020B0604020202020204" pitchFamily="34" charset="0"/>
              </a:rPr>
              <a:t>www</a:t>
            </a:r>
            <a:r>
              <a:rPr kumimoji="0" lang="en-US" altLang="ko-KR" sz="900" dirty="0">
                <a:solidFill>
                  <a:schemeClr val="tx1">
                    <a:lumMod val="65000"/>
                  </a:schemeClr>
                </a:solidFill>
                <a:cs typeface="Arial" panose="020B0604020202020204" pitchFamily="34" charset="0"/>
              </a:rPr>
              <a:t>.bizforms.co.kr</a:t>
            </a: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370937" y="2098729"/>
            <a:ext cx="52276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ko-KR" sz="5400">
                <a:solidFill>
                  <a:srgbClr val="1E1F1F"/>
                </a:solidFill>
              </a:rPr>
              <a:t>BUSINESS </a:t>
            </a:r>
            <a:r>
              <a:rPr kumimoji="0" lang="en-US" altLang="ko-KR" sz="5400" b="1">
                <a:solidFill>
                  <a:srgbClr val="1E1F1F"/>
                </a:solidFill>
              </a:rPr>
              <a:t>PRESENTATION</a:t>
            </a:r>
            <a:endParaRPr kumimoji="0" lang="ko-KR" altLang="en-US" sz="5400" b="1" dirty="0">
              <a:solidFill>
                <a:srgbClr val="1E1F1F"/>
              </a:solidFill>
            </a:endParaRP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370937" y="3849697"/>
            <a:ext cx="50723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ko-KR" sz="1400" spc="300">
                <a:solidFill>
                  <a:srgbClr val="1E1F1F"/>
                </a:solidFill>
              </a:rPr>
              <a:t>[BIZFORMS BUSINESS PLAN]</a:t>
            </a:r>
            <a:endParaRPr kumimoji="0" lang="ko-KR" altLang="en-US" sz="1400" spc="300" dirty="0">
              <a:solidFill>
                <a:srgbClr val="1E1F1F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CDBB345-8778-4851-AE27-FA19274B6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6198" y="1276710"/>
            <a:ext cx="3554873" cy="430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2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D8BAE5-2E09-4FA2-9688-0939C9DAD4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This text can be replaced with your own text.</a:t>
            </a:r>
            <a:endParaRPr lang="en-US" altLang="ko-KR" dirty="0"/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7CD79FE-F820-4DE7-BC80-B485203FA5B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02. Your text here</a:t>
            </a:r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1C32111-9B51-477F-A6ED-773763D11F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www.bizforms.co.kr</a:t>
            </a:r>
            <a:endParaRPr lang="ko-KR" altLang="en-US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204F23-8442-4FE2-918B-BF0A423EB79A}"/>
              </a:ext>
            </a:extLst>
          </p:cNvPr>
          <p:cNvSpPr txBox="1"/>
          <p:nvPr/>
        </p:nvSpPr>
        <p:spPr>
          <a:xfrm>
            <a:off x="747488" y="4231663"/>
            <a:ext cx="243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DDFD28E-47B6-402D-B0E5-4A9EBFAA751A}"/>
              </a:ext>
            </a:extLst>
          </p:cNvPr>
          <p:cNvSpPr txBox="1"/>
          <p:nvPr/>
        </p:nvSpPr>
        <p:spPr>
          <a:xfrm>
            <a:off x="747487" y="4519746"/>
            <a:ext cx="24337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4946E045-9DA8-4057-8418-B62FE732E428}"/>
              </a:ext>
            </a:extLst>
          </p:cNvPr>
          <p:cNvSpPr>
            <a:spLocks/>
          </p:cNvSpPr>
          <p:nvPr/>
        </p:nvSpPr>
        <p:spPr bwMode="auto">
          <a:xfrm>
            <a:off x="747487" y="2427009"/>
            <a:ext cx="2433737" cy="1670430"/>
          </a:xfrm>
          <a:custGeom>
            <a:avLst/>
            <a:gdLst>
              <a:gd name="T0" fmla="*/ 0 w 1745"/>
              <a:gd name="T1" fmla="*/ 0 h 996"/>
              <a:gd name="T2" fmla="*/ 0 w 1745"/>
              <a:gd name="T3" fmla="*/ 749 h 996"/>
              <a:gd name="T4" fmla="*/ 202 w 1745"/>
              <a:gd name="T5" fmla="*/ 749 h 996"/>
              <a:gd name="T6" fmla="*/ 202 w 1745"/>
              <a:gd name="T7" fmla="*/ 996 h 996"/>
              <a:gd name="T8" fmla="*/ 447 w 1745"/>
              <a:gd name="T9" fmla="*/ 749 h 996"/>
              <a:gd name="T10" fmla="*/ 1745 w 1745"/>
              <a:gd name="T11" fmla="*/ 749 h 996"/>
              <a:gd name="T12" fmla="*/ 1745 w 1745"/>
              <a:gd name="T13" fmla="*/ 0 h 996"/>
              <a:gd name="T14" fmla="*/ 0 w 1745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45" h="996">
                <a:moveTo>
                  <a:pt x="0" y="0"/>
                </a:moveTo>
                <a:lnTo>
                  <a:pt x="0" y="749"/>
                </a:lnTo>
                <a:lnTo>
                  <a:pt x="202" y="749"/>
                </a:lnTo>
                <a:lnTo>
                  <a:pt x="202" y="996"/>
                </a:lnTo>
                <a:lnTo>
                  <a:pt x="447" y="749"/>
                </a:lnTo>
                <a:lnTo>
                  <a:pt x="1745" y="749"/>
                </a:lnTo>
                <a:lnTo>
                  <a:pt x="1745" y="0"/>
                </a:lnTo>
                <a:lnTo>
                  <a:pt x="0" y="0"/>
                </a:lnTo>
                <a:close/>
              </a:path>
            </a:pathLst>
          </a:custGeom>
          <a:solidFill>
            <a:srgbClr val="71BDB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EC3CFF8-3530-41FE-9898-9F98D9B68B33}"/>
              </a:ext>
            </a:extLst>
          </p:cNvPr>
          <p:cNvSpPr txBox="1"/>
          <p:nvPr/>
        </p:nvSpPr>
        <p:spPr>
          <a:xfrm>
            <a:off x="819968" y="3028559"/>
            <a:ext cx="2219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+mn-ea"/>
                <a:ea typeface="+mn-ea"/>
              </a:rPr>
              <a:t>01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3AD5314-557C-4E20-94DD-11EB386CC9DD}"/>
              </a:ext>
            </a:extLst>
          </p:cNvPr>
          <p:cNvSpPr>
            <a:spLocks/>
          </p:cNvSpPr>
          <p:nvPr/>
        </p:nvSpPr>
        <p:spPr bwMode="auto">
          <a:xfrm>
            <a:off x="3331673" y="2427009"/>
            <a:ext cx="2061002" cy="1670430"/>
          </a:xfrm>
          <a:custGeom>
            <a:avLst/>
            <a:gdLst>
              <a:gd name="T0" fmla="*/ 0 w 822"/>
              <a:gd name="T1" fmla="*/ 0 h 996"/>
              <a:gd name="T2" fmla="*/ 0 w 822"/>
              <a:gd name="T3" fmla="*/ 749 h 996"/>
              <a:gd name="T4" fmla="*/ 162 w 822"/>
              <a:gd name="T5" fmla="*/ 749 h 996"/>
              <a:gd name="T6" fmla="*/ 162 w 822"/>
              <a:gd name="T7" fmla="*/ 996 h 996"/>
              <a:gd name="T8" fmla="*/ 407 w 822"/>
              <a:gd name="T9" fmla="*/ 749 h 996"/>
              <a:gd name="T10" fmla="*/ 822 w 822"/>
              <a:gd name="T11" fmla="*/ 749 h 996"/>
              <a:gd name="T12" fmla="*/ 822 w 822"/>
              <a:gd name="T13" fmla="*/ 0 h 996"/>
              <a:gd name="T14" fmla="*/ 0 w 82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22" h="996">
                <a:moveTo>
                  <a:pt x="0" y="0"/>
                </a:moveTo>
                <a:lnTo>
                  <a:pt x="0" y="749"/>
                </a:lnTo>
                <a:lnTo>
                  <a:pt x="162" y="749"/>
                </a:lnTo>
                <a:lnTo>
                  <a:pt x="162" y="996"/>
                </a:lnTo>
                <a:lnTo>
                  <a:pt x="407" y="749"/>
                </a:lnTo>
                <a:lnTo>
                  <a:pt x="822" y="749"/>
                </a:lnTo>
                <a:lnTo>
                  <a:pt x="82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rgbClr val="71BDB8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D1F2B4-F3C9-4264-8590-016C8A57F264}"/>
              </a:ext>
            </a:extLst>
          </p:cNvPr>
          <p:cNvSpPr txBox="1"/>
          <p:nvPr/>
        </p:nvSpPr>
        <p:spPr>
          <a:xfrm>
            <a:off x="3471645" y="3028559"/>
            <a:ext cx="1712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rgbClr val="71BDB8"/>
                </a:solidFill>
                <a:latin typeface="+mn-ea"/>
                <a:ea typeface="+mn-ea"/>
              </a:rPr>
              <a:t>02</a:t>
            </a:r>
            <a:endParaRPr lang="ko-KR" altLang="en-US" sz="3200" b="1" dirty="0">
              <a:solidFill>
                <a:srgbClr val="71BDB8"/>
              </a:solidFill>
              <a:latin typeface="+mn-ea"/>
              <a:ea typeface="+mn-ea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428DB0DF-B6F8-4683-8358-B0F54E5C5B35}"/>
              </a:ext>
            </a:extLst>
          </p:cNvPr>
          <p:cNvSpPr>
            <a:spLocks/>
          </p:cNvSpPr>
          <p:nvPr/>
        </p:nvSpPr>
        <p:spPr bwMode="auto">
          <a:xfrm>
            <a:off x="5543123" y="2427009"/>
            <a:ext cx="2853391" cy="1670430"/>
          </a:xfrm>
          <a:custGeom>
            <a:avLst/>
            <a:gdLst>
              <a:gd name="T0" fmla="*/ 0 w 1532"/>
              <a:gd name="T1" fmla="*/ 0 h 996"/>
              <a:gd name="T2" fmla="*/ 0 w 1532"/>
              <a:gd name="T3" fmla="*/ 749 h 996"/>
              <a:gd name="T4" fmla="*/ 156 w 1532"/>
              <a:gd name="T5" fmla="*/ 749 h 996"/>
              <a:gd name="T6" fmla="*/ 156 w 1532"/>
              <a:gd name="T7" fmla="*/ 996 h 996"/>
              <a:gd name="T8" fmla="*/ 401 w 1532"/>
              <a:gd name="T9" fmla="*/ 749 h 996"/>
              <a:gd name="T10" fmla="*/ 1532 w 1532"/>
              <a:gd name="T11" fmla="*/ 749 h 996"/>
              <a:gd name="T12" fmla="*/ 1532 w 1532"/>
              <a:gd name="T13" fmla="*/ 0 h 996"/>
              <a:gd name="T14" fmla="*/ 0 w 153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2" h="996">
                <a:moveTo>
                  <a:pt x="0" y="0"/>
                </a:moveTo>
                <a:lnTo>
                  <a:pt x="0" y="749"/>
                </a:lnTo>
                <a:lnTo>
                  <a:pt x="156" y="749"/>
                </a:lnTo>
                <a:lnTo>
                  <a:pt x="156" y="996"/>
                </a:lnTo>
                <a:lnTo>
                  <a:pt x="401" y="749"/>
                </a:lnTo>
                <a:lnTo>
                  <a:pt x="1532" y="749"/>
                </a:lnTo>
                <a:lnTo>
                  <a:pt x="1532" y="0"/>
                </a:lnTo>
                <a:lnTo>
                  <a:pt x="0" y="0"/>
                </a:lnTo>
                <a:close/>
              </a:path>
            </a:pathLst>
          </a:custGeom>
          <a:solidFill>
            <a:srgbClr val="489A9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4992FD9-EB20-41E5-9932-BB6D4EF095FA}"/>
              </a:ext>
            </a:extLst>
          </p:cNvPr>
          <p:cNvSpPr txBox="1"/>
          <p:nvPr/>
        </p:nvSpPr>
        <p:spPr>
          <a:xfrm>
            <a:off x="5647559" y="3028559"/>
            <a:ext cx="257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03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26A307E-3236-4884-90F2-7C1AE62ABD5C}"/>
              </a:ext>
            </a:extLst>
          </p:cNvPr>
          <p:cNvSpPr txBox="1"/>
          <p:nvPr/>
        </p:nvSpPr>
        <p:spPr>
          <a:xfrm>
            <a:off x="3331673" y="4231663"/>
            <a:ext cx="206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9B848DC-D2EF-4631-8FB8-13CD7C06C738}"/>
              </a:ext>
            </a:extLst>
          </p:cNvPr>
          <p:cNvSpPr txBox="1"/>
          <p:nvPr/>
        </p:nvSpPr>
        <p:spPr>
          <a:xfrm>
            <a:off x="3331672" y="4519746"/>
            <a:ext cx="206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947332C-0141-4AC5-ACBA-5BE73C16AEC1}"/>
              </a:ext>
            </a:extLst>
          </p:cNvPr>
          <p:cNvSpPr txBox="1"/>
          <p:nvPr/>
        </p:nvSpPr>
        <p:spPr>
          <a:xfrm>
            <a:off x="5543122" y="4231663"/>
            <a:ext cx="2853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E19F22E-6547-4E91-8602-A6B066D6171E}"/>
              </a:ext>
            </a:extLst>
          </p:cNvPr>
          <p:cNvSpPr txBox="1"/>
          <p:nvPr/>
        </p:nvSpPr>
        <p:spPr>
          <a:xfrm>
            <a:off x="5543120" y="4519746"/>
            <a:ext cx="28533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</p:spTree>
    <p:extLst>
      <p:ext uri="{BB962C8B-B14F-4D97-AF65-F5344CB8AC3E}">
        <p14:creationId xmlns:p14="http://schemas.microsoft.com/office/powerpoint/2010/main" val="28521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972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60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0189338-69CB-460F-A96A-2F91C55A5E73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AC962F0-E567-4216-BDB2-AF9BCEC467E2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http://powerpoint.bizforms.co.kr/form_view/view.asp?number=18671&amp;v_flag=0</a:t>
            </a: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88C1593D-CD3A-4572-B125-9256FE3A78B0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721DF5D1-DB6C-49D6-AA6B-C235DE510683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80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5F99404-73AB-4E87-B57B-395793F8B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D07DC8C-E1DF-4127-9DC0-785F0E8D2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3947DA5-F194-4B7D-93BC-6FE45D53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E4732B8-A422-4EED-A85E-3C1459C75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7BC8677-4BF6-444B-B8CD-7782C3EFB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1E20EF3-A06E-4BC8-9E34-B6A539F2C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0F13532-C6A7-4B6F-8F1B-5E2DA2C02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152B4DEE-047D-4D97-A3B0-8BF618668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DC9DA7F-1785-4367-8262-B20182A17997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99DED55-AC67-4DAD-BF96-4D6118FDED57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42DC770-33D7-4FDC-9EEE-827F7E5B8E9C}"/>
              </a:ext>
            </a:extLst>
          </p:cNvPr>
          <p:cNvSpPr/>
          <p:nvPr/>
        </p:nvSpPr>
        <p:spPr>
          <a:xfrm>
            <a:off x="4809392" y="3623020"/>
            <a:ext cx="163817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3925AC7-AB33-4E38-A314-AD3D3C9E6A5B}"/>
              </a:ext>
            </a:extLst>
          </p:cNvPr>
          <p:cNvSpPr/>
          <p:nvPr/>
        </p:nvSpPr>
        <p:spPr>
          <a:xfrm>
            <a:off x="6797735" y="3623020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256ADE6-E982-43A1-851C-029C80E826E6}"/>
              </a:ext>
            </a:extLst>
          </p:cNvPr>
          <p:cNvSpPr/>
          <p:nvPr/>
        </p:nvSpPr>
        <p:spPr>
          <a:xfrm>
            <a:off x="812936" y="5560201"/>
            <a:ext cx="1641429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8745043-01BD-4010-B7F8-E45887589D34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1C0877D-F4BB-43C4-95C3-C3CB17791E3E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38A2C46D-1C1F-49A3-9C22-82B7DB67DF20}"/>
              </a:ext>
            </a:extLst>
          </p:cNvPr>
          <p:cNvSpPr/>
          <p:nvPr/>
        </p:nvSpPr>
        <p:spPr>
          <a:xfrm>
            <a:off x="6797735" y="5560201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E07DD45-D149-42B7-905D-2E424A89D959}"/>
              </a:ext>
            </a:extLst>
          </p:cNvPr>
          <p:cNvSpPr/>
          <p:nvPr/>
        </p:nvSpPr>
        <p:spPr>
          <a:xfrm>
            <a:off x="672841" y="1275841"/>
            <a:ext cx="5012911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레저</a:t>
            </a:r>
            <a:r>
              <a:rPr lang="en-US" altLang="ko-KR" sz="2400" b="1" spc="-150" dirty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여행</a:t>
            </a:r>
            <a:r>
              <a:rPr lang="en-US" altLang="ko-KR" sz="2400" b="1" spc="-150" dirty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자연 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ACBCF9-2531-47CA-8A04-130350FF9F03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DBEC6EE-3167-4992-A85C-9BD905FDB6D4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76920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A2D01640-6FE6-4865-9154-F207A698A520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22" name="Picture 3">
            <a:hlinkClick r:id="rId3"/>
            <a:extLst>
              <a:ext uri="{FF2B5EF4-FFF2-40B4-BE49-F238E27FC236}">
                <a16:creationId xmlns:a16="http://schemas.microsoft.com/office/drawing/2014/main" id="{EE32490B-77E0-4317-B848-CC48FA4CA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hlinkClick r:id="rId5"/>
            <a:extLst>
              <a:ext uri="{FF2B5EF4-FFF2-40B4-BE49-F238E27FC236}">
                <a16:creationId xmlns:a16="http://schemas.microsoft.com/office/drawing/2014/main" id="{1EFC06AD-649B-4912-AC0E-611B9ECFD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>
            <a:hlinkClick r:id="rId7"/>
            <a:extLst>
              <a:ext uri="{FF2B5EF4-FFF2-40B4-BE49-F238E27FC236}">
                <a16:creationId xmlns:a16="http://schemas.microsoft.com/office/drawing/2014/main" id="{0E2F26A0-26F8-479D-AF7E-CF289DEA9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>
            <a:hlinkClick r:id="rId9"/>
            <a:extLst>
              <a:ext uri="{FF2B5EF4-FFF2-40B4-BE49-F238E27FC236}">
                <a16:creationId xmlns:a16="http://schemas.microsoft.com/office/drawing/2014/main" id="{57F75AB0-5E14-410F-B95B-1B3D36E0D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>
            <a:hlinkClick r:id="rId11"/>
            <a:extLst>
              <a:ext uri="{FF2B5EF4-FFF2-40B4-BE49-F238E27FC236}">
                <a16:creationId xmlns:a16="http://schemas.microsoft.com/office/drawing/2014/main" id="{68E6C4F6-F8EA-4748-A253-03E75C1F2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>
            <a:hlinkClick r:id="rId13"/>
            <a:extLst>
              <a:ext uri="{FF2B5EF4-FFF2-40B4-BE49-F238E27FC236}">
                <a16:creationId xmlns:a16="http://schemas.microsoft.com/office/drawing/2014/main" id="{81B253FA-E11C-4AA6-8980-AEED98EED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>
            <a:hlinkClick r:id="rId15"/>
            <a:extLst>
              <a:ext uri="{FF2B5EF4-FFF2-40B4-BE49-F238E27FC236}">
                <a16:creationId xmlns:a16="http://schemas.microsoft.com/office/drawing/2014/main" id="{207735AB-5B03-435E-B504-5BEC062C2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>
            <a:hlinkClick r:id="rId17"/>
            <a:extLst>
              <a:ext uri="{FF2B5EF4-FFF2-40B4-BE49-F238E27FC236}">
                <a16:creationId xmlns:a16="http://schemas.microsoft.com/office/drawing/2014/main" id="{4F55BAD3-6EE1-4335-B597-C4FDF55DF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>
            <a:hlinkClick r:id="rId5"/>
            <a:extLst>
              <a:ext uri="{FF2B5EF4-FFF2-40B4-BE49-F238E27FC236}">
                <a16:creationId xmlns:a16="http://schemas.microsoft.com/office/drawing/2014/main" id="{8DD14D2C-69F1-4224-A96A-C4B0A0855A31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직사각형 30">
            <a:hlinkClick r:id="rId3"/>
            <a:extLst>
              <a:ext uri="{FF2B5EF4-FFF2-40B4-BE49-F238E27FC236}">
                <a16:creationId xmlns:a16="http://schemas.microsoft.com/office/drawing/2014/main" id="{B61A679A-C764-448D-B9D5-0D7F96FF1482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2" name="직사각형 31">
            <a:hlinkClick r:id="rId7"/>
            <a:extLst>
              <a:ext uri="{FF2B5EF4-FFF2-40B4-BE49-F238E27FC236}">
                <a16:creationId xmlns:a16="http://schemas.microsoft.com/office/drawing/2014/main" id="{448AA8D6-B391-4512-8E4B-B5ABFAA2C7F1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>
            <a:hlinkClick r:id="rId13"/>
            <a:extLst>
              <a:ext uri="{FF2B5EF4-FFF2-40B4-BE49-F238E27FC236}">
                <a16:creationId xmlns:a16="http://schemas.microsoft.com/office/drawing/2014/main" id="{D1BB20F5-559B-410E-9F8E-1BFD7A84073E}"/>
              </a:ext>
            </a:extLst>
          </p:cNvPr>
          <p:cNvSpPr/>
          <p:nvPr/>
        </p:nvSpPr>
        <p:spPr>
          <a:xfrm>
            <a:off x="6797735" y="3623020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직사각형 33">
            <a:hlinkClick r:id="rId11"/>
            <a:extLst>
              <a:ext uri="{FF2B5EF4-FFF2-40B4-BE49-F238E27FC236}">
                <a16:creationId xmlns:a16="http://schemas.microsoft.com/office/drawing/2014/main" id="{CCC2DC2B-E030-4F6D-A14F-F78AC31E94C6}"/>
              </a:ext>
            </a:extLst>
          </p:cNvPr>
          <p:cNvSpPr/>
          <p:nvPr/>
        </p:nvSpPr>
        <p:spPr>
          <a:xfrm>
            <a:off x="812936" y="5560201"/>
            <a:ext cx="1643899" cy="2866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직사각형 34">
            <a:hlinkClick r:id="rId9"/>
            <a:extLst>
              <a:ext uri="{FF2B5EF4-FFF2-40B4-BE49-F238E27FC236}">
                <a16:creationId xmlns:a16="http://schemas.microsoft.com/office/drawing/2014/main" id="{8648717D-539A-4765-910A-0D2BC952E396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직사각형 35">
            <a:hlinkClick r:id="rId15"/>
            <a:extLst>
              <a:ext uri="{FF2B5EF4-FFF2-40B4-BE49-F238E27FC236}">
                <a16:creationId xmlns:a16="http://schemas.microsoft.com/office/drawing/2014/main" id="{808E2580-25C9-4287-8EC2-ED7F83D8848D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직사각형 36">
            <a:hlinkClick r:id="rId17"/>
            <a:extLst>
              <a:ext uri="{FF2B5EF4-FFF2-40B4-BE49-F238E27FC236}">
                <a16:creationId xmlns:a16="http://schemas.microsoft.com/office/drawing/2014/main" id="{7AEFA8DF-6990-4798-9A6D-7C33507F6C9F}"/>
              </a:ext>
            </a:extLst>
          </p:cNvPr>
          <p:cNvSpPr/>
          <p:nvPr/>
        </p:nvSpPr>
        <p:spPr>
          <a:xfrm>
            <a:off x="6797735" y="5560201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0B056949-2E9D-482F-937F-7449443F3CFC}"/>
              </a:ext>
            </a:extLst>
          </p:cNvPr>
          <p:cNvSpPr/>
          <p:nvPr/>
        </p:nvSpPr>
        <p:spPr>
          <a:xfrm>
            <a:off x="672841" y="1275841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B4DA3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DEA62A4F-EFF2-4BF9-AB03-F1E7D75F1D50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412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17319</TotalTime>
  <Words>289</Words>
  <Application>Microsoft Office PowerPoint</Application>
  <PresentationFormat>화면 슬라이드 쇼(4:3)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파워포인트배경(눈내리는 눈사람배경)</dc:title>
  <dc:creator>㈜비즈폼</dc:creator>
  <dc:description>무단 복제 배포시 법적 불이익을 받을 수 있습니다.</dc:description>
  <cp:lastModifiedBy>inbee-247</cp:lastModifiedBy>
  <cp:revision>979</cp:revision>
  <dcterms:created xsi:type="dcterms:W3CDTF">2013-12-05T04:50:26Z</dcterms:created>
  <dcterms:modified xsi:type="dcterms:W3CDTF">2019-05-10T02:09:55Z</dcterms:modified>
  <cp:category>본 문서의 저작권은 비즈폼에 있습니다.</cp:category>
</cp:coreProperties>
</file>