
<file path=[Content_Types].xml><?xml version="1.0" encoding="utf-8"?>
<Types xmlns="http://schemas.openxmlformats.org/package/2006/content-types">
  <Default Extension="gif" ContentType="image/gi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48" r:id="rId1"/>
  </p:sldMasterIdLst>
  <p:notesMasterIdLst>
    <p:notesMasterId r:id="rId11"/>
  </p:notesMasterIdLst>
  <p:sldIdLst>
    <p:sldId id="301" r:id="rId2"/>
    <p:sldId id="268" r:id="rId3"/>
    <p:sldId id="296" r:id="rId4"/>
    <p:sldId id="302" r:id="rId5"/>
    <p:sldId id="303" r:id="rId6"/>
    <p:sldId id="304" r:id="rId7"/>
    <p:sldId id="305" r:id="rId8"/>
    <p:sldId id="306" r:id="rId9"/>
    <p:sldId id="300" r:id="rId10"/>
  </p:sldIdLst>
  <p:sldSz cx="9144000" cy="6858000" type="screen4x3"/>
  <p:notesSz cx="6858000" cy="10059988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64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3169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6E6E6"/>
    <a:srgbClr val="0B5394"/>
    <a:srgbClr val="EE9F00"/>
    <a:srgbClr val="EEB500"/>
    <a:srgbClr val="6633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보통 스타일 2 - 강조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1E4AEA4-8DFA-4A89-87EB-49C32662AFE0}" styleName="보통 스타일 2 - 강조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073A0DAA-6AF3-43AB-8588-CEC1D06C72B9}" styleName="보통 스타일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F5AB1C69-6EDB-4FF4-983F-18BD219EF322}" styleName="보통 스타일 2 - 강조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00A15C55-8517-42AA-B614-E9B94910E393}" styleName="보통 스타일 2 - 강조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2017" autoAdjust="0"/>
    <p:restoredTop sz="99884" autoAdjust="0"/>
  </p:normalViewPr>
  <p:slideViewPr>
    <p:cSldViewPr>
      <p:cViewPr varScale="1">
        <p:scale>
          <a:sx n="114" d="100"/>
          <a:sy n="114" d="100"/>
        </p:scale>
        <p:origin x="978" y="96"/>
      </p:cViewPr>
      <p:guideLst>
        <p:guide orient="horz" pos="164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notesViewPr>
    <p:cSldViewPr>
      <p:cViewPr varScale="1">
        <p:scale>
          <a:sx n="77" d="100"/>
          <a:sy n="77" d="100"/>
        </p:scale>
        <p:origin x="-4014" y="-84"/>
      </p:cViewPr>
      <p:guideLst>
        <p:guide orient="horz" pos="3169"/>
        <p:guide pos="2160"/>
      </p:guideLst>
    </p:cSldViewPr>
  </p:notesViewPr>
  <p:gridSpacing cx="36004" cy="36004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502999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ko-KR" altLang="en-US" dirty="0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502999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EF6F737-001C-460A-AB3F-AA733762A5B1}" type="datetimeFigureOut">
              <a:rPr lang="ko-KR" altLang="en-US" smtClean="0"/>
              <a:pPr/>
              <a:t>2019-05-02</a:t>
            </a:fld>
            <a:endParaRPr lang="ko-KR" altLang="en-US" dirty="0"/>
          </a:p>
        </p:txBody>
      </p:sp>
      <p:sp>
        <p:nvSpPr>
          <p:cNvPr id="4" name="슬라이드 이미지 개체 틀 3"/>
          <p:cNvSpPr>
            <a:spLocks noGrp="1" noRot="1" noChangeAspect="1"/>
          </p:cNvSpPr>
          <p:nvPr>
            <p:ph type="sldImg" idx="2"/>
          </p:nvPr>
        </p:nvSpPr>
        <p:spPr>
          <a:xfrm>
            <a:off x="914400" y="754063"/>
            <a:ext cx="5029200" cy="37734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r>
              <a:rPr lang="ko-KR" altLang="en-US" dirty="0" err="1"/>
              <a:t>ㅣ</a:t>
            </a:r>
            <a:endParaRPr lang="ko-KR" altLang="en-US" dirty="0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685800" y="4778494"/>
            <a:ext cx="5486400" cy="4526995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0" y="9555243"/>
            <a:ext cx="2971800" cy="502999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ko-KR" altLang="en-US" dirty="0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3884613" y="9555243"/>
            <a:ext cx="2971800" cy="502999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35DC0B0-1A9C-44D6-BCE3-F90D8AB8903C}" type="slidenum">
              <a:rPr lang="ko-KR" altLang="en-US" smtClean="0"/>
              <a:pPr/>
              <a:t>‹#›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44030736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앞표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9" name="그룹 108"/>
          <p:cNvGrpSpPr/>
          <p:nvPr userDrawn="1"/>
        </p:nvGrpSpPr>
        <p:grpSpPr>
          <a:xfrm>
            <a:off x="1650960" y="800064"/>
            <a:ext cx="5422899" cy="5230413"/>
            <a:chOff x="1650960" y="982629"/>
            <a:chExt cx="5422899" cy="5230413"/>
          </a:xfrm>
        </p:grpSpPr>
        <p:grpSp>
          <p:nvGrpSpPr>
            <p:cNvPr id="83" name="그룹 82"/>
            <p:cNvGrpSpPr/>
            <p:nvPr userDrawn="1"/>
          </p:nvGrpSpPr>
          <p:grpSpPr>
            <a:xfrm>
              <a:off x="2019260" y="4043329"/>
              <a:ext cx="3178175" cy="1823575"/>
              <a:chOff x="2019260" y="4043329"/>
              <a:chExt cx="3178175" cy="1823575"/>
            </a:xfrm>
          </p:grpSpPr>
          <p:sp>
            <p:nvSpPr>
              <p:cNvPr id="65" name="Freeform 5"/>
              <p:cNvSpPr>
                <a:spLocks/>
              </p:cNvSpPr>
              <p:nvPr userDrawn="1"/>
            </p:nvSpPr>
            <p:spPr bwMode="auto">
              <a:xfrm>
                <a:off x="2019260" y="4043329"/>
                <a:ext cx="3178175" cy="1822450"/>
              </a:xfrm>
              <a:custGeom>
                <a:avLst/>
                <a:gdLst/>
                <a:ahLst/>
                <a:cxnLst>
                  <a:cxn ang="0">
                    <a:pos x="1544" y="1148"/>
                  </a:cxn>
                  <a:cxn ang="0">
                    <a:pos x="2002" y="164"/>
                  </a:cxn>
                  <a:cxn ang="0">
                    <a:pos x="1110" y="164"/>
                  </a:cxn>
                  <a:cxn ang="0">
                    <a:pos x="1110" y="164"/>
                  </a:cxn>
                  <a:cxn ang="0">
                    <a:pos x="362" y="164"/>
                  </a:cxn>
                  <a:cxn ang="0">
                    <a:pos x="362" y="164"/>
                  </a:cxn>
                  <a:cxn ang="0">
                    <a:pos x="316" y="162"/>
                  </a:cxn>
                  <a:cxn ang="0">
                    <a:pos x="270" y="156"/>
                  </a:cxn>
                  <a:cxn ang="0">
                    <a:pos x="246" y="152"/>
                  </a:cxn>
                  <a:cxn ang="0">
                    <a:pos x="222" y="146"/>
                  </a:cxn>
                  <a:cxn ang="0">
                    <a:pos x="200" y="140"/>
                  </a:cxn>
                  <a:cxn ang="0">
                    <a:pos x="176" y="132"/>
                  </a:cxn>
                  <a:cxn ang="0">
                    <a:pos x="152" y="122"/>
                  </a:cxn>
                  <a:cxn ang="0">
                    <a:pos x="130" y="110"/>
                  </a:cxn>
                  <a:cxn ang="0">
                    <a:pos x="106" y="96"/>
                  </a:cxn>
                  <a:cxn ang="0">
                    <a:pos x="84" y="82"/>
                  </a:cxn>
                  <a:cxn ang="0">
                    <a:pos x="62" y="64"/>
                  </a:cxn>
                  <a:cxn ang="0">
                    <a:pos x="40" y="46"/>
                  </a:cxn>
                  <a:cxn ang="0">
                    <a:pos x="20" y="24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26" y="44"/>
                  </a:cxn>
                  <a:cxn ang="0">
                    <a:pos x="56" y="86"/>
                  </a:cxn>
                  <a:cxn ang="0">
                    <a:pos x="90" y="126"/>
                  </a:cxn>
                  <a:cxn ang="0">
                    <a:pos x="126" y="164"/>
                  </a:cxn>
                  <a:cxn ang="0">
                    <a:pos x="870" y="910"/>
                  </a:cxn>
                  <a:cxn ang="0">
                    <a:pos x="870" y="910"/>
                  </a:cxn>
                  <a:cxn ang="0">
                    <a:pos x="900" y="936"/>
                  </a:cxn>
                  <a:cxn ang="0">
                    <a:pos x="930" y="964"/>
                  </a:cxn>
                  <a:cxn ang="0">
                    <a:pos x="962" y="988"/>
                  </a:cxn>
                  <a:cxn ang="0">
                    <a:pos x="994" y="1010"/>
                  </a:cxn>
                  <a:cxn ang="0">
                    <a:pos x="1028" y="1032"/>
                  </a:cxn>
                  <a:cxn ang="0">
                    <a:pos x="1064" y="1052"/>
                  </a:cxn>
                  <a:cxn ang="0">
                    <a:pos x="1098" y="1070"/>
                  </a:cxn>
                  <a:cxn ang="0">
                    <a:pos x="1136" y="1086"/>
                  </a:cxn>
                  <a:cxn ang="0">
                    <a:pos x="1172" y="1100"/>
                  </a:cxn>
                  <a:cxn ang="0">
                    <a:pos x="1210" y="1112"/>
                  </a:cxn>
                  <a:cxn ang="0">
                    <a:pos x="1248" y="1124"/>
                  </a:cxn>
                  <a:cxn ang="0">
                    <a:pos x="1288" y="1132"/>
                  </a:cxn>
                  <a:cxn ang="0">
                    <a:pos x="1328" y="1140"/>
                  </a:cxn>
                  <a:cxn ang="0">
                    <a:pos x="1366" y="1144"/>
                  </a:cxn>
                  <a:cxn ang="0">
                    <a:pos x="1408" y="1148"/>
                  </a:cxn>
                  <a:cxn ang="0">
                    <a:pos x="1448" y="1148"/>
                  </a:cxn>
                  <a:cxn ang="0">
                    <a:pos x="1544" y="1148"/>
                  </a:cxn>
                </a:cxnLst>
                <a:rect l="0" t="0" r="r" b="b"/>
                <a:pathLst>
                  <a:path w="2002" h="1148">
                    <a:moveTo>
                      <a:pt x="1544" y="1148"/>
                    </a:moveTo>
                    <a:lnTo>
                      <a:pt x="2002" y="164"/>
                    </a:lnTo>
                    <a:lnTo>
                      <a:pt x="1110" y="164"/>
                    </a:lnTo>
                    <a:lnTo>
                      <a:pt x="1110" y="164"/>
                    </a:lnTo>
                    <a:lnTo>
                      <a:pt x="362" y="164"/>
                    </a:lnTo>
                    <a:lnTo>
                      <a:pt x="362" y="164"/>
                    </a:lnTo>
                    <a:lnTo>
                      <a:pt x="316" y="162"/>
                    </a:lnTo>
                    <a:lnTo>
                      <a:pt x="270" y="156"/>
                    </a:lnTo>
                    <a:lnTo>
                      <a:pt x="246" y="152"/>
                    </a:lnTo>
                    <a:lnTo>
                      <a:pt x="222" y="146"/>
                    </a:lnTo>
                    <a:lnTo>
                      <a:pt x="200" y="140"/>
                    </a:lnTo>
                    <a:lnTo>
                      <a:pt x="176" y="132"/>
                    </a:lnTo>
                    <a:lnTo>
                      <a:pt x="152" y="122"/>
                    </a:lnTo>
                    <a:lnTo>
                      <a:pt x="130" y="110"/>
                    </a:lnTo>
                    <a:lnTo>
                      <a:pt x="106" y="96"/>
                    </a:lnTo>
                    <a:lnTo>
                      <a:pt x="84" y="82"/>
                    </a:lnTo>
                    <a:lnTo>
                      <a:pt x="62" y="64"/>
                    </a:lnTo>
                    <a:lnTo>
                      <a:pt x="40" y="46"/>
                    </a:lnTo>
                    <a:lnTo>
                      <a:pt x="20" y="24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26" y="44"/>
                    </a:lnTo>
                    <a:lnTo>
                      <a:pt x="56" y="86"/>
                    </a:lnTo>
                    <a:lnTo>
                      <a:pt x="90" y="126"/>
                    </a:lnTo>
                    <a:lnTo>
                      <a:pt x="126" y="164"/>
                    </a:lnTo>
                    <a:lnTo>
                      <a:pt x="870" y="910"/>
                    </a:lnTo>
                    <a:lnTo>
                      <a:pt x="870" y="910"/>
                    </a:lnTo>
                    <a:lnTo>
                      <a:pt x="900" y="936"/>
                    </a:lnTo>
                    <a:lnTo>
                      <a:pt x="930" y="964"/>
                    </a:lnTo>
                    <a:lnTo>
                      <a:pt x="962" y="988"/>
                    </a:lnTo>
                    <a:lnTo>
                      <a:pt x="994" y="1010"/>
                    </a:lnTo>
                    <a:lnTo>
                      <a:pt x="1028" y="1032"/>
                    </a:lnTo>
                    <a:lnTo>
                      <a:pt x="1064" y="1052"/>
                    </a:lnTo>
                    <a:lnTo>
                      <a:pt x="1098" y="1070"/>
                    </a:lnTo>
                    <a:lnTo>
                      <a:pt x="1136" y="1086"/>
                    </a:lnTo>
                    <a:lnTo>
                      <a:pt x="1172" y="1100"/>
                    </a:lnTo>
                    <a:lnTo>
                      <a:pt x="1210" y="1112"/>
                    </a:lnTo>
                    <a:lnTo>
                      <a:pt x="1248" y="1124"/>
                    </a:lnTo>
                    <a:lnTo>
                      <a:pt x="1288" y="1132"/>
                    </a:lnTo>
                    <a:lnTo>
                      <a:pt x="1328" y="1140"/>
                    </a:lnTo>
                    <a:lnTo>
                      <a:pt x="1366" y="1144"/>
                    </a:lnTo>
                    <a:lnTo>
                      <a:pt x="1408" y="1148"/>
                    </a:lnTo>
                    <a:lnTo>
                      <a:pt x="1448" y="1148"/>
                    </a:lnTo>
                    <a:lnTo>
                      <a:pt x="1544" y="1148"/>
                    </a:lnTo>
                    <a:close/>
                  </a:path>
                </a:pathLst>
              </a:custGeom>
              <a:solidFill>
                <a:schemeClr val="accent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66" name="Freeform 6"/>
              <p:cNvSpPr>
                <a:spLocks/>
              </p:cNvSpPr>
              <p:nvPr userDrawn="1"/>
            </p:nvSpPr>
            <p:spPr bwMode="auto">
              <a:xfrm>
                <a:off x="3209885" y="5297454"/>
                <a:ext cx="1441450" cy="568325"/>
              </a:xfrm>
              <a:custGeom>
                <a:avLst/>
                <a:gdLst/>
                <a:ahLst/>
                <a:cxnLst>
                  <a:cxn ang="0">
                    <a:pos x="794" y="358"/>
                  </a:cxn>
                  <a:cxn ang="0">
                    <a:pos x="908" y="112"/>
                  </a:cxn>
                  <a:cxn ang="0">
                    <a:pos x="908" y="112"/>
                  </a:cxn>
                  <a:cxn ang="0">
                    <a:pos x="364" y="112"/>
                  </a:cxn>
                  <a:cxn ang="0">
                    <a:pos x="364" y="112"/>
                  </a:cxn>
                  <a:cxn ang="0">
                    <a:pos x="322" y="112"/>
                  </a:cxn>
                  <a:cxn ang="0">
                    <a:pos x="282" y="108"/>
                  </a:cxn>
                  <a:cxn ang="0">
                    <a:pos x="238" y="102"/>
                  </a:cxn>
                  <a:cxn ang="0">
                    <a:pos x="194" y="90"/>
                  </a:cxn>
                  <a:cxn ang="0">
                    <a:pos x="148" y="76"/>
                  </a:cxn>
                  <a:cxn ang="0">
                    <a:pos x="102" y="56"/>
                  </a:cxn>
                  <a:cxn ang="0">
                    <a:pos x="52" y="32"/>
                  </a:cxn>
                  <a:cxn ang="0">
                    <a:pos x="0" y="0"/>
                  </a:cxn>
                  <a:cxn ang="0">
                    <a:pos x="120" y="120"/>
                  </a:cxn>
                  <a:cxn ang="0">
                    <a:pos x="120" y="120"/>
                  </a:cxn>
                  <a:cxn ang="0">
                    <a:pos x="150" y="146"/>
                  </a:cxn>
                  <a:cxn ang="0">
                    <a:pos x="180" y="174"/>
                  </a:cxn>
                  <a:cxn ang="0">
                    <a:pos x="212" y="198"/>
                  </a:cxn>
                  <a:cxn ang="0">
                    <a:pos x="244" y="220"/>
                  </a:cxn>
                  <a:cxn ang="0">
                    <a:pos x="278" y="242"/>
                  </a:cxn>
                  <a:cxn ang="0">
                    <a:pos x="314" y="262"/>
                  </a:cxn>
                  <a:cxn ang="0">
                    <a:pos x="348" y="280"/>
                  </a:cxn>
                  <a:cxn ang="0">
                    <a:pos x="386" y="296"/>
                  </a:cxn>
                  <a:cxn ang="0">
                    <a:pos x="422" y="310"/>
                  </a:cxn>
                  <a:cxn ang="0">
                    <a:pos x="460" y="322"/>
                  </a:cxn>
                  <a:cxn ang="0">
                    <a:pos x="498" y="334"/>
                  </a:cxn>
                  <a:cxn ang="0">
                    <a:pos x="538" y="342"/>
                  </a:cxn>
                  <a:cxn ang="0">
                    <a:pos x="578" y="350"/>
                  </a:cxn>
                  <a:cxn ang="0">
                    <a:pos x="616" y="354"/>
                  </a:cxn>
                  <a:cxn ang="0">
                    <a:pos x="658" y="358"/>
                  </a:cxn>
                  <a:cxn ang="0">
                    <a:pos x="698" y="358"/>
                  </a:cxn>
                  <a:cxn ang="0">
                    <a:pos x="794" y="358"/>
                  </a:cxn>
                </a:cxnLst>
                <a:rect l="0" t="0" r="r" b="b"/>
                <a:pathLst>
                  <a:path w="908" h="358">
                    <a:moveTo>
                      <a:pt x="794" y="358"/>
                    </a:moveTo>
                    <a:lnTo>
                      <a:pt x="908" y="112"/>
                    </a:lnTo>
                    <a:lnTo>
                      <a:pt x="908" y="112"/>
                    </a:lnTo>
                    <a:lnTo>
                      <a:pt x="364" y="112"/>
                    </a:lnTo>
                    <a:lnTo>
                      <a:pt x="364" y="112"/>
                    </a:lnTo>
                    <a:lnTo>
                      <a:pt x="322" y="112"/>
                    </a:lnTo>
                    <a:lnTo>
                      <a:pt x="282" y="108"/>
                    </a:lnTo>
                    <a:lnTo>
                      <a:pt x="238" y="102"/>
                    </a:lnTo>
                    <a:lnTo>
                      <a:pt x="194" y="90"/>
                    </a:lnTo>
                    <a:lnTo>
                      <a:pt x="148" y="76"/>
                    </a:lnTo>
                    <a:lnTo>
                      <a:pt x="102" y="56"/>
                    </a:lnTo>
                    <a:lnTo>
                      <a:pt x="52" y="32"/>
                    </a:lnTo>
                    <a:lnTo>
                      <a:pt x="0" y="0"/>
                    </a:lnTo>
                    <a:lnTo>
                      <a:pt x="120" y="120"/>
                    </a:lnTo>
                    <a:lnTo>
                      <a:pt x="120" y="120"/>
                    </a:lnTo>
                    <a:lnTo>
                      <a:pt x="150" y="146"/>
                    </a:lnTo>
                    <a:lnTo>
                      <a:pt x="180" y="174"/>
                    </a:lnTo>
                    <a:lnTo>
                      <a:pt x="212" y="198"/>
                    </a:lnTo>
                    <a:lnTo>
                      <a:pt x="244" y="220"/>
                    </a:lnTo>
                    <a:lnTo>
                      <a:pt x="278" y="242"/>
                    </a:lnTo>
                    <a:lnTo>
                      <a:pt x="314" y="262"/>
                    </a:lnTo>
                    <a:lnTo>
                      <a:pt x="348" y="280"/>
                    </a:lnTo>
                    <a:lnTo>
                      <a:pt x="386" y="296"/>
                    </a:lnTo>
                    <a:lnTo>
                      <a:pt x="422" y="310"/>
                    </a:lnTo>
                    <a:lnTo>
                      <a:pt x="460" y="322"/>
                    </a:lnTo>
                    <a:lnTo>
                      <a:pt x="498" y="334"/>
                    </a:lnTo>
                    <a:lnTo>
                      <a:pt x="538" y="342"/>
                    </a:lnTo>
                    <a:lnTo>
                      <a:pt x="578" y="350"/>
                    </a:lnTo>
                    <a:lnTo>
                      <a:pt x="616" y="354"/>
                    </a:lnTo>
                    <a:lnTo>
                      <a:pt x="658" y="358"/>
                    </a:lnTo>
                    <a:lnTo>
                      <a:pt x="698" y="358"/>
                    </a:lnTo>
                    <a:lnTo>
                      <a:pt x="794" y="358"/>
                    </a:lnTo>
                    <a:close/>
                  </a:path>
                </a:pathLst>
              </a:custGeom>
              <a:solidFill>
                <a:schemeClr val="accent1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67" name="Freeform 7"/>
              <p:cNvSpPr>
                <a:spLocks/>
              </p:cNvSpPr>
              <p:nvPr userDrawn="1"/>
            </p:nvSpPr>
            <p:spPr bwMode="auto">
              <a:xfrm>
                <a:off x="2832060" y="4919629"/>
                <a:ext cx="2000250" cy="555625"/>
              </a:xfrm>
              <a:custGeom>
                <a:avLst/>
                <a:gdLst/>
                <a:ahLst/>
                <a:cxnLst>
                  <a:cxn ang="0">
                    <a:pos x="1260" y="104"/>
                  </a:cxn>
                  <a:cxn ang="0">
                    <a:pos x="1260" y="104"/>
                  </a:cxn>
                  <a:cxn ang="0">
                    <a:pos x="548" y="104"/>
                  </a:cxn>
                  <a:cxn ang="0">
                    <a:pos x="548" y="104"/>
                  </a:cxn>
                  <a:cxn ang="0">
                    <a:pos x="440" y="106"/>
                  </a:cxn>
                  <a:cxn ang="0">
                    <a:pos x="370" y="106"/>
                  </a:cxn>
                  <a:cxn ang="0">
                    <a:pos x="332" y="104"/>
                  </a:cxn>
                  <a:cxn ang="0">
                    <a:pos x="292" y="102"/>
                  </a:cxn>
                  <a:cxn ang="0">
                    <a:pos x="252" y="96"/>
                  </a:cxn>
                  <a:cxn ang="0">
                    <a:pos x="214" y="90"/>
                  </a:cxn>
                  <a:cxn ang="0">
                    <a:pos x="174" y="82"/>
                  </a:cxn>
                  <a:cxn ang="0">
                    <a:pos x="136" y="72"/>
                  </a:cxn>
                  <a:cxn ang="0">
                    <a:pos x="98" y="58"/>
                  </a:cxn>
                  <a:cxn ang="0">
                    <a:pos x="64" y="42"/>
                  </a:cxn>
                  <a:cxn ang="0">
                    <a:pos x="30" y="22"/>
                  </a:cxn>
                  <a:cxn ang="0">
                    <a:pos x="0" y="0"/>
                  </a:cxn>
                  <a:cxn ang="0">
                    <a:pos x="238" y="236"/>
                  </a:cxn>
                  <a:cxn ang="0">
                    <a:pos x="238" y="236"/>
                  </a:cxn>
                  <a:cxn ang="0">
                    <a:pos x="272" y="262"/>
                  </a:cxn>
                  <a:cxn ang="0">
                    <a:pos x="306" y="286"/>
                  </a:cxn>
                  <a:cxn ang="0">
                    <a:pos x="342" y="304"/>
                  </a:cxn>
                  <a:cxn ang="0">
                    <a:pos x="380" y="322"/>
                  </a:cxn>
                  <a:cxn ang="0">
                    <a:pos x="422" y="334"/>
                  </a:cxn>
                  <a:cxn ang="0">
                    <a:pos x="466" y="342"/>
                  </a:cxn>
                  <a:cxn ang="0">
                    <a:pos x="514" y="348"/>
                  </a:cxn>
                  <a:cxn ang="0">
                    <a:pos x="566" y="350"/>
                  </a:cxn>
                  <a:cxn ang="0">
                    <a:pos x="1146" y="350"/>
                  </a:cxn>
                  <a:cxn ang="0">
                    <a:pos x="1260" y="104"/>
                  </a:cxn>
                </a:cxnLst>
                <a:rect l="0" t="0" r="r" b="b"/>
                <a:pathLst>
                  <a:path w="1260" h="350">
                    <a:moveTo>
                      <a:pt x="1260" y="104"/>
                    </a:moveTo>
                    <a:lnTo>
                      <a:pt x="1260" y="104"/>
                    </a:lnTo>
                    <a:lnTo>
                      <a:pt x="548" y="104"/>
                    </a:lnTo>
                    <a:lnTo>
                      <a:pt x="548" y="104"/>
                    </a:lnTo>
                    <a:lnTo>
                      <a:pt x="440" y="106"/>
                    </a:lnTo>
                    <a:lnTo>
                      <a:pt x="370" y="106"/>
                    </a:lnTo>
                    <a:lnTo>
                      <a:pt x="332" y="104"/>
                    </a:lnTo>
                    <a:lnTo>
                      <a:pt x="292" y="102"/>
                    </a:lnTo>
                    <a:lnTo>
                      <a:pt x="252" y="96"/>
                    </a:lnTo>
                    <a:lnTo>
                      <a:pt x="214" y="90"/>
                    </a:lnTo>
                    <a:lnTo>
                      <a:pt x="174" y="82"/>
                    </a:lnTo>
                    <a:lnTo>
                      <a:pt x="136" y="72"/>
                    </a:lnTo>
                    <a:lnTo>
                      <a:pt x="98" y="58"/>
                    </a:lnTo>
                    <a:lnTo>
                      <a:pt x="64" y="42"/>
                    </a:lnTo>
                    <a:lnTo>
                      <a:pt x="30" y="22"/>
                    </a:lnTo>
                    <a:lnTo>
                      <a:pt x="0" y="0"/>
                    </a:lnTo>
                    <a:lnTo>
                      <a:pt x="238" y="236"/>
                    </a:lnTo>
                    <a:lnTo>
                      <a:pt x="238" y="236"/>
                    </a:lnTo>
                    <a:lnTo>
                      <a:pt x="272" y="262"/>
                    </a:lnTo>
                    <a:lnTo>
                      <a:pt x="306" y="286"/>
                    </a:lnTo>
                    <a:lnTo>
                      <a:pt x="342" y="304"/>
                    </a:lnTo>
                    <a:lnTo>
                      <a:pt x="380" y="322"/>
                    </a:lnTo>
                    <a:lnTo>
                      <a:pt x="422" y="334"/>
                    </a:lnTo>
                    <a:lnTo>
                      <a:pt x="466" y="342"/>
                    </a:lnTo>
                    <a:lnTo>
                      <a:pt x="514" y="348"/>
                    </a:lnTo>
                    <a:lnTo>
                      <a:pt x="566" y="350"/>
                    </a:lnTo>
                    <a:lnTo>
                      <a:pt x="1146" y="350"/>
                    </a:lnTo>
                    <a:lnTo>
                      <a:pt x="1260" y="104"/>
                    </a:ln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68" name="Freeform 8"/>
              <p:cNvSpPr>
                <a:spLocks/>
              </p:cNvSpPr>
              <p:nvPr userDrawn="1"/>
            </p:nvSpPr>
            <p:spPr bwMode="auto">
              <a:xfrm>
                <a:off x="2492335" y="4576729"/>
                <a:ext cx="2524125" cy="514350"/>
              </a:xfrm>
              <a:custGeom>
                <a:avLst/>
                <a:gdLst/>
                <a:ahLst/>
                <a:cxnLst>
                  <a:cxn ang="0">
                    <a:pos x="1590" y="74"/>
                  </a:cxn>
                  <a:cxn ang="0">
                    <a:pos x="1590" y="74"/>
                  </a:cxn>
                  <a:cxn ang="0">
                    <a:pos x="380" y="78"/>
                  </a:cxn>
                  <a:cxn ang="0">
                    <a:pos x="380" y="78"/>
                  </a:cxn>
                  <a:cxn ang="0">
                    <a:pos x="298" y="76"/>
                  </a:cxn>
                  <a:cxn ang="0">
                    <a:pos x="250" y="74"/>
                  </a:cxn>
                  <a:cxn ang="0">
                    <a:pos x="198" y="68"/>
                  </a:cxn>
                  <a:cxn ang="0">
                    <a:pos x="146" y="58"/>
                  </a:cxn>
                  <a:cxn ang="0">
                    <a:pos x="120" y="52"/>
                  </a:cxn>
                  <a:cxn ang="0">
                    <a:pos x="94" y="46"/>
                  </a:cxn>
                  <a:cxn ang="0">
                    <a:pos x="68" y="36"/>
                  </a:cxn>
                  <a:cxn ang="0">
                    <a:pos x="44" y="26"/>
                  </a:cxn>
                  <a:cxn ang="0">
                    <a:pos x="22" y="14"/>
                  </a:cxn>
                  <a:cxn ang="0">
                    <a:pos x="0" y="0"/>
                  </a:cxn>
                  <a:cxn ang="0">
                    <a:pos x="232" y="234"/>
                  </a:cxn>
                  <a:cxn ang="0">
                    <a:pos x="232" y="234"/>
                  </a:cxn>
                  <a:cxn ang="0">
                    <a:pos x="254" y="248"/>
                  </a:cxn>
                  <a:cxn ang="0">
                    <a:pos x="276" y="260"/>
                  </a:cxn>
                  <a:cxn ang="0">
                    <a:pos x="300" y="270"/>
                  </a:cxn>
                  <a:cxn ang="0">
                    <a:pos x="324" y="280"/>
                  </a:cxn>
                  <a:cxn ang="0">
                    <a:pos x="348" y="288"/>
                  </a:cxn>
                  <a:cxn ang="0">
                    <a:pos x="372" y="296"/>
                  </a:cxn>
                  <a:cxn ang="0">
                    <a:pos x="424" y="308"/>
                  </a:cxn>
                  <a:cxn ang="0">
                    <a:pos x="476" y="316"/>
                  </a:cxn>
                  <a:cxn ang="0">
                    <a:pos x="526" y="320"/>
                  </a:cxn>
                  <a:cxn ang="0">
                    <a:pos x="578" y="322"/>
                  </a:cxn>
                  <a:cxn ang="0">
                    <a:pos x="628" y="324"/>
                  </a:cxn>
                  <a:cxn ang="0">
                    <a:pos x="1474" y="322"/>
                  </a:cxn>
                  <a:cxn ang="0">
                    <a:pos x="1590" y="74"/>
                  </a:cxn>
                </a:cxnLst>
                <a:rect l="0" t="0" r="r" b="b"/>
                <a:pathLst>
                  <a:path w="1590" h="324">
                    <a:moveTo>
                      <a:pt x="1590" y="74"/>
                    </a:moveTo>
                    <a:lnTo>
                      <a:pt x="1590" y="74"/>
                    </a:lnTo>
                    <a:lnTo>
                      <a:pt x="380" y="78"/>
                    </a:lnTo>
                    <a:lnTo>
                      <a:pt x="380" y="78"/>
                    </a:lnTo>
                    <a:lnTo>
                      <a:pt x="298" y="76"/>
                    </a:lnTo>
                    <a:lnTo>
                      <a:pt x="250" y="74"/>
                    </a:lnTo>
                    <a:lnTo>
                      <a:pt x="198" y="68"/>
                    </a:lnTo>
                    <a:lnTo>
                      <a:pt x="146" y="58"/>
                    </a:lnTo>
                    <a:lnTo>
                      <a:pt x="120" y="52"/>
                    </a:lnTo>
                    <a:lnTo>
                      <a:pt x="94" y="46"/>
                    </a:lnTo>
                    <a:lnTo>
                      <a:pt x="68" y="36"/>
                    </a:lnTo>
                    <a:lnTo>
                      <a:pt x="44" y="26"/>
                    </a:lnTo>
                    <a:lnTo>
                      <a:pt x="22" y="14"/>
                    </a:lnTo>
                    <a:lnTo>
                      <a:pt x="0" y="0"/>
                    </a:lnTo>
                    <a:lnTo>
                      <a:pt x="232" y="234"/>
                    </a:lnTo>
                    <a:lnTo>
                      <a:pt x="232" y="234"/>
                    </a:lnTo>
                    <a:lnTo>
                      <a:pt x="254" y="248"/>
                    </a:lnTo>
                    <a:lnTo>
                      <a:pt x="276" y="260"/>
                    </a:lnTo>
                    <a:lnTo>
                      <a:pt x="300" y="270"/>
                    </a:lnTo>
                    <a:lnTo>
                      <a:pt x="324" y="280"/>
                    </a:lnTo>
                    <a:lnTo>
                      <a:pt x="348" y="288"/>
                    </a:lnTo>
                    <a:lnTo>
                      <a:pt x="372" y="296"/>
                    </a:lnTo>
                    <a:lnTo>
                      <a:pt x="424" y="308"/>
                    </a:lnTo>
                    <a:lnTo>
                      <a:pt x="476" y="316"/>
                    </a:lnTo>
                    <a:lnTo>
                      <a:pt x="526" y="320"/>
                    </a:lnTo>
                    <a:lnTo>
                      <a:pt x="578" y="322"/>
                    </a:lnTo>
                    <a:lnTo>
                      <a:pt x="628" y="324"/>
                    </a:lnTo>
                    <a:lnTo>
                      <a:pt x="1474" y="322"/>
                    </a:lnTo>
                    <a:lnTo>
                      <a:pt x="1590" y="74"/>
                    </a:lnTo>
                    <a:close/>
                  </a:path>
                </a:pathLst>
              </a:custGeom>
              <a:solidFill>
                <a:schemeClr val="accent3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79" name="Freeform 12"/>
              <p:cNvSpPr>
                <a:spLocks/>
              </p:cNvSpPr>
              <p:nvPr userDrawn="1"/>
            </p:nvSpPr>
            <p:spPr bwMode="auto">
              <a:xfrm>
                <a:off x="2019260" y="4044454"/>
                <a:ext cx="2298700" cy="1822450"/>
              </a:xfrm>
              <a:custGeom>
                <a:avLst/>
                <a:gdLst/>
                <a:ahLst/>
                <a:cxnLst>
                  <a:cxn ang="0">
                    <a:pos x="1448" y="1148"/>
                  </a:cxn>
                  <a:cxn ang="0">
                    <a:pos x="1448" y="1148"/>
                  </a:cxn>
                  <a:cxn ang="0">
                    <a:pos x="1406" y="1148"/>
                  </a:cxn>
                  <a:cxn ang="0">
                    <a:pos x="1366" y="1144"/>
                  </a:cxn>
                  <a:cxn ang="0">
                    <a:pos x="1326" y="1140"/>
                  </a:cxn>
                  <a:cxn ang="0">
                    <a:pos x="1288" y="1132"/>
                  </a:cxn>
                  <a:cxn ang="0">
                    <a:pos x="1248" y="1124"/>
                  </a:cxn>
                  <a:cxn ang="0">
                    <a:pos x="1210" y="1112"/>
                  </a:cxn>
                  <a:cxn ang="0">
                    <a:pos x="1172" y="1100"/>
                  </a:cxn>
                  <a:cxn ang="0">
                    <a:pos x="1136" y="1086"/>
                  </a:cxn>
                  <a:cxn ang="0">
                    <a:pos x="1098" y="1070"/>
                  </a:cxn>
                  <a:cxn ang="0">
                    <a:pos x="1062" y="1052"/>
                  </a:cxn>
                  <a:cxn ang="0">
                    <a:pos x="1028" y="1032"/>
                  </a:cxn>
                  <a:cxn ang="0">
                    <a:pos x="994" y="1010"/>
                  </a:cxn>
                  <a:cxn ang="0">
                    <a:pos x="962" y="988"/>
                  </a:cxn>
                  <a:cxn ang="0">
                    <a:pos x="930" y="964"/>
                  </a:cxn>
                  <a:cxn ang="0">
                    <a:pos x="900" y="936"/>
                  </a:cxn>
                  <a:cxn ang="0">
                    <a:pos x="870" y="910"/>
                  </a:cxn>
                  <a:cxn ang="0">
                    <a:pos x="126" y="164"/>
                  </a:cxn>
                  <a:cxn ang="0">
                    <a:pos x="126" y="164"/>
                  </a:cxn>
                  <a:cxn ang="0">
                    <a:pos x="90" y="126"/>
                  </a:cxn>
                  <a:cxn ang="0">
                    <a:pos x="56" y="86"/>
                  </a:cxn>
                  <a:cxn ang="0">
                    <a:pos x="26" y="44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20" y="24"/>
                  </a:cxn>
                  <a:cxn ang="0">
                    <a:pos x="40" y="46"/>
                  </a:cxn>
                  <a:cxn ang="0">
                    <a:pos x="62" y="64"/>
                  </a:cxn>
                  <a:cxn ang="0">
                    <a:pos x="84" y="82"/>
                  </a:cxn>
                  <a:cxn ang="0">
                    <a:pos x="106" y="96"/>
                  </a:cxn>
                  <a:cxn ang="0">
                    <a:pos x="130" y="110"/>
                  </a:cxn>
                  <a:cxn ang="0">
                    <a:pos x="152" y="122"/>
                  </a:cxn>
                  <a:cxn ang="0">
                    <a:pos x="176" y="132"/>
                  </a:cxn>
                  <a:cxn ang="0">
                    <a:pos x="200" y="140"/>
                  </a:cxn>
                  <a:cxn ang="0">
                    <a:pos x="222" y="146"/>
                  </a:cxn>
                  <a:cxn ang="0">
                    <a:pos x="246" y="152"/>
                  </a:cxn>
                  <a:cxn ang="0">
                    <a:pos x="270" y="156"/>
                  </a:cxn>
                  <a:cxn ang="0">
                    <a:pos x="316" y="162"/>
                  </a:cxn>
                  <a:cxn ang="0">
                    <a:pos x="362" y="164"/>
                  </a:cxn>
                  <a:cxn ang="0">
                    <a:pos x="362" y="164"/>
                  </a:cxn>
                  <a:cxn ang="0">
                    <a:pos x="1448" y="164"/>
                  </a:cxn>
                  <a:cxn ang="0">
                    <a:pos x="1448" y="1148"/>
                  </a:cxn>
                </a:cxnLst>
                <a:rect l="0" t="0" r="r" b="b"/>
                <a:pathLst>
                  <a:path w="1448" h="1148">
                    <a:moveTo>
                      <a:pt x="1448" y="1148"/>
                    </a:moveTo>
                    <a:lnTo>
                      <a:pt x="1448" y="1148"/>
                    </a:lnTo>
                    <a:lnTo>
                      <a:pt x="1406" y="1148"/>
                    </a:lnTo>
                    <a:lnTo>
                      <a:pt x="1366" y="1144"/>
                    </a:lnTo>
                    <a:lnTo>
                      <a:pt x="1326" y="1140"/>
                    </a:lnTo>
                    <a:lnTo>
                      <a:pt x="1288" y="1132"/>
                    </a:lnTo>
                    <a:lnTo>
                      <a:pt x="1248" y="1124"/>
                    </a:lnTo>
                    <a:lnTo>
                      <a:pt x="1210" y="1112"/>
                    </a:lnTo>
                    <a:lnTo>
                      <a:pt x="1172" y="1100"/>
                    </a:lnTo>
                    <a:lnTo>
                      <a:pt x="1136" y="1086"/>
                    </a:lnTo>
                    <a:lnTo>
                      <a:pt x="1098" y="1070"/>
                    </a:lnTo>
                    <a:lnTo>
                      <a:pt x="1062" y="1052"/>
                    </a:lnTo>
                    <a:lnTo>
                      <a:pt x="1028" y="1032"/>
                    </a:lnTo>
                    <a:lnTo>
                      <a:pt x="994" y="1010"/>
                    </a:lnTo>
                    <a:lnTo>
                      <a:pt x="962" y="988"/>
                    </a:lnTo>
                    <a:lnTo>
                      <a:pt x="930" y="964"/>
                    </a:lnTo>
                    <a:lnTo>
                      <a:pt x="900" y="936"/>
                    </a:lnTo>
                    <a:lnTo>
                      <a:pt x="870" y="910"/>
                    </a:lnTo>
                    <a:lnTo>
                      <a:pt x="126" y="164"/>
                    </a:lnTo>
                    <a:lnTo>
                      <a:pt x="126" y="164"/>
                    </a:lnTo>
                    <a:lnTo>
                      <a:pt x="90" y="126"/>
                    </a:lnTo>
                    <a:lnTo>
                      <a:pt x="56" y="86"/>
                    </a:lnTo>
                    <a:lnTo>
                      <a:pt x="26" y="44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20" y="24"/>
                    </a:lnTo>
                    <a:lnTo>
                      <a:pt x="40" y="46"/>
                    </a:lnTo>
                    <a:lnTo>
                      <a:pt x="62" y="64"/>
                    </a:lnTo>
                    <a:lnTo>
                      <a:pt x="84" y="82"/>
                    </a:lnTo>
                    <a:lnTo>
                      <a:pt x="106" y="96"/>
                    </a:lnTo>
                    <a:lnTo>
                      <a:pt x="130" y="110"/>
                    </a:lnTo>
                    <a:lnTo>
                      <a:pt x="152" y="122"/>
                    </a:lnTo>
                    <a:lnTo>
                      <a:pt x="176" y="132"/>
                    </a:lnTo>
                    <a:lnTo>
                      <a:pt x="200" y="140"/>
                    </a:lnTo>
                    <a:lnTo>
                      <a:pt x="222" y="146"/>
                    </a:lnTo>
                    <a:lnTo>
                      <a:pt x="246" y="152"/>
                    </a:lnTo>
                    <a:lnTo>
                      <a:pt x="270" y="156"/>
                    </a:lnTo>
                    <a:lnTo>
                      <a:pt x="316" y="162"/>
                    </a:lnTo>
                    <a:lnTo>
                      <a:pt x="362" y="164"/>
                    </a:lnTo>
                    <a:lnTo>
                      <a:pt x="362" y="164"/>
                    </a:lnTo>
                    <a:lnTo>
                      <a:pt x="1448" y="164"/>
                    </a:lnTo>
                    <a:lnTo>
                      <a:pt x="1448" y="1148"/>
                    </a:lnTo>
                    <a:close/>
                  </a:path>
                </a:pathLst>
              </a:custGeom>
              <a:gradFill flip="none" rotWithShape="1">
                <a:gsLst>
                  <a:gs pos="0">
                    <a:schemeClr val="tx1"/>
                  </a:gs>
                  <a:gs pos="100000">
                    <a:schemeClr val="tx1">
                      <a:alpha val="0"/>
                    </a:schemeClr>
                  </a:gs>
                </a:gsLst>
                <a:lin ang="0" scaled="1"/>
                <a:tileRect/>
              </a:gra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</p:grpSp>
        <p:grpSp>
          <p:nvGrpSpPr>
            <p:cNvPr id="85" name="그룹 84"/>
            <p:cNvGrpSpPr/>
            <p:nvPr userDrawn="1"/>
          </p:nvGrpSpPr>
          <p:grpSpPr>
            <a:xfrm>
              <a:off x="1650960" y="1160429"/>
              <a:ext cx="1749425" cy="4328650"/>
              <a:chOff x="1650960" y="1160429"/>
              <a:chExt cx="1749425" cy="4328650"/>
            </a:xfrm>
          </p:grpSpPr>
          <p:sp>
            <p:nvSpPr>
              <p:cNvPr id="69" name="Freeform 9"/>
              <p:cNvSpPr>
                <a:spLocks/>
              </p:cNvSpPr>
              <p:nvPr userDrawn="1"/>
            </p:nvSpPr>
            <p:spPr bwMode="auto">
              <a:xfrm>
                <a:off x="1650960" y="1160429"/>
                <a:ext cx="1749425" cy="4327525"/>
              </a:xfrm>
              <a:custGeom>
                <a:avLst/>
                <a:gdLst/>
                <a:ahLst/>
                <a:cxnLst>
                  <a:cxn ang="0">
                    <a:pos x="940" y="2362"/>
                  </a:cxn>
                  <a:cxn ang="0">
                    <a:pos x="940" y="1542"/>
                  </a:cxn>
                  <a:cxn ang="0">
                    <a:pos x="940" y="1110"/>
                  </a:cxn>
                  <a:cxn ang="0">
                    <a:pos x="940" y="364"/>
                  </a:cxn>
                  <a:cxn ang="0">
                    <a:pos x="940" y="318"/>
                  </a:cxn>
                  <a:cxn ang="0">
                    <a:pos x="950" y="248"/>
                  </a:cxn>
                  <a:cxn ang="0">
                    <a:pos x="964" y="200"/>
                  </a:cxn>
                  <a:cxn ang="0">
                    <a:pos x="982" y="154"/>
                  </a:cxn>
                  <a:cxn ang="0">
                    <a:pos x="1006" y="108"/>
                  </a:cxn>
                  <a:cxn ang="0">
                    <a:pos x="1038" y="64"/>
                  </a:cxn>
                  <a:cxn ang="0">
                    <a:pos x="1078" y="22"/>
                  </a:cxn>
                  <a:cxn ang="0">
                    <a:pos x="1102" y="0"/>
                  </a:cxn>
                  <a:cxn ang="0">
                    <a:pos x="1016" y="58"/>
                  </a:cxn>
                  <a:cxn ang="0">
                    <a:pos x="940" y="126"/>
                  </a:cxn>
                  <a:cxn ang="0">
                    <a:pos x="194" y="872"/>
                  </a:cxn>
                  <a:cxn ang="0">
                    <a:pos x="142" y="928"/>
                  </a:cxn>
                  <a:cxn ang="0">
                    <a:pos x="100" y="986"/>
                  </a:cxn>
                  <a:cxn ang="0">
                    <a:pos x="66" y="1044"/>
                  </a:cxn>
                  <a:cxn ang="0">
                    <a:pos x="40" y="1104"/>
                  </a:cxn>
                  <a:cxn ang="0">
                    <a:pos x="22" y="1168"/>
                  </a:cxn>
                  <a:cxn ang="0">
                    <a:pos x="10" y="1234"/>
                  </a:cxn>
                  <a:cxn ang="0">
                    <a:pos x="2" y="1306"/>
                  </a:cxn>
                  <a:cxn ang="0">
                    <a:pos x="0" y="1384"/>
                  </a:cxn>
                  <a:cxn ang="0">
                    <a:pos x="6" y="1494"/>
                  </a:cxn>
                  <a:cxn ang="0">
                    <a:pos x="14" y="1558"/>
                  </a:cxn>
                  <a:cxn ang="0">
                    <a:pos x="30" y="1616"/>
                  </a:cxn>
                  <a:cxn ang="0">
                    <a:pos x="52" y="1670"/>
                  </a:cxn>
                  <a:cxn ang="0">
                    <a:pos x="82" y="1722"/>
                  </a:cxn>
                  <a:cxn ang="0">
                    <a:pos x="120" y="1772"/>
                  </a:cxn>
                  <a:cxn ang="0">
                    <a:pos x="166" y="1826"/>
                  </a:cxn>
                  <a:cxn ang="0">
                    <a:pos x="940" y="2600"/>
                  </a:cxn>
                  <a:cxn ang="0">
                    <a:pos x="978" y="2634"/>
                  </a:cxn>
                  <a:cxn ang="0">
                    <a:pos x="1058" y="2698"/>
                  </a:cxn>
                  <a:cxn ang="0">
                    <a:pos x="1102" y="2726"/>
                  </a:cxn>
                  <a:cxn ang="0">
                    <a:pos x="1058" y="2684"/>
                  </a:cxn>
                  <a:cxn ang="0">
                    <a:pos x="1022" y="2640"/>
                  </a:cxn>
                  <a:cxn ang="0">
                    <a:pos x="994" y="2594"/>
                  </a:cxn>
                  <a:cxn ang="0">
                    <a:pos x="972" y="2548"/>
                  </a:cxn>
                  <a:cxn ang="0">
                    <a:pos x="956" y="2502"/>
                  </a:cxn>
                  <a:cxn ang="0">
                    <a:pos x="946" y="2454"/>
                  </a:cxn>
                  <a:cxn ang="0">
                    <a:pos x="940" y="2362"/>
                  </a:cxn>
                </a:cxnLst>
                <a:rect l="0" t="0" r="r" b="b"/>
                <a:pathLst>
                  <a:path w="1102" h="2726">
                    <a:moveTo>
                      <a:pt x="940" y="2362"/>
                    </a:moveTo>
                    <a:lnTo>
                      <a:pt x="940" y="2362"/>
                    </a:lnTo>
                    <a:lnTo>
                      <a:pt x="940" y="1616"/>
                    </a:lnTo>
                    <a:lnTo>
                      <a:pt x="940" y="1542"/>
                    </a:lnTo>
                    <a:lnTo>
                      <a:pt x="940" y="1238"/>
                    </a:lnTo>
                    <a:lnTo>
                      <a:pt x="940" y="1110"/>
                    </a:lnTo>
                    <a:lnTo>
                      <a:pt x="940" y="1110"/>
                    </a:lnTo>
                    <a:lnTo>
                      <a:pt x="940" y="364"/>
                    </a:lnTo>
                    <a:lnTo>
                      <a:pt x="940" y="364"/>
                    </a:lnTo>
                    <a:lnTo>
                      <a:pt x="940" y="318"/>
                    </a:lnTo>
                    <a:lnTo>
                      <a:pt x="946" y="272"/>
                    </a:lnTo>
                    <a:lnTo>
                      <a:pt x="950" y="248"/>
                    </a:lnTo>
                    <a:lnTo>
                      <a:pt x="956" y="224"/>
                    </a:lnTo>
                    <a:lnTo>
                      <a:pt x="964" y="200"/>
                    </a:lnTo>
                    <a:lnTo>
                      <a:pt x="972" y="178"/>
                    </a:lnTo>
                    <a:lnTo>
                      <a:pt x="982" y="154"/>
                    </a:lnTo>
                    <a:lnTo>
                      <a:pt x="994" y="130"/>
                    </a:lnTo>
                    <a:lnTo>
                      <a:pt x="1006" y="108"/>
                    </a:lnTo>
                    <a:lnTo>
                      <a:pt x="1022" y="86"/>
                    </a:lnTo>
                    <a:lnTo>
                      <a:pt x="1038" y="64"/>
                    </a:lnTo>
                    <a:lnTo>
                      <a:pt x="1058" y="42"/>
                    </a:lnTo>
                    <a:lnTo>
                      <a:pt x="1078" y="22"/>
                    </a:lnTo>
                    <a:lnTo>
                      <a:pt x="1102" y="0"/>
                    </a:lnTo>
                    <a:lnTo>
                      <a:pt x="1102" y="0"/>
                    </a:lnTo>
                    <a:lnTo>
                      <a:pt x="1058" y="28"/>
                    </a:lnTo>
                    <a:lnTo>
                      <a:pt x="1016" y="58"/>
                    </a:lnTo>
                    <a:lnTo>
                      <a:pt x="978" y="92"/>
                    </a:lnTo>
                    <a:lnTo>
                      <a:pt x="940" y="126"/>
                    </a:lnTo>
                    <a:lnTo>
                      <a:pt x="194" y="872"/>
                    </a:lnTo>
                    <a:lnTo>
                      <a:pt x="194" y="872"/>
                    </a:lnTo>
                    <a:lnTo>
                      <a:pt x="166" y="900"/>
                    </a:lnTo>
                    <a:lnTo>
                      <a:pt x="142" y="928"/>
                    </a:lnTo>
                    <a:lnTo>
                      <a:pt x="120" y="958"/>
                    </a:lnTo>
                    <a:lnTo>
                      <a:pt x="100" y="986"/>
                    </a:lnTo>
                    <a:lnTo>
                      <a:pt x="82" y="1014"/>
                    </a:lnTo>
                    <a:lnTo>
                      <a:pt x="66" y="1044"/>
                    </a:lnTo>
                    <a:lnTo>
                      <a:pt x="52" y="1074"/>
                    </a:lnTo>
                    <a:lnTo>
                      <a:pt x="40" y="1104"/>
                    </a:lnTo>
                    <a:lnTo>
                      <a:pt x="30" y="1136"/>
                    </a:lnTo>
                    <a:lnTo>
                      <a:pt x="22" y="1168"/>
                    </a:lnTo>
                    <a:lnTo>
                      <a:pt x="14" y="1200"/>
                    </a:lnTo>
                    <a:lnTo>
                      <a:pt x="10" y="1234"/>
                    </a:lnTo>
                    <a:lnTo>
                      <a:pt x="6" y="1270"/>
                    </a:lnTo>
                    <a:lnTo>
                      <a:pt x="2" y="1306"/>
                    </a:lnTo>
                    <a:lnTo>
                      <a:pt x="0" y="1384"/>
                    </a:lnTo>
                    <a:lnTo>
                      <a:pt x="0" y="1384"/>
                    </a:lnTo>
                    <a:lnTo>
                      <a:pt x="2" y="1460"/>
                    </a:lnTo>
                    <a:lnTo>
                      <a:pt x="6" y="1494"/>
                    </a:lnTo>
                    <a:lnTo>
                      <a:pt x="10" y="1528"/>
                    </a:lnTo>
                    <a:lnTo>
                      <a:pt x="14" y="1558"/>
                    </a:lnTo>
                    <a:lnTo>
                      <a:pt x="22" y="1588"/>
                    </a:lnTo>
                    <a:lnTo>
                      <a:pt x="30" y="1616"/>
                    </a:lnTo>
                    <a:lnTo>
                      <a:pt x="40" y="1642"/>
                    </a:lnTo>
                    <a:lnTo>
                      <a:pt x="52" y="1670"/>
                    </a:lnTo>
                    <a:lnTo>
                      <a:pt x="66" y="1696"/>
                    </a:lnTo>
                    <a:lnTo>
                      <a:pt x="82" y="1722"/>
                    </a:lnTo>
                    <a:lnTo>
                      <a:pt x="100" y="1746"/>
                    </a:lnTo>
                    <a:lnTo>
                      <a:pt x="120" y="1772"/>
                    </a:lnTo>
                    <a:lnTo>
                      <a:pt x="142" y="1800"/>
                    </a:lnTo>
                    <a:lnTo>
                      <a:pt x="166" y="1826"/>
                    </a:lnTo>
                    <a:lnTo>
                      <a:pt x="194" y="1854"/>
                    </a:lnTo>
                    <a:lnTo>
                      <a:pt x="940" y="2600"/>
                    </a:lnTo>
                    <a:lnTo>
                      <a:pt x="940" y="2600"/>
                    </a:lnTo>
                    <a:lnTo>
                      <a:pt x="978" y="2634"/>
                    </a:lnTo>
                    <a:lnTo>
                      <a:pt x="1016" y="2668"/>
                    </a:lnTo>
                    <a:lnTo>
                      <a:pt x="1058" y="2698"/>
                    </a:lnTo>
                    <a:lnTo>
                      <a:pt x="1102" y="2726"/>
                    </a:lnTo>
                    <a:lnTo>
                      <a:pt x="1102" y="2726"/>
                    </a:lnTo>
                    <a:lnTo>
                      <a:pt x="1078" y="2704"/>
                    </a:lnTo>
                    <a:lnTo>
                      <a:pt x="1058" y="2684"/>
                    </a:lnTo>
                    <a:lnTo>
                      <a:pt x="1038" y="2662"/>
                    </a:lnTo>
                    <a:lnTo>
                      <a:pt x="1022" y="2640"/>
                    </a:lnTo>
                    <a:lnTo>
                      <a:pt x="1006" y="2618"/>
                    </a:lnTo>
                    <a:lnTo>
                      <a:pt x="994" y="2594"/>
                    </a:lnTo>
                    <a:lnTo>
                      <a:pt x="982" y="2572"/>
                    </a:lnTo>
                    <a:lnTo>
                      <a:pt x="972" y="2548"/>
                    </a:lnTo>
                    <a:lnTo>
                      <a:pt x="964" y="2526"/>
                    </a:lnTo>
                    <a:lnTo>
                      <a:pt x="956" y="2502"/>
                    </a:lnTo>
                    <a:lnTo>
                      <a:pt x="950" y="2478"/>
                    </a:lnTo>
                    <a:lnTo>
                      <a:pt x="946" y="2454"/>
                    </a:lnTo>
                    <a:lnTo>
                      <a:pt x="940" y="2408"/>
                    </a:lnTo>
                    <a:lnTo>
                      <a:pt x="940" y="2362"/>
                    </a:lnTo>
                    <a:lnTo>
                      <a:pt x="940" y="2362"/>
                    </a:lnTo>
                    <a:close/>
                  </a:path>
                </a:pathLst>
              </a:custGeom>
              <a:solidFill>
                <a:schemeClr val="accent1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70" name="Freeform 13"/>
              <p:cNvSpPr>
                <a:spLocks/>
              </p:cNvSpPr>
              <p:nvPr userDrawn="1"/>
            </p:nvSpPr>
            <p:spPr bwMode="auto">
              <a:xfrm>
                <a:off x="1650960" y="2354229"/>
                <a:ext cx="498475" cy="1939925"/>
              </a:xfrm>
              <a:custGeom>
                <a:avLst/>
                <a:gdLst/>
                <a:ahLst/>
                <a:cxnLst>
                  <a:cxn ang="0">
                    <a:pos x="202" y="790"/>
                  </a:cxn>
                  <a:cxn ang="0">
                    <a:pos x="202" y="650"/>
                  </a:cxn>
                  <a:cxn ang="0">
                    <a:pos x="202" y="608"/>
                  </a:cxn>
                  <a:cxn ang="0">
                    <a:pos x="202" y="486"/>
                  </a:cxn>
                  <a:cxn ang="0">
                    <a:pos x="202" y="486"/>
                  </a:cxn>
                  <a:cxn ang="0">
                    <a:pos x="202" y="362"/>
                  </a:cxn>
                  <a:cxn ang="0">
                    <a:pos x="206" y="280"/>
                  </a:cxn>
                  <a:cxn ang="0">
                    <a:pos x="222" y="194"/>
                  </a:cxn>
                  <a:cxn ang="0">
                    <a:pos x="256" y="100"/>
                  </a:cxn>
                  <a:cxn ang="0">
                    <a:pos x="314" y="0"/>
                  </a:cxn>
                  <a:cxn ang="0">
                    <a:pos x="194" y="120"/>
                  </a:cxn>
                  <a:cxn ang="0">
                    <a:pos x="142" y="176"/>
                  </a:cxn>
                  <a:cxn ang="0">
                    <a:pos x="100" y="234"/>
                  </a:cxn>
                  <a:cxn ang="0">
                    <a:pos x="66" y="292"/>
                  </a:cxn>
                  <a:cxn ang="0">
                    <a:pos x="40" y="352"/>
                  </a:cxn>
                  <a:cxn ang="0">
                    <a:pos x="22" y="416"/>
                  </a:cxn>
                  <a:cxn ang="0">
                    <a:pos x="10" y="482"/>
                  </a:cxn>
                  <a:cxn ang="0">
                    <a:pos x="2" y="554"/>
                  </a:cxn>
                  <a:cxn ang="0">
                    <a:pos x="0" y="632"/>
                  </a:cxn>
                  <a:cxn ang="0">
                    <a:pos x="6" y="742"/>
                  </a:cxn>
                  <a:cxn ang="0">
                    <a:pos x="14" y="806"/>
                  </a:cxn>
                  <a:cxn ang="0">
                    <a:pos x="30" y="864"/>
                  </a:cxn>
                  <a:cxn ang="0">
                    <a:pos x="52" y="918"/>
                  </a:cxn>
                  <a:cxn ang="0">
                    <a:pos x="82" y="970"/>
                  </a:cxn>
                  <a:cxn ang="0">
                    <a:pos x="120" y="1020"/>
                  </a:cxn>
                  <a:cxn ang="0">
                    <a:pos x="166" y="1074"/>
                  </a:cxn>
                  <a:cxn ang="0">
                    <a:pos x="314" y="1222"/>
                  </a:cxn>
                  <a:cxn ang="0">
                    <a:pos x="282" y="1170"/>
                  </a:cxn>
                  <a:cxn ang="0">
                    <a:pos x="238" y="1074"/>
                  </a:cxn>
                  <a:cxn ang="0">
                    <a:pos x="212" y="984"/>
                  </a:cxn>
                  <a:cxn ang="0">
                    <a:pos x="202" y="900"/>
                  </a:cxn>
                  <a:cxn ang="0">
                    <a:pos x="202" y="860"/>
                  </a:cxn>
                  <a:cxn ang="0">
                    <a:pos x="202" y="790"/>
                  </a:cxn>
                </a:cxnLst>
                <a:rect l="0" t="0" r="r" b="b"/>
                <a:pathLst>
                  <a:path w="314" h="1222">
                    <a:moveTo>
                      <a:pt x="202" y="790"/>
                    </a:moveTo>
                    <a:lnTo>
                      <a:pt x="202" y="790"/>
                    </a:lnTo>
                    <a:lnTo>
                      <a:pt x="202" y="790"/>
                    </a:lnTo>
                    <a:lnTo>
                      <a:pt x="202" y="650"/>
                    </a:lnTo>
                    <a:lnTo>
                      <a:pt x="202" y="650"/>
                    </a:lnTo>
                    <a:lnTo>
                      <a:pt x="202" y="608"/>
                    </a:lnTo>
                    <a:lnTo>
                      <a:pt x="202" y="608"/>
                    </a:lnTo>
                    <a:lnTo>
                      <a:pt x="202" y="486"/>
                    </a:lnTo>
                    <a:lnTo>
                      <a:pt x="202" y="486"/>
                    </a:lnTo>
                    <a:lnTo>
                      <a:pt x="202" y="486"/>
                    </a:lnTo>
                    <a:lnTo>
                      <a:pt x="202" y="362"/>
                    </a:lnTo>
                    <a:lnTo>
                      <a:pt x="202" y="362"/>
                    </a:lnTo>
                    <a:lnTo>
                      <a:pt x="202" y="322"/>
                    </a:lnTo>
                    <a:lnTo>
                      <a:pt x="206" y="280"/>
                    </a:lnTo>
                    <a:lnTo>
                      <a:pt x="212" y="238"/>
                    </a:lnTo>
                    <a:lnTo>
                      <a:pt x="222" y="194"/>
                    </a:lnTo>
                    <a:lnTo>
                      <a:pt x="238" y="148"/>
                    </a:lnTo>
                    <a:lnTo>
                      <a:pt x="256" y="100"/>
                    </a:lnTo>
                    <a:lnTo>
                      <a:pt x="282" y="52"/>
                    </a:lnTo>
                    <a:lnTo>
                      <a:pt x="314" y="0"/>
                    </a:lnTo>
                    <a:lnTo>
                      <a:pt x="194" y="120"/>
                    </a:lnTo>
                    <a:lnTo>
                      <a:pt x="194" y="120"/>
                    </a:lnTo>
                    <a:lnTo>
                      <a:pt x="166" y="148"/>
                    </a:lnTo>
                    <a:lnTo>
                      <a:pt x="142" y="176"/>
                    </a:lnTo>
                    <a:lnTo>
                      <a:pt x="120" y="206"/>
                    </a:lnTo>
                    <a:lnTo>
                      <a:pt x="100" y="234"/>
                    </a:lnTo>
                    <a:lnTo>
                      <a:pt x="82" y="262"/>
                    </a:lnTo>
                    <a:lnTo>
                      <a:pt x="66" y="292"/>
                    </a:lnTo>
                    <a:lnTo>
                      <a:pt x="52" y="322"/>
                    </a:lnTo>
                    <a:lnTo>
                      <a:pt x="40" y="352"/>
                    </a:lnTo>
                    <a:lnTo>
                      <a:pt x="30" y="384"/>
                    </a:lnTo>
                    <a:lnTo>
                      <a:pt x="22" y="416"/>
                    </a:lnTo>
                    <a:lnTo>
                      <a:pt x="14" y="448"/>
                    </a:lnTo>
                    <a:lnTo>
                      <a:pt x="10" y="482"/>
                    </a:lnTo>
                    <a:lnTo>
                      <a:pt x="6" y="518"/>
                    </a:lnTo>
                    <a:lnTo>
                      <a:pt x="2" y="554"/>
                    </a:lnTo>
                    <a:lnTo>
                      <a:pt x="0" y="632"/>
                    </a:lnTo>
                    <a:lnTo>
                      <a:pt x="0" y="632"/>
                    </a:lnTo>
                    <a:lnTo>
                      <a:pt x="2" y="708"/>
                    </a:lnTo>
                    <a:lnTo>
                      <a:pt x="6" y="742"/>
                    </a:lnTo>
                    <a:lnTo>
                      <a:pt x="10" y="776"/>
                    </a:lnTo>
                    <a:lnTo>
                      <a:pt x="14" y="806"/>
                    </a:lnTo>
                    <a:lnTo>
                      <a:pt x="22" y="836"/>
                    </a:lnTo>
                    <a:lnTo>
                      <a:pt x="30" y="864"/>
                    </a:lnTo>
                    <a:lnTo>
                      <a:pt x="40" y="890"/>
                    </a:lnTo>
                    <a:lnTo>
                      <a:pt x="52" y="918"/>
                    </a:lnTo>
                    <a:lnTo>
                      <a:pt x="66" y="944"/>
                    </a:lnTo>
                    <a:lnTo>
                      <a:pt x="82" y="970"/>
                    </a:lnTo>
                    <a:lnTo>
                      <a:pt x="100" y="994"/>
                    </a:lnTo>
                    <a:lnTo>
                      <a:pt x="120" y="1020"/>
                    </a:lnTo>
                    <a:lnTo>
                      <a:pt x="142" y="1048"/>
                    </a:lnTo>
                    <a:lnTo>
                      <a:pt x="166" y="1074"/>
                    </a:lnTo>
                    <a:lnTo>
                      <a:pt x="194" y="1102"/>
                    </a:lnTo>
                    <a:lnTo>
                      <a:pt x="314" y="1222"/>
                    </a:lnTo>
                    <a:lnTo>
                      <a:pt x="314" y="1222"/>
                    </a:lnTo>
                    <a:lnTo>
                      <a:pt x="282" y="1170"/>
                    </a:lnTo>
                    <a:lnTo>
                      <a:pt x="256" y="1122"/>
                    </a:lnTo>
                    <a:lnTo>
                      <a:pt x="238" y="1074"/>
                    </a:lnTo>
                    <a:lnTo>
                      <a:pt x="222" y="1028"/>
                    </a:lnTo>
                    <a:lnTo>
                      <a:pt x="212" y="984"/>
                    </a:lnTo>
                    <a:lnTo>
                      <a:pt x="206" y="942"/>
                    </a:lnTo>
                    <a:lnTo>
                      <a:pt x="202" y="900"/>
                    </a:lnTo>
                    <a:lnTo>
                      <a:pt x="202" y="860"/>
                    </a:lnTo>
                    <a:lnTo>
                      <a:pt x="202" y="860"/>
                    </a:lnTo>
                    <a:lnTo>
                      <a:pt x="202" y="790"/>
                    </a:lnTo>
                    <a:lnTo>
                      <a:pt x="202" y="790"/>
                    </a:lnTo>
                    <a:close/>
                  </a:path>
                </a:pathLst>
              </a:custGeom>
              <a:solidFill>
                <a:schemeClr val="accent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72" name="Freeform 14"/>
              <p:cNvSpPr>
                <a:spLocks/>
              </p:cNvSpPr>
              <p:nvPr userDrawn="1"/>
            </p:nvSpPr>
            <p:spPr bwMode="auto">
              <a:xfrm>
                <a:off x="1971635" y="1976404"/>
                <a:ext cx="555625" cy="2695575"/>
              </a:xfrm>
              <a:custGeom>
                <a:avLst/>
                <a:gdLst/>
                <a:ahLst/>
                <a:cxnLst>
                  <a:cxn ang="0">
                    <a:pos x="246" y="1150"/>
                  </a:cxn>
                  <a:cxn ang="0">
                    <a:pos x="246" y="1150"/>
                  </a:cxn>
                  <a:cxn ang="0">
                    <a:pos x="246" y="1028"/>
                  </a:cxn>
                  <a:cxn ang="0">
                    <a:pos x="246" y="1028"/>
                  </a:cxn>
                  <a:cxn ang="0">
                    <a:pos x="246" y="724"/>
                  </a:cxn>
                  <a:cxn ang="0">
                    <a:pos x="246" y="724"/>
                  </a:cxn>
                  <a:cxn ang="0">
                    <a:pos x="246" y="548"/>
                  </a:cxn>
                  <a:cxn ang="0">
                    <a:pos x="246" y="548"/>
                  </a:cxn>
                  <a:cxn ang="0">
                    <a:pos x="242" y="440"/>
                  </a:cxn>
                  <a:cxn ang="0">
                    <a:pos x="244" y="368"/>
                  </a:cxn>
                  <a:cxn ang="0">
                    <a:pos x="246" y="330"/>
                  </a:cxn>
                  <a:cxn ang="0">
                    <a:pos x="248" y="292"/>
                  </a:cxn>
                  <a:cxn ang="0">
                    <a:pos x="252" y="252"/>
                  </a:cxn>
                  <a:cxn ang="0">
                    <a:pos x="258" y="212"/>
                  </a:cxn>
                  <a:cxn ang="0">
                    <a:pos x="268" y="174"/>
                  </a:cxn>
                  <a:cxn ang="0">
                    <a:pos x="278" y="134"/>
                  </a:cxn>
                  <a:cxn ang="0">
                    <a:pos x="292" y="98"/>
                  </a:cxn>
                  <a:cxn ang="0">
                    <a:pos x="308" y="62"/>
                  </a:cxn>
                  <a:cxn ang="0">
                    <a:pos x="328" y="30"/>
                  </a:cxn>
                  <a:cxn ang="0">
                    <a:pos x="350" y="0"/>
                  </a:cxn>
                  <a:cxn ang="0">
                    <a:pos x="114" y="236"/>
                  </a:cxn>
                  <a:cxn ang="0">
                    <a:pos x="114" y="236"/>
                  </a:cxn>
                  <a:cxn ang="0">
                    <a:pos x="88" y="270"/>
                  </a:cxn>
                  <a:cxn ang="0">
                    <a:pos x="64" y="306"/>
                  </a:cxn>
                  <a:cxn ang="0">
                    <a:pos x="44" y="342"/>
                  </a:cxn>
                  <a:cxn ang="0">
                    <a:pos x="28" y="380"/>
                  </a:cxn>
                  <a:cxn ang="0">
                    <a:pos x="16" y="420"/>
                  </a:cxn>
                  <a:cxn ang="0">
                    <a:pos x="6" y="464"/>
                  </a:cxn>
                  <a:cxn ang="0">
                    <a:pos x="0" y="512"/>
                  </a:cxn>
                  <a:cxn ang="0">
                    <a:pos x="0" y="566"/>
                  </a:cxn>
                  <a:cxn ang="0">
                    <a:pos x="0" y="868"/>
                  </a:cxn>
                  <a:cxn ang="0">
                    <a:pos x="0" y="1132"/>
                  </a:cxn>
                  <a:cxn ang="0">
                    <a:pos x="0" y="1132"/>
                  </a:cxn>
                  <a:cxn ang="0">
                    <a:pos x="0" y="1186"/>
                  </a:cxn>
                  <a:cxn ang="0">
                    <a:pos x="6" y="1234"/>
                  </a:cxn>
                  <a:cxn ang="0">
                    <a:pos x="16" y="1278"/>
                  </a:cxn>
                  <a:cxn ang="0">
                    <a:pos x="28" y="1318"/>
                  </a:cxn>
                  <a:cxn ang="0">
                    <a:pos x="44" y="1356"/>
                  </a:cxn>
                  <a:cxn ang="0">
                    <a:pos x="64" y="1392"/>
                  </a:cxn>
                  <a:cxn ang="0">
                    <a:pos x="88" y="1426"/>
                  </a:cxn>
                  <a:cxn ang="0">
                    <a:pos x="114" y="1462"/>
                  </a:cxn>
                  <a:cxn ang="0">
                    <a:pos x="350" y="1698"/>
                  </a:cxn>
                  <a:cxn ang="0">
                    <a:pos x="350" y="1698"/>
                  </a:cxn>
                  <a:cxn ang="0">
                    <a:pos x="328" y="1668"/>
                  </a:cxn>
                  <a:cxn ang="0">
                    <a:pos x="308" y="1636"/>
                  </a:cxn>
                  <a:cxn ang="0">
                    <a:pos x="292" y="1600"/>
                  </a:cxn>
                  <a:cxn ang="0">
                    <a:pos x="278" y="1562"/>
                  </a:cxn>
                  <a:cxn ang="0">
                    <a:pos x="268" y="1524"/>
                  </a:cxn>
                  <a:cxn ang="0">
                    <a:pos x="258" y="1486"/>
                  </a:cxn>
                  <a:cxn ang="0">
                    <a:pos x="252" y="1446"/>
                  </a:cxn>
                  <a:cxn ang="0">
                    <a:pos x="248" y="1406"/>
                  </a:cxn>
                  <a:cxn ang="0">
                    <a:pos x="246" y="1366"/>
                  </a:cxn>
                  <a:cxn ang="0">
                    <a:pos x="244" y="1328"/>
                  </a:cxn>
                  <a:cxn ang="0">
                    <a:pos x="242" y="1258"/>
                  </a:cxn>
                  <a:cxn ang="0">
                    <a:pos x="246" y="1150"/>
                  </a:cxn>
                  <a:cxn ang="0">
                    <a:pos x="246" y="1150"/>
                  </a:cxn>
                </a:cxnLst>
                <a:rect l="0" t="0" r="r" b="b"/>
                <a:pathLst>
                  <a:path w="350" h="1698">
                    <a:moveTo>
                      <a:pt x="246" y="1150"/>
                    </a:moveTo>
                    <a:lnTo>
                      <a:pt x="246" y="1150"/>
                    </a:lnTo>
                    <a:lnTo>
                      <a:pt x="246" y="1028"/>
                    </a:lnTo>
                    <a:lnTo>
                      <a:pt x="246" y="1028"/>
                    </a:lnTo>
                    <a:lnTo>
                      <a:pt x="246" y="724"/>
                    </a:lnTo>
                    <a:lnTo>
                      <a:pt x="246" y="724"/>
                    </a:lnTo>
                    <a:lnTo>
                      <a:pt x="246" y="548"/>
                    </a:lnTo>
                    <a:lnTo>
                      <a:pt x="246" y="548"/>
                    </a:lnTo>
                    <a:lnTo>
                      <a:pt x="242" y="440"/>
                    </a:lnTo>
                    <a:lnTo>
                      <a:pt x="244" y="368"/>
                    </a:lnTo>
                    <a:lnTo>
                      <a:pt x="246" y="330"/>
                    </a:lnTo>
                    <a:lnTo>
                      <a:pt x="248" y="292"/>
                    </a:lnTo>
                    <a:lnTo>
                      <a:pt x="252" y="252"/>
                    </a:lnTo>
                    <a:lnTo>
                      <a:pt x="258" y="212"/>
                    </a:lnTo>
                    <a:lnTo>
                      <a:pt x="268" y="174"/>
                    </a:lnTo>
                    <a:lnTo>
                      <a:pt x="278" y="134"/>
                    </a:lnTo>
                    <a:lnTo>
                      <a:pt x="292" y="98"/>
                    </a:lnTo>
                    <a:lnTo>
                      <a:pt x="308" y="62"/>
                    </a:lnTo>
                    <a:lnTo>
                      <a:pt x="328" y="30"/>
                    </a:lnTo>
                    <a:lnTo>
                      <a:pt x="350" y="0"/>
                    </a:lnTo>
                    <a:lnTo>
                      <a:pt x="114" y="236"/>
                    </a:lnTo>
                    <a:lnTo>
                      <a:pt x="114" y="236"/>
                    </a:lnTo>
                    <a:lnTo>
                      <a:pt x="88" y="270"/>
                    </a:lnTo>
                    <a:lnTo>
                      <a:pt x="64" y="306"/>
                    </a:lnTo>
                    <a:lnTo>
                      <a:pt x="44" y="342"/>
                    </a:lnTo>
                    <a:lnTo>
                      <a:pt x="28" y="380"/>
                    </a:lnTo>
                    <a:lnTo>
                      <a:pt x="16" y="420"/>
                    </a:lnTo>
                    <a:lnTo>
                      <a:pt x="6" y="464"/>
                    </a:lnTo>
                    <a:lnTo>
                      <a:pt x="0" y="512"/>
                    </a:lnTo>
                    <a:lnTo>
                      <a:pt x="0" y="566"/>
                    </a:lnTo>
                    <a:lnTo>
                      <a:pt x="0" y="868"/>
                    </a:lnTo>
                    <a:lnTo>
                      <a:pt x="0" y="1132"/>
                    </a:lnTo>
                    <a:lnTo>
                      <a:pt x="0" y="1132"/>
                    </a:lnTo>
                    <a:lnTo>
                      <a:pt x="0" y="1186"/>
                    </a:lnTo>
                    <a:lnTo>
                      <a:pt x="6" y="1234"/>
                    </a:lnTo>
                    <a:lnTo>
                      <a:pt x="16" y="1278"/>
                    </a:lnTo>
                    <a:lnTo>
                      <a:pt x="28" y="1318"/>
                    </a:lnTo>
                    <a:lnTo>
                      <a:pt x="44" y="1356"/>
                    </a:lnTo>
                    <a:lnTo>
                      <a:pt x="64" y="1392"/>
                    </a:lnTo>
                    <a:lnTo>
                      <a:pt x="88" y="1426"/>
                    </a:lnTo>
                    <a:lnTo>
                      <a:pt x="114" y="1462"/>
                    </a:lnTo>
                    <a:lnTo>
                      <a:pt x="350" y="1698"/>
                    </a:lnTo>
                    <a:lnTo>
                      <a:pt x="350" y="1698"/>
                    </a:lnTo>
                    <a:lnTo>
                      <a:pt x="328" y="1668"/>
                    </a:lnTo>
                    <a:lnTo>
                      <a:pt x="308" y="1636"/>
                    </a:lnTo>
                    <a:lnTo>
                      <a:pt x="292" y="1600"/>
                    </a:lnTo>
                    <a:lnTo>
                      <a:pt x="278" y="1562"/>
                    </a:lnTo>
                    <a:lnTo>
                      <a:pt x="268" y="1524"/>
                    </a:lnTo>
                    <a:lnTo>
                      <a:pt x="258" y="1486"/>
                    </a:lnTo>
                    <a:lnTo>
                      <a:pt x="252" y="1446"/>
                    </a:lnTo>
                    <a:lnTo>
                      <a:pt x="248" y="1406"/>
                    </a:lnTo>
                    <a:lnTo>
                      <a:pt x="246" y="1366"/>
                    </a:lnTo>
                    <a:lnTo>
                      <a:pt x="244" y="1328"/>
                    </a:lnTo>
                    <a:lnTo>
                      <a:pt x="242" y="1258"/>
                    </a:lnTo>
                    <a:lnTo>
                      <a:pt x="246" y="1150"/>
                    </a:lnTo>
                    <a:lnTo>
                      <a:pt x="246" y="1150"/>
                    </a:lnTo>
                    <a:close/>
                  </a:path>
                </a:pathLst>
              </a:custGeom>
              <a:solidFill>
                <a:schemeClr val="accent3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73" name="Freeform 15"/>
              <p:cNvSpPr>
                <a:spLocks/>
              </p:cNvSpPr>
              <p:nvPr userDrawn="1"/>
            </p:nvSpPr>
            <p:spPr bwMode="auto">
              <a:xfrm>
                <a:off x="2355810" y="1636679"/>
                <a:ext cx="511175" cy="3375025"/>
              </a:xfrm>
              <a:custGeom>
                <a:avLst/>
                <a:gdLst/>
                <a:ahLst/>
                <a:cxnLst>
                  <a:cxn ang="0">
                    <a:pos x="248" y="1242"/>
                  </a:cxn>
                  <a:cxn ang="0">
                    <a:pos x="248" y="1242"/>
                  </a:cxn>
                  <a:cxn ang="0">
                    <a:pos x="248" y="1242"/>
                  </a:cxn>
                  <a:cxn ang="0">
                    <a:pos x="248" y="1088"/>
                  </a:cxn>
                  <a:cxn ang="0">
                    <a:pos x="248" y="1088"/>
                  </a:cxn>
                  <a:cxn ang="0">
                    <a:pos x="248" y="938"/>
                  </a:cxn>
                  <a:cxn ang="0">
                    <a:pos x="248" y="938"/>
                  </a:cxn>
                  <a:cxn ang="0">
                    <a:pos x="248" y="938"/>
                  </a:cxn>
                  <a:cxn ang="0">
                    <a:pos x="246" y="380"/>
                  </a:cxn>
                  <a:cxn ang="0">
                    <a:pos x="246" y="380"/>
                  </a:cxn>
                  <a:cxn ang="0">
                    <a:pos x="248" y="298"/>
                  </a:cxn>
                  <a:cxn ang="0">
                    <a:pos x="250" y="248"/>
                  </a:cxn>
                  <a:cxn ang="0">
                    <a:pos x="256" y="198"/>
                  </a:cxn>
                  <a:cxn ang="0">
                    <a:pos x="264" y="144"/>
                  </a:cxn>
                  <a:cxn ang="0">
                    <a:pos x="270" y="118"/>
                  </a:cxn>
                  <a:cxn ang="0">
                    <a:pos x="278" y="92"/>
                  </a:cxn>
                  <a:cxn ang="0">
                    <a:pos x="286" y="68"/>
                  </a:cxn>
                  <a:cxn ang="0">
                    <a:pos x="296" y="44"/>
                  </a:cxn>
                  <a:cxn ang="0">
                    <a:pos x="308" y="20"/>
                  </a:cxn>
                  <a:cxn ang="0">
                    <a:pos x="322" y="0"/>
                  </a:cxn>
                  <a:cxn ang="0">
                    <a:pos x="90" y="232"/>
                  </a:cxn>
                  <a:cxn ang="0">
                    <a:pos x="90" y="232"/>
                  </a:cxn>
                  <a:cxn ang="0">
                    <a:pos x="76" y="254"/>
                  </a:cxn>
                  <a:cxn ang="0">
                    <a:pos x="64" y="276"/>
                  </a:cxn>
                  <a:cxn ang="0">
                    <a:pos x="54" y="300"/>
                  </a:cxn>
                  <a:cxn ang="0">
                    <a:pos x="44" y="322"/>
                  </a:cxn>
                  <a:cxn ang="0">
                    <a:pos x="36" y="348"/>
                  </a:cxn>
                  <a:cxn ang="0">
                    <a:pos x="28" y="372"/>
                  </a:cxn>
                  <a:cxn ang="0">
                    <a:pos x="16" y="422"/>
                  </a:cxn>
                  <a:cxn ang="0">
                    <a:pos x="8" y="474"/>
                  </a:cxn>
                  <a:cxn ang="0">
                    <a:pos x="4" y="526"/>
                  </a:cxn>
                  <a:cxn ang="0">
                    <a:pos x="0" y="578"/>
                  </a:cxn>
                  <a:cxn ang="0">
                    <a:pos x="0" y="628"/>
                  </a:cxn>
                  <a:cxn ang="0">
                    <a:pos x="2" y="1084"/>
                  </a:cxn>
                  <a:cxn ang="0">
                    <a:pos x="0" y="1498"/>
                  </a:cxn>
                  <a:cxn ang="0">
                    <a:pos x="0" y="1498"/>
                  </a:cxn>
                  <a:cxn ang="0">
                    <a:pos x="0" y="1548"/>
                  </a:cxn>
                  <a:cxn ang="0">
                    <a:pos x="4" y="1600"/>
                  </a:cxn>
                  <a:cxn ang="0">
                    <a:pos x="8" y="1652"/>
                  </a:cxn>
                  <a:cxn ang="0">
                    <a:pos x="16" y="1702"/>
                  </a:cxn>
                  <a:cxn ang="0">
                    <a:pos x="28" y="1754"/>
                  </a:cxn>
                  <a:cxn ang="0">
                    <a:pos x="36" y="1778"/>
                  </a:cxn>
                  <a:cxn ang="0">
                    <a:pos x="44" y="1802"/>
                  </a:cxn>
                  <a:cxn ang="0">
                    <a:pos x="54" y="1826"/>
                  </a:cxn>
                  <a:cxn ang="0">
                    <a:pos x="64" y="1850"/>
                  </a:cxn>
                  <a:cxn ang="0">
                    <a:pos x="76" y="1872"/>
                  </a:cxn>
                  <a:cxn ang="0">
                    <a:pos x="90" y="1894"/>
                  </a:cxn>
                  <a:cxn ang="0">
                    <a:pos x="322" y="2126"/>
                  </a:cxn>
                  <a:cxn ang="0">
                    <a:pos x="322" y="2126"/>
                  </a:cxn>
                  <a:cxn ang="0">
                    <a:pos x="308" y="2104"/>
                  </a:cxn>
                  <a:cxn ang="0">
                    <a:pos x="296" y="2082"/>
                  </a:cxn>
                  <a:cxn ang="0">
                    <a:pos x="286" y="2058"/>
                  </a:cxn>
                  <a:cxn ang="0">
                    <a:pos x="278" y="2034"/>
                  </a:cxn>
                  <a:cxn ang="0">
                    <a:pos x="270" y="2008"/>
                  </a:cxn>
                  <a:cxn ang="0">
                    <a:pos x="264" y="1982"/>
                  </a:cxn>
                  <a:cxn ang="0">
                    <a:pos x="256" y="1928"/>
                  </a:cxn>
                  <a:cxn ang="0">
                    <a:pos x="250" y="1878"/>
                  </a:cxn>
                  <a:cxn ang="0">
                    <a:pos x="248" y="1828"/>
                  </a:cxn>
                  <a:cxn ang="0">
                    <a:pos x="246" y="1746"/>
                  </a:cxn>
                  <a:cxn ang="0">
                    <a:pos x="246" y="1746"/>
                  </a:cxn>
                  <a:cxn ang="0">
                    <a:pos x="248" y="1242"/>
                  </a:cxn>
                  <a:cxn ang="0">
                    <a:pos x="248" y="1242"/>
                  </a:cxn>
                </a:cxnLst>
                <a:rect l="0" t="0" r="r" b="b"/>
                <a:pathLst>
                  <a:path w="322" h="2126">
                    <a:moveTo>
                      <a:pt x="248" y="1242"/>
                    </a:moveTo>
                    <a:lnTo>
                      <a:pt x="248" y="1242"/>
                    </a:lnTo>
                    <a:lnTo>
                      <a:pt x="248" y="1242"/>
                    </a:lnTo>
                    <a:lnTo>
                      <a:pt x="248" y="1088"/>
                    </a:lnTo>
                    <a:lnTo>
                      <a:pt x="248" y="1088"/>
                    </a:lnTo>
                    <a:lnTo>
                      <a:pt x="248" y="938"/>
                    </a:lnTo>
                    <a:lnTo>
                      <a:pt x="248" y="938"/>
                    </a:lnTo>
                    <a:lnTo>
                      <a:pt x="248" y="938"/>
                    </a:lnTo>
                    <a:lnTo>
                      <a:pt x="246" y="380"/>
                    </a:lnTo>
                    <a:lnTo>
                      <a:pt x="246" y="380"/>
                    </a:lnTo>
                    <a:lnTo>
                      <a:pt x="248" y="298"/>
                    </a:lnTo>
                    <a:lnTo>
                      <a:pt x="250" y="248"/>
                    </a:lnTo>
                    <a:lnTo>
                      <a:pt x="256" y="198"/>
                    </a:lnTo>
                    <a:lnTo>
                      <a:pt x="264" y="144"/>
                    </a:lnTo>
                    <a:lnTo>
                      <a:pt x="270" y="118"/>
                    </a:lnTo>
                    <a:lnTo>
                      <a:pt x="278" y="92"/>
                    </a:lnTo>
                    <a:lnTo>
                      <a:pt x="286" y="68"/>
                    </a:lnTo>
                    <a:lnTo>
                      <a:pt x="296" y="44"/>
                    </a:lnTo>
                    <a:lnTo>
                      <a:pt x="308" y="20"/>
                    </a:lnTo>
                    <a:lnTo>
                      <a:pt x="322" y="0"/>
                    </a:lnTo>
                    <a:lnTo>
                      <a:pt x="90" y="232"/>
                    </a:lnTo>
                    <a:lnTo>
                      <a:pt x="90" y="232"/>
                    </a:lnTo>
                    <a:lnTo>
                      <a:pt x="76" y="254"/>
                    </a:lnTo>
                    <a:lnTo>
                      <a:pt x="64" y="276"/>
                    </a:lnTo>
                    <a:lnTo>
                      <a:pt x="54" y="300"/>
                    </a:lnTo>
                    <a:lnTo>
                      <a:pt x="44" y="322"/>
                    </a:lnTo>
                    <a:lnTo>
                      <a:pt x="36" y="348"/>
                    </a:lnTo>
                    <a:lnTo>
                      <a:pt x="28" y="372"/>
                    </a:lnTo>
                    <a:lnTo>
                      <a:pt x="16" y="422"/>
                    </a:lnTo>
                    <a:lnTo>
                      <a:pt x="8" y="474"/>
                    </a:lnTo>
                    <a:lnTo>
                      <a:pt x="4" y="526"/>
                    </a:lnTo>
                    <a:lnTo>
                      <a:pt x="0" y="578"/>
                    </a:lnTo>
                    <a:lnTo>
                      <a:pt x="0" y="628"/>
                    </a:lnTo>
                    <a:lnTo>
                      <a:pt x="2" y="1084"/>
                    </a:lnTo>
                    <a:lnTo>
                      <a:pt x="0" y="1498"/>
                    </a:lnTo>
                    <a:lnTo>
                      <a:pt x="0" y="1498"/>
                    </a:lnTo>
                    <a:lnTo>
                      <a:pt x="0" y="1548"/>
                    </a:lnTo>
                    <a:lnTo>
                      <a:pt x="4" y="1600"/>
                    </a:lnTo>
                    <a:lnTo>
                      <a:pt x="8" y="1652"/>
                    </a:lnTo>
                    <a:lnTo>
                      <a:pt x="16" y="1702"/>
                    </a:lnTo>
                    <a:lnTo>
                      <a:pt x="28" y="1754"/>
                    </a:lnTo>
                    <a:lnTo>
                      <a:pt x="36" y="1778"/>
                    </a:lnTo>
                    <a:lnTo>
                      <a:pt x="44" y="1802"/>
                    </a:lnTo>
                    <a:lnTo>
                      <a:pt x="54" y="1826"/>
                    </a:lnTo>
                    <a:lnTo>
                      <a:pt x="64" y="1850"/>
                    </a:lnTo>
                    <a:lnTo>
                      <a:pt x="76" y="1872"/>
                    </a:lnTo>
                    <a:lnTo>
                      <a:pt x="90" y="1894"/>
                    </a:lnTo>
                    <a:lnTo>
                      <a:pt x="322" y="2126"/>
                    </a:lnTo>
                    <a:lnTo>
                      <a:pt x="322" y="2126"/>
                    </a:lnTo>
                    <a:lnTo>
                      <a:pt x="308" y="2104"/>
                    </a:lnTo>
                    <a:lnTo>
                      <a:pt x="296" y="2082"/>
                    </a:lnTo>
                    <a:lnTo>
                      <a:pt x="286" y="2058"/>
                    </a:lnTo>
                    <a:lnTo>
                      <a:pt x="278" y="2034"/>
                    </a:lnTo>
                    <a:lnTo>
                      <a:pt x="270" y="2008"/>
                    </a:lnTo>
                    <a:lnTo>
                      <a:pt x="264" y="1982"/>
                    </a:lnTo>
                    <a:lnTo>
                      <a:pt x="256" y="1928"/>
                    </a:lnTo>
                    <a:lnTo>
                      <a:pt x="250" y="1878"/>
                    </a:lnTo>
                    <a:lnTo>
                      <a:pt x="248" y="1828"/>
                    </a:lnTo>
                    <a:lnTo>
                      <a:pt x="246" y="1746"/>
                    </a:lnTo>
                    <a:lnTo>
                      <a:pt x="246" y="1746"/>
                    </a:lnTo>
                    <a:lnTo>
                      <a:pt x="248" y="1242"/>
                    </a:lnTo>
                    <a:lnTo>
                      <a:pt x="248" y="1242"/>
                    </a:ln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80" name="Freeform 16"/>
              <p:cNvSpPr>
                <a:spLocks/>
              </p:cNvSpPr>
              <p:nvPr userDrawn="1"/>
            </p:nvSpPr>
            <p:spPr bwMode="auto">
              <a:xfrm>
                <a:off x="1650960" y="1714004"/>
                <a:ext cx="1489075" cy="1806575"/>
              </a:xfrm>
              <a:custGeom>
                <a:avLst/>
                <a:gdLst/>
                <a:ahLst/>
                <a:cxnLst>
                  <a:cxn ang="0">
                    <a:pos x="938" y="16"/>
                  </a:cxn>
                  <a:cxn ang="0">
                    <a:pos x="938" y="16"/>
                  </a:cxn>
                  <a:cxn ang="0">
                    <a:pos x="938" y="762"/>
                  </a:cxn>
                  <a:cxn ang="0">
                    <a:pos x="938" y="1138"/>
                  </a:cxn>
                  <a:cxn ang="0">
                    <a:pos x="692" y="1138"/>
                  </a:cxn>
                  <a:cxn ang="0">
                    <a:pos x="446" y="1138"/>
                  </a:cxn>
                  <a:cxn ang="0">
                    <a:pos x="200" y="1138"/>
                  </a:cxn>
                  <a:cxn ang="0">
                    <a:pos x="0" y="1036"/>
                  </a:cxn>
                  <a:cxn ang="0">
                    <a:pos x="0" y="1036"/>
                  </a:cxn>
                  <a:cxn ang="0">
                    <a:pos x="2" y="958"/>
                  </a:cxn>
                  <a:cxn ang="0">
                    <a:pos x="6" y="922"/>
                  </a:cxn>
                  <a:cxn ang="0">
                    <a:pos x="10" y="886"/>
                  </a:cxn>
                  <a:cxn ang="0">
                    <a:pos x="14" y="852"/>
                  </a:cxn>
                  <a:cxn ang="0">
                    <a:pos x="22" y="820"/>
                  </a:cxn>
                  <a:cxn ang="0">
                    <a:pos x="30" y="788"/>
                  </a:cxn>
                  <a:cxn ang="0">
                    <a:pos x="40" y="756"/>
                  </a:cxn>
                  <a:cxn ang="0">
                    <a:pos x="52" y="726"/>
                  </a:cxn>
                  <a:cxn ang="0">
                    <a:pos x="66" y="696"/>
                  </a:cxn>
                  <a:cxn ang="0">
                    <a:pos x="82" y="666"/>
                  </a:cxn>
                  <a:cxn ang="0">
                    <a:pos x="100" y="638"/>
                  </a:cxn>
                  <a:cxn ang="0">
                    <a:pos x="120" y="610"/>
                  </a:cxn>
                  <a:cxn ang="0">
                    <a:pos x="142" y="580"/>
                  </a:cxn>
                  <a:cxn ang="0">
                    <a:pos x="166" y="552"/>
                  </a:cxn>
                  <a:cxn ang="0">
                    <a:pos x="194" y="524"/>
                  </a:cxn>
                  <a:cxn ang="0">
                    <a:pos x="194" y="524"/>
                  </a:cxn>
                  <a:cxn ang="0">
                    <a:pos x="310" y="428"/>
                  </a:cxn>
                  <a:cxn ang="0">
                    <a:pos x="430" y="332"/>
                  </a:cxn>
                  <a:cxn ang="0">
                    <a:pos x="566" y="224"/>
                  </a:cxn>
                  <a:cxn ang="0">
                    <a:pos x="636" y="172"/>
                  </a:cxn>
                  <a:cxn ang="0">
                    <a:pos x="704" y="124"/>
                  </a:cxn>
                  <a:cxn ang="0">
                    <a:pos x="766" y="80"/>
                  </a:cxn>
                  <a:cxn ang="0">
                    <a:pos x="822" y="44"/>
                  </a:cxn>
                  <a:cxn ang="0">
                    <a:pos x="870" y="18"/>
                  </a:cxn>
                  <a:cxn ang="0">
                    <a:pos x="890" y="8"/>
                  </a:cxn>
                  <a:cxn ang="0">
                    <a:pos x="906" y="2"/>
                  </a:cxn>
                  <a:cxn ang="0">
                    <a:pos x="920" y="0"/>
                  </a:cxn>
                  <a:cxn ang="0">
                    <a:pos x="930" y="2"/>
                  </a:cxn>
                  <a:cxn ang="0">
                    <a:pos x="934" y="4"/>
                  </a:cxn>
                  <a:cxn ang="0">
                    <a:pos x="936" y="6"/>
                  </a:cxn>
                  <a:cxn ang="0">
                    <a:pos x="938" y="10"/>
                  </a:cxn>
                  <a:cxn ang="0">
                    <a:pos x="938" y="16"/>
                  </a:cxn>
                  <a:cxn ang="0">
                    <a:pos x="938" y="16"/>
                  </a:cxn>
                </a:cxnLst>
                <a:rect l="0" t="0" r="r" b="b"/>
                <a:pathLst>
                  <a:path w="938" h="1138">
                    <a:moveTo>
                      <a:pt x="938" y="16"/>
                    </a:moveTo>
                    <a:lnTo>
                      <a:pt x="938" y="16"/>
                    </a:lnTo>
                    <a:lnTo>
                      <a:pt x="938" y="762"/>
                    </a:lnTo>
                    <a:lnTo>
                      <a:pt x="938" y="1138"/>
                    </a:lnTo>
                    <a:lnTo>
                      <a:pt x="692" y="1138"/>
                    </a:lnTo>
                    <a:lnTo>
                      <a:pt x="446" y="1138"/>
                    </a:lnTo>
                    <a:lnTo>
                      <a:pt x="200" y="1138"/>
                    </a:lnTo>
                    <a:lnTo>
                      <a:pt x="0" y="1036"/>
                    </a:lnTo>
                    <a:lnTo>
                      <a:pt x="0" y="1036"/>
                    </a:lnTo>
                    <a:lnTo>
                      <a:pt x="2" y="958"/>
                    </a:lnTo>
                    <a:lnTo>
                      <a:pt x="6" y="922"/>
                    </a:lnTo>
                    <a:lnTo>
                      <a:pt x="10" y="886"/>
                    </a:lnTo>
                    <a:lnTo>
                      <a:pt x="14" y="852"/>
                    </a:lnTo>
                    <a:lnTo>
                      <a:pt x="22" y="820"/>
                    </a:lnTo>
                    <a:lnTo>
                      <a:pt x="30" y="788"/>
                    </a:lnTo>
                    <a:lnTo>
                      <a:pt x="40" y="756"/>
                    </a:lnTo>
                    <a:lnTo>
                      <a:pt x="52" y="726"/>
                    </a:lnTo>
                    <a:lnTo>
                      <a:pt x="66" y="696"/>
                    </a:lnTo>
                    <a:lnTo>
                      <a:pt x="82" y="666"/>
                    </a:lnTo>
                    <a:lnTo>
                      <a:pt x="100" y="638"/>
                    </a:lnTo>
                    <a:lnTo>
                      <a:pt x="120" y="610"/>
                    </a:lnTo>
                    <a:lnTo>
                      <a:pt x="142" y="580"/>
                    </a:lnTo>
                    <a:lnTo>
                      <a:pt x="166" y="552"/>
                    </a:lnTo>
                    <a:lnTo>
                      <a:pt x="194" y="524"/>
                    </a:lnTo>
                    <a:lnTo>
                      <a:pt x="194" y="524"/>
                    </a:lnTo>
                    <a:lnTo>
                      <a:pt x="310" y="428"/>
                    </a:lnTo>
                    <a:lnTo>
                      <a:pt x="430" y="332"/>
                    </a:lnTo>
                    <a:lnTo>
                      <a:pt x="566" y="224"/>
                    </a:lnTo>
                    <a:lnTo>
                      <a:pt x="636" y="172"/>
                    </a:lnTo>
                    <a:lnTo>
                      <a:pt x="704" y="124"/>
                    </a:lnTo>
                    <a:lnTo>
                      <a:pt x="766" y="80"/>
                    </a:lnTo>
                    <a:lnTo>
                      <a:pt x="822" y="44"/>
                    </a:lnTo>
                    <a:lnTo>
                      <a:pt x="870" y="18"/>
                    </a:lnTo>
                    <a:lnTo>
                      <a:pt x="890" y="8"/>
                    </a:lnTo>
                    <a:lnTo>
                      <a:pt x="906" y="2"/>
                    </a:lnTo>
                    <a:lnTo>
                      <a:pt x="920" y="0"/>
                    </a:lnTo>
                    <a:lnTo>
                      <a:pt x="930" y="2"/>
                    </a:lnTo>
                    <a:lnTo>
                      <a:pt x="934" y="4"/>
                    </a:lnTo>
                    <a:lnTo>
                      <a:pt x="936" y="6"/>
                    </a:lnTo>
                    <a:lnTo>
                      <a:pt x="938" y="10"/>
                    </a:lnTo>
                    <a:lnTo>
                      <a:pt x="938" y="16"/>
                    </a:lnTo>
                    <a:lnTo>
                      <a:pt x="938" y="16"/>
                    </a:lnTo>
                    <a:close/>
                  </a:path>
                </a:pathLst>
              </a:custGeom>
              <a:gradFill flip="none" rotWithShape="1">
                <a:gsLst>
                  <a:gs pos="0">
                    <a:schemeClr val="tx1"/>
                  </a:gs>
                  <a:gs pos="80000">
                    <a:schemeClr val="tx1">
                      <a:alpha val="0"/>
                    </a:schemeClr>
                  </a:gs>
                </a:gsLst>
                <a:lin ang="5400000" scaled="1"/>
                <a:tileRect/>
              </a:gra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82" name="Freeform 22"/>
              <p:cNvSpPr>
                <a:spLocks/>
              </p:cNvSpPr>
              <p:nvPr userDrawn="1"/>
            </p:nvSpPr>
            <p:spPr bwMode="auto">
              <a:xfrm>
                <a:off x="1650960" y="3358654"/>
                <a:ext cx="1749425" cy="2130425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0" y="0"/>
                  </a:cxn>
                  <a:cxn ang="0">
                    <a:pos x="2" y="76"/>
                  </a:cxn>
                  <a:cxn ang="0">
                    <a:pos x="6" y="110"/>
                  </a:cxn>
                  <a:cxn ang="0">
                    <a:pos x="10" y="144"/>
                  </a:cxn>
                  <a:cxn ang="0">
                    <a:pos x="14" y="174"/>
                  </a:cxn>
                  <a:cxn ang="0">
                    <a:pos x="22" y="204"/>
                  </a:cxn>
                  <a:cxn ang="0">
                    <a:pos x="30" y="232"/>
                  </a:cxn>
                  <a:cxn ang="0">
                    <a:pos x="40" y="258"/>
                  </a:cxn>
                  <a:cxn ang="0">
                    <a:pos x="52" y="286"/>
                  </a:cxn>
                  <a:cxn ang="0">
                    <a:pos x="66" y="312"/>
                  </a:cxn>
                  <a:cxn ang="0">
                    <a:pos x="82" y="338"/>
                  </a:cxn>
                  <a:cxn ang="0">
                    <a:pos x="100" y="362"/>
                  </a:cxn>
                  <a:cxn ang="0">
                    <a:pos x="120" y="388"/>
                  </a:cxn>
                  <a:cxn ang="0">
                    <a:pos x="142" y="416"/>
                  </a:cxn>
                  <a:cxn ang="0">
                    <a:pos x="166" y="442"/>
                  </a:cxn>
                  <a:cxn ang="0">
                    <a:pos x="194" y="470"/>
                  </a:cxn>
                  <a:cxn ang="0">
                    <a:pos x="938" y="1216"/>
                  </a:cxn>
                  <a:cxn ang="0">
                    <a:pos x="938" y="1216"/>
                  </a:cxn>
                  <a:cxn ang="0">
                    <a:pos x="976" y="1250"/>
                  </a:cxn>
                  <a:cxn ang="0">
                    <a:pos x="1016" y="1284"/>
                  </a:cxn>
                  <a:cxn ang="0">
                    <a:pos x="1058" y="1314"/>
                  </a:cxn>
                  <a:cxn ang="0">
                    <a:pos x="1102" y="1342"/>
                  </a:cxn>
                  <a:cxn ang="0">
                    <a:pos x="1102" y="1342"/>
                  </a:cxn>
                  <a:cxn ang="0">
                    <a:pos x="1078" y="1320"/>
                  </a:cxn>
                  <a:cxn ang="0">
                    <a:pos x="1058" y="1300"/>
                  </a:cxn>
                  <a:cxn ang="0">
                    <a:pos x="1038" y="1278"/>
                  </a:cxn>
                  <a:cxn ang="0">
                    <a:pos x="1022" y="1256"/>
                  </a:cxn>
                  <a:cxn ang="0">
                    <a:pos x="1006" y="1234"/>
                  </a:cxn>
                  <a:cxn ang="0">
                    <a:pos x="994" y="1210"/>
                  </a:cxn>
                  <a:cxn ang="0">
                    <a:pos x="982" y="1188"/>
                  </a:cxn>
                  <a:cxn ang="0">
                    <a:pos x="972" y="1164"/>
                  </a:cxn>
                  <a:cxn ang="0">
                    <a:pos x="964" y="1142"/>
                  </a:cxn>
                  <a:cxn ang="0">
                    <a:pos x="956" y="1118"/>
                  </a:cxn>
                  <a:cxn ang="0">
                    <a:pos x="950" y="1094"/>
                  </a:cxn>
                  <a:cxn ang="0">
                    <a:pos x="946" y="1070"/>
                  </a:cxn>
                  <a:cxn ang="0">
                    <a:pos x="940" y="1024"/>
                  </a:cxn>
                  <a:cxn ang="0">
                    <a:pos x="938" y="978"/>
                  </a:cxn>
                  <a:cxn ang="0">
                    <a:pos x="938" y="978"/>
                  </a:cxn>
                  <a:cxn ang="0">
                    <a:pos x="938" y="232"/>
                  </a:cxn>
                  <a:cxn ang="0">
                    <a:pos x="0" y="0"/>
                  </a:cxn>
                </a:cxnLst>
                <a:rect l="0" t="0" r="r" b="b"/>
                <a:pathLst>
                  <a:path w="1102" h="1342">
                    <a:moveTo>
                      <a:pt x="0" y="0"/>
                    </a:moveTo>
                    <a:lnTo>
                      <a:pt x="0" y="0"/>
                    </a:lnTo>
                    <a:lnTo>
                      <a:pt x="2" y="76"/>
                    </a:lnTo>
                    <a:lnTo>
                      <a:pt x="6" y="110"/>
                    </a:lnTo>
                    <a:lnTo>
                      <a:pt x="10" y="144"/>
                    </a:lnTo>
                    <a:lnTo>
                      <a:pt x="14" y="174"/>
                    </a:lnTo>
                    <a:lnTo>
                      <a:pt x="22" y="204"/>
                    </a:lnTo>
                    <a:lnTo>
                      <a:pt x="30" y="232"/>
                    </a:lnTo>
                    <a:lnTo>
                      <a:pt x="40" y="258"/>
                    </a:lnTo>
                    <a:lnTo>
                      <a:pt x="52" y="286"/>
                    </a:lnTo>
                    <a:lnTo>
                      <a:pt x="66" y="312"/>
                    </a:lnTo>
                    <a:lnTo>
                      <a:pt x="82" y="338"/>
                    </a:lnTo>
                    <a:lnTo>
                      <a:pt x="100" y="362"/>
                    </a:lnTo>
                    <a:lnTo>
                      <a:pt x="120" y="388"/>
                    </a:lnTo>
                    <a:lnTo>
                      <a:pt x="142" y="416"/>
                    </a:lnTo>
                    <a:lnTo>
                      <a:pt x="166" y="442"/>
                    </a:lnTo>
                    <a:lnTo>
                      <a:pt x="194" y="470"/>
                    </a:lnTo>
                    <a:lnTo>
                      <a:pt x="938" y="1216"/>
                    </a:lnTo>
                    <a:lnTo>
                      <a:pt x="938" y="1216"/>
                    </a:lnTo>
                    <a:lnTo>
                      <a:pt x="976" y="1250"/>
                    </a:lnTo>
                    <a:lnTo>
                      <a:pt x="1016" y="1284"/>
                    </a:lnTo>
                    <a:lnTo>
                      <a:pt x="1058" y="1314"/>
                    </a:lnTo>
                    <a:lnTo>
                      <a:pt x="1102" y="1342"/>
                    </a:lnTo>
                    <a:lnTo>
                      <a:pt x="1102" y="1342"/>
                    </a:lnTo>
                    <a:lnTo>
                      <a:pt x="1078" y="1320"/>
                    </a:lnTo>
                    <a:lnTo>
                      <a:pt x="1058" y="1300"/>
                    </a:lnTo>
                    <a:lnTo>
                      <a:pt x="1038" y="1278"/>
                    </a:lnTo>
                    <a:lnTo>
                      <a:pt x="1022" y="1256"/>
                    </a:lnTo>
                    <a:lnTo>
                      <a:pt x="1006" y="1234"/>
                    </a:lnTo>
                    <a:lnTo>
                      <a:pt x="994" y="1210"/>
                    </a:lnTo>
                    <a:lnTo>
                      <a:pt x="982" y="1188"/>
                    </a:lnTo>
                    <a:lnTo>
                      <a:pt x="972" y="1164"/>
                    </a:lnTo>
                    <a:lnTo>
                      <a:pt x="964" y="1142"/>
                    </a:lnTo>
                    <a:lnTo>
                      <a:pt x="956" y="1118"/>
                    </a:lnTo>
                    <a:lnTo>
                      <a:pt x="950" y="1094"/>
                    </a:lnTo>
                    <a:lnTo>
                      <a:pt x="946" y="1070"/>
                    </a:lnTo>
                    <a:lnTo>
                      <a:pt x="940" y="1024"/>
                    </a:lnTo>
                    <a:lnTo>
                      <a:pt x="938" y="978"/>
                    </a:lnTo>
                    <a:lnTo>
                      <a:pt x="938" y="978"/>
                    </a:lnTo>
                    <a:lnTo>
                      <a:pt x="938" y="232"/>
                    </a:lnTo>
                    <a:lnTo>
                      <a:pt x="0" y="0"/>
                    </a:lnTo>
                    <a:close/>
                  </a:path>
                </a:pathLst>
              </a:custGeom>
              <a:gradFill flip="none" rotWithShape="1">
                <a:gsLst>
                  <a:gs pos="37000">
                    <a:schemeClr val="bg1"/>
                  </a:gs>
                  <a:gs pos="60000">
                    <a:schemeClr val="bg1">
                      <a:alpha val="0"/>
                    </a:schemeClr>
                  </a:gs>
                </a:gsLst>
                <a:lin ang="18600000" scaled="0"/>
                <a:tileRect/>
              </a:gra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algn="l" defTabSz="914400" rtl="0" eaLnBrk="1" latinLnBrk="1" hangingPunct="1"/>
                <a:endParaRPr lang="ko-KR" altLang="en-US" sz="1800" kern="1200" dirty="0">
                  <a:solidFill>
                    <a:schemeClr val="tx1"/>
                  </a:solidFill>
                  <a:latin typeface="+mn-lt"/>
                  <a:ea typeface="+mn-ea"/>
                  <a:cs typeface="+mn-cs"/>
                </a:endParaRPr>
              </a:p>
            </p:txBody>
          </p:sp>
        </p:grpSp>
        <p:grpSp>
          <p:nvGrpSpPr>
            <p:cNvPr id="84" name="그룹 83"/>
            <p:cNvGrpSpPr/>
            <p:nvPr userDrawn="1"/>
          </p:nvGrpSpPr>
          <p:grpSpPr>
            <a:xfrm>
              <a:off x="1725042" y="982629"/>
              <a:ext cx="5348817" cy="1820400"/>
              <a:chOff x="1750443" y="982629"/>
              <a:chExt cx="5348817" cy="1820400"/>
            </a:xfrm>
          </p:grpSpPr>
          <p:sp>
            <p:nvSpPr>
              <p:cNvPr id="74" name="Freeform 17"/>
              <p:cNvSpPr>
                <a:spLocks/>
              </p:cNvSpPr>
              <p:nvPr userDrawn="1"/>
            </p:nvSpPr>
            <p:spPr bwMode="auto">
              <a:xfrm>
                <a:off x="2231985" y="1757329"/>
                <a:ext cx="4625975" cy="511175"/>
              </a:xfrm>
              <a:custGeom>
                <a:avLst/>
                <a:gdLst/>
                <a:ahLst/>
                <a:cxnLst>
                  <a:cxn ang="0">
                    <a:pos x="628" y="0"/>
                  </a:cxn>
                  <a:cxn ang="0">
                    <a:pos x="628" y="0"/>
                  </a:cxn>
                  <a:cxn ang="0">
                    <a:pos x="578" y="2"/>
                  </a:cxn>
                  <a:cxn ang="0">
                    <a:pos x="528" y="4"/>
                  </a:cxn>
                  <a:cxn ang="0">
                    <a:pos x="476" y="8"/>
                  </a:cxn>
                  <a:cxn ang="0">
                    <a:pos x="424" y="16"/>
                  </a:cxn>
                  <a:cxn ang="0">
                    <a:pos x="374" y="28"/>
                  </a:cxn>
                  <a:cxn ang="0">
                    <a:pos x="348" y="36"/>
                  </a:cxn>
                  <a:cxn ang="0">
                    <a:pos x="324" y="44"/>
                  </a:cxn>
                  <a:cxn ang="0">
                    <a:pos x="300" y="54"/>
                  </a:cxn>
                  <a:cxn ang="0">
                    <a:pos x="278" y="64"/>
                  </a:cxn>
                  <a:cxn ang="0">
                    <a:pos x="254" y="76"/>
                  </a:cxn>
                  <a:cxn ang="0">
                    <a:pos x="234" y="90"/>
                  </a:cxn>
                  <a:cxn ang="0">
                    <a:pos x="0" y="322"/>
                  </a:cxn>
                  <a:cxn ang="0">
                    <a:pos x="0" y="322"/>
                  </a:cxn>
                  <a:cxn ang="0">
                    <a:pos x="22" y="310"/>
                  </a:cxn>
                  <a:cxn ang="0">
                    <a:pos x="46" y="298"/>
                  </a:cxn>
                  <a:cxn ang="0">
                    <a:pos x="70" y="288"/>
                  </a:cxn>
                  <a:cxn ang="0">
                    <a:pos x="94" y="278"/>
                  </a:cxn>
                  <a:cxn ang="0">
                    <a:pos x="120" y="272"/>
                  </a:cxn>
                  <a:cxn ang="0">
                    <a:pos x="146" y="264"/>
                  </a:cxn>
                  <a:cxn ang="0">
                    <a:pos x="198" y="256"/>
                  </a:cxn>
                  <a:cxn ang="0">
                    <a:pos x="250" y="250"/>
                  </a:cxn>
                  <a:cxn ang="0">
                    <a:pos x="300" y="248"/>
                  </a:cxn>
                  <a:cxn ang="0">
                    <a:pos x="382" y="246"/>
                  </a:cxn>
                  <a:cxn ang="0">
                    <a:pos x="382" y="246"/>
                  </a:cxn>
                  <a:cxn ang="0">
                    <a:pos x="2812" y="250"/>
                  </a:cxn>
                  <a:cxn ang="0">
                    <a:pos x="2914" y="126"/>
                  </a:cxn>
                  <a:cxn ang="0">
                    <a:pos x="2812" y="4"/>
                  </a:cxn>
                  <a:cxn ang="0">
                    <a:pos x="628" y="0"/>
                  </a:cxn>
                </a:cxnLst>
                <a:rect l="0" t="0" r="r" b="b"/>
                <a:pathLst>
                  <a:path w="2914" h="322">
                    <a:moveTo>
                      <a:pt x="628" y="0"/>
                    </a:moveTo>
                    <a:lnTo>
                      <a:pt x="628" y="0"/>
                    </a:lnTo>
                    <a:lnTo>
                      <a:pt x="578" y="2"/>
                    </a:lnTo>
                    <a:lnTo>
                      <a:pt x="528" y="4"/>
                    </a:lnTo>
                    <a:lnTo>
                      <a:pt x="476" y="8"/>
                    </a:lnTo>
                    <a:lnTo>
                      <a:pt x="424" y="16"/>
                    </a:lnTo>
                    <a:lnTo>
                      <a:pt x="374" y="28"/>
                    </a:lnTo>
                    <a:lnTo>
                      <a:pt x="348" y="36"/>
                    </a:lnTo>
                    <a:lnTo>
                      <a:pt x="324" y="44"/>
                    </a:lnTo>
                    <a:lnTo>
                      <a:pt x="300" y="54"/>
                    </a:lnTo>
                    <a:lnTo>
                      <a:pt x="278" y="64"/>
                    </a:lnTo>
                    <a:lnTo>
                      <a:pt x="254" y="76"/>
                    </a:lnTo>
                    <a:lnTo>
                      <a:pt x="234" y="90"/>
                    </a:lnTo>
                    <a:lnTo>
                      <a:pt x="0" y="322"/>
                    </a:lnTo>
                    <a:lnTo>
                      <a:pt x="0" y="322"/>
                    </a:lnTo>
                    <a:lnTo>
                      <a:pt x="22" y="310"/>
                    </a:lnTo>
                    <a:lnTo>
                      <a:pt x="46" y="298"/>
                    </a:lnTo>
                    <a:lnTo>
                      <a:pt x="70" y="288"/>
                    </a:lnTo>
                    <a:lnTo>
                      <a:pt x="94" y="278"/>
                    </a:lnTo>
                    <a:lnTo>
                      <a:pt x="120" y="272"/>
                    </a:lnTo>
                    <a:lnTo>
                      <a:pt x="146" y="264"/>
                    </a:lnTo>
                    <a:lnTo>
                      <a:pt x="198" y="256"/>
                    </a:lnTo>
                    <a:lnTo>
                      <a:pt x="250" y="250"/>
                    </a:lnTo>
                    <a:lnTo>
                      <a:pt x="300" y="248"/>
                    </a:lnTo>
                    <a:lnTo>
                      <a:pt x="382" y="246"/>
                    </a:lnTo>
                    <a:lnTo>
                      <a:pt x="382" y="246"/>
                    </a:lnTo>
                    <a:lnTo>
                      <a:pt x="2812" y="250"/>
                    </a:lnTo>
                    <a:lnTo>
                      <a:pt x="2914" y="126"/>
                    </a:lnTo>
                    <a:lnTo>
                      <a:pt x="2812" y="4"/>
                    </a:lnTo>
                    <a:lnTo>
                      <a:pt x="628" y="0"/>
                    </a:lnTo>
                    <a:close/>
                  </a:path>
                </a:pathLst>
              </a:custGeom>
              <a:solidFill>
                <a:schemeClr val="accent3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75" name="Freeform 18"/>
              <p:cNvSpPr>
                <a:spLocks/>
              </p:cNvSpPr>
              <p:nvPr userDrawn="1"/>
            </p:nvSpPr>
            <p:spPr bwMode="auto">
              <a:xfrm>
                <a:off x="2952710" y="982629"/>
                <a:ext cx="4146550" cy="568325"/>
              </a:xfrm>
              <a:custGeom>
                <a:avLst/>
                <a:gdLst/>
                <a:ahLst/>
                <a:cxnLst>
                  <a:cxn ang="0">
                    <a:pos x="696" y="0"/>
                  </a:cxn>
                  <a:cxn ang="0">
                    <a:pos x="696" y="0"/>
                  </a:cxn>
                  <a:cxn ang="0">
                    <a:pos x="656" y="0"/>
                  </a:cxn>
                  <a:cxn ang="0">
                    <a:pos x="616" y="4"/>
                  </a:cxn>
                  <a:cxn ang="0">
                    <a:pos x="576" y="8"/>
                  </a:cxn>
                  <a:cxn ang="0">
                    <a:pos x="536" y="16"/>
                  </a:cxn>
                  <a:cxn ang="0">
                    <a:pos x="498" y="24"/>
                  </a:cxn>
                  <a:cxn ang="0">
                    <a:pos x="460" y="34"/>
                  </a:cxn>
                  <a:cxn ang="0">
                    <a:pos x="422" y="48"/>
                  </a:cxn>
                  <a:cxn ang="0">
                    <a:pos x="384" y="62"/>
                  </a:cxn>
                  <a:cxn ang="0">
                    <a:pos x="348" y="78"/>
                  </a:cxn>
                  <a:cxn ang="0">
                    <a:pos x="312" y="96"/>
                  </a:cxn>
                  <a:cxn ang="0">
                    <a:pos x="278" y="116"/>
                  </a:cxn>
                  <a:cxn ang="0">
                    <a:pos x="244" y="136"/>
                  </a:cxn>
                  <a:cxn ang="0">
                    <a:pos x="210" y="160"/>
                  </a:cxn>
                  <a:cxn ang="0">
                    <a:pos x="178" y="184"/>
                  </a:cxn>
                  <a:cxn ang="0">
                    <a:pos x="148" y="210"/>
                  </a:cxn>
                  <a:cxn ang="0">
                    <a:pos x="120" y="238"/>
                  </a:cxn>
                  <a:cxn ang="0">
                    <a:pos x="0" y="358"/>
                  </a:cxn>
                  <a:cxn ang="0">
                    <a:pos x="0" y="358"/>
                  </a:cxn>
                  <a:cxn ang="0">
                    <a:pos x="50" y="326"/>
                  </a:cxn>
                  <a:cxn ang="0">
                    <a:pos x="100" y="302"/>
                  </a:cxn>
                  <a:cxn ang="0">
                    <a:pos x="148" y="282"/>
                  </a:cxn>
                  <a:cxn ang="0">
                    <a:pos x="194" y="268"/>
                  </a:cxn>
                  <a:cxn ang="0">
                    <a:pos x="238" y="256"/>
                  </a:cxn>
                  <a:cxn ang="0">
                    <a:pos x="280" y="250"/>
                  </a:cxn>
                  <a:cxn ang="0">
                    <a:pos x="322" y="246"/>
                  </a:cxn>
                  <a:cxn ang="0">
                    <a:pos x="362" y="246"/>
                  </a:cxn>
                  <a:cxn ang="0">
                    <a:pos x="362" y="246"/>
                  </a:cxn>
                  <a:cxn ang="0">
                    <a:pos x="2510" y="246"/>
                  </a:cxn>
                  <a:cxn ang="0">
                    <a:pos x="2612" y="122"/>
                  </a:cxn>
                  <a:cxn ang="0">
                    <a:pos x="2510" y="0"/>
                  </a:cxn>
                  <a:cxn ang="0">
                    <a:pos x="696" y="0"/>
                  </a:cxn>
                </a:cxnLst>
                <a:rect l="0" t="0" r="r" b="b"/>
                <a:pathLst>
                  <a:path w="2612" h="358">
                    <a:moveTo>
                      <a:pt x="696" y="0"/>
                    </a:moveTo>
                    <a:lnTo>
                      <a:pt x="696" y="0"/>
                    </a:lnTo>
                    <a:lnTo>
                      <a:pt x="656" y="0"/>
                    </a:lnTo>
                    <a:lnTo>
                      <a:pt x="616" y="4"/>
                    </a:lnTo>
                    <a:lnTo>
                      <a:pt x="576" y="8"/>
                    </a:lnTo>
                    <a:lnTo>
                      <a:pt x="536" y="16"/>
                    </a:lnTo>
                    <a:lnTo>
                      <a:pt x="498" y="24"/>
                    </a:lnTo>
                    <a:lnTo>
                      <a:pt x="460" y="34"/>
                    </a:lnTo>
                    <a:lnTo>
                      <a:pt x="422" y="48"/>
                    </a:lnTo>
                    <a:lnTo>
                      <a:pt x="384" y="62"/>
                    </a:lnTo>
                    <a:lnTo>
                      <a:pt x="348" y="78"/>
                    </a:lnTo>
                    <a:lnTo>
                      <a:pt x="312" y="96"/>
                    </a:lnTo>
                    <a:lnTo>
                      <a:pt x="278" y="116"/>
                    </a:lnTo>
                    <a:lnTo>
                      <a:pt x="244" y="136"/>
                    </a:lnTo>
                    <a:lnTo>
                      <a:pt x="210" y="160"/>
                    </a:lnTo>
                    <a:lnTo>
                      <a:pt x="178" y="184"/>
                    </a:lnTo>
                    <a:lnTo>
                      <a:pt x="148" y="210"/>
                    </a:lnTo>
                    <a:lnTo>
                      <a:pt x="120" y="238"/>
                    </a:lnTo>
                    <a:lnTo>
                      <a:pt x="0" y="358"/>
                    </a:lnTo>
                    <a:lnTo>
                      <a:pt x="0" y="358"/>
                    </a:lnTo>
                    <a:lnTo>
                      <a:pt x="50" y="326"/>
                    </a:lnTo>
                    <a:lnTo>
                      <a:pt x="100" y="302"/>
                    </a:lnTo>
                    <a:lnTo>
                      <a:pt x="148" y="282"/>
                    </a:lnTo>
                    <a:lnTo>
                      <a:pt x="194" y="268"/>
                    </a:lnTo>
                    <a:lnTo>
                      <a:pt x="238" y="256"/>
                    </a:lnTo>
                    <a:lnTo>
                      <a:pt x="280" y="250"/>
                    </a:lnTo>
                    <a:lnTo>
                      <a:pt x="322" y="246"/>
                    </a:lnTo>
                    <a:lnTo>
                      <a:pt x="362" y="246"/>
                    </a:lnTo>
                    <a:lnTo>
                      <a:pt x="362" y="246"/>
                    </a:lnTo>
                    <a:lnTo>
                      <a:pt x="2510" y="246"/>
                    </a:lnTo>
                    <a:lnTo>
                      <a:pt x="2612" y="122"/>
                    </a:lnTo>
                    <a:lnTo>
                      <a:pt x="2510" y="0"/>
                    </a:lnTo>
                    <a:lnTo>
                      <a:pt x="696" y="0"/>
                    </a:lnTo>
                    <a:close/>
                  </a:path>
                </a:pathLst>
              </a:custGeom>
              <a:solidFill>
                <a:schemeClr val="accent1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76" name="Freeform 19"/>
              <p:cNvSpPr>
                <a:spLocks/>
              </p:cNvSpPr>
              <p:nvPr userDrawn="1"/>
            </p:nvSpPr>
            <p:spPr bwMode="auto">
              <a:xfrm>
                <a:off x="2574885" y="1373154"/>
                <a:ext cx="4121150" cy="555625"/>
              </a:xfrm>
              <a:custGeom>
                <a:avLst/>
                <a:gdLst/>
                <a:ahLst/>
                <a:cxnLst>
                  <a:cxn ang="0">
                    <a:pos x="236" y="114"/>
                  </a:cxn>
                  <a:cxn ang="0">
                    <a:pos x="0" y="350"/>
                  </a:cxn>
                  <a:cxn ang="0">
                    <a:pos x="0" y="350"/>
                  </a:cxn>
                  <a:cxn ang="0">
                    <a:pos x="30" y="328"/>
                  </a:cxn>
                  <a:cxn ang="0">
                    <a:pos x="62" y="308"/>
                  </a:cxn>
                  <a:cxn ang="0">
                    <a:pos x="98" y="292"/>
                  </a:cxn>
                  <a:cxn ang="0">
                    <a:pos x="134" y="278"/>
                  </a:cxn>
                  <a:cxn ang="0">
                    <a:pos x="172" y="268"/>
                  </a:cxn>
                  <a:cxn ang="0">
                    <a:pos x="212" y="260"/>
                  </a:cxn>
                  <a:cxn ang="0">
                    <a:pos x="252" y="254"/>
                  </a:cxn>
                  <a:cxn ang="0">
                    <a:pos x="292" y="248"/>
                  </a:cxn>
                  <a:cxn ang="0">
                    <a:pos x="330" y="246"/>
                  </a:cxn>
                  <a:cxn ang="0">
                    <a:pos x="368" y="244"/>
                  </a:cxn>
                  <a:cxn ang="0">
                    <a:pos x="440" y="244"/>
                  </a:cxn>
                  <a:cxn ang="0">
                    <a:pos x="548" y="246"/>
                  </a:cxn>
                  <a:cxn ang="0">
                    <a:pos x="548" y="246"/>
                  </a:cxn>
                  <a:cxn ang="0">
                    <a:pos x="2494" y="246"/>
                  </a:cxn>
                  <a:cxn ang="0">
                    <a:pos x="2596" y="122"/>
                  </a:cxn>
                  <a:cxn ang="0">
                    <a:pos x="2494" y="0"/>
                  </a:cxn>
                  <a:cxn ang="0">
                    <a:pos x="564" y="0"/>
                  </a:cxn>
                  <a:cxn ang="0">
                    <a:pos x="564" y="0"/>
                  </a:cxn>
                  <a:cxn ang="0">
                    <a:pos x="512" y="2"/>
                  </a:cxn>
                  <a:cxn ang="0">
                    <a:pos x="464" y="6"/>
                  </a:cxn>
                  <a:cxn ang="0">
                    <a:pos x="420" y="16"/>
                  </a:cxn>
                  <a:cxn ang="0">
                    <a:pos x="380" y="28"/>
                  </a:cxn>
                  <a:cxn ang="0">
                    <a:pos x="342" y="44"/>
                  </a:cxn>
                  <a:cxn ang="0">
                    <a:pos x="306" y="64"/>
                  </a:cxn>
                  <a:cxn ang="0">
                    <a:pos x="270" y="88"/>
                  </a:cxn>
                  <a:cxn ang="0">
                    <a:pos x="236" y="114"/>
                  </a:cxn>
                  <a:cxn ang="0">
                    <a:pos x="236" y="114"/>
                  </a:cxn>
                </a:cxnLst>
                <a:rect l="0" t="0" r="r" b="b"/>
                <a:pathLst>
                  <a:path w="2596" h="350">
                    <a:moveTo>
                      <a:pt x="236" y="114"/>
                    </a:moveTo>
                    <a:lnTo>
                      <a:pt x="0" y="350"/>
                    </a:lnTo>
                    <a:lnTo>
                      <a:pt x="0" y="350"/>
                    </a:lnTo>
                    <a:lnTo>
                      <a:pt x="30" y="328"/>
                    </a:lnTo>
                    <a:lnTo>
                      <a:pt x="62" y="308"/>
                    </a:lnTo>
                    <a:lnTo>
                      <a:pt x="98" y="292"/>
                    </a:lnTo>
                    <a:lnTo>
                      <a:pt x="134" y="278"/>
                    </a:lnTo>
                    <a:lnTo>
                      <a:pt x="172" y="268"/>
                    </a:lnTo>
                    <a:lnTo>
                      <a:pt x="212" y="260"/>
                    </a:lnTo>
                    <a:lnTo>
                      <a:pt x="252" y="254"/>
                    </a:lnTo>
                    <a:lnTo>
                      <a:pt x="292" y="248"/>
                    </a:lnTo>
                    <a:lnTo>
                      <a:pt x="330" y="246"/>
                    </a:lnTo>
                    <a:lnTo>
                      <a:pt x="368" y="244"/>
                    </a:lnTo>
                    <a:lnTo>
                      <a:pt x="440" y="244"/>
                    </a:lnTo>
                    <a:lnTo>
                      <a:pt x="548" y="246"/>
                    </a:lnTo>
                    <a:lnTo>
                      <a:pt x="548" y="246"/>
                    </a:lnTo>
                    <a:lnTo>
                      <a:pt x="2494" y="246"/>
                    </a:lnTo>
                    <a:lnTo>
                      <a:pt x="2596" y="122"/>
                    </a:lnTo>
                    <a:lnTo>
                      <a:pt x="2494" y="0"/>
                    </a:lnTo>
                    <a:lnTo>
                      <a:pt x="564" y="0"/>
                    </a:lnTo>
                    <a:lnTo>
                      <a:pt x="564" y="0"/>
                    </a:lnTo>
                    <a:lnTo>
                      <a:pt x="512" y="2"/>
                    </a:lnTo>
                    <a:lnTo>
                      <a:pt x="464" y="6"/>
                    </a:lnTo>
                    <a:lnTo>
                      <a:pt x="420" y="16"/>
                    </a:lnTo>
                    <a:lnTo>
                      <a:pt x="380" y="28"/>
                    </a:lnTo>
                    <a:lnTo>
                      <a:pt x="342" y="44"/>
                    </a:lnTo>
                    <a:lnTo>
                      <a:pt x="306" y="64"/>
                    </a:lnTo>
                    <a:lnTo>
                      <a:pt x="270" y="88"/>
                    </a:lnTo>
                    <a:lnTo>
                      <a:pt x="236" y="114"/>
                    </a:lnTo>
                    <a:lnTo>
                      <a:pt x="236" y="114"/>
                    </a:ln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77" name="Freeform 20"/>
              <p:cNvSpPr>
                <a:spLocks/>
              </p:cNvSpPr>
              <p:nvPr userDrawn="1"/>
            </p:nvSpPr>
            <p:spPr bwMode="auto">
              <a:xfrm>
                <a:off x="1758910" y="2147854"/>
                <a:ext cx="4775200" cy="654050"/>
              </a:xfrm>
              <a:custGeom>
                <a:avLst/>
                <a:gdLst/>
                <a:ahLst/>
                <a:cxnLst>
                  <a:cxn ang="0">
                    <a:pos x="298" y="76"/>
                  </a:cxn>
                  <a:cxn ang="0">
                    <a:pos x="126" y="250"/>
                  </a:cxn>
                  <a:cxn ang="0">
                    <a:pos x="126" y="250"/>
                  </a:cxn>
                  <a:cxn ang="0">
                    <a:pos x="90" y="288"/>
                  </a:cxn>
                  <a:cxn ang="0">
                    <a:pos x="58" y="328"/>
                  </a:cxn>
                  <a:cxn ang="0">
                    <a:pos x="28" y="370"/>
                  </a:cxn>
                  <a:cxn ang="0">
                    <a:pos x="0" y="412"/>
                  </a:cxn>
                  <a:cxn ang="0">
                    <a:pos x="0" y="412"/>
                  </a:cxn>
                  <a:cxn ang="0">
                    <a:pos x="20" y="390"/>
                  </a:cxn>
                  <a:cxn ang="0">
                    <a:pos x="42" y="368"/>
                  </a:cxn>
                  <a:cxn ang="0">
                    <a:pos x="64" y="350"/>
                  </a:cxn>
                  <a:cxn ang="0">
                    <a:pos x="86" y="332"/>
                  </a:cxn>
                  <a:cxn ang="0">
                    <a:pos x="108" y="318"/>
                  </a:cxn>
                  <a:cxn ang="0">
                    <a:pos x="130" y="304"/>
                  </a:cxn>
                  <a:cxn ang="0">
                    <a:pos x="154" y="292"/>
                  </a:cxn>
                  <a:cxn ang="0">
                    <a:pos x="176" y="282"/>
                  </a:cxn>
                  <a:cxn ang="0">
                    <a:pos x="200" y="274"/>
                  </a:cxn>
                  <a:cxn ang="0">
                    <a:pos x="224" y="266"/>
                  </a:cxn>
                  <a:cxn ang="0">
                    <a:pos x="248" y="262"/>
                  </a:cxn>
                  <a:cxn ang="0">
                    <a:pos x="270" y="256"/>
                  </a:cxn>
                  <a:cxn ang="0">
                    <a:pos x="318" y="252"/>
                  </a:cxn>
                  <a:cxn ang="0">
                    <a:pos x="364" y="250"/>
                  </a:cxn>
                  <a:cxn ang="0">
                    <a:pos x="364" y="250"/>
                  </a:cxn>
                  <a:cxn ang="0">
                    <a:pos x="1110" y="250"/>
                  </a:cxn>
                  <a:cxn ang="0">
                    <a:pos x="2908" y="250"/>
                  </a:cxn>
                  <a:cxn ang="0">
                    <a:pos x="3008" y="126"/>
                  </a:cxn>
                  <a:cxn ang="0">
                    <a:pos x="2908" y="4"/>
                  </a:cxn>
                  <a:cxn ang="0">
                    <a:pos x="2908" y="4"/>
                  </a:cxn>
                  <a:cxn ang="0">
                    <a:pos x="680" y="0"/>
                  </a:cxn>
                  <a:cxn ang="0">
                    <a:pos x="680" y="0"/>
                  </a:cxn>
                  <a:cxn ang="0">
                    <a:pos x="598" y="2"/>
                  </a:cxn>
                  <a:cxn ang="0">
                    <a:pos x="548" y="4"/>
                  </a:cxn>
                  <a:cxn ang="0">
                    <a:pos x="496" y="10"/>
                  </a:cxn>
                  <a:cxn ang="0">
                    <a:pos x="444" y="18"/>
                  </a:cxn>
                  <a:cxn ang="0">
                    <a:pos x="418" y="26"/>
                  </a:cxn>
                  <a:cxn ang="0">
                    <a:pos x="392" y="32"/>
                  </a:cxn>
                  <a:cxn ang="0">
                    <a:pos x="368" y="42"/>
                  </a:cxn>
                  <a:cxn ang="0">
                    <a:pos x="344" y="52"/>
                  </a:cxn>
                  <a:cxn ang="0">
                    <a:pos x="320" y="64"/>
                  </a:cxn>
                  <a:cxn ang="0">
                    <a:pos x="298" y="76"/>
                  </a:cxn>
                  <a:cxn ang="0">
                    <a:pos x="298" y="76"/>
                  </a:cxn>
                </a:cxnLst>
                <a:rect l="0" t="0" r="r" b="b"/>
                <a:pathLst>
                  <a:path w="3008" h="412">
                    <a:moveTo>
                      <a:pt x="298" y="76"/>
                    </a:moveTo>
                    <a:lnTo>
                      <a:pt x="126" y="250"/>
                    </a:lnTo>
                    <a:lnTo>
                      <a:pt x="126" y="250"/>
                    </a:lnTo>
                    <a:lnTo>
                      <a:pt x="90" y="288"/>
                    </a:lnTo>
                    <a:lnTo>
                      <a:pt x="58" y="328"/>
                    </a:lnTo>
                    <a:lnTo>
                      <a:pt x="28" y="370"/>
                    </a:lnTo>
                    <a:lnTo>
                      <a:pt x="0" y="412"/>
                    </a:lnTo>
                    <a:lnTo>
                      <a:pt x="0" y="412"/>
                    </a:lnTo>
                    <a:lnTo>
                      <a:pt x="20" y="390"/>
                    </a:lnTo>
                    <a:lnTo>
                      <a:pt x="42" y="368"/>
                    </a:lnTo>
                    <a:lnTo>
                      <a:pt x="64" y="350"/>
                    </a:lnTo>
                    <a:lnTo>
                      <a:pt x="86" y="332"/>
                    </a:lnTo>
                    <a:lnTo>
                      <a:pt x="108" y="318"/>
                    </a:lnTo>
                    <a:lnTo>
                      <a:pt x="130" y="304"/>
                    </a:lnTo>
                    <a:lnTo>
                      <a:pt x="154" y="292"/>
                    </a:lnTo>
                    <a:lnTo>
                      <a:pt x="176" y="282"/>
                    </a:lnTo>
                    <a:lnTo>
                      <a:pt x="200" y="274"/>
                    </a:lnTo>
                    <a:lnTo>
                      <a:pt x="224" y="266"/>
                    </a:lnTo>
                    <a:lnTo>
                      <a:pt x="248" y="262"/>
                    </a:lnTo>
                    <a:lnTo>
                      <a:pt x="270" y="256"/>
                    </a:lnTo>
                    <a:lnTo>
                      <a:pt x="318" y="252"/>
                    </a:lnTo>
                    <a:lnTo>
                      <a:pt x="364" y="250"/>
                    </a:lnTo>
                    <a:lnTo>
                      <a:pt x="364" y="250"/>
                    </a:lnTo>
                    <a:lnTo>
                      <a:pt x="1110" y="250"/>
                    </a:lnTo>
                    <a:lnTo>
                      <a:pt x="2908" y="250"/>
                    </a:lnTo>
                    <a:lnTo>
                      <a:pt x="3008" y="126"/>
                    </a:lnTo>
                    <a:lnTo>
                      <a:pt x="2908" y="4"/>
                    </a:lnTo>
                    <a:lnTo>
                      <a:pt x="2908" y="4"/>
                    </a:lnTo>
                    <a:lnTo>
                      <a:pt x="680" y="0"/>
                    </a:lnTo>
                    <a:lnTo>
                      <a:pt x="680" y="0"/>
                    </a:lnTo>
                    <a:lnTo>
                      <a:pt x="598" y="2"/>
                    </a:lnTo>
                    <a:lnTo>
                      <a:pt x="548" y="4"/>
                    </a:lnTo>
                    <a:lnTo>
                      <a:pt x="496" y="10"/>
                    </a:lnTo>
                    <a:lnTo>
                      <a:pt x="444" y="18"/>
                    </a:lnTo>
                    <a:lnTo>
                      <a:pt x="418" y="26"/>
                    </a:lnTo>
                    <a:lnTo>
                      <a:pt x="392" y="32"/>
                    </a:lnTo>
                    <a:lnTo>
                      <a:pt x="368" y="42"/>
                    </a:lnTo>
                    <a:lnTo>
                      <a:pt x="344" y="52"/>
                    </a:lnTo>
                    <a:lnTo>
                      <a:pt x="320" y="64"/>
                    </a:lnTo>
                    <a:lnTo>
                      <a:pt x="298" y="76"/>
                    </a:lnTo>
                    <a:lnTo>
                      <a:pt x="298" y="76"/>
                    </a:lnTo>
                    <a:close/>
                  </a:path>
                </a:pathLst>
              </a:custGeom>
              <a:solidFill>
                <a:schemeClr val="accent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81" name="Freeform 21"/>
              <p:cNvSpPr>
                <a:spLocks/>
              </p:cNvSpPr>
              <p:nvPr userDrawn="1"/>
            </p:nvSpPr>
            <p:spPr bwMode="auto">
              <a:xfrm>
                <a:off x="1750443" y="983754"/>
                <a:ext cx="2298700" cy="1819275"/>
              </a:xfrm>
              <a:custGeom>
                <a:avLst/>
                <a:gdLst/>
                <a:ahLst/>
                <a:cxnLst>
                  <a:cxn ang="0">
                    <a:pos x="1448" y="0"/>
                  </a:cxn>
                  <a:cxn ang="0">
                    <a:pos x="1448" y="0"/>
                  </a:cxn>
                  <a:cxn ang="0">
                    <a:pos x="1408" y="0"/>
                  </a:cxn>
                  <a:cxn ang="0">
                    <a:pos x="1368" y="4"/>
                  </a:cxn>
                  <a:cxn ang="0">
                    <a:pos x="1328" y="8"/>
                  </a:cxn>
                  <a:cxn ang="0">
                    <a:pos x="1288" y="16"/>
                  </a:cxn>
                  <a:cxn ang="0">
                    <a:pos x="1250" y="24"/>
                  </a:cxn>
                  <a:cxn ang="0">
                    <a:pos x="1210" y="34"/>
                  </a:cxn>
                  <a:cxn ang="0">
                    <a:pos x="1174" y="48"/>
                  </a:cxn>
                  <a:cxn ang="0">
                    <a:pos x="1136" y="62"/>
                  </a:cxn>
                  <a:cxn ang="0">
                    <a:pos x="1100" y="78"/>
                  </a:cxn>
                  <a:cxn ang="0">
                    <a:pos x="1064" y="96"/>
                  </a:cxn>
                  <a:cxn ang="0">
                    <a:pos x="1030" y="116"/>
                  </a:cxn>
                  <a:cxn ang="0">
                    <a:pos x="996" y="136"/>
                  </a:cxn>
                  <a:cxn ang="0">
                    <a:pos x="962" y="160"/>
                  </a:cxn>
                  <a:cxn ang="0">
                    <a:pos x="930" y="184"/>
                  </a:cxn>
                  <a:cxn ang="0">
                    <a:pos x="900" y="210"/>
                  </a:cxn>
                  <a:cxn ang="0">
                    <a:pos x="870" y="238"/>
                  </a:cxn>
                  <a:cxn ang="0">
                    <a:pos x="126" y="984"/>
                  </a:cxn>
                  <a:cxn ang="0">
                    <a:pos x="126" y="984"/>
                  </a:cxn>
                  <a:cxn ang="0">
                    <a:pos x="90" y="1022"/>
                  </a:cxn>
                  <a:cxn ang="0">
                    <a:pos x="58" y="1062"/>
                  </a:cxn>
                  <a:cxn ang="0">
                    <a:pos x="28" y="1104"/>
                  </a:cxn>
                  <a:cxn ang="0">
                    <a:pos x="0" y="1146"/>
                  </a:cxn>
                  <a:cxn ang="0">
                    <a:pos x="0" y="1146"/>
                  </a:cxn>
                  <a:cxn ang="0">
                    <a:pos x="20" y="1124"/>
                  </a:cxn>
                  <a:cxn ang="0">
                    <a:pos x="42" y="1102"/>
                  </a:cxn>
                  <a:cxn ang="0">
                    <a:pos x="64" y="1084"/>
                  </a:cxn>
                  <a:cxn ang="0">
                    <a:pos x="86" y="1066"/>
                  </a:cxn>
                  <a:cxn ang="0">
                    <a:pos x="108" y="1052"/>
                  </a:cxn>
                  <a:cxn ang="0">
                    <a:pos x="130" y="1038"/>
                  </a:cxn>
                  <a:cxn ang="0">
                    <a:pos x="154" y="1026"/>
                  </a:cxn>
                  <a:cxn ang="0">
                    <a:pos x="176" y="1016"/>
                  </a:cxn>
                  <a:cxn ang="0">
                    <a:pos x="200" y="1008"/>
                  </a:cxn>
                  <a:cxn ang="0">
                    <a:pos x="224" y="1000"/>
                  </a:cxn>
                  <a:cxn ang="0">
                    <a:pos x="248" y="996"/>
                  </a:cxn>
                  <a:cxn ang="0">
                    <a:pos x="270" y="990"/>
                  </a:cxn>
                  <a:cxn ang="0">
                    <a:pos x="318" y="986"/>
                  </a:cxn>
                  <a:cxn ang="0">
                    <a:pos x="364" y="984"/>
                  </a:cxn>
                  <a:cxn ang="0">
                    <a:pos x="364" y="984"/>
                  </a:cxn>
                  <a:cxn ang="0">
                    <a:pos x="1110" y="984"/>
                  </a:cxn>
                  <a:cxn ang="0">
                    <a:pos x="1448" y="0"/>
                  </a:cxn>
                </a:cxnLst>
                <a:rect l="0" t="0" r="r" b="b"/>
                <a:pathLst>
                  <a:path w="1448" h="1146">
                    <a:moveTo>
                      <a:pt x="1448" y="0"/>
                    </a:moveTo>
                    <a:lnTo>
                      <a:pt x="1448" y="0"/>
                    </a:lnTo>
                    <a:lnTo>
                      <a:pt x="1408" y="0"/>
                    </a:lnTo>
                    <a:lnTo>
                      <a:pt x="1368" y="4"/>
                    </a:lnTo>
                    <a:lnTo>
                      <a:pt x="1328" y="8"/>
                    </a:lnTo>
                    <a:lnTo>
                      <a:pt x="1288" y="16"/>
                    </a:lnTo>
                    <a:lnTo>
                      <a:pt x="1250" y="24"/>
                    </a:lnTo>
                    <a:lnTo>
                      <a:pt x="1210" y="34"/>
                    </a:lnTo>
                    <a:lnTo>
                      <a:pt x="1174" y="48"/>
                    </a:lnTo>
                    <a:lnTo>
                      <a:pt x="1136" y="62"/>
                    </a:lnTo>
                    <a:lnTo>
                      <a:pt x="1100" y="78"/>
                    </a:lnTo>
                    <a:lnTo>
                      <a:pt x="1064" y="96"/>
                    </a:lnTo>
                    <a:lnTo>
                      <a:pt x="1030" y="116"/>
                    </a:lnTo>
                    <a:lnTo>
                      <a:pt x="996" y="136"/>
                    </a:lnTo>
                    <a:lnTo>
                      <a:pt x="962" y="160"/>
                    </a:lnTo>
                    <a:lnTo>
                      <a:pt x="930" y="184"/>
                    </a:lnTo>
                    <a:lnTo>
                      <a:pt x="900" y="210"/>
                    </a:lnTo>
                    <a:lnTo>
                      <a:pt x="870" y="238"/>
                    </a:lnTo>
                    <a:lnTo>
                      <a:pt x="126" y="984"/>
                    </a:lnTo>
                    <a:lnTo>
                      <a:pt x="126" y="984"/>
                    </a:lnTo>
                    <a:lnTo>
                      <a:pt x="90" y="1022"/>
                    </a:lnTo>
                    <a:lnTo>
                      <a:pt x="58" y="1062"/>
                    </a:lnTo>
                    <a:lnTo>
                      <a:pt x="28" y="1104"/>
                    </a:lnTo>
                    <a:lnTo>
                      <a:pt x="0" y="1146"/>
                    </a:lnTo>
                    <a:lnTo>
                      <a:pt x="0" y="1146"/>
                    </a:lnTo>
                    <a:lnTo>
                      <a:pt x="20" y="1124"/>
                    </a:lnTo>
                    <a:lnTo>
                      <a:pt x="42" y="1102"/>
                    </a:lnTo>
                    <a:lnTo>
                      <a:pt x="64" y="1084"/>
                    </a:lnTo>
                    <a:lnTo>
                      <a:pt x="86" y="1066"/>
                    </a:lnTo>
                    <a:lnTo>
                      <a:pt x="108" y="1052"/>
                    </a:lnTo>
                    <a:lnTo>
                      <a:pt x="130" y="1038"/>
                    </a:lnTo>
                    <a:lnTo>
                      <a:pt x="154" y="1026"/>
                    </a:lnTo>
                    <a:lnTo>
                      <a:pt x="176" y="1016"/>
                    </a:lnTo>
                    <a:lnTo>
                      <a:pt x="200" y="1008"/>
                    </a:lnTo>
                    <a:lnTo>
                      <a:pt x="224" y="1000"/>
                    </a:lnTo>
                    <a:lnTo>
                      <a:pt x="248" y="996"/>
                    </a:lnTo>
                    <a:lnTo>
                      <a:pt x="270" y="990"/>
                    </a:lnTo>
                    <a:lnTo>
                      <a:pt x="318" y="986"/>
                    </a:lnTo>
                    <a:lnTo>
                      <a:pt x="364" y="984"/>
                    </a:lnTo>
                    <a:lnTo>
                      <a:pt x="364" y="984"/>
                    </a:lnTo>
                    <a:lnTo>
                      <a:pt x="1110" y="984"/>
                    </a:lnTo>
                    <a:lnTo>
                      <a:pt x="1448" y="0"/>
                    </a:lnTo>
                    <a:close/>
                  </a:path>
                </a:pathLst>
              </a:custGeom>
              <a:gradFill flip="none" rotWithShape="1">
                <a:gsLst>
                  <a:gs pos="37000">
                    <a:schemeClr val="bg1"/>
                  </a:gs>
                  <a:gs pos="60000">
                    <a:schemeClr val="bg1">
                      <a:alpha val="0"/>
                    </a:schemeClr>
                  </a:gs>
                </a:gsLst>
                <a:lin ang="2400000" scaled="0"/>
                <a:tileRect/>
              </a:gra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</p:grpSp>
        <p:pic>
          <p:nvPicPr>
            <p:cNvPr id="106" name="그림 105" descr="Untitled-11.png"/>
            <p:cNvPicPr>
              <a:picLocks noChangeAspect="1"/>
            </p:cNvPicPr>
            <p:nvPr userDrawn="1"/>
          </p:nvPicPr>
          <p:blipFill>
            <a:blip r:embed="rId2"/>
            <a:stretch>
              <a:fillRect/>
            </a:stretch>
          </p:blipFill>
          <p:spPr>
            <a:xfrm>
              <a:off x="4190468" y="3989919"/>
              <a:ext cx="1128152" cy="2223123"/>
            </a:xfrm>
            <a:prstGeom prst="rect">
              <a:avLst/>
            </a:prstGeom>
          </p:spPr>
        </p:pic>
      </p:grpSp>
      <p:grpSp>
        <p:nvGrpSpPr>
          <p:cNvPr id="42" name="그룹 41"/>
          <p:cNvGrpSpPr/>
          <p:nvPr userDrawn="1"/>
        </p:nvGrpSpPr>
        <p:grpSpPr>
          <a:xfrm>
            <a:off x="4791078" y="4232286"/>
            <a:ext cx="965208" cy="1422415"/>
            <a:chOff x="4791078" y="4232286"/>
            <a:chExt cx="965208" cy="1422415"/>
          </a:xfrm>
        </p:grpSpPr>
        <p:grpSp>
          <p:nvGrpSpPr>
            <p:cNvPr id="86" name="그룹 85"/>
            <p:cNvGrpSpPr/>
            <p:nvPr userDrawn="1"/>
          </p:nvGrpSpPr>
          <p:grpSpPr>
            <a:xfrm>
              <a:off x="5375286" y="4232286"/>
              <a:ext cx="381000" cy="190500"/>
              <a:chOff x="7027863" y="4100513"/>
              <a:chExt cx="381000" cy="190500"/>
            </a:xfrm>
            <a:solidFill>
              <a:schemeClr val="accent4"/>
            </a:solidFill>
          </p:grpSpPr>
          <p:sp>
            <p:nvSpPr>
              <p:cNvPr id="87" name="Freeform 23"/>
              <p:cNvSpPr>
                <a:spLocks/>
              </p:cNvSpPr>
              <p:nvPr userDrawn="1"/>
            </p:nvSpPr>
            <p:spPr bwMode="auto">
              <a:xfrm>
                <a:off x="7310438" y="4122738"/>
                <a:ext cx="82550" cy="79375"/>
              </a:xfrm>
              <a:custGeom>
                <a:avLst/>
                <a:gdLst/>
                <a:ahLst/>
                <a:cxnLst>
                  <a:cxn ang="0">
                    <a:pos x="26" y="50"/>
                  </a:cxn>
                  <a:cxn ang="0">
                    <a:pos x="26" y="50"/>
                  </a:cxn>
                  <a:cxn ang="0">
                    <a:pos x="36" y="48"/>
                  </a:cxn>
                  <a:cxn ang="0">
                    <a:pos x="44" y="42"/>
                  </a:cxn>
                  <a:cxn ang="0">
                    <a:pos x="50" y="34"/>
                  </a:cxn>
                  <a:cxn ang="0">
                    <a:pos x="52" y="24"/>
                  </a:cxn>
                  <a:cxn ang="0">
                    <a:pos x="52" y="24"/>
                  </a:cxn>
                  <a:cxn ang="0">
                    <a:pos x="50" y="14"/>
                  </a:cxn>
                  <a:cxn ang="0">
                    <a:pos x="44" y="6"/>
                  </a:cxn>
                  <a:cxn ang="0">
                    <a:pos x="36" y="2"/>
                  </a:cxn>
                  <a:cxn ang="0">
                    <a:pos x="26" y="0"/>
                  </a:cxn>
                  <a:cxn ang="0">
                    <a:pos x="26" y="0"/>
                  </a:cxn>
                  <a:cxn ang="0">
                    <a:pos x="16" y="2"/>
                  </a:cxn>
                  <a:cxn ang="0">
                    <a:pos x="8" y="6"/>
                  </a:cxn>
                  <a:cxn ang="0">
                    <a:pos x="2" y="14"/>
                  </a:cxn>
                  <a:cxn ang="0">
                    <a:pos x="0" y="24"/>
                  </a:cxn>
                  <a:cxn ang="0">
                    <a:pos x="0" y="24"/>
                  </a:cxn>
                  <a:cxn ang="0">
                    <a:pos x="2" y="34"/>
                  </a:cxn>
                  <a:cxn ang="0">
                    <a:pos x="8" y="42"/>
                  </a:cxn>
                  <a:cxn ang="0">
                    <a:pos x="16" y="48"/>
                  </a:cxn>
                  <a:cxn ang="0">
                    <a:pos x="26" y="50"/>
                  </a:cxn>
                  <a:cxn ang="0">
                    <a:pos x="26" y="50"/>
                  </a:cxn>
                </a:cxnLst>
                <a:rect l="0" t="0" r="r" b="b"/>
                <a:pathLst>
                  <a:path w="52" h="50">
                    <a:moveTo>
                      <a:pt x="26" y="50"/>
                    </a:moveTo>
                    <a:lnTo>
                      <a:pt x="26" y="50"/>
                    </a:lnTo>
                    <a:lnTo>
                      <a:pt x="36" y="48"/>
                    </a:lnTo>
                    <a:lnTo>
                      <a:pt x="44" y="42"/>
                    </a:lnTo>
                    <a:lnTo>
                      <a:pt x="50" y="34"/>
                    </a:lnTo>
                    <a:lnTo>
                      <a:pt x="52" y="24"/>
                    </a:lnTo>
                    <a:lnTo>
                      <a:pt x="52" y="24"/>
                    </a:lnTo>
                    <a:lnTo>
                      <a:pt x="50" y="14"/>
                    </a:lnTo>
                    <a:lnTo>
                      <a:pt x="44" y="6"/>
                    </a:lnTo>
                    <a:lnTo>
                      <a:pt x="36" y="2"/>
                    </a:lnTo>
                    <a:lnTo>
                      <a:pt x="26" y="0"/>
                    </a:lnTo>
                    <a:lnTo>
                      <a:pt x="26" y="0"/>
                    </a:lnTo>
                    <a:lnTo>
                      <a:pt x="16" y="2"/>
                    </a:lnTo>
                    <a:lnTo>
                      <a:pt x="8" y="6"/>
                    </a:lnTo>
                    <a:lnTo>
                      <a:pt x="2" y="14"/>
                    </a:lnTo>
                    <a:lnTo>
                      <a:pt x="0" y="24"/>
                    </a:lnTo>
                    <a:lnTo>
                      <a:pt x="0" y="24"/>
                    </a:lnTo>
                    <a:lnTo>
                      <a:pt x="2" y="34"/>
                    </a:lnTo>
                    <a:lnTo>
                      <a:pt x="8" y="42"/>
                    </a:lnTo>
                    <a:lnTo>
                      <a:pt x="16" y="48"/>
                    </a:lnTo>
                    <a:lnTo>
                      <a:pt x="26" y="50"/>
                    </a:lnTo>
                    <a:lnTo>
                      <a:pt x="26" y="50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88" name="Freeform 24"/>
              <p:cNvSpPr>
                <a:spLocks/>
              </p:cNvSpPr>
              <p:nvPr userDrawn="1"/>
            </p:nvSpPr>
            <p:spPr bwMode="auto">
              <a:xfrm>
                <a:off x="7027863" y="4100513"/>
                <a:ext cx="358775" cy="158750"/>
              </a:xfrm>
              <a:custGeom>
                <a:avLst/>
                <a:gdLst/>
                <a:ahLst/>
                <a:cxnLst>
                  <a:cxn ang="0">
                    <a:pos x="112" y="46"/>
                  </a:cxn>
                  <a:cxn ang="0">
                    <a:pos x="56" y="78"/>
                  </a:cxn>
                  <a:cxn ang="0">
                    <a:pos x="44" y="90"/>
                  </a:cxn>
                  <a:cxn ang="0">
                    <a:pos x="50" y="88"/>
                  </a:cxn>
                  <a:cxn ang="0">
                    <a:pos x="60" y="90"/>
                  </a:cxn>
                  <a:cxn ang="0">
                    <a:pos x="68" y="96"/>
                  </a:cxn>
                  <a:cxn ang="0">
                    <a:pos x="82" y="96"/>
                  </a:cxn>
                  <a:cxn ang="0">
                    <a:pos x="98" y="90"/>
                  </a:cxn>
                  <a:cxn ang="0">
                    <a:pos x="112" y="88"/>
                  </a:cxn>
                  <a:cxn ang="0">
                    <a:pos x="132" y="94"/>
                  </a:cxn>
                  <a:cxn ang="0">
                    <a:pos x="138" y="98"/>
                  </a:cxn>
                  <a:cxn ang="0">
                    <a:pos x="152" y="96"/>
                  </a:cxn>
                  <a:cxn ang="0">
                    <a:pos x="160" y="96"/>
                  </a:cxn>
                  <a:cxn ang="0">
                    <a:pos x="174" y="100"/>
                  </a:cxn>
                  <a:cxn ang="0">
                    <a:pos x="184" y="96"/>
                  </a:cxn>
                  <a:cxn ang="0">
                    <a:pos x="192" y="100"/>
                  </a:cxn>
                  <a:cxn ang="0">
                    <a:pos x="204" y="98"/>
                  </a:cxn>
                  <a:cxn ang="0">
                    <a:pos x="214" y="92"/>
                  </a:cxn>
                  <a:cxn ang="0">
                    <a:pos x="208" y="86"/>
                  </a:cxn>
                  <a:cxn ang="0">
                    <a:pos x="192" y="72"/>
                  </a:cxn>
                  <a:cxn ang="0">
                    <a:pos x="158" y="38"/>
                  </a:cxn>
                  <a:cxn ang="0">
                    <a:pos x="156" y="34"/>
                  </a:cxn>
                  <a:cxn ang="0">
                    <a:pos x="130" y="16"/>
                  </a:cxn>
                  <a:cxn ang="0">
                    <a:pos x="108" y="8"/>
                  </a:cxn>
                  <a:cxn ang="0">
                    <a:pos x="76" y="2"/>
                  </a:cxn>
                  <a:cxn ang="0">
                    <a:pos x="34" y="0"/>
                  </a:cxn>
                  <a:cxn ang="0">
                    <a:pos x="20" y="0"/>
                  </a:cxn>
                  <a:cxn ang="0">
                    <a:pos x="2" y="6"/>
                  </a:cxn>
                  <a:cxn ang="0">
                    <a:pos x="0" y="14"/>
                  </a:cxn>
                  <a:cxn ang="0">
                    <a:pos x="4" y="20"/>
                  </a:cxn>
                  <a:cxn ang="0">
                    <a:pos x="12" y="22"/>
                  </a:cxn>
                  <a:cxn ang="0">
                    <a:pos x="66" y="26"/>
                  </a:cxn>
                  <a:cxn ang="0">
                    <a:pos x="82" y="30"/>
                  </a:cxn>
                  <a:cxn ang="0">
                    <a:pos x="108" y="42"/>
                  </a:cxn>
                  <a:cxn ang="0">
                    <a:pos x="112" y="46"/>
                  </a:cxn>
                </a:cxnLst>
                <a:rect l="0" t="0" r="r" b="b"/>
                <a:pathLst>
                  <a:path w="226" h="100">
                    <a:moveTo>
                      <a:pt x="112" y="46"/>
                    </a:moveTo>
                    <a:lnTo>
                      <a:pt x="112" y="46"/>
                    </a:lnTo>
                    <a:lnTo>
                      <a:pt x="80" y="64"/>
                    </a:lnTo>
                    <a:lnTo>
                      <a:pt x="56" y="78"/>
                    </a:lnTo>
                    <a:lnTo>
                      <a:pt x="48" y="84"/>
                    </a:lnTo>
                    <a:lnTo>
                      <a:pt x="44" y="90"/>
                    </a:lnTo>
                    <a:lnTo>
                      <a:pt x="44" y="90"/>
                    </a:lnTo>
                    <a:lnTo>
                      <a:pt x="50" y="88"/>
                    </a:lnTo>
                    <a:lnTo>
                      <a:pt x="56" y="90"/>
                    </a:lnTo>
                    <a:lnTo>
                      <a:pt x="60" y="90"/>
                    </a:lnTo>
                    <a:lnTo>
                      <a:pt x="60" y="90"/>
                    </a:lnTo>
                    <a:lnTo>
                      <a:pt x="68" y="96"/>
                    </a:lnTo>
                    <a:lnTo>
                      <a:pt x="72" y="98"/>
                    </a:lnTo>
                    <a:lnTo>
                      <a:pt x="82" y="96"/>
                    </a:lnTo>
                    <a:lnTo>
                      <a:pt x="82" y="96"/>
                    </a:lnTo>
                    <a:lnTo>
                      <a:pt x="98" y="90"/>
                    </a:lnTo>
                    <a:lnTo>
                      <a:pt x="112" y="88"/>
                    </a:lnTo>
                    <a:lnTo>
                      <a:pt x="112" y="88"/>
                    </a:lnTo>
                    <a:lnTo>
                      <a:pt x="124" y="90"/>
                    </a:lnTo>
                    <a:lnTo>
                      <a:pt x="132" y="94"/>
                    </a:lnTo>
                    <a:lnTo>
                      <a:pt x="138" y="98"/>
                    </a:lnTo>
                    <a:lnTo>
                      <a:pt x="138" y="98"/>
                    </a:lnTo>
                    <a:lnTo>
                      <a:pt x="144" y="96"/>
                    </a:lnTo>
                    <a:lnTo>
                      <a:pt x="152" y="96"/>
                    </a:lnTo>
                    <a:lnTo>
                      <a:pt x="160" y="96"/>
                    </a:lnTo>
                    <a:lnTo>
                      <a:pt x="160" y="96"/>
                    </a:lnTo>
                    <a:lnTo>
                      <a:pt x="174" y="100"/>
                    </a:lnTo>
                    <a:lnTo>
                      <a:pt x="174" y="100"/>
                    </a:lnTo>
                    <a:lnTo>
                      <a:pt x="178" y="98"/>
                    </a:lnTo>
                    <a:lnTo>
                      <a:pt x="184" y="96"/>
                    </a:lnTo>
                    <a:lnTo>
                      <a:pt x="184" y="96"/>
                    </a:lnTo>
                    <a:lnTo>
                      <a:pt x="192" y="100"/>
                    </a:lnTo>
                    <a:lnTo>
                      <a:pt x="198" y="100"/>
                    </a:lnTo>
                    <a:lnTo>
                      <a:pt x="204" y="98"/>
                    </a:lnTo>
                    <a:lnTo>
                      <a:pt x="204" y="98"/>
                    </a:lnTo>
                    <a:lnTo>
                      <a:pt x="214" y="92"/>
                    </a:lnTo>
                    <a:lnTo>
                      <a:pt x="226" y="92"/>
                    </a:lnTo>
                    <a:lnTo>
                      <a:pt x="208" y="86"/>
                    </a:lnTo>
                    <a:lnTo>
                      <a:pt x="208" y="86"/>
                    </a:lnTo>
                    <a:lnTo>
                      <a:pt x="192" y="72"/>
                    </a:lnTo>
                    <a:lnTo>
                      <a:pt x="192" y="72"/>
                    </a:lnTo>
                    <a:lnTo>
                      <a:pt x="158" y="38"/>
                    </a:lnTo>
                    <a:lnTo>
                      <a:pt x="158" y="38"/>
                    </a:lnTo>
                    <a:lnTo>
                      <a:pt x="156" y="34"/>
                    </a:lnTo>
                    <a:lnTo>
                      <a:pt x="146" y="26"/>
                    </a:lnTo>
                    <a:lnTo>
                      <a:pt x="130" y="16"/>
                    </a:lnTo>
                    <a:lnTo>
                      <a:pt x="118" y="12"/>
                    </a:lnTo>
                    <a:lnTo>
                      <a:pt x="108" y="8"/>
                    </a:lnTo>
                    <a:lnTo>
                      <a:pt x="108" y="8"/>
                    </a:lnTo>
                    <a:lnTo>
                      <a:pt x="76" y="2"/>
                    </a:lnTo>
                    <a:lnTo>
                      <a:pt x="48" y="0"/>
                    </a:lnTo>
                    <a:lnTo>
                      <a:pt x="34" y="0"/>
                    </a:lnTo>
                    <a:lnTo>
                      <a:pt x="20" y="0"/>
                    </a:lnTo>
                    <a:lnTo>
                      <a:pt x="20" y="0"/>
                    </a:lnTo>
                    <a:lnTo>
                      <a:pt x="10" y="4"/>
                    </a:lnTo>
                    <a:lnTo>
                      <a:pt x="2" y="6"/>
                    </a:lnTo>
                    <a:lnTo>
                      <a:pt x="0" y="10"/>
                    </a:lnTo>
                    <a:lnTo>
                      <a:pt x="0" y="14"/>
                    </a:lnTo>
                    <a:lnTo>
                      <a:pt x="2" y="16"/>
                    </a:lnTo>
                    <a:lnTo>
                      <a:pt x="4" y="20"/>
                    </a:lnTo>
                    <a:lnTo>
                      <a:pt x="12" y="22"/>
                    </a:lnTo>
                    <a:lnTo>
                      <a:pt x="12" y="22"/>
                    </a:lnTo>
                    <a:lnTo>
                      <a:pt x="36" y="22"/>
                    </a:lnTo>
                    <a:lnTo>
                      <a:pt x="66" y="26"/>
                    </a:lnTo>
                    <a:lnTo>
                      <a:pt x="66" y="26"/>
                    </a:lnTo>
                    <a:lnTo>
                      <a:pt x="82" y="30"/>
                    </a:lnTo>
                    <a:lnTo>
                      <a:pt x="98" y="36"/>
                    </a:lnTo>
                    <a:lnTo>
                      <a:pt x="108" y="42"/>
                    </a:lnTo>
                    <a:lnTo>
                      <a:pt x="112" y="46"/>
                    </a:lnTo>
                    <a:lnTo>
                      <a:pt x="112" y="46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89" name="Freeform 25"/>
              <p:cNvSpPr>
                <a:spLocks/>
              </p:cNvSpPr>
              <p:nvPr userDrawn="1"/>
            </p:nvSpPr>
            <p:spPr bwMode="auto">
              <a:xfrm>
                <a:off x="7062788" y="4252913"/>
                <a:ext cx="346075" cy="38100"/>
              </a:xfrm>
              <a:custGeom>
                <a:avLst/>
                <a:gdLst/>
                <a:ahLst/>
                <a:cxnLst>
                  <a:cxn ang="0">
                    <a:pos x="216" y="12"/>
                  </a:cxn>
                  <a:cxn ang="0">
                    <a:pos x="202" y="8"/>
                  </a:cxn>
                  <a:cxn ang="0">
                    <a:pos x="196" y="10"/>
                  </a:cxn>
                  <a:cxn ang="0">
                    <a:pos x="180" y="14"/>
                  </a:cxn>
                  <a:cxn ang="0">
                    <a:pos x="164" y="12"/>
                  </a:cxn>
                  <a:cxn ang="0">
                    <a:pos x="156" y="12"/>
                  </a:cxn>
                  <a:cxn ang="0">
                    <a:pos x="138" y="14"/>
                  </a:cxn>
                  <a:cxn ang="0">
                    <a:pos x="124" y="12"/>
                  </a:cxn>
                  <a:cxn ang="0">
                    <a:pos x="108" y="8"/>
                  </a:cxn>
                  <a:cxn ang="0">
                    <a:pos x="100" y="6"/>
                  </a:cxn>
                  <a:cxn ang="0">
                    <a:pos x="76" y="6"/>
                  </a:cxn>
                  <a:cxn ang="0">
                    <a:pos x="62" y="10"/>
                  </a:cxn>
                  <a:cxn ang="0">
                    <a:pos x="44" y="12"/>
                  </a:cxn>
                  <a:cxn ang="0">
                    <a:pos x="32" y="4"/>
                  </a:cxn>
                  <a:cxn ang="0">
                    <a:pos x="26" y="2"/>
                  </a:cxn>
                  <a:cxn ang="0">
                    <a:pos x="12" y="0"/>
                  </a:cxn>
                  <a:cxn ang="0">
                    <a:pos x="6" y="4"/>
                  </a:cxn>
                  <a:cxn ang="0">
                    <a:pos x="0" y="10"/>
                  </a:cxn>
                  <a:cxn ang="0">
                    <a:pos x="2" y="12"/>
                  </a:cxn>
                  <a:cxn ang="0">
                    <a:pos x="22" y="12"/>
                  </a:cxn>
                  <a:cxn ang="0">
                    <a:pos x="26" y="12"/>
                  </a:cxn>
                  <a:cxn ang="0">
                    <a:pos x="46" y="22"/>
                  </a:cxn>
                  <a:cxn ang="0">
                    <a:pos x="50" y="24"/>
                  </a:cxn>
                  <a:cxn ang="0">
                    <a:pos x="72" y="22"/>
                  </a:cxn>
                  <a:cxn ang="0">
                    <a:pos x="100" y="18"/>
                  </a:cxn>
                  <a:cxn ang="0">
                    <a:pos x="122" y="22"/>
                  </a:cxn>
                  <a:cxn ang="0">
                    <a:pos x="136" y="24"/>
                  </a:cxn>
                  <a:cxn ang="0">
                    <a:pos x="170" y="24"/>
                  </a:cxn>
                  <a:cxn ang="0">
                    <a:pos x="180" y="24"/>
                  </a:cxn>
                  <a:cxn ang="0">
                    <a:pos x="200" y="20"/>
                  </a:cxn>
                  <a:cxn ang="0">
                    <a:pos x="210" y="20"/>
                  </a:cxn>
                  <a:cxn ang="0">
                    <a:pos x="216" y="20"/>
                  </a:cxn>
                  <a:cxn ang="0">
                    <a:pos x="218" y="14"/>
                  </a:cxn>
                  <a:cxn ang="0">
                    <a:pos x="216" y="12"/>
                  </a:cxn>
                </a:cxnLst>
                <a:rect l="0" t="0" r="r" b="b"/>
                <a:pathLst>
                  <a:path w="218" h="24">
                    <a:moveTo>
                      <a:pt x="216" y="12"/>
                    </a:moveTo>
                    <a:lnTo>
                      <a:pt x="216" y="12"/>
                    </a:lnTo>
                    <a:lnTo>
                      <a:pt x="206" y="8"/>
                    </a:lnTo>
                    <a:lnTo>
                      <a:pt x="202" y="8"/>
                    </a:lnTo>
                    <a:lnTo>
                      <a:pt x="196" y="10"/>
                    </a:lnTo>
                    <a:lnTo>
                      <a:pt x="196" y="10"/>
                    </a:lnTo>
                    <a:lnTo>
                      <a:pt x="188" y="12"/>
                    </a:lnTo>
                    <a:lnTo>
                      <a:pt x="180" y="14"/>
                    </a:lnTo>
                    <a:lnTo>
                      <a:pt x="172" y="14"/>
                    </a:lnTo>
                    <a:lnTo>
                      <a:pt x="164" y="12"/>
                    </a:lnTo>
                    <a:lnTo>
                      <a:pt x="164" y="12"/>
                    </a:lnTo>
                    <a:lnTo>
                      <a:pt x="156" y="12"/>
                    </a:lnTo>
                    <a:lnTo>
                      <a:pt x="150" y="12"/>
                    </a:lnTo>
                    <a:lnTo>
                      <a:pt x="138" y="14"/>
                    </a:lnTo>
                    <a:lnTo>
                      <a:pt x="138" y="14"/>
                    </a:lnTo>
                    <a:lnTo>
                      <a:pt x="124" y="12"/>
                    </a:lnTo>
                    <a:lnTo>
                      <a:pt x="116" y="12"/>
                    </a:lnTo>
                    <a:lnTo>
                      <a:pt x="108" y="8"/>
                    </a:lnTo>
                    <a:lnTo>
                      <a:pt x="108" y="8"/>
                    </a:lnTo>
                    <a:lnTo>
                      <a:pt x="100" y="6"/>
                    </a:lnTo>
                    <a:lnTo>
                      <a:pt x="88" y="4"/>
                    </a:lnTo>
                    <a:lnTo>
                      <a:pt x="76" y="6"/>
                    </a:lnTo>
                    <a:lnTo>
                      <a:pt x="62" y="10"/>
                    </a:lnTo>
                    <a:lnTo>
                      <a:pt x="62" y="10"/>
                    </a:lnTo>
                    <a:lnTo>
                      <a:pt x="52" y="12"/>
                    </a:lnTo>
                    <a:lnTo>
                      <a:pt x="44" y="12"/>
                    </a:lnTo>
                    <a:lnTo>
                      <a:pt x="38" y="8"/>
                    </a:lnTo>
                    <a:lnTo>
                      <a:pt x="32" y="4"/>
                    </a:lnTo>
                    <a:lnTo>
                      <a:pt x="32" y="4"/>
                    </a:lnTo>
                    <a:lnTo>
                      <a:pt x="26" y="2"/>
                    </a:lnTo>
                    <a:lnTo>
                      <a:pt x="20" y="0"/>
                    </a:lnTo>
                    <a:lnTo>
                      <a:pt x="12" y="0"/>
                    </a:lnTo>
                    <a:lnTo>
                      <a:pt x="12" y="0"/>
                    </a:lnTo>
                    <a:lnTo>
                      <a:pt x="6" y="4"/>
                    </a:lnTo>
                    <a:lnTo>
                      <a:pt x="0" y="8"/>
                    </a:lnTo>
                    <a:lnTo>
                      <a:pt x="0" y="10"/>
                    </a:lnTo>
                    <a:lnTo>
                      <a:pt x="0" y="10"/>
                    </a:lnTo>
                    <a:lnTo>
                      <a:pt x="2" y="12"/>
                    </a:lnTo>
                    <a:lnTo>
                      <a:pt x="8" y="14"/>
                    </a:lnTo>
                    <a:lnTo>
                      <a:pt x="22" y="12"/>
                    </a:lnTo>
                    <a:lnTo>
                      <a:pt x="22" y="12"/>
                    </a:lnTo>
                    <a:lnTo>
                      <a:pt x="26" y="12"/>
                    </a:lnTo>
                    <a:lnTo>
                      <a:pt x="32" y="16"/>
                    </a:lnTo>
                    <a:lnTo>
                      <a:pt x="46" y="22"/>
                    </a:lnTo>
                    <a:lnTo>
                      <a:pt x="46" y="22"/>
                    </a:lnTo>
                    <a:lnTo>
                      <a:pt x="50" y="24"/>
                    </a:lnTo>
                    <a:lnTo>
                      <a:pt x="56" y="24"/>
                    </a:lnTo>
                    <a:lnTo>
                      <a:pt x="72" y="22"/>
                    </a:lnTo>
                    <a:lnTo>
                      <a:pt x="88" y="20"/>
                    </a:lnTo>
                    <a:lnTo>
                      <a:pt x="100" y="18"/>
                    </a:lnTo>
                    <a:lnTo>
                      <a:pt x="100" y="18"/>
                    </a:lnTo>
                    <a:lnTo>
                      <a:pt x="122" y="22"/>
                    </a:lnTo>
                    <a:lnTo>
                      <a:pt x="136" y="24"/>
                    </a:lnTo>
                    <a:lnTo>
                      <a:pt x="136" y="24"/>
                    </a:lnTo>
                    <a:lnTo>
                      <a:pt x="152" y="24"/>
                    </a:lnTo>
                    <a:lnTo>
                      <a:pt x="170" y="24"/>
                    </a:lnTo>
                    <a:lnTo>
                      <a:pt x="170" y="24"/>
                    </a:lnTo>
                    <a:lnTo>
                      <a:pt x="180" y="24"/>
                    </a:lnTo>
                    <a:lnTo>
                      <a:pt x="190" y="24"/>
                    </a:lnTo>
                    <a:lnTo>
                      <a:pt x="200" y="20"/>
                    </a:lnTo>
                    <a:lnTo>
                      <a:pt x="200" y="20"/>
                    </a:lnTo>
                    <a:lnTo>
                      <a:pt x="210" y="20"/>
                    </a:lnTo>
                    <a:lnTo>
                      <a:pt x="216" y="20"/>
                    </a:lnTo>
                    <a:lnTo>
                      <a:pt x="216" y="20"/>
                    </a:lnTo>
                    <a:lnTo>
                      <a:pt x="218" y="16"/>
                    </a:lnTo>
                    <a:lnTo>
                      <a:pt x="218" y="14"/>
                    </a:lnTo>
                    <a:lnTo>
                      <a:pt x="216" y="12"/>
                    </a:lnTo>
                    <a:lnTo>
                      <a:pt x="216" y="12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</p:grpSp>
        <p:grpSp>
          <p:nvGrpSpPr>
            <p:cNvPr id="90" name="그룹 89"/>
            <p:cNvGrpSpPr/>
            <p:nvPr userDrawn="1"/>
          </p:nvGrpSpPr>
          <p:grpSpPr>
            <a:xfrm>
              <a:off x="5302260" y="4560903"/>
              <a:ext cx="269875" cy="323850"/>
              <a:chOff x="6938963" y="4446588"/>
              <a:chExt cx="269875" cy="323850"/>
            </a:xfrm>
            <a:solidFill>
              <a:schemeClr val="accent3"/>
            </a:solidFill>
          </p:grpSpPr>
          <p:sp>
            <p:nvSpPr>
              <p:cNvPr id="91" name="Freeform 26"/>
              <p:cNvSpPr>
                <a:spLocks/>
              </p:cNvSpPr>
              <p:nvPr userDrawn="1"/>
            </p:nvSpPr>
            <p:spPr bwMode="auto">
              <a:xfrm>
                <a:off x="7094538" y="4446588"/>
                <a:ext cx="60325" cy="63500"/>
              </a:xfrm>
              <a:custGeom>
                <a:avLst/>
                <a:gdLst/>
                <a:ahLst/>
                <a:cxnLst>
                  <a:cxn ang="0">
                    <a:pos x="18" y="40"/>
                  </a:cxn>
                  <a:cxn ang="0">
                    <a:pos x="18" y="40"/>
                  </a:cxn>
                  <a:cxn ang="0">
                    <a:pos x="26" y="38"/>
                  </a:cxn>
                  <a:cxn ang="0">
                    <a:pos x="34" y="34"/>
                  </a:cxn>
                  <a:cxn ang="0">
                    <a:pos x="38" y="28"/>
                  </a:cxn>
                  <a:cxn ang="0">
                    <a:pos x="38" y="20"/>
                  </a:cxn>
                  <a:cxn ang="0">
                    <a:pos x="38" y="20"/>
                  </a:cxn>
                  <a:cxn ang="0">
                    <a:pos x="38" y="12"/>
                  </a:cxn>
                  <a:cxn ang="0">
                    <a:pos x="34" y="6"/>
                  </a:cxn>
                  <a:cxn ang="0">
                    <a:pos x="26" y="2"/>
                  </a:cxn>
                  <a:cxn ang="0">
                    <a:pos x="18" y="0"/>
                  </a:cxn>
                  <a:cxn ang="0">
                    <a:pos x="18" y="0"/>
                  </a:cxn>
                  <a:cxn ang="0">
                    <a:pos x="12" y="2"/>
                  </a:cxn>
                  <a:cxn ang="0">
                    <a:pos x="4" y="6"/>
                  </a:cxn>
                  <a:cxn ang="0">
                    <a:pos x="0" y="12"/>
                  </a:cxn>
                  <a:cxn ang="0">
                    <a:pos x="0" y="20"/>
                  </a:cxn>
                  <a:cxn ang="0">
                    <a:pos x="0" y="20"/>
                  </a:cxn>
                  <a:cxn ang="0">
                    <a:pos x="0" y="28"/>
                  </a:cxn>
                  <a:cxn ang="0">
                    <a:pos x="4" y="34"/>
                  </a:cxn>
                  <a:cxn ang="0">
                    <a:pos x="12" y="38"/>
                  </a:cxn>
                  <a:cxn ang="0">
                    <a:pos x="18" y="40"/>
                  </a:cxn>
                  <a:cxn ang="0">
                    <a:pos x="18" y="40"/>
                  </a:cxn>
                </a:cxnLst>
                <a:rect l="0" t="0" r="r" b="b"/>
                <a:pathLst>
                  <a:path w="38" h="40">
                    <a:moveTo>
                      <a:pt x="18" y="40"/>
                    </a:moveTo>
                    <a:lnTo>
                      <a:pt x="18" y="40"/>
                    </a:lnTo>
                    <a:lnTo>
                      <a:pt x="26" y="38"/>
                    </a:lnTo>
                    <a:lnTo>
                      <a:pt x="34" y="34"/>
                    </a:lnTo>
                    <a:lnTo>
                      <a:pt x="38" y="28"/>
                    </a:lnTo>
                    <a:lnTo>
                      <a:pt x="38" y="20"/>
                    </a:lnTo>
                    <a:lnTo>
                      <a:pt x="38" y="20"/>
                    </a:lnTo>
                    <a:lnTo>
                      <a:pt x="38" y="12"/>
                    </a:lnTo>
                    <a:lnTo>
                      <a:pt x="34" y="6"/>
                    </a:lnTo>
                    <a:lnTo>
                      <a:pt x="26" y="2"/>
                    </a:lnTo>
                    <a:lnTo>
                      <a:pt x="18" y="0"/>
                    </a:lnTo>
                    <a:lnTo>
                      <a:pt x="18" y="0"/>
                    </a:lnTo>
                    <a:lnTo>
                      <a:pt x="12" y="2"/>
                    </a:lnTo>
                    <a:lnTo>
                      <a:pt x="4" y="6"/>
                    </a:lnTo>
                    <a:lnTo>
                      <a:pt x="0" y="12"/>
                    </a:lnTo>
                    <a:lnTo>
                      <a:pt x="0" y="20"/>
                    </a:lnTo>
                    <a:lnTo>
                      <a:pt x="0" y="20"/>
                    </a:lnTo>
                    <a:lnTo>
                      <a:pt x="0" y="28"/>
                    </a:lnTo>
                    <a:lnTo>
                      <a:pt x="4" y="34"/>
                    </a:lnTo>
                    <a:lnTo>
                      <a:pt x="12" y="38"/>
                    </a:lnTo>
                    <a:lnTo>
                      <a:pt x="18" y="40"/>
                    </a:lnTo>
                    <a:lnTo>
                      <a:pt x="18" y="40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92" name="Freeform 27"/>
              <p:cNvSpPr>
                <a:spLocks/>
              </p:cNvSpPr>
              <p:nvPr userDrawn="1"/>
            </p:nvSpPr>
            <p:spPr bwMode="auto">
              <a:xfrm>
                <a:off x="6938963" y="4462463"/>
                <a:ext cx="269875" cy="307975"/>
              </a:xfrm>
              <a:custGeom>
                <a:avLst/>
                <a:gdLst/>
                <a:ahLst/>
                <a:cxnLst>
                  <a:cxn ang="0">
                    <a:pos x="170" y="60"/>
                  </a:cxn>
                  <a:cxn ang="0">
                    <a:pos x="162" y="54"/>
                  </a:cxn>
                  <a:cxn ang="0">
                    <a:pos x="158" y="54"/>
                  </a:cxn>
                  <a:cxn ang="0">
                    <a:pos x="148" y="62"/>
                  </a:cxn>
                  <a:cxn ang="0">
                    <a:pos x="140" y="66"/>
                  </a:cxn>
                  <a:cxn ang="0">
                    <a:pos x="128" y="56"/>
                  </a:cxn>
                  <a:cxn ang="0">
                    <a:pos x="112" y="40"/>
                  </a:cxn>
                  <a:cxn ang="0">
                    <a:pos x="102" y="28"/>
                  </a:cxn>
                  <a:cxn ang="0">
                    <a:pos x="76" y="12"/>
                  </a:cxn>
                  <a:cxn ang="0">
                    <a:pos x="62" y="6"/>
                  </a:cxn>
                  <a:cxn ang="0">
                    <a:pos x="38" y="0"/>
                  </a:cxn>
                  <a:cxn ang="0">
                    <a:pos x="22" y="4"/>
                  </a:cxn>
                  <a:cxn ang="0">
                    <a:pos x="14" y="14"/>
                  </a:cxn>
                  <a:cxn ang="0">
                    <a:pos x="14" y="18"/>
                  </a:cxn>
                  <a:cxn ang="0">
                    <a:pos x="14" y="44"/>
                  </a:cxn>
                  <a:cxn ang="0">
                    <a:pos x="18" y="48"/>
                  </a:cxn>
                  <a:cxn ang="0">
                    <a:pos x="20" y="50"/>
                  </a:cxn>
                  <a:cxn ang="0">
                    <a:pos x="28" y="48"/>
                  </a:cxn>
                  <a:cxn ang="0">
                    <a:pos x="30" y="44"/>
                  </a:cxn>
                  <a:cxn ang="0">
                    <a:pos x="34" y="24"/>
                  </a:cxn>
                  <a:cxn ang="0">
                    <a:pos x="52" y="26"/>
                  </a:cxn>
                  <a:cxn ang="0">
                    <a:pos x="58" y="30"/>
                  </a:cxn>
                  <a:cxn ang="0">
                    <a:pos x="38" y="56"/>
                  </a:cxn>
                  <a:cxn ang="0">
                    <a:pos x="18" y="86"/>
                  </a:cxn>
                  <a:cxn ang="0">
                    <a:pos x="16" y="94"/>
                  </a:cxn>
                  <a:cxn ang="0">
                    <a:pos x="20" y="110"/>
                  </a:cxn>
                  <a:cxn ang="0">
                    <a:pos x="26" y="122"/>
                  </a:cxn>
                  <a:cxn ang="0">
                    <a:pos x="42" y="148"/>
                  </a:cxn>
                  <a:cxn ang="0">
                    <a:pos x="38" y="154"/>
                  </a:cxn>
                  <a:cxn ang="0">
                    <a:pos x="16" y="172"/>
                  </a:cxn>
                  <a:cxn ang="0">
                    <a:pos x="0" y="188"/>
                  </a:cxn>
                  <a:cxn ang="0">
                    <a:pos x="2" y="192"/>
                  </a:cxn>
                  <a:cxn ang="0">
                    <a:pos x="12" y="194"/>
                  </a:cxn>
                  <a:cxn ang="0">
                    <a:pos x="20" y="192"/>
                  </a:cxn>
                  <a:cxn ang="0">
                    <a:pos x="50" y="174"/>
                  </a:cxn>
                  <a:cxn ang="0">
                    <a:pos x="64" y="160"/>
                  </a:cxn>
                  <a:cxn ang="0">
                    <a:pos x="70" y="146"/>
                  </a:cxn>
                  <a:cxn ang="0">
                    <a:pos x="68" y="128"/>
                  </a:cxn>
                  <a:cxn ang="0">
                    <a:pos x="82" y="134"/>
                  </a:cxn>
                  <a:cxn ang="0">
                    <a:pos x="90" y="140"/>
                  </a:cxn>
                  <a:cxn ang="0">
                    <a:pos x="90" y="144"/>
                  </a:cxn>
                  <a:cxn ang="0">
                    <a:pos x="84" y="158"/>
                  </a:cxn>
                  <a:cxn ang="0">
                    <a:pos x="74" y="172"/>
                  </a:cxn>
                  <a:cxn ang="0">
                    <a:pos x="72" y="182"/>
                  </a:cxn>
                  <a:cxn ang="0">
                    <a:pos x="72" y="188"/>
                  </a:cxn>
                  <a:cxn ang="0">
                    <a:pos x="80" y="188"/>
                  </a:cxn>
                  <a:cxn ang="0">
                    <a:pos x="86" y="186"/>
                  </a:cxn>
                  <a:cxn ang="0">
                    <a:pos x="112" y="152"/>
                  </a:cxn>
                  <a:cxn ang="0">
                    <a:pos x="118" y="138"/>
                  </a:cxn>
                  <a:cxn ang="0">
                    <a:pos x="116" y="132"/>
                  </a:cxn>
                  <a:cxn ang="0">
                    <a:pos x="104" y="120"/>
                  </a:cxn>
                  <a:cxn ang="0">
                    <a:pos x="80" y="106"/>
                  </a:cxn>
                  <a:cxn ang="0">
                    <a:pos x="72" y="102"/>
                  </a:cxn>
                  <a:cxn ang="0">
                    <a:pos x="76" y="96"/>
                  </a:cxn>
                  <a:cxn ang="0">
                    <a:pos x="86" y="80"/>
                  </a:cxn>
                  <a:cxn ang="0">
                    <a:pos x="98" y="64"/>
                  </a:cxn>
                  <a:cxn ang="0">
                    <a:pos x="102" y="68"/>
                  </a:cxn>
                  <a:cxn ang="0">
                    <a:pos x="114" y="76"/>
                  </a:cxn>
                  <a:cxn ang="0">
                    <a:pos x="128" y="84"/>
                  </a:cxn>
                  <a:cxn ang="0">
                    <a:pos x="146" y="88"/>
                  </a:cxn>
                  <a:cxn ang="0">
                    <a:pos x="150" y="86"/>
                  </a:cxn>
                  <a:cxn ang="0">
                    <a:pos x="166" y="72"/>
                  </a:cxn>
                  <a:cxn ang="0">
                    <a:pos x="170" y="60"/>
                  </a:cxn>
                </a:cxnLst>
                <a:rect l="0" t="0" r="r" b="b"/>
                <a:pathLst>
                  <a:path w="170" h="194">
                    <a:moveTo>
                      <a:pt x="170" y="60"/>
                    </a:moveTo>
                    <a:lnTo>
                      <a:pt x="170" y="60"/>
                    </a:lnTo>
                    <a:lnTo>
                      <a:pt x="166" y="54"/>
                    </a:lnTo>
                    <a:lnTo>
                      <a:pt x="162" y="54"/>
                    </a:lnTo>
                    <a:lnTo>
                      <a:pt x="158" y="54"/>
                    </a:lnTo>
                    <a:lnTo>
                      <a:pt x="158" y="54"/>
                    </a:lnTo>
                    <a:lnTo>
                      <a:pt x="152" y="58"/>
                    </a:lnTo>
                    <a:lnTo>
                      <a:pt x="148" y="62"/>
                    </a:lnTo>
                    <a:lnTo>
                      <a:pt x="144" y="66"/>
                    </a:lnTo>
                    <a:lnTo>
                      <a:pt x="140" y="66"/>
                    </a:lnTo>
                    <a:lnTo>
                      <a:pt x="140" y="66"/>
                    </a:lnTo>
                    <a:lnTo>
                      <a:pt x="128" y="56"/>
                    </a:lnTo>
                    <a:lnTo>
                      <a:pt x="128" y="56"/>
                    </a:lnTo>
                    <a:lnTo>
                      <a:pt x="112" y="40"/>
                    </a:lnTo>
                    <a:lnTo>
                      <a:pt x="102" y="28"/>
                    </a:lnTo>
                    <a:lnTo>
                      <a:pt x="102" y="28"/>
                    </a:lnTo>
                    <a:lnTo>
                      <a:pt x="88" y="20"/>
                    </a:lnTo>
                    <a:lnTo>
                      <a:pt x="76" y="12"/>
                    </a:lnTo>
                    <a:lnTo>
                      <a:pt x="62" y="6"/>
                    </a:lnTo>
                    <a:lnTo>
                      <a:pt x="62" y="6"/>
                    </a:lnTo>
                    <a:lnTo>
                      <a:pt x="54" y="4"/>
                    </a:lnTo>
                    <a:lnTo>
                      <a:pt x="38" y="0"/>
                    </a:lnTo>
                    <a:lnTo>
                      <a:pt x="30" y="0"/>
                    </a:lnTo>
                    <a:lnTo>
                      <a:pt x="22" y="4"/>
                    </a:lnTo>
                    <a:lnTo>
                      <a:pt x="16" y="10"/>
                    </a:lnTo>
                    <a:lnTo>
                      <a:pt x="14" y="14"/>
                    </a:lnTo>
                    <a:lnTo>
                      <a:pt x="14" y="18"/>
                    </a:lnTo>
                    <a:lnTo>
                      <a:pt x="14" y="18"/>
                    </a:lnTo>
                    <a:lnTo>
                      <a:pt x="14" y="36"/>
                    </a:lnTo>
                    <a:lnTo>
                      <a:pt x="14" y="44"/>
                    </a:lnTo>
                    <a:lnTo>
                      <a:pt x="16" y="48"/>
                    </a:lnTo>
                    <a:lnTo>
                      <a:pt x="18" y="48"/>
                    </a:lnTo>
                    <a:lnTo>
                      <a:pt x="18" y="48"/>
                    </a:lnTo>
                    <a:lnTo>
                      <a:pt x="20" y="50"/>
                    </a:lnTo>
                    <a:lnTo>
                      <a:pt x="24" y="48"/>
                    </a:lnTo>
                    <a:lnTo>
                      <a:pt x="28" y="48"/>
                    </a:lnTo>
                    <a:lnTo>
                      <a:pt x="30" y="44"/>
                    </a:lnTo>
                    <a:lnTo>
                      <a:pt x="30" y="44"/>
                    </a:lnTo>
                    <a:lnTo>
                      <a:pt x="34" y="24"/>
                    </a:lnTo>
                    <a:lnTo>
                      <a:pt x="34" y="24"/>
                    </a:lnTo>
                    <a:lnTo>
                      <a:pt x="44" y="24"/>
                    </a:lnTo>
                    <a:lnTo>
                      <a:pt x="52" y="26"/>
                    </a:lnTo>
                    <a:lnTo>
                      <a:pt x="56" y="28"/>
                    </a:lnTo>
                    <a:lnTo>
                      <a:pt x="58" y="30"/>
                    </a:lnTo>
                    <a:lnTo>
                      <a:pt x="58" y="30"/>
                    </a:lnTo>
                    <a:lnTo>
                      <a:pt x="38" y="56"/>
                    </a:lnTo>
                    <a:lnTo>
                      <a:pt x="26" y="74"/>
                    </a:lnTo>
                    <a:lnTo>
                      <a:pt x="18" y="86"/>
                    </a:lnTo>
                    <a:lnTo>
                      <a:pt x="18" y="86"/>
                    </a:lnTo>
                    <a:lnTo>
                      <a:pt x="16" y="94"/>
                    </a:lnTo>
                    <a:lnTo>
                      <a:pt x="16" y="102"/>
                    </a:lnTo>
                    <a:lnTo>
                      <a:pt x="20" y="110"/>
                    </a:lnTo>
                    <a:lnTo>
                      <a:pt x="26" y="122"/>
                    </a:lnTo>
                    <a:lnTo>
                      <a:pt x="26" y="122"/>
                    </a:lnTo>
                    <a:lnTo>
                      <a:pt x="40" y="140"/>
                    </a:lnTo>
                    <a:lnTo>
                      <a:pt x="42" y="148"/>
                    </a:lnTo>
                    <a:lnTo>
                      <a:pt x="42" y="150"/>
                    </a:lnTo>
                    <a:lnTo>
                      <a:pt x="38" y="154"/>
                    </a:lnTo>
                    <a:lnTo>
                      <a:pt x="38" y="154"/>
                    </a:lnTo>
                    <a:lnTo>
                      <a:pt x="16" y="172"/>
                    </a:lnTo>
                    <a:lnTo>
                      <a:pt x="6" y="182"/>
                    </a:lnTo>
                    <a:lnTo>
                      <a:pt x="0" y="188"/>
                    </a:lnTo>
                    <a:lnTo>
                      <a:pt x="0" y="188"/>
                    </a:lnTo>
                    <a:lnTo>
                      <a:pt x="2" y="192"/>
                    </a:lnTo>
                    <a:lnTo>
                      <a:pt x="6" y="194"/>
                    </a:lnTo>
                    <a:lnTo>
                      <a:pt x="12" y="194"/>
                    </a:lnTo>
                    <a:lnTo>
                      <a:pt x="20" y="192"/>
                    </a:lnTo>
                    <a:lnTo>
                      <a:pt x="20" y="192"/>
                    </a:lnTo>
                    <a:lnTo>
                      <a:pt x="34" y="184"/>
                    </a:lnTo>
                    <a:lnTo>
                      <a:pt x="50" y="174"/>
                    </a:lnTo>
                    <a:lnTo>
                      <a:pt x="58" y="168"/>
                    </a:lnTo>
                    <a:lnTo>
                      <a:pt x="64" y="160"/>
                    </a:lnTo>
                    <a:lnTo>
                      <a:pt x="68" y="154"/>
                    </a:lnTo>
                    <a:lnTo>
                      <a:pt x="70" y="146"/>
                    </a:lnTo>
                    <a:lnTo>
                      <a:pt x="70" y="146"/>
                    </a:lnTo>
                    <a:lnTo>
                      <a:pt x="68" y="128"/>
                    </a:lnTo>
                    <a:lnTo>
                      <a:pt x="68" y="128"/>
                    </a:lnTo>
                    <a:lnTo>
                      <a:pt x="82" y="134"/>
                    </a:lnTo>
                    <a:lnTo>
                      <a:pt x="88" y="138"/>
                    </a:lnTo>
                    <a:lnTo>
                      <a:pt x="90" y="140"/>
                    </a:lnTo>
                    <a:lnTo>
                      <a:pt x="90" y="140"/>
                    </a:lnTo>
                    <a:lnTo>
                      <a:pt x="90" y="144"/>
                    </a:lnTo>
                    <a:lnTo>
                      <a:pt x="90" y="148"/>
                    </a:lnTo>
                    <a:lnTo>
                      <a:pt x="84" y="158"/>
                    </a:lnTo>
                    <a:lnTo>
                      <a:pt x="74" y="172"/>
                    </a:lnTo>
                    <a:lnTo>
                      <a:pt x="74" y="172"/>
                    </a:lnTo>
                    <a:lnTo>
                      <a:pt x="72" y="178"/>
                    </a:lnTo>
                    <a:lnTo>
                      <a:pt x="72" y="182"/>
                    </a:lnTo>
                    <a:lnTo>
                      <a:pt x="72" y="188"/>
                    </a:lnTo>
                    <a:lnTo>
                      <a:pt x="72" y="188"/>
                    </a:lnTo>
                    <a:lnTo>
                      <a:pt x="76" y="190"/>
                    </a:lnTo>
                    <a:lnTo>
                      <a:pt x="80" y="188"/>
                    </a:lnTo>
                    <a:lnTo>
                      <a:pt x="86" y="186"/>
                    </a:lnTo>
                    <a:lnTo>
                      <a:pt x="86" y="186"/>
                    </a:lnTo>
                    <a:lnTo>
                      <a:pt x="102" y="168"/>
                    </a:lnTo>
                    <a:lnTo>
                      <a:pt x="112" y="152"/>
                    </a:lnTo>
                    <a:lnTo>
                      <a:pt x="116" y="146"/>
                    </a:lnTo>
                    <a:lnTo>
                      <a:pt x="118" y="138"/>
                    </a:lnTo>
                    <a:lnTo>
                      <a:pt x="118" y="138"/>
                    </a:lnTo>
                    <a:lnTo>
                      <a:pt x="116" y="132"/>
                    </a:lnTo>
                    <a:lnTo>
                      <a:pt x="112" y="126"/>
                    </a:lnTo>
                    <a:lnTo>
                      <a:pt x="104" y="120"/>
                    </a:lnTo>
                    <a:lnTo>
                      <a:pt x="96" y="114"/>
                    </a:lnTo>
                    <a:lnTo>
                      <a:pt x="80" y="106"/>
                    </a:lnTo>
                    <a:lnTo>
                      <a:pt x="74" y="102"/>
                    </a:lnTo>
                    <a:lnTo>
                      <a:pt x="72" y="102"/>
                    </a:lnTo>
                    <a:lnTo>
                      <a:pt x="72" y="102"/>
                    </a:lnTo>
                    <a:lnTo>
                      <a:pt x="76" y="96"/>
                    </a:lnTo>
                    <a:lnTo>
                      <a:pt x="76" y="96"/>
                    </a:lnTo>
                    <a:lnTo>
                      <a:pt x="86" y="80"/>
                    </a:lnTo>
                    <a:lnTo>
                      <a:pt x="92" y="70"/>
                    </a:lnTo>
                    <a:lnTo>
                      <a:pt x="98" y="64"/>
                    </a:lnTo>
                    <a:lnTo>
                      <a:pt x="98" y="64"/>
                    </a:lnTo>
                    <a:lnTo>
                      <a:pt x="102" y="68"/>
                    </a:lnTo>
                    <a:lnTo>
                      <a:pt x="114" y="76"/>
                    </a:lnTo>
                    <a:lnTo>
                      <a:pt x="114" y="76"/>
                    </a:lnTo>
                    <a:lnTo>
                      <a:pt x="118" y="80"/>
                    </a:lnTo>
                    <a:lnTo>
                      <a:pt x="128" y="84"/>
                    </a:lnTo>
                    <a:lnTo>
                      <a:pt x="140" y="88"/>
                    </a:lnTo>
                    <a:lnTo>
                      <a:pt x="146" y="88"/>
                    </a:lnTo>
                    <a:lnTo>
                      <a:pt x="150" y="86"/>
                    </a:lnTo>
                    <a:lnTo>
                      <a:pt x="150" y="86"/>
                    </a:lnTo>
                    <a:lnTo>
                      <a:pt x="160" y="78"/>
                    </a:lnTo>
                    <a:lnTo>
                      <a:pt x="166" y="72"/>
                    </a:lnTo>
                    <a:lnTo>
                      <a:pt x="170" y="64"/>
                    </a:lnTo>
                    <a:lnTo>
                      <a:pt x="170" y="60"/>
                    </a:lnTo>
                    <a:lnTo>
                      <a:pt x="170" y="60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</p:grpSp>
        <p:grpSp>
          <p:nvGrpSpPr>
            <p:cNvPr id="93" name="그룹 92"/>
            <p:cNvGrpSpPr/>
            <p:nvPr userDrawn="1"/>
          </p:nvGrpSpPr>
          <p:grpSpPr>
            <a:xfrm>
              <a:off x="4791078" y="5327676"/>
              <a:ext cx="415925" cy="327025"/>
              <a:chOff x="6488113" y="5240338"/>
              <a:chExt cx="415925" cy="327025"/>
            </a:xfrm>
            <a:solidFill>
              <a:schemeClr val="accent1"/>
            </a:solidFill>
          </p:grpSpPr>
          <p:sp>
            <p:nvSpPr>
              <p:cNvPr id="94" name="Freeform 28"/>
              <p:cNvSpPr>
                <a:spLocks/>
              </p:cNvSpPr>
              <p:nvPr userDrawn="1"/>
            </p:nvSpPr>
            <p:spPr bwMode="auto">
              <a:xfrm>
                <a:off x="6719888" y="5240338"/>
                <a:ext cx="50800" cy="50800"/>
              </a:xfrm>
              <a:custGeom>
                <a:avLst/>
                <a:gdLst/>
                <a:ahLst/>
                <a:cxnLst>
                  <a:cxn ang="0">
                    <a:pos x="16" y="32"/>
                  </a:cxn>
                  <a:cxn ang="0">
                    <a:pos x="16" y="32"/>
                  </a:cxn>
                  <a:cxn ang="0">
                    <a:pos x="22" y="32"/>
                  </a:cxn>
                  <a:cxn ang="0">
                    <a:pos x="28" y="28"/>
                  </a:cxn>
                  <a:cxn ang="0">
                    <a:pos x="30" y="22"/>
                  </a:cxn>
                  <a:cxn ang="0">
                    <a:pos x="32" y="16"/>
                  </a:cxn>
                  <a:cxn ang="0">
                    <a:pos x="32" y="16"/>
                  </a:cxn>
                  <a:cxn ang="0">
                    <a:pos x="30" y="10"/>
                  </a:cxn>
                  <a:cxn ang="0">
                    <a:pos x="28" y="4"/>
                  </a:cxn>
                  <a:cxn ang="0">
                    <a:pos x="22" y="2"/>
                  </a:cxn>
                  <a:cxn ang="0">
                    <a:pos x="16" y="0"/>
                  </a:cxn>
                  <a:cxn ang="0">
                    <a:pos x="16" y="0"/>
                  </a:cxn>
                  <a:cxn ang="0">
                    <a:pos x="10" y="2"/>
                  </a:cxn>
                  <a:cxn ang="0">
                    <a:pos x="4" y="4"/>
                  </a:cxn>
                  <a:cxn ang="0">
                    <a:pos x="2" y="10"/>
                  </a:cxn>
                  <a:cxn ang="0">
                    <a:pos x="0" y="16"/>
                  </a:cxn>
                  <a:cxn ang="0">
                    <a:pos x="0" y="16"/>
                  </a:cxn>
                  <a:cxn ang="0">
                    <a:pos x="2" y="22"/>
                  </a:cxn>
                  <a:cxn ang="0">
                    <a:pos x="4" y="28"/>
                  </a:cxn>
                  <a:cxn ang="0">
                    <a:pos x="10" y="32"/>
                  </a:cxn>
                  <a:cxn ang="0">
                    <a:pos x="16" y="32"/>
                  </a:cxn>
                  <a:cxn ang="0">
                    <a:pos x="16" y="32"/>
                  </a:cxn>
                </a:cxnLst>
                <a:rect l="0" t="0" r="r" b="b"/>
                <a:pathLst>
                  <a:path w="32" h="32">
                    <a:moveTo>
                      <a:pt x="16" y="32"/>
                    </a:moveTo>
                    <a:lnTo>
                      <a:pt x="16" y="32"/>
                    </a:lnTo>
                    <a:lnTo>
                      <a:pt x="22" y="32"/>
                    </a:lnTo>
                    <a:lnTo>
                      <a:pt x="28" y="28"/>
                    </a:lnTo>
                    <a:lnTo>
                      <a:pt x="30" y="22"/>
                    </a:lnTo>
                    <a:lnTo>
                      <a:pt x="32" y="16"/>
                    </a:lnTo>
                    <a:lnTo>
                      <a:pt x="32" y="16"/>
                    </a:lnTo>
                    <a:lnTo>
                      <a:pt x="30" y="10"/>
                    </a:lnTo>
                    <a:lnTo>
                      <a:pt x="28" y="4"/>
                    </a:lnTo>
                    <a:lnTo>
                      <a:pt x="22" y="2"/>
                    </a:lnTo>
                    <a:lnTo>
                      <a:pt x="16" y="0"/>
                    </a:lnTo>
                    <a:lnTo>
                      <a:pt x="16" y="0"/>
                    </a:lnTo>
                    <a:lnTo>
                      <a:pt x="10" y="2"/>
                    </a:lnTo>
                    <a:lnTo>
                      <a:pt x="4" y="4"/>
                    </a:lnTo>
                    <a:lnTo>
                      <a:pt x="2" y="10"/>
                    </a:lnTo>
                    <a:lnTo>
                      <a:pt x="0" y="16"/>
                    </a:lnTo>
                    <a:lnTo>
                      <a:pt x="0" y="16"/>
                    </a:lnTo>
                    <a:lnTo>
                      <a:pt x="2" y="22"/>
                    </a:lnTo>
                    <a:lnTo>
                      <a:pt x="4" y="28"/>
                    </a:lnTo>
                    <a:lnTo>
                      <a:pt x="10" y="32"/>
                    </a:lnTo>
                    <a:lnTo>
                      <a:pt x="16" y="32"/>
                    </a:lnTo>
                    <a:lnTo>
                      <a:pt x="16" y="32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95" name="Freeform 29"/>
              <p:cNvSpPr>
                <a:spLocks noEditPoints="1"/>
              </p:cNvSpPr>
              <p:nvPr userDrawn="1"/>
            </p:nvSpPr>
            <p:spPr bwMode="auto">
              <a:xfrm>
                <a:off x="6488113" y="5268913"/>
                <a:ext cx="415925" cy="298450"/>
              </a:xfrm>
              <a:custGeom>
                <a:avLst/>
                <a:gdLst/>
                <a:ahLst/>
                <a:cxnLst>
                  <a:cxn ang="0">
                    <a:pos x="182" y="84"/>
                  </a:cxn>
                  <a:cxn ang="0">
                    <a:pos x="160" y="96"/>
                  </a:cxn>
                  <a:cxn ang="0">
                    <a:pos x="126" y="74"/>
                  </a:cxn>
                  <a:cxn ang="0">
                    <a:pos x="136" y="56"/>
                  </a:cxn>
                  <a:cxn ang="0">
                    <a:pos x="160" y="52"/>
                  </a:cxn>
                  <a:cxn ang="0">
                    <a:pos x="192" y="64"/>
                  </a:cxn>
                  <a:cxn ang="0">
                    <a:pos x="216" y="60"/>
                  </a:cxn>
                  <a:cxn ang="0">
                    <a:pos x="216" y="50"/>
                  </a:cxn>
                  <a:cxn ang="0">
                    <a:pos x="190" y="46"/>
                  </a:cxn>
                  <a:cxn ang="0">
                    <a:pos x="150" y="14"/>
                  </a:cxn>
                  <a:cxn ang="0">
                    <a:pos x="126" y="0"/>
                  </a:cxn>
                  <a:cxn ang="0">
                    <a:pos x="88" y="52"/>
                  </a:cxn>
                  <a:cxn ang="0">
                    <a:pos x="80" y="74"/>
                  </a:cxn>
                  <a:cxn ang="0">
                    <a:pos x="82" y="84"/>
                  </a:cxn>
                  <a:cxn ang="0">
                    <a:pos x="56" y="78"/>
                  </a:cxn>
                  <a:cxn ang="0">
                    <a:pos x="16" y="94"/>
                  </a:cxn>
                  <a:cxn ang="0">
                    <a:pos x="0" y="132"/>
                  </a:cxn>
                  <a:cxn ang="0">
                    <a:pos x="10" y="164"/>
                  </a:cxn>
                  <a:cxn ang="0">
                    <a:pos x="44" y="186"/>
                  </a:cxn>
                  <a:cxn ang="0">
                    <a:pos x="76" y="182"/>
                  </a:cxn>
                  <a:cxn ang="0">
                    <a:pos x="106" y="154"/>
                  </a:cxn>
                  <a:cxn ang="0">
                    <a:pos x="110" y="130"/>
                  </a:cxn>
                  <a:cxn ang="0">
                    <a:pos x="124" y="108"/>
                  </a:cxn>
                  <a:cxn ang="0">
                    <a:pos x="134" y="100"/>
                  </a:cxn>
                  <a:cxn ang="0">
                    <a:pos x="140" y="110"/>
                  </a:cxn>
                  <a:cxn ang="0">
                    <a:pos x="126" y="134"/>
                  </a:cxn>
                  <a:cxn ang="0">
                    <a:pos x="128" y="144"/>
                  </a:cxn>
                  <a:cxn ang="0">
                    <a:pos x="142" y="136"/>
                  </a:cxn>
                  <a:cxn ang="0">
                    <a:pos x="152" y="132"/>
                  </a:cxn>
                  <a:cxn ang="0">
                    <a:pos x="168" y="172"/>
                  </a:cxn>
                  <a:cxn ang="0">
                    <a:pos x="208" y="188"/>
                  </a:cxn>
                  <a:cxn ang="0">
                    <a:pos x="238" y="178"/>
                  </a:cxn>
                  <a:cxn ang="0">
                    <a:pos x="260" y="144"/>
                  </a:cxn>
                  <a:cxn ang="0">
                    <a:pos x="258" y="110"/>
                  </a:cxn>
                  <a:cxn ang="0">
                    <a:pos x="228" y="82"/>
                  </a:cxn>
                  <a:cxn ang="0">
                    <a:pos x="56" y="178"/>
                  </a:cxn>
                  <a:cxn ang="0">
                    <a:pos x="30" y="170"/>
                  </a:cxn>
                  <a:cxn ang="0">
                    <a:pos x="10" y="142"/>
                  </a:cxn>
                  <a:cxn ang="0">
                    <a:pos x="12" y="114"/>
                  </a:cxn>
                  <a:cxn ang="0">
                    <a:pos x="38" y="90"/>
                  </a:cxn>
                  <a:cxn ang="0">
                    <a:pos x="70" y="88"/>
                  </a:cxn>
                  <a:cxn ang="0">
                    <a:pos x="98" y="116"/>
                  </a:cxn>
                  <a:cxn ang="0">
                    <a:pos x="68" y="144"/>
                  </a:cxn>
                  <a:cxn ang="0">
                    <a:pos x="76" y="148"/>
                  </a:cxn>
                  <a:cxn ang="0">
                    <a:pos x="102" y="136"/>
                  </a:cxn>
                  <a:cxn ang="0">
                    <a:pos x="88" y="166"/>
                  </a:cxn>
                  <a:cxn ang="0">
                    <a:pos x="56" y="178"/>
                  </a:cxn>
                  <a:cxn ang="0">
                    <a:pos x="198" y="178"/>
                  </a:cxn>
                  <a:cxn ang="0">
                    <a:pos x="168" y="158"/>
                  </a:cxn>
                  <a:cxn ang="0">
                    <a:pos x="160" y="132"/>
                  </a:cxn>
                  <a:cxn ang="0">
                    <a:pos x="174" y="100"/>
                  </a:cxn>
                  <a:cxn ang="0">
                    <a:pos x="208" y="86"/>
                  </a:cxn>
                  <a:cxn ang="0">
                    <a:pos x="234" y="94"/>
                  </a:cxn>
                  <a:cxn ang="0">
                    <a:pos x="252" y="122"/>
                  </a:cxn>
                  <a:cxn ang="0">
                    <a:pos x="250" y="150"/>
                  </a:cxn>
                  <a:cxn ang="0">
                    <a:pos x="226" y="176"/>
                  </a:cxn>
                </a:cxnLst>
                <a:rect l="0" t="0" r="r" b="b"/>
                <a:pathLst>
                  <a:path w="262" h="188">
                    <a:moveTo>
                      <a:pt x="208" y="78"/>
                    </a:moveTo>
                    <a:lnTo>
                      <a:pt x="208" y="78"/>
                    </a:lnTo>
                    <a:lnTo>
                      <a:pt x="194" y="78"/>
                    </a:lnTo>
                    <a:lnTo>
                      <a:pt x="182" y="84"/>
                    </a:lnTo>
                    <a:lnTo>
                      <a:pt x="172" y="90"/>
                    </a:lnTo>
                    <a:lnTo>
                      <a:pt x="162" y="100"/>
                    </a:lnTo>
                    <a:lnTo>
                      <a:pt x="162" y="100"/>
                    </a:lnTo>
                    <a:lnTo>
                      <a:pt x="160" y="96"/>
                    </a:lnTo>
                    <a:lnTo>
                      <a:pt x="156" y="90"/>
                    </a:lnTo>
                    <a:lnTo>
                      <a:pt x="144" y="82"/>
                    </a:lnTo>
                    <a:lnTo>
                      <a:pt x="126" y="74"/>
                    </a:lnTo>
                    <a:lnTo>
                      <a:pt x="126" y="74"/>
                    </a:lnTo>
                    <a:lnTo>
                      <a:pt x="126" y="74"/>
                    </a:lnTo>
                    <a:lnTo>
                      <a:pt x="128" y="68"/>
                    </a:lnTo>
                    <a:lnTo>
                      <a:pt x="128" y="68"/>
                    </a:lnTo>
                    <a:lnTo>
                      <a:pt x="136" y="56"/>
                    </a:lnTo>
                    <a:lnTo>
                      <a:pt x="142" y="48"/>
                    </a:lnTo>
                    <a:lnTo>
                      <a:pt x="146" y="42"/>
                    </a:lnTo>
                    <a:lnTo>
                      <a:pt x="146" y="42"/>
                    </a:lnTo>
                    <a:lnTo>
                      <a:pt x="160" y="52"/>
                    </a:lnTo>
                    <a:lnTo>
                      <a:pt x="160" y="52"/>
                    </a:lnTo>
                    <a:lnTo>
                      <a:pt x="168" y="58"/>
                    </a:lnTo>
                    <a:lnTo>
                      <a:pt x="176" y="60"/>
                    </a:lnTo>
                    <a:lnTo>
                      <a:pt x="192" y="64"/>
                    </a:lnTo>
                    <a:lnTo>
                      <a:pt x="204" y="62"/>
                    </a:lnTo>
                    <a:lnTo>
                      <a:pt x="212" y="62"/>
                    </a:lnTo>
                    <a:lnTo>
                      <a:pt x="212" y="62"/>
                    </a:lnTo>
                    <a:lnTo>
                      <a:pt x="216" y="60"/>
                    </a:lnTo>
                    <a:lnTo>
                      <a:pt x="218" y="58"/>
                    </a:lnTo>
                    <a:lnTo>
                      <a:pt x="218" y="52"/>
                    </a:lnTo>
                    <a:lnTo>
                      <a:pt x="218" y="52"/>
                    </a:lnTo>
                    <a:lnTo>
                      <a:pt x="216" y="50"/>
                    </a:lnTo>
                    <a:lnTo>
                      <a:pt x="214" y="48"/>
                    </a:lnTo>
                    <a:lnTo>
                      <a:pt x="206" y="48"/>
                    </a:lnTo>
                    <a:lnTo>
                      <a:pt x="190" y="46"/>
                    </a:lnTo>
                    <a:lnTo>
                      <a:pt x="190" y="46"/>
                    </a:lnTo>
                    <a:lnTo>
                      <a:pt x="178" y="40"/>
                    </a:lnTo>
                    <a:lnTo>
                      <a:pt x="170" y="34"/>
                    </a:lnTo>
                    <a:lnTo>
                      <a:pt x="170" y="34"/>
                    </a:lnTo>
                    <a:lnTo>
                      <a:pt x="150" y="14"/>
                    </a:lnTo>
                    <a:lnTo>
                      <a:pt x="150" y="14"/>
                    </a:lnTo>
                    <a:lnTo>
                      <a:pt x="142" y="8"/>
                    </a:lnTo>
                    <a:lnTo>
                      <a:pt x="134" y="4"/>
                    </a:lnTo>
                    <a:lnTo>
                      <a:pt x="126" y="0"/>
                    </a:lnTo>
                    <a:lnTo>
                      <a:pt x="114" y="16"/>
                    </a:lnTo>
                    <a:lnTo>
                      <a:pt x="114" y="16"/>
                    </a:lnTo>
                    <a:lnTo>
                      <a:pt x="98" y="36"/>
                    </a:lnTo>
                    <a:lnTo>
                      <a:pt x="88" y="52"/>
                    </a:lnTo>
                    <a:lnTo>
                      <a:pt x="82" y="62"/>
                    </a:lnTo>
                    <a:lnTo>
                      <a:pt x="82" y="62"/>
                    </a:lnTo>
                    <a:lnTo>
                      <a:pt x="80" y="68"/>
                    </a:lnTo>
                    <a:lnTo>
                      <a:pt x="80" y="74"/>
                    </a:lnTo>
                    <a:lnTo>
                      <a:pt x="84" y="80"/>
                    </a:lnTo>
                    <a:lnTo>
                      <a:pt x="88" y="88"/>
                    </a:lnTo>
                    <a:lnTo>
                      <a:pt x="88" y="88"/>
                    </a:lnTo>
                    <a:lnTo>
                      <a:pt x="82" y="84"/>
                    </a:lnTo>
                    <a:lnTo>
                      <a:pt x="74" y="80"/>
                    </a:lnTo>
                    <a:lnTo>
                      <a:pt x="64" y="78"/>
                    </a:lnTo>
                    <a:lnTo>
                      <a:pt x="56" y="78"/>
                    </a:lnTo>
                    <a:lnTo>
                      <a:pt x="56" y="78"/>
                    </a:lnTo>
                    <a:lnTo>
                      <a:pt x="44" y="78"/>
                    </a:lnTo>
                    <a:lnTo>
                      <a:pt x="34" y="82"/>
                    </a:lnTo>
                    <a:lnTo>
                      <a:pt x="24" y="86"/>
                    </a:lnTo>
                    <a:lnTo>
                      <a:pt x="16" y="94"/>
                    </a:lnTo>
                    <a:lnTo>
                      <a:pt x="10" y="102"/>
                    </a:lnTo>
                    <a:lnTo>
                      <a:pt x="4" y="110"/>
                    </a:lnTo>
                    <a:lnTo>
                      <a:pt x="2" y="122"/>
                    </a:lnTo>
                    <a:lnTo>
                      <a:pt x="0" y="132"/>
                    </a:lnTo>
                    <a:lnTo>
                      <a:pt x="0" y="132"/>
                    </a:lnTo>
                    <a:lnTo>
                      <a:pt x="2" y="144"/>
                    </a:lnTo>
                    <a:lnTo>
                      <a:pt x="4" y="154"/>
                    </a:lnTo>
                    <a:lnTo>
                      <a:pt x="10" y="164"/>
                    </a:lnTo>
                    <a:lnTo>
                      <a:pt x="16" y="172"/>
                    </a:lnTo>
                    <a:lnTo>
                      <a:pt x="24" y="178"/>
                    </a:lnTo>
                    <a:lnTo>
                      <a:pt x="34" y="182"/>
                    </a:lnTo>
                    <a:lnTo>
                      <a:pt x="44" y="186"/>
                    </a:lnTo>
                    <a:lnTo>
                      <a:pt x="56" y="188"/>
                    </a:lnTo>
                    <a:lnTo>
                      <a:pt x="56" y="188"/>
                    </a:lnTo>
                    <a:lnTo>
                      <a:pt x="66" y="186"/>
                    </a:lnTo>
                    <a:lnTo>
                      <a:pt x="76" y="182"/>
                    </a:lnTo>
                    <a:lnTo>
                      <a:pt x="86" y="178"/>
                    </a:lnTo>
                    <a:lnTo>
                      <a:pt x="94" y="172"/>
                    </a:lnTo>
                    <a:lnTo>
                      <a:pt x="102" y="164"/>
                    </a:lnTo>
                    <a:lnTo>
                      <a:pt x="106" y="154"/>
                    </a:lnTo>
                    <a:lnTo>
                      <a:pt x="110" y="144"/>
                    </a:lnTo>
                    <a:lnTo>
                      <a:pt x="110" y="132"/>
                    </a:lnTo>
                    <a:lnTo>
                      <a:pt x="110" y="132"/>
                    </a:lnTo>
                    <a:lnTo>
                      <a:pt x="110" y="130"/>
                    </a:lnTo>
                    <a:lnTo>
                      <a:pt x="110" y="130"/>
                    </a:lnTo>
                    <a:lnTo>
                      <a:pt x="120" y="120"/>
                    </a:lnTo>
                    <a:lnTo>
                      <a:pt x="122" y="114"/>
                    </a:lnTo>
                    <a:lnTo>
                      <a:pt x="124" y="108"/>
                    </a:lnTo>
                    <a:lnTo>
                      <a:pt x="124" y="108"/>
                    </a:lnTo>
                    <a:lnTo>
                      <a:pt x="122" y="94"/>
                    </a:lnTo>
                    <a:lnTo>
                      <a:pt x="122" y="94"/>
                    </a:lnTo>
                    <a:lnTo>
                      <a:pt x="134" y="100"/>
                    </a:lnTo>
                    <a:lnTo>
                      <a:pt x="138" y="102"/>
                    </a:lnTo>
                    <a:lnTo>
                      <a:pt x="140" y="104"/>
                    </a:lnTo>
                    <a:lnTo>
                      <a:pt x="140" y="104"/>
                    </a:lnTo>
                    <a:lnTo>
                      <a:pt x="140" y="110"/>
                    </a:lnTo>
                    <a:lnTo>
                      <a:pt x="134" y="118"/>
                    </a:lnTo>
                    <a:lnTo>
                      <a:pt x="128" y="130"/>
                    </a:lnTo>
                    <a:lnTo>
                      <a:pt x="128" y="130"/>
                    </a:lnTo>
                    <a:lnTo>
                      <a:pt x="126" y="134"/>
                    </a:lnTo>
                    <a:lnTo>
                      <a:pt x="124" y="138"/>
                    </a:lnTo>
                    <a:lnTo>
                      <a:pt x="126" y="142"/>
                    </a:lnTo>
                    <a:lnTo>
                      <a:pt x="126" y="142"/>
                    </a:lnTo>
                    <a:lnTo>
                      <a:pt x="128" y="144"/>
                    </a:lnTo>
                    <a:lnTo>
                      <a:pt x="132" y="144"/>
                    </a:lnTo>
                    <a:lnTo>
                      <a:pt x="136" y="142"/>
                    </a:lnTo>
                    <a:lnTo>
                      <a:pt x="136" y="142"/>
                    </a:lnTo>
                    <a:lnTo>
                      <a:pt x="142" y="136"/>
                    </a:lnTo>
                    <a:lnTo>
                      <a:pt x="154" y="122"/>
                    </a:lnTo>
                    <a:lnTo>
                      <a:pt x="154" y="122"/>
                    </a:lnTo>
                    <a:lnTo>
                      <a:pt x="152" y="132"/>
                    </a:lnTo>
                    <a:lnTo>
                      <a:pt x="152" y="132"/>
                    </a:lnTo>
                    <a:lnTo>
                      <a:pt x="154" y="144"/>
                    </a:lnTo>
                    <a:lnTo>
                      <a:pt x="156" y="154"/>
                    </a:lnTo>
                    <a:lnTo>
                      <a:pt x="162" y="164"/>
                    </a:lnTo>
                    <a:lnTo>
                      <a:pt x="168" y="172"/>
                    </a:lnTo>
                    <a:lnTo>
                      <a:pt x="176" y="178"/>
                    </a:lnTo>
                    <a:lnTo>
                      <a:pt x="186" y="182"/>
                    </a:lnTo>
                    <a:lnTo>
                      <a:pt x="196" y="186"/>
                    </a:lnTo>
                    <a:lnTo>
                      <a:pt x="208" y="188"/>
                    </a:lnTo>
                    <a:lnTo>
                      <a:pt x="208" y="188"/>
                    </a:lnTo>
                    <a:lnTo>
                      <a:pt x="218" y="186"/>
                    </a:lnTo>
                    <a:lnTo>
                      <a:pt x="228" y="182"/>
                    </a:lnTo>
                    <a:lnTo>
                      <a:pt x="238" y="178"/>
                    </a:lnTo>
                    <a:lnTo>
                      <a:pt x="246" y="172"/>
                    </a:lnTo>
                    <a:lnTo>
                      <a:pt x="252" y="164"/>
                    </a:lnTo>
                    <a:lnTo>
                      <a:pt x="258" y="154"/>
                    </a:lnTo>
                    <a:lnTo>
                      <a:pt x="260" y="144"/>
                    </a:lnTo>
                    <a:lnTo>
                      <a:pt x="262" y="132"/>
                    </a:lnTo>
                    <a:lnTo>
                      <a:pt x="262" y="132"/>
                    </a:lnTo>
                    <a:lnTo>
                      <a:pt x="260" y="122"/>
                    </a:lnTo>
                    <a:lnTo>
                      <a:pt x="258" y="110"/>
                    </a:lnTo>
                    <a:lnTo>
                      <a:pt x="252" y="102"/>
                    </a:lnTo>
                    <a:lnTo>
                      <a:pt x="246" y="94"/>
                    </a:lnTo>
                    <a:lnTo>
                      <a:pt x="238" y="86"/>
                    </a:lnTo>
                    <a:lnTo>
                      <a:pt x="228" y="82"/>
                    </a:lnTo>
                    <a:lnTo>
                      <a:pt x="218" y="78"/>
                    </a:lnTo>
                    <a:lnTo>
                      <a:pt x="208" y="78"/>
                    </a:lnTo>
                    <a:lnTo>
                      <a:pt x="208" y="78"/>
                    </a:lnTo>
                    <a:close/>
                    <a:moveTo>
                      <a:pt x="56" y="178"/>
                    </a:moveTo>
                    <a:lnTo>
                      <a:pt x="56" y="178"/>
                    </a:lnTo>
                    <a:lnTo>
                      <a:pt x="46" y="178"/>
                    </a:lnTo>
                    <a:lnTo>
                      <a:pt x="38" y="176"/>
                    </a:lnTo>
                    <a:lnTo>
                      <a:pt x="30" y="170"/>
                    </a:lnTo>
                    <a:lnTo>
                      <a:pt x="22" y="166"/>
                    </a:lnTo>
                    <a:lnTo>
                      <a:pt x="18" y="158"/>
                    </a:lnTo>
                    <a:lnTo>
                      <a:pt x="12" y="150"/>
                    </a:lnTo>
                    <a:lnTo>
                      <a:pt x="10" y="142"/>
                    </a:lnTo>
                    <a:lnTo>
                      <a:pt x="10" y="132"/>
                    </a:lnTo>
                    <a:lnTo>
                      <a:pt x="10" y="132"/>
                    </a:lnTo>
                    <a:lnTo>
                      <a:pt x="10" y="122"/>
                    </a:lnTo>
                    <a:lnTo>
                      <a:pt x="12" y="114"/>
                    </a:lnTo>
                    <a:lnTo>
                      <a:pt x="18" y="106"/>
                    </a:lnTo>
                    <a:lnTo>
                      <a:pt x="22" y="100"/>
                    </a:lnTo>
                    <a:lnTo>
                      <a:pt x="30" y="94"/>
                    </a:lnTo>
                    <a:lnTo>
                      <a:pt x="38" y="90"/>
                    </a:lnTo>
                    <a:lnTo>
                      <a:pt x="46" y="86"/>
                    </a:lnTo>
                    <a:lnTo>
                      <a:pt x="56" y="86"/>
                    </a:lnTo>
                    <a:lnTo>
                      <a:pt x="56" y="86"/>
                    </a:lnTo>
                    <a:lnTo>
                      <a:pt x="70" y="88"/>
                    </a:lnTo>
                    <a:lnTo>
                      <a:pt x="82" y="94"/>
                    </a:lnTo>
                    <a:lnTo>
                      <a:pt x="92" y="104"/>
                    </a:lnTo>
                    <a:lnTo>
                      <a:pt x="98" y="114"/>
                    </a:lnTo>
                    <a:lnTo>
                      <a:pt x="98" y="116"/>
                    </a:lnTo>
                    <a:lnTo>
                      <a:pt x="98" y="116"/>
                    </a:lnTo>
                    <a:lnTo>
                      <a:pt x="80" y="130"/>
                    </a:lnTo>
                    <a:lnTo>
                      <a:pt x="72" y="138"/>
                    </a:lnTo>
                    <a:lnTo>
                      <a:pt x="68" y="144"/>
                    </a:lnTo>
                    <a:lnTo>
                      <a:pt x="68" y="144"/>
                    </a:lnTo>
                    <a:lnTo>
                      <a:pt x="68" y="146"/>
                    </a:lnTo>
                    <a:lnTo>
                      <a:pt x="72" y="148"/>
                    </a:lnTo>
                    <a:lnTo>
                      <a:pt x="76" y="148"/>
                    </a:lnTo>
                    <a:lnTo>
                      <a:pt x="82" y="146"/>
                    </a:lnTo>
                    <a:lnTo>
                      <a:pt x="82" y="146"/>
                    </a:lnTo>
                    <a:lnTo>
                      <a:pt x="102" y="136"/>
                    </a:lnTo>
                    <a:lnTo>
                      <a:pt x="102" y="136"/>
                    </a:lnTo>
                    <a:lnTo>
                      <a:pt x="100" y="144"/>
                    </a:lnTo>
                    <a:lnTo>
                      <a:pt x="98" y="152"/>
                    </a:lnTo>
                    <a:lnTo>
                      <a:pt x="94" y="160"/>
                    </a:lnTo>
                    <a:lnTo>
                      <a:pt x="88" y="166"/>
                    </a:lnTo>
                    <a:lnTo>
                      <a:pt x="80" y="172"/>
                    </a:lnTo>
                    <a:lnTo>
                      <a:pt x="74" y="176"/>
                    </a:lnTo>
                    <a:lnTo>
                      <a:pt x="64" y="178"/>
                    </a:lnTo>
                    <a:lnTo>
                      <a:pt x="56" y="178"/>
                    </a:lnTo>
                    <a:lnTo>
                      <a:pt x="56" y="178"/>
                    </a:lnTo>
                    <a:close/>
                    <a:moveTo>
                      <a:pt x="208" y="178"/>
                    </a:moveTo>
                    <a:lnTo>
                      <a:pt x="208" y="178"/>
                    </a:lnTo>
                    <a:lnTo>
                      <a:pt x="198" y="178"/>
                    </a:lnTo>
                    <a:lnTo>
                      <a:pt x="190" y="176"/>
                    </a:lnTo>
                    <a:lnTo>
                      <a:pt x="182" y="170"/>
                    </a:lnTo>
                    <a:lnTo>
                      <a:pt x="174" y="166"/>
                    </a:lnTo>
                    <a:lnTo>
                      <a:pt x="168" y="158"/>
                    </a:lnTo>
                    <a:lnTo>
                      <a:pt x="164" y="150"/>
                    </a:lnTo>
                    <a:lnTo>
                      <a:pt x="162" y="142"/>
                    </a:lnTo>
                    <a:lnTo>
                      <a:pt x="160" y="132"/>
                    </a:lnTo>
                    <a:lnTo>
                      <a:pt x="160" y="132"/>
                    </a:lnTo>
                    <a:lnTo>
                      <a:pt x="162" y="122"/>
                    </a:lnTo>
                    <a:lnTo>
                      <a:pt x="164" y="114"/>
                    </a:lnTo>
                    <a:lnTo>
                      <a:pt x="168" y="106"/>
                    </a:lnTo>
                    <a:lnTo>
                      <a:pt x="174" y="100"/>
                    </a:lnTo>
                    <a:lnTo>
                      <a:pt x="182" y="94"/>
                    </a:lnTo>
                    <a:lnTo>
                      <a:pt x="190" y="90"/>
                    </a:lnTo>
                    <a:lnTo>
                      <a:pt x="198" y="86"/>
                    </a:lnTo>
                    <a:lnTo>
                      <a:pt x="208" y="86"/>
                    </a:lnTo>
                    <a:lnTo>
                      <a:pt x="208" y="86"/>
                    </a:lnTo>
                    <a:lnTo>
                      <a:pt x="216" y="86"/>
                    </a:lnTo>
                    <a:lnTo>
                      <a:pt x="226" y="90"/>
                    </a:lnTo>
                    <a:lnTo>
                      <a:pt x="234" y="94"/>
                    </a:lnTo>
                    <a:lnTo>
                      <a:pt x="240" y="100"/>
                    </a:lnTo>
                    <a:lnTo>
                      <a:pt x="246" y="106"/>
                    </a:lnTo>
                    <a:lnTo>
                      <a:pt x="250" y="114"/>
                    </a:lnTo>
                    <a:lnTo>
                      <a:pt x="252" y="122"/>
                    </a:lnTo>
                    <a:lnTo>
                      <a:pt x="254" y="132"/>
                    </a:lnTo>
                    <a:lnTo>
                      <a:pt x="254" y="132"/>
                    </a:lnTo>
                    <a:lnTo>
                      <a:pt x="252" y="142"/>
                    </a:lnTo>
                    <a:lnTo>
                      <a:pt x="250" y="150"/>
                    </a:lnTo>
                    <a:lnTo>
                      <a:pt x="246" y="158"/>
                    </a:lnTo>
                    <a:lnTo>
                      <a:pt x="240" y="166"/>
                    </a:lnTo>
                    <a:lnTo>
                      <a:pt x="234" y="170"/>
                    </a:lnTo>
                    <a:lnTo>
                      <a:pt x="226" y="176"/>
                    </a:lnTo>
                    <a:lnTo>
                      <a:pt x="216" y="178"/>
                    </a:lnTo>
                    <a:lnTo>
                      <a:pt x="208" y="178"/>
                    </a:lnTo>
                    <a:lnTo>
                      <a:pt x="208" y="178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</p:grpSp>
        <p:grpSp>
          <p:nvGrpSpPr>
            <p:cNvPr id="96" name="그룹 95"/>
            <p:cNvGrpSpPr/>
            <p:nvPr userDrawn="1"/>
          </p:nvGrpSpPr>
          <p:grpSpPr>
            <a:xfrm>
              <a:off x="5046669" y="4926033"/>
              <a:ext cx="269875" cy="339725"/>
              <a:chOff x="6748463" y="4840288"/>
              <a:chExt cx="269875" cy="339725"/>
            </a:xfrm>
            <a:solidFill>
              <a:schemeClr val="accent2">
                <a:lumMod val="90000"/>
              </a:schemeClr>
            </a:solidFill>
          </p:grpSpPr>
          <p:sp>
            <p:nvSpPr>
              <p:cNvPr id="97" name="Freeform 30"/>
              <p:cNvSpPr>
                <a:spLocks/>
              </p:cNvSpPr>
              <p:nvPr userDrawn="1"/>
            </p:nvSpPr>
            <p:spPr bwMode="auto">
              <a:xfrm>
                <a:off x="6853238" y="4840288"/>
                <a:ext cx="60325" cy="57150"/>
              </a:xfrm>
              <a:custGeom>
                <a:avLst/>
                <a:gdLst/>
                <a:ahLst/>
                <a:cxnLst>
                  <a:cxn ang="0">
                    <a:pos x="20" y="36"/>
                  </a:cxn>
                  <a:cxn ang="0">
                    <a:pos x="20" y="36"/>
                  </a:cxn>
                  <a:cxn ang="0">
                    <a:pos x="26" y="34"/>
                  </a:cxn>
                  <a:cxn ang="0">
                    <a:pos x="32" y="30"/>
                  </a:cxn>
                  <a:cxn ang="0">
                    <a:pos x="36" y="24"/>
                  </a:cxn>
                  <a:cxn ang="0">
                    <a:pos x="38" y="18"/>
                  </a:cxn>
                  <a:cxn ang="0">
                    <a:pos x="38" y="18"/>
                  </a:cxn>
                  <a:cxn ang="0">
                    <a:pos x="36" y="10"/>
                  </a:cxn>
                  <a:cxn ang="0">
                    <a:pos x="32" y="4"/>
                  </a:cxn>
                  <a:cxn ang="0">
                    <a:pos x="26" y="0"/>
                  </a:cxn>
                  <a:cxn ang="0">
                    <a:pos x="20" y="0"/>
                  </a:cxn>
                  <a:cxn ang="0">
                    <a:pos x="20" y="0"/>
                  </a:cxn>
                  <a:cxn ang="0">
                    <a:pos x="12" y="0"/>
                  </a:cxn>
                  <a:cxn ang="0">
                    <a:pos x="6" y="4"/>
                  </a:cxn>
                  <a:cxn ang="0">
                    <a:pos x="2" y="10"/>
                  </a:cxn>
                  <a:cxn ang="0">
                    <a:pos x="0" y="18"/>
                  </a:cxn>
                  <a:cxn ang="0">
                    <a:pos x="0" y="18"/>
                  </a:cxn>
                  <a:cxn ang="0">
                    <a:pos x="2" y="24"/>
                  </a:cxn>
                  <a:cxn ang="0">
                    <a:pos x="6" y="30"/>
                  </a:cxn>
                  <a:cxn ang="0">
                    <a:pos x="12" y="34"/>
                  </a:cxn>
                  <a:cxn ang="0">
                    <a:pos x="20" y="36"/>
                  </a:cxn>
                  <a:cxn ang="0">
                    <a:pos x="20" y="36"/>
                  </a:cxn>
                </a:cxnLst>
                <a:rect l="0" t="0" r="r" b="b"/>
                <a:pathLst>
                  <a:path w="38" h="36">
                    <a:moveTo>
                      <a:pt x="20" y="36"/>
                    </a:moveTo>
                    <a:lnTo>
                      <a:pt x="20" y="36"/>
                    </a:lnTo>
                    <a:lnTo>
                      <a:pt x="26" y="34"/>
                    </a:lnTo>
                    <a:lnTo>
                      <a:pt x="32" y="30"/>
                    </a:lnTo>
                    <a:lnTo>
                      <a:pt x="36" y="24"/>
                    </a:lnTo>
                    <a:lnTo>
                      <a:pt x="38" y="18"/>
                    </a:lnTo>
                    <a:lnTo>
                      <a:pt x="38" y="18"/>
                    </a:lnTo>
                    <a:lnTo>
                      <a:pt x="36" y="10"/>
                    </a:lnTo>
                    <a:lnTo>
                      <a:pt x="32" y="4"/>
                    </a:lnTo>
                    <a:lnTo>
                      <a:pt x="26" y="0"/>
                    </a:lnTo>
                    <a:lnTo>
                      <a:pt x="20" y="0"/>
                    </a:lnTo>
                    <a:lnTo>
                      <a:pt x="20" y="0"/>
                    </a:lnTo>
                    <a:lnTo>
                      <a:pt x="12" y="0"/>
                    </a:lnTo>
                    <a:lnTo>
                      <a:pt x="6" y="4"/>
                    </a:lnTo>
                    <a:lnTo>
                      <a:pt x="2" y="10"/>
                    </a:lnTo>
                    <a:lnTo>
                      <a:pt x="0" y="18"/>
                    </a:lnTo>
                    <a:lnTo>
                      <a:pt x="0" y="18"/>
                    </a:lnTo>
                    <a:lnTo>
                      <a:pt x="2" y="24"/>
                    </a:lnTo>
                    <a:lnTo>
                      <a:pt x="6" y="30"/>
                    </a:lnTo>
                    <a:lnTo>
                      <a:pt x="12" y="34"/>
                    </a:lnTo>
                    <a:lnTo>
                      <a:pt x="20" y="36"/>
                    </a:lnTo>
                    <a:lnTo>
                      <a:pt x="20" y="36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98" name="Freeform 31"/>
              <p:cNvSpPr>
                <a:spLocks/>
              </p:cNvSpPr>
              <p:nvPr userDrawn="1"/>
            </p:nvSpPr>
            <p:spPr bwMode="auto">
              <a:xfrm>
                <a:off x="6961188" y="5018088"/>
                <a:ext cx="57150" cy="57150"/>
              </a:xfrm>
              <a:custGeom>
                <a:avLst/>
                <a:gdLst/>
                <a:ahLst/>
                <a:cxnLst>
                  <a:cxn ang="0">
                    <a:pos x="18" y="0"/>
                  </a:cxn>
                  <a:cxn ang="0">
                    <a:pos x="18" y="0"/>
                  </a:cxn>
                  <a:cxn ang="0">
                    <a:pos x="10" y="2"/>
                  </a:cxn>
                  <a:cxn ang="0">
                    <a:pos x="4" y="6"/>
                  </a:cxn>
                  <a:cxn ang="0">
                    <a:pos x="0" y="12"/>
                  </a:cxn>
                  <a:cxn ang="0">
                    <a:pos x="0" y="18"/>
                  </a:cxn>
                  <a:cxn ang="0">
                    <a:pos x="0" y="18"/>
                  </a:cxn>
                  <a:cxn ang="0">
                    <a:pos x="0" y="26"/>
                  </a:cxn>
                  <a:cxn ang="0">
                    <a:pos x="4" y="32"/>
                  </a:cxn>
                  <a:cxn ang="0">
                    <a:pos x="10" y="36"/>
                  </a:cxn>
                  <a:cxn ang="0">
                    <a:pos x="18" y="36"/>
                  </a:cxn>
                  <a:cxn ang="0">
                    <a:pos x="18" y="36"/>
                  </a:cxn>
                  <a:cxn ang="0">
                    <a:pos x="24" y="36"/>
                  </a:cxn>
                  <a:cxn ang="0">
                    <a:pos x="30" y="32"/>
                  </a:cxn>
                  <a:cxn ang="0">
                    <a:pos x="34" y="26"/>
                  </a:cxn>
                  <a:cxn ang="0">
                    <a:pos x="36" y="18"/>
                  </a:cxn>
                  <a:cxn ang="0">
                    <a:pos x="36" y="18"/>
                  </a:cxn>
                  <a:cxn ang="0">
                    <a:pos x="34" y="12"/>
                  </a:cxn>
                  <a:cxn ang="0">
                    <a:pos x="30" y="6"/>
                  </a:cxn>
                  <a:cxn ang="0">
                    <a:pos x="24" y="2"/>
                  </a:cxn>
                  <a:cxn ang="0">
                    <a:pos x="18" y="0"/>
                  </a:cxn>
                  <a:cxn ang="0">
                    <a:pos x="18" y="0"/>
                  </a:cxn>
                </a:cxnLst>
                <a:rect l="0" t="0" r="r" b="b"/>
                <a:pathLst>
                  <a:path w="36" h="36">
                    <a:moveTo>
                      <a:pt x="18" y="0"/>
                    </a:moveTo>
                    <a:lnTo>
                      <a:pt x="18" y="0"/>
                    </a:lnTo>
                    <a:lnTo>
                      <a:pt x="10" y="2"/>
                    </a:lnTo>
                    <a:lnTo>
                      <a:pt x="4" y="6"/>
                    </a:lnTo>
                    <a:lnTo>
                      <a:pt x="0" y="12"/>
                    </a:lnTo>
                    <a:lnTo>
                      <a:pt x="0" y="18"/>
                    </a:lnTo>
                    <a:lnTo>
                      <a:pt x="0" y="18"/>
                    </a:lnTo>
                    <a:lnTo>
                      <a:pt x="0" y="26"/>
                    </a:lnTo>
                    <a:lnTo>
                      <a:pt x="4" y="32"/>
                    </a:lnTo>
                    <a:lnTo>
                      <a:pt x="10" y="36"/>
                    </a:lnTo>
                    <a:lnTo>
                      <a:pt x="18" y="36"/>
                    </a:lnTo>
                    <a:lnTo>
                      <a:pt x="18" y="36"/>
                    </a:lnTo>
                    <a:lnTo>
                      <a:pt x="24" y="36"/>
                    </a:lnTo>
                    <a:lnTo>
                      <a:pt x="30" y="32"/>
                    </a:lnTo>
                    <a:lnTo>
                      <a:pt x="34" y="26"/>
                    </a:lnTo>
                    <a:lnTo>
                      <a:pt x="36" y="18"/>
                    </a:lnTo>
                    <a:lnTo>
                      <a:pt x="36" y="18"/>
                    </a:lnTo>
                    <a:lnTo>
                      <a:pt x="34" y="12"/>
                    </a:lnTo>
                    <a:lnTo>
                      <a:pt x="30" y="6"/>
                    </a:lnTo>
                    <a:lnTo>
                      <a:pt x="24" y="2"/>
                    </a:lnTo>
                    <a:lnTo>
                      <a:pt x="18" y="0"/>
                    </a:lnTo>
                    <a:lnTo>
                      <a:pt x="18" y="0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99" name="Freeform 32"/>
              <p:cNvSpPr>
                <a:spLocks/>
              </p:cNvSpPr>
              <p:nvPr userDrawn="1"/>
            </p:nvSpPr>
            <p:spPr bwMode="auto">
              <a:xfrm>
                <a:off x="6748463" y="4894263"/>
                <a:ext cx="260350" cy="285750"/>
              </a:xfrm>
              <a:custGeom>
                <a:avLst/>
                <a:gdLst/>
                <a:ahLst/>
                <a:cxnLst>
                  <a:cxn ang="0">
                    <a:pos x="88" y="74"/>
                  </a:cxn>
                  <a:cxn ang="0">
                    <a:pos x="90" y="54"/>
                  </a:cxn>
                  <a:cxn ang="0">
                    <a:pos x="96" y="38"/>
                  </a:cxn>
                  <a:cxn ang="0">
                    <a:pos x="112" y="42"/>
                  </a:cxn>
                  <a:cxn ang="0">
                    <a:pos x="128" y="52"/>
                  </a:cxn>
                  <a:cxn ang="0">
                    <a:pos x="142" y="62"/>
                  </a:cxn>
                  <a:cxn ang="0">
                    <a:pos x="158" y="76"/>
                  </a:cxn>
                  <a:cxn ang="0">
                    <a:pos x="162" y="76"/>
                  </a:cxn>
                  <a:cxn ang="0">
                    <a:pos x="164" y="74"/>
                  </a:cxn>
                  <a:cxn ang="0">
                    <a:pos x="162" y="66"/>
                  </a:cxn>
                  <a:cxn ang="0">
                    <a:pos x="152" y="50"/>
                  </a:cxn>
                  <a:cxn ang="0">
                    <a:pos x="130" y="30"/>
                  </a:cxn>
                  <a:cxn ang="0">
                    <a:pos x="118" y="20"/>
                  </a:cxn>
                  <a:cxn ang="0">
                    <a:pos x="86" y="8"/>
                  </a:cxn>
                  <a:cxn ang="0">
                    <a:pos x="68" y="2"/>
                  </a:cxn>
                  <a:cxn ang="0">
                    <a:pos x="38" y="0"/>
                  </a:cxn>
                  <a:cxn ang="0">
                    <a:pos x="32" y="2"/>
                  </a:cxn>
                  <a:cxn ang="0">
                    <a:pos x="14" y="14"/>
                  </a:cxn>
                  <a:cxn ang="0">
                    <a:pos x="0" y="38"/>
                  </a:cxn>
                  <a:cxn ang="0">
                    <a:pos x="0" y="46"/>
                  </a:cxn>
                  <a:cxn ang="0">
                    <a:pos x="2" y="58"/>
                  </a:cxn>
                  <a:cxn ang="0">
                    <a:pos x="4" y="60"/>
                  </a:cxn>
                  <a:cxn ang="0">
                    <a:pos x="12" y="54"/>
                  </a:cxn>
                  <a:cxn ang="0">
                    <a:pos x="16" y="46"/>
                  </a:cxn>
                  <a:cxn ang="0">
                    <a:pos x="26" y="30"/>
                  </a:cxn>
                  <a:cxn ang="0">
                    <a:pos x="32" y="24"/>
                  </a:cxn>
                  <a:cxn ang="0">
                    <a:pos x="44" y="22"/>
                  </a:cxn>
                  <a:cxn ang="0">
                    <a:pos x="50" y="24"/>
                  </a:cxn>
                  <a:cxn ang="0">
                    <a:pos x="42" y="52"/>
                  </a:cxn>
                  <a:cxn ang="0">
                    <a:pos x="36" y="86"/>
                  </a:cxn>
                  <a:cxn ang="0">
                    <a:pos x="38" y="94"/>
                  </a:cxn>
                  <a:cxn ang="0">
                    <a:pos x="48" y="106"/>
                  </a:cxn>
                  <a:cxn ang="0">
                    <a:pos x="56" y="112"/>
                  </a:cxn>
                  <a:cxn ang="0">
                    <a:pos x="78" y="128"/>
                  </a:cxn>
                  <a:cxn ang="0">
                    <a:pos x="78" y="134"/>
                  </a:cxn>
                  <a:cxn ang="0">
                    <a:pos x="66" y="158"/>
                  </a:cxn>
                  <a:cxn ang="0">
                    <a:pos x="58" y="178"/>
                  </a:cxn>
                  <a:cxn ang="0">
                    <a:pos x="62" y="180"/>
                  </a:cxn>
                  <a:cxn ang="0">
                    <a:pos x="70" y="178"/>
                  </a:cxn>
                  <a:cxn ang="0">
                    <a:pos x="100" y="144"/>
                  </a:cxn>
                  <a:cxn ang="0">
                    <a:pos x="104" y="158"/>
                  </a:cxn>
                  <a:cxn ang="0">
                    <a:pos x="110" y="172"/>
                  </a:cxn>
                  <a:cxn ang="0">
                    <a:pos x="112" y="174"/>
                  </a:cxn>
                  <a:cxn ang="0">
                    <a:pos x="118" y="172"/>
                  </a:cxn>
                  <a:cxn ang="0">
                    <a:pos x="120" y="168"/>
                  </a:cxn>
                  <a:cxn ang="0">
                    <a:pos x="110" y="104"/>
                  </a:cxn>
                  <a:cxn ang="0">
                    <a:pos x="104" y="94"/>
                  </a:cxn>
                  <a:cxn ang="0">
                    <a:pos x="92" y="80"/>
                  </a:cxn>
                  <a:cxn ang="0">
                    <a:pos x="88" y="74"/>
                  </a:cxn>
                </a:cxnLst>
                <a:rect l="0" t="0" r="r" b="b"/>
                <a:pathLst>
                  <a:path w="164" h="180">
                    <a:moveTo>
                      <a:pt x="88" y="74"/>
                    </a:moveTo>
                    <a:lnTo>
                      <a:pt x="88" y="74"/>
                    </a:lnTo>
                    <a:lnTo>
                      <a:pt x="88" y="66"/>
                    </a:lnTo>
                    <a:lnTo>
                      <a:pt x="90" y="54"/>
                    </a:lnTo>
                    <a:lnTo>
                      <a:pt x="96" y="38"/>
                    </a:lnTo>
                    <a:lnTo>
                      <a:pt x="96" y="38"/>
                    </a:lnTo>
                    <a:lnTo>
                      <a:pt x="100" y="38"/>
                    </a:lnTo>
                    <a:lnTo>
                      <a:pt x="112" y="42"/>
                    </a:lnTo>
                    <a:lnTo>
                      <a:pt x="112" y="42"/>
                    </a:lnTo>
                    <a:lnTo>
                      <a:pt x="128" y="52"/>
                    </a:lnTo>
                    <a:lnTo>
                      <a:pt x="142" y="62"/>
                    </a:lnTo>
                    <a:lnTo>
                      <a:pt x="142" y="62"/>
                    </a:lnTo>
                    <a:lnTo>
                      <a:pt x="150" y="72"/>
                    </a:lnTo>
                    <a:lnTo>
                      <a:pt x="158" y="76"/>
                    </a:lnTo>
                    <a:lnTo>
                      <a:pt x="158" y="76"/>
                    </a:lnTo>
                    <a:lnTo>
                      <a:pt x="162" y="76"/>
                    </a:lnTo>
                    <a:lnTo>
                      <a:pt x="164" y="74"/>
                    </a:lnTo>
                    <a:lnTo>
                      <a:pt x="164" y="74"/>
                    </a:lnTo>
                    <a:lnTo>
                      <a:pt x="164" y="70"/>
                    </a:lnTo>
                    <a:lnTo>
                      <a:pt x="162" y="66"/>
                    </a:lnTo>
                    <a:lnTo>
                      <a:pt x="152" y="50"/>
                    </a:lnTo>
                    <a:lnTo>
                      <a:pt x="152" y="50"/>
                    </a:lnTo>
                    <a:lnTo>
                      <a:pt x="142" y="38"/>
                    </a:lnTo>
                    <a:lnTo>
                      <a:pt x="130" y="30"/>
                    </a:lnTo>
                    <a:lnTo>
                      <a:pt x="118" y="20"/>
                    </a:lnTo>
                    <a:lnTo>
                      <a:pt x="118" y="20"/>
                    </a:lnTo>
                    <a:lnTo>
                      <a:pt x="98" y="12"/>
                    </a:lnTo>
                    <a:lnTo>
                      <a:pt x="86" y="8"/>
                    </a:lnTo>
                    <a:lnTo>
                      <a:pt x="86" y="8"/>
                    </a:lnTo>
                    <a:lnTo>
                      <a:pt x="68" y="2"/>
                    </a:lnTo>
                    <a:lnTo>
                      <a:pt x="52" y="0"/>
                    </a:lnTo>
                    <a:lnTo>
                      <a:pt x="38" y="0"/>
                    </a:lnTo>
                    <a:lnTo>
                      <a:pt x="38" y="0"/>
                    </a:lnTo>
                    <a:lnTo>
                      <a:pt x="32" y="2"/>
                    </a:lnTo>
                    <a:lnTo>
                      <a:pt x="26" y="6"/>
                    </a:lnTo>
                    <a:lnTo>
                      <a:pt x="14" y="14"/>
                    </a:lnTo>
                    <a:lnTo>
                      <a:pt x="6" y="26"/>
                    </a:lnTo>
                    <a:lnTo>
                      <a:pt x="0" y="38"/>
                    </a:lnTo>
                    <a:lnTo>
                      <a:pt x="0" y="38"/>
                    </a:lnTo>
                    <a:lnTo>
                      <a:pt x="0" y="46"/>
                    </a:lnTo>
                    <a:lnTo>
                      <a:pt x="0" y="54"/>
                    </a:lnTo>
                    <a:lnTo>
                      <a:pt x="2" y="58"/>
                    </a:lnTo>
                    <a:lnTo>
                      <a:pt x="4" y="60"/>
                    </a:lnTo>
                    <a:lnTo>
                      <a:pt x="4" y="60"/>
                    </a:lnTo>
                    <a:lnTo>
                      <a:pt x="10" y="58"/>
                    </a:lnTo>
                    <a:lnTo>
                      <a:pt x="12" y="54"/>
                    </a:lnTo>
                    <a:lnTo>
                      <a:pt x="12" y="54"/>
                    </a:lnTo>
                    <a:lnTo>
                      <a:pt x="16" y="46"/>
                    </a:lnTo>
                    <a:lnTo>
                      <a:pt x="20" y="38"/>
                    </a:lnTo>
                    <a:lnTo>
                      <a:pt x="26" y="30"/>
                    </a:lnTo>
                    <a:lnTo>
                      <a:pt x="32" y="24"/>
                    </a:lnTo>
                    <a:lnTo>
                      <a:pt x="32" y="24"/>
                    </a:lnTo>
                    <a:lnTo>
                      <a:pt x="38" y="22"/>
                    </a:lnTo>
                    <a:lnTo>
                      <a:pt x="44" y="22"/>
                    </a:lnTo>
                    <a:lnTo>
                      <a:pt x="48" y="22"/>
                    </a:lnTo>
                    <a:lnTo>
                      <a:pt x="50" y="24"/>
                    </a:lnTo>
                    <a:lnTo>
                      <a:pt x="50" y="24"/>
                    </a:lnTo>
                    <a:lnTo>
                      <a:pt x="42" y="52"/>
                    </a:lnTo>
                    <a:lnTo>
                      <a:pt x="38" y="74"/>
                    </a:lnTo>
                    <a:lnTo>
                      <a:pt x="36" y="86"/>
                    </a:lnTo>
                    <a:lnTo>
                      <a:pt x="36" y="86"/>
                    </a:lnTo>
                    <a:lnTo>
                      <a:pt x="38" y="94"/>
                    </a:lnTo>
                    <a:lnTo>
                      <a:pt x="42" y="100"/>
                    </a:lnTo>
                    <a:lnTo>
                      <a:pt x="48" y="106"/>
                    </a:lnTo>
                    <a:lnTo>
                      <a:pt x="56" y="112"/>
                    </a:lnTo>
                    <a:lnTo>
                      <a:pt x="56" y="112"/>
                    </a:lnTo>
                    <a:lnTo>
                      <a:pt x="74" y="122"/>
                    </a:lnTo>
                    <a:lnTo>
                      <a:pt x="78" y="128"/>
                    </a:lnTo>
                    <a:lnTo>
                      <a:pt x="80" y="132"/>
                    </a:lnTo>
                    <a:lnTo>
                      <a:pt x="78" y="134"/>
                    </a:lnTo>
                    <a:lnTo>
                      <a:pt x="78" y="134"/>
                    </a:lnTo>
                    <a:lnTo>
                      <a:pt x="66" y="158"/>
                    </a:lnTo>
                    <a:lnTo>
                      <a:pt x="60" y="170"/>
                    </a:lnTo>
                    <a:lnTo>
                      <a:pt x="58" y="178"/>
                    </a:lnTo>
                    <a:lnTo>
                      <a:pt x="58" y="178"/>
                    </a:lnTo>
                    <a:lnTo>
                      <a:pt x="62" y="180"/>
                    </a:lnTo>
                    <a:lnTo>
                      <a:pt x="66" y="180"/>
                    </a:lnTo>
                    <a:lnTo>
                      <a:pt x="70" y="178"/>
                    </a:lnTo>
                    <a:lnTo>
                      <a:pt x="76" y="174"/>
                    </a:lnTo>
                    <a:lnTo>
                      <a:pt x="100" y="144"/>
                    </a:lnTo>
                    <a:lnTo>
                      <a:pt x="100" y="144"/>
                    </a:lnTo>
                    <a:lnTo>
                      <a:pt x="104" y="158"/>
                    </a:lnTo>
                    <a:lnTo>
                      <a:pt x="108" y="170"/>
                    </a:lnTo>
                    <a:lnTo>
                      <a:pt x="110" y="172"/>
                    </a:lnTo>
                    <a:lnTo>
                      <a:pt x="112" y="174"/>
                    </a:lnTo>
                    <a:lnTo>
                      <a:pt x="112" y="174"/>
                    </a:lnTo>
                    <a:lnTo>
                      <a:pt x="116" y="174"/>
                    </a:lnTo>
                    <a:lnTo>
                      <a:pt x="118" y="172"/>
                    </a:lnTo>
                    <a:lnTo>
                      <a:pt x="120" y="168"/>
                    </a:lnTo>
                    <a:lnTo>
                      <a:pt x="120" y="168"/>
                    </a:lnTo>
                    <a:lnTo>
                      <a:pt x="116" y="142"/>
                    </a:lnTo>
                    <a:lnTo>
                      <a:pt x="110" y="104"/>
                    </a:lnTo>
                    <a:lnTo>
                      <a:pt x="110" y="104"/>
                    </a:lnTo>
                    <a:lnTo>
                      <a:pt x="104" y="94"/>
                    </a:lnTo>
                    <a:lnTo>
                      <a:pt x="98" y="86"/>
                    </a:lnTo>
                    <a:lnTo>
                      <a:pt x="92" y="80"/>
                    </a:lnTo>
                    <a:lnTo>
                      <a:pt x="88" y="74"/>
                    </a:lnTo>
                    <a:lnTo>
                      <a:pt x="88" y="74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</p:grpSp>
      </p:grpSp>
      <p:sp>
        <p:nvSpPr>
          <p:cNvPr id="256" name="제목 1"/>
          <p:cNvSpPr>
            <a:spLocks noGrp="1"/>
          </p:cNvSpPr>
          <p:nvPr userDrawn="1">
            <p:ph type="ctrTitle" hasCustomPrompt="1"/>
          </p:nvPr>
        </p:nvSpPr>
        <p:spPr>
          <a:xfrm>
            <a:off x="3038454" y="2739319"/>
            <a:ext cx="3067092" cy="592470"/>
          </a:xfrm>
          <a:prstGeom prst="rect">
            <a:avLst/>
          </a:prstGeom>
        </p:spPr>
        <p:txBody>
          <a:bodyPr wrap="square">
            <a:spAutoFit/>
          </a:bodyPr>
          <a:lstStyle>
            <a:lvl1pPr algn="ctr">
              <a:lnSpc>
                <a:spcPct val="130000"/>
              </a:lnSpc>
              <a:defRPr sz="2500" b="1">
                <a:solidFill>
                  <a:schemeClr val="accent5"/>
                </a:solidFill>
              </a:defRPr>
            </a:lvl1pPr>
          </a:lstStyle>
          <a:p>
            <a:r>
              <a:rPr lang="ko-KR" altLang="en-US" dirty="0"/>
              <a:t>제목을 입력하세요</a:t>
            </a:r>
          </a:p>
        </p:txBody>
      </p:sp>
      <p:sp>
        <p:nvSpPr>
          <p:cNvPr id="257" name="텍스트 개체 틀 19"/>
          <p:cNvSpPr>
            <a:spLocks noGrp="1"/>
          </p:cNvSpPr>
          <p:nvPr userDrawn="1">
            <p:ph type="body" sz="quarter" idx="17" hasCustomPrompt="1"/>
          </p:nvPr>
        </p:nvSpPr>
        <p:spPr>
          <a:xfrm>
            <a:off x="3038454" y="2589201"/>
            <a:ext cx="3067092" cy="292388"/>
          </a:xfrm>
          <a:prstGeom prst="rect">
            <a:avLst/>
          </a:prstGeom>
        </p:spPr>
        <p:txBody>
          <a:bodyPr wrap="square">
            <a:spAutoFit/>
          </a:bodyPr>
          <a:lstStyle>
            <a:lvl1pPr marL="0" indent="0" algn="ctr">
              <a:lnSpc>
                <a:spcPct val="130000"/>
              </a:lnSpc>
              <a:buNone/>
              <a:defRPr sz="1000" b="1">
                <a:solidFill>
                  <a:schemeClr val="accent5"/>
                </a:solidFill>
              </a:defRPr>
            </a:lvl1pPr>
          </a:lstStyle>
          <a:p>
            <a:pPr lvl="0"/>
            <a:r>
              <a:rPr lang="ko-KR" altLang="en-US" dirty="0"/>
              <a:t>제목을 입력하세요</a:t>
            </a:r>
          </a:p>
        </p:txBody>
      </p:sp>
      <p:sp>
        <p:nvSpPr>
          <p:cNvPr id="258" name="텍스트 개체 틀 19"/>
          <p:cNvSpPr>
            <a:spLocks noGrp="1"/>
          </p:cNvSpPr>
          <p:nvPr userDrawn="1">
            <p:ph type="body" sz="quarter" idx="18" hasCustomPrompt="1"/>
          </p:nvPr>
        </p:nvSpPr>
        <p:spPr>
          <a:xfrm>
            <a:off x="3038454" y="3323527"/>
            <a:ext cx="3067092" cy="215444"/>
          </a:xfrm>
          <a:prstGeom prst="rect">
            <a:avLst/>
          </a:prstGeom>
        </p:spPr>
        <p:txBody>
          <a:bodyPr wrap="square">
            <a:spAutoFit/>
          </a:bodyPr>
          <a:lstStyle>
            <a:lvl1pPr marL="0" indent="0" algn="ctr">
              <a:lnSpc>
                <a:spcPct val="100000"/>
              </a:lnSpc>
              <a:buNone/>
              <a:defRPr sz="800" b="0">
                <a:solidFill>
                  <a:schemeClr val="bg1">
                    <a:lumMod val="65000"/>
                  </a:schemeClr>
                </a:solidFill>
              </a:defRPr>
            </a:lvl1pPr>
          </a:lstStyle>
          <a:p>
            <a:pPr lvl="0"/>
            <a:r>
              <a:rPr lang="ko-KR" altLang="en-US" dirty="0"/>
              <a:t>내용을 입력하세요</a:t>
            </a:r>
          </a:p>
        </p:txBody>
      </p:sp>
      <p:sp>
        <p:nvSpPr>
          <p:cNvPr id="112" name="양쪽 모서리가 둥근 사각형 111"/>
          <p:cNvSpPr/>
          <p:nvPr userDrawn="1"/>
        </p:nvSpPr>
        <p:spPr>
          <a:xfrm>
            <a:off x="993726" y="6425952"/>
            <a:ext cx="1080119" cy="432048"/>
          </a:xfrm>
          <a:prstGeom prst="round2SameRect">
            <a:avLst>
              <a:gd name="adj1" fmla="val 50000"/>
              <a:gd name="adj2" fmla="val 0"/>
            </a:avLst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목차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7" name="그룹 86"/>
          <p:cNvGrpSpPr/>
          <p:nvPr userDrawn="1"/>
        </p:nvGrpSpPr>
        <p:grpSpPr>
          <a:xfrm>
            <a:off x="153988" y="2235200"/>
            <a:ext cx="2971800" cy="4622800"/>
            <a:chOff x="153988" y="2235200"/>
            <a:chExt cx="2971800" cy="4622800"/>
          </a:xfrm>
        </p:grpSpPr>
        <p:grpSp>
          <p:nvGrpSpPr>
            <p:cNvPr id="84" name="그룹 83"/>
            <p:cNvGrpSpPr/>
            <p:nvPr userDrawn="1"/>
          </p:nvGrpSpPr>
          <p:grpSpPr>
            <a:xfrm>
              <a:off x="153988" y="2235200"/>
              <a:ext cx="2971800" cy="4622800"/>
              <a:chOff x="153988" y="2235200"/>
              <a:chExt cx="2971800" cy="4622800"/>
            </a:xfrm>
          </p:grpSpPr>
          <p:sp>
            <p:nvSpPr>
              <p:cNvPr id="2053" name="Freeform 5"/>
              <p:cNvSpPr>
                <a:spLocks/>
              </p:cNvSpPr>
              <p:nvPr userDrawn="1"/>
            </p:nvSpPr>
            <p:spPr bwMode="auto">
              <a:xfrm>
                <a:off x="153988" y="2235200"/>
                <a:ext cx="2971800" cy="4622800"/>
              </a:xfrm>
              <a:custGeom>
                <a:avLst/>
                <a:gdLst/>
                <a:ahLst/>
                <a:cxnLst>
                  <a:cxn ang="0">
                    <a:pos x="1872" y="0"/>
                  </a:cxn>
                  <a:cxn ang="0">
                    <a:pos x="1872" y="0"/>
                  </a:cxn>
                  <a:cxn ang="0">
                    <a:pos x="1832" y="34"/>
                  </a:cxn>
                  <a:cxn ang="0">
                    <a:pos x="1796" y="70"/>
                  </a:cxn>
                  <a:cxn ang="0">
                    <a:pos x="1764" y="108"/>
                  </a:cxn>
                  <a:cxn ang="0">
                    <a:pos x="1736" y="144"/>
                  </a:cxn>
                  <a:cxn ang="0">
                    <a:pos x="1710" y="182"/>
                  </a:cxn>
                  <a:cxn ang="0">
                    <a:pos x="1686" y="222"/>
                  </a:cxn>
                  <a:cxn ang="0">
                    <a:pos x="1668" y="260"/>
                  </a:cxn>
                  <a:cxn ang="0">
                    <a:pos x="1650" y="300"/>
                  </a:cxn>
                  <a:cxn ang="0">
                    <a:pos x="1636" y="340"/>
                  </a:cxn>
                  <a:cxn ang="0">
                    <a:pos x="1624" y="380"/>
                  </a:cxn>
                  <a:cxn ang="0">
                    <a:pos x="1614" y="420"/>
                  </a:cxn>
                  <a:cxn ang="0">
                    <a:pos x="1606" y="460"/>
                  </a:cxn>
                  <a:cxn ang="0">
                    <a:pos x="1602" y="500"/>
                  </a:cxn>
                  <a:cxn ang="0">
                    <a:pos x="1598" y="540"/>
                  </a:cxn>
                  <a:cxn ang="0">
                    <a:pos x="1596" y="578"/>
                  </a:cxn>
                  <a:cxn ang="0">
                    <a:pos x="1594" y="618"/>
                  </a:cxn>
                  <a:cxn ang="0">
                    <a:pos x="1594" y="618"/>
                  </a:cxn>
                  <a:cxn ang="0">
                    <a:pos x="1594" y="1886"/>
                  </a:cxn>
                  <a:cxn ang="0">
                    <a:pos x="1594" y="2912"/>
                  </a:cxn>
                  <a:cxn ang="0">
                    <a:pos x="1176" y="2912"/>
                  </a:cxn>
                  <a:cxn ang="0">
                    <a:pos x="758" y="2912"/>
                  </a:cxn>
                  <a:cxn ang="0">
                    <a:pos x="340" y="2912"/>
                  </a:cxn>
                  <a:cxn ang="0">
                    <a:pos x="0" y="2912"/>
                  </a:cxn>
                  <a:cxn ang="0">
                    <a:pos x="0" y="2350"/>
                  </a:cxn>
                  <a:cxn ang="0">
                    <a:pos x="0" y="2350"/>
                  </a:cxn>
                  <a:cxn ang="0">
                    <a:pos x="0" y="2350"/>
                  </a:cxn>
                  <a:cxn ang="0">
                    <a:pos x="0" y="2284"/>
                  </a:cxn>
                  <a:cxn ang="0">
                    <a:pos x="4" y="2218"/>
                  </a:cxn>
                  <a:cxn ang="0">
                    <a:pos x="8" y="2156"/>
                  </a:cxn>
                  <a:cxn ang="0">
                    <a:pos x="14" y="2096"/>
                  </a:cxn>
                  <a:cxn ang="0">
                    <a:pos x="24" y="2038"/>
                  </a:cxn>
                  <a:cxn ang="0">
                    <a:pos x="36" y="1982"/>
                  </a:cxn>
                  <a:cxn ang="0">
                    <a:pos x="50" y="1928"/>
                  </a:cxn>
                  <a:cxn ang="0">
                    <a:pos x="68" y="1874"/>
                  </a:cxn>
                  <a:cxn ang="0">
                    <a:pos x="88" y="1824"/>
                  </a:cxn>
                  <a:cxn ang="0">
                    <a:pos x="110" y="1772"/>
                  </a:cxn>
                  <a:cxn ang="0">
                    <a:pos x="138" y="1722"/>
                  </a:cxn>
                  <a:cxn ang="0">
                    <a:pos x="168" y="1674"/>
                  </a:cxn>
                  <a:cxn ang="0">
                    <a:pos x="202" y="1626"/>
                  </a:cxn>
                  <a:cxn ang="0">
                    <a:pos x="240" y="1576"/>
                  </a:cxn>
                  <a:cxn ang="0">
                    <a:pos x="282" y="1528"/>
                  </a:cxn>
                  <a:cxn ang="0">
                    <a:pos x="328" y="1480"/>
                  </a:cxn>
                  <a:cxn ang="0">
                    <a:pos x="1594" y="214"/>
                  </a:cxn>
                  <a:cxn ang="0">
                    <a:pos x="1594" y="214"/>
                  </a:cxn>
                  <a:cxn ang="0">
                    <a:pos x="1626" y="184"/>
                  </a:cxn>
                  <a:cxn ang="0">
                    <a:pos x="1658" y="154"/>
                  </a:cxn>
                  <a:cxn ang="0">
                    <a:pos x="1692" y="126"/>
                  </a:cxn>
                  <a:cxn ang="0">
                    <a:pos x="1726" y="98"/>
                  </a:cxn>
                  <a:cxn ang="0">
                    <a:pos x="1762" y="72"/>
                  </a:cxn>
                  <a:cxn ang="0">
                    <a:pos x="1798" y="46"/>
                  </a:cxn>
                  <a:cxn ang="0">
                    <a:pos x="1834" y="22"/>
                  </a:cxn>
                  <a:cxn ang="0">
                    <a:pos x="1872" y="0"/>
                  </a:cxn>
                  <a:cxn ang="0">
                    <a:pos x="1872" y="0"/>
                  </a:cxn>
                </a:cxnLst>
                <a:rect l="0" t="0" r="r" b="b"/>
                <a:pathLst>
                  <a:path w="1872" h="2912">
                    <a:moveTo>
                      <a:pt x="1872" y="0"/>
                    </a:moveTo>
                    <a:lnTo>
                      <a:pt x="1872" y="0"/>
                    </a:lnTo>
                    <a:lnTo>
                      <a:pt x="1832" y="34"/>
                    </a:lnTo>
                    <a:lnTo>
                      <a:pt x="1796" y="70"/>
                    </a:lnTo>
                    <a:lnTo>
                      <a:pt x="1764" y="108"/>
                    </a:lnTo>
                    <a:lnTo>
                      <a:pt x="1736" y="144"/>
                    </a:lnTo>
                    <a:lnTo>
                      <a:pt x="1710" y="182"/>
                    </a:lnTo>
                    <a:lnTo>
                      <a:pt x="1686" y="222"/>
                    </a:lnTo>
                    <a:lnTo>
                      <a:pt x="1668" y="260"/>
                    </a:lnTo>
                    <a:lnTo>
                      <a:pt x="1650" y="300"/>
                    </a:lnTo>
                    <a:lnTo>
                      <a:pt x="1636" y="340"/>
                    </a:lnTo>
                    <a:lnTo>
                      <a:pt x="1624" y="380"/>
                    </a:lnTo>
                    <a:lnTo>
                      <a:pt x="1614" y="420"/>
                    </a:lnTo>
                    <a:lnTo>
                      <a:pt x="1606" y="460"/>
                    </a:lnTo>
                    <a:lnTo>
                      <a:pt x="1602" y="500"/>
                    </a:lnTo>
                    <a:lnTo>
                      <a:pt x="1598" y="540"/>
                    </a:lnTo>
                    <a:lnTo>
                      <a:pt x="1596" y="578"/>
                    </a:lnTo>
                    <a:lnTo>
                      <a:pt x="1594" y="618"/>
                    </a:lnTo>
                    <a:lnTo>
                      <a:pt x="1594" y="618"/>
                    </a:lnTo>
                    <a:lnTo>
                      <a:pt x="1594" y="1886"/>
                    </a:lnTo>
                    <a:lnTo>
                      <a:pt x="1594" y="2912"/>
                    </a:lnTo>
                    <a:lnTo>
                      <a:pt x="1176" y="2912"/>
                    </a:lnTo>
                    <a:lnTo>
                      <a:pt x="758" y="2912"/>
                    </a:lnTo>
                    <a:lnTo>
                      <a:pt x="340" y="2912"/>
                    </a:lnTo>
                    <a:lnTo>
                      <a:pt x="0" y="2912"/>
                    </a:lnTo>
                    <a:lnTo>
                      <a:pt x="0" y="2350"/>
                    </a:lnTo>
                    <a:lnTo>
                      <a:pt x="0" y="2350"/>
                    </a:lnTo>
                    <a:lnTo>
                      <a:pt x="0" y="2350"/>
                    </a:lnTo>
                    <a:lnTo>
                      <a:pt x="0" y="2284"/>
                    </a:lnTo>
                    <a:lnTo>
                      <a:pt x="4" y="2218"/>
                    </a:lnTo>
                    <a:lnTo>
                      <a:pt x="8" y="2156"/>
                    </a:lnTo>
                    <a:lnTo>
                      <a:pt x="14" y="2096"/>
                    </a:lnTo>
                    <a:lnTo>
                      <a:pt x="24" y="2038"/>
                    </a:lnTo>
                    <a:lnTo>
                      <a:pt x="36" y="1982"/>
                    </a:lnTo>
                    <a:lnTo>
                      <a:pt x="50" y="1928"/>
                    </a:lnTo>
                    <a:lnTo>
                      <a:pt x="68" y="1874"/>
                    </a:lnTo>
                    <a:lnTo>
                      <a:pt x="88" y="1824"/>
                    </a:lnTo>
                    <a:lnTo>
                      <a:pt x="110" y="1772"/>
                    </a:lnTo>
                    <a:lnTo>
                      <a:pt x="138" y="1722"/>
                    </a:lnTo>
                    <a:lnTo>
                      <a:pt x="168" y="1674"/>
                    </a:lnTo>
                    <a:lnTo>
                      <a:pt x="202" y="1626"/>
                    </a:lnTo>
                    <a:lnTo>
                      <a:pt x="240" y="1576"/>
                    </a:lnTo>
                    <a:lnTo>
                      <a:pt x="282" y="1528"/>
                    </a:lnTo>
                    <a:lnTo>
                      <a:pt x="328" y="1480"/>
                    </a:lnTo>
                    <a:lnTo>
                      <a:pt x="1594" y="214"/>
                    </a:lnTo>
                    <a:lnTo>
                      <a:pt x="1594" y="214"/>
                    </a:lnTo>
                    <a:lnTo>
                      <a:pt x="1626" y="184"/>
                    </a:lnTo>
                    <a:lnTo>
                      <a:pt x="1658" y="154"/>
                    </a:lnTo>
                    <a:lnTo>
                      <a:pt x="1692" y="126"/>
                    </a:lnTo>
                    <a:lnTo>
                      <a:pt x="1726" y="98"/>
                    </a:lnTo>
                    <a:lnTo>
                      <a:pt x="1762" y="72"/>
                    </a:lnTo>
                    <a:lnTo>
                      <a:pt x="1798" y="46"/>
                    </a:lnTo>
                    <a:lnTo>
                      <a:pt x="1834" y="22"/>
                    </a:lnTo>
                    <a:lnTo>
                      <a:pt x="1872" y="0"/>
                    </a:lnTo>
                    <a:lnTo>
                      <a:pt x="1872" y="0"/>
                    </a:lnTo>
                    <a:close/>
                  </a:path>
                </a:pathLst>
              </a:custGeom>
              <a:solidFill>
                <a:schemeClr val="accent1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2054" name="Freeform 6"/>
              <p:cNvSpPr>
                <a:spLocks/>
              </p:cNvSpPr>
              <p:nvPr userDrawn="1"/>
            </p:nvSpPr>
            <p:spPr bwMode="auto">
              <a:xfrm>
                <a:off x="153988" y="4264025"/>
                <a:ext cx="844550" cy="2593975"/>
              </a:xfrm>
              <a:custGeom>
                <a:avLst/>
                <a:gdLst/>
                <a:ahLst/>
                <a:cxnLst>
                  <a:cxn ang="0">
                    <a:pos x="0" y="1072"/>
                  </a:cxn>
                  <a:cxn ang="0">
                    <a:pos x="0" y="1072"/>
                  </a:cxn>
                  <a:cxn ang="0">
                    <a:pos x="0" y="1006"/>
                  </a:cxn>
                  <a:cxn ang="0">
                    <a:pos x="4" y="940"/>
                  </a:cxn>
                  <a:cxn ang="0">
                    <a:pos x="8" y="878"/>
                  </a:cxn>
                  <a:cxn ang="0">
                    <a:pos x="14" y="818"/>
                  </a:cxn>
                  <a:cxn ang="0">
                    <a:pos x="24" y="760"/>
                  </a:cxn>
                  <a:cxn ang="0">
                    <a:pos x="36" y="704"/>
                  </a:cxn>
                  <a:cxn ang="0">
                    <a:pos x="50" y="650"/>
                  </a:cxn>
                  <a:cxn ang="0">
                    <a:pos x="68" y="596"/>
                  </a:cxn>
                  <a:cxn ang="0">
                    <a:pos x="88" y="546"/>
                  </a:cxn>
                  <a:cxn ang="0">
                    <a:pos x="110" y="494"/>
                  </a:cxn>
                  <a:cxn ang="0">
                    <a:pos x="138" y="444"/>
                  </a:cxn>
                  <a:cxn ang="0">
                    <a:pos x="168" y="396"/>
                  </a:cxn>
                  <a:cxn ang="0">
                    <a:pos x="202" y="348"/>
                  </a:cxn>
                  <a:cxn ang="0">
                    <a:pos x="240" y="298"/>
                  </a:cxn>
                  <a:cxn ang="0">
                    <a:pos x="282" y="250"/>
                  </a:cxn>
                  <a:cxn ang="0">
                    <a:pos x="328" y="202"/>
                  </a:cxn>
                  <a:cxn ang="0">
                    <a:pos x="532" y="0"/>
                  </a:cxn>
                  <a:cxn ang="0">
                    <a:pos x="532" y="0"/>
                  </a:cxn>
                  <a:cxn ang="0">
                    <a:pos x="504" y="42"/>
                  </a:cxn>
                  <a:cxn ang="0">
                    <a:pos x="478" y="86"/>
                  </a:cxn>
                  <a:cxn ang="0">
                    <a:pos x="456" y="128"/>
                  </a:cxn>
                  <a:cxn ang="0">
                    <a:pos x="436" y="170"/>
                  </a:cxn>
                  <a:cxn ang="0">
                    <a:pos x="418" y="210"/>
                  </a:cxn>
                  <a:cxn ang="0">
                    <a:pos x="402" y="250"/>
                  </a:cxn>
                  <a:cxn ang="0">
                    <a:pos x="388" y="290"/>
                  </a:cxn>
                  <a:cxn ang="0">
                    <a:pos x="378" y="328"/>
                  </a:cxn>
                  <a:cxn ang="0">
                    <a:pos x="368" y="366"/>
                  </a:cxn>
                  <a:cxn ang="0">
                    <a:pos x="360" y="402"/>
                  </a:cxn>
                  <a:cxn ang="0">
                    <a:pos x="354" y="440"/>
                  </a:cxn>
                  <a:cxn ang="0">
                    <a:pos x="348" y="476"/>
                  </a:cxn>
                  <a:cxn ang="0">
                    <a:pos x="342" y="546"/>
                  </a:cxn>
                  <a:cxn ang="0">
                    <a:pos x="340" y="614"/>
                  </a:cxn>
                  <a:cxn ang="0">
                    <a:pos x="340" y="614"/>
                  </a:cxn>
                  <a:cxn ang="0">
                    <a:pos x="340" y="1634"/>
                  </a:cxn>
                  <a:cxn ang="0">
                    <a:pos x="0" y="1634"/>
                  </a:cxn>
                  <a:cxn ang="0">
                    <a:pos x="0" y="1072"/>
                  </a:cxn>
                  <a:cxn ang="0">
                    <a:pos x="0" y="1072"/>
                  </a:cxn>
                </a:cxnLst>
                <a:rect l="0" t="0" r="r" b="b"/>
                <a:pathLst>
                  <a:path w="532" h="1634">
                    <a:moveTo>
                      <a:pt x="0" y="1072"/>
                    </a:moveTo>
                    <a:lnTo>
                      <a:pt x="0" y="1072"/>
                    </a:lnTo>
                    <a:lnTo>
                      <a:pt x="0" y="1006"/>
                    </a:lnTo>
                    <a:lnTo>
                      <a:pt x="4" y="940"/>
                    </a:lnTo>
                    <a:lnTo>
                      <a:pt x="8" y="878"/>
                    </a:lnTo>
                    <a:lnTo>
                      <a:pt x="14" y="818"/>
                    </a:lnTo>
                    <a:lnTo>
                      <a:pt x="24" y="760"/>
                    </a:lnTo>
                    <a:lnTo>
                      <a:pt x="36" y="704"/>
                    </a:lnTo>
                    <a:lnTo>
                      <a:pt x="50" y="650"/>
                    </a:lnTo>
                    <a:lnTo>
                      <a:pt x="68" y="596"/>
                    </a:lnTo>
                    <a:lnTo>
                      <a:pt x="88" y="546"/>
                    </a:lnTo>
                    <a:lnTo>
                      <a:pt x="110" y="494"/>
                    </a:lnTo>
                    <a:lnTo>
                      <a:pt x="138" y="444"/>
                    </a:lnTo>
                    <a:lnTo>
                      <a:pt x="168" y="396"/>
                    </a:lnTo>
                    <a:lnTo>
                      <a:pt x="202" y="348"/>
                    </a:lnTo>
                    <a:lnTo>
                      <a:pt x="240" y="298"/>
                    </a:lnTo>
                    <a:lnTo>
                      <a:pt x="282" y="250"/>
                    </a:lnTo>
                    <a:lnTo>
                      <a:pt x="328" y="202"/>
                    </a:lnTo>
                    <a:lnTo>
                      <a:pt x="532" y="0"/>
                    </a:lnTo>
                    <a:lnTo>
                      <a:pt x="532" y="0"/>
                    </a:lnTo>
                    <a:lnTo>
                      <a:pt x="504" y="42"/>
                    </a:lnTo>
                    <a:lnTo>
                      <a:pt x="478" y="86"/>
                    </a:lnTo>
                    <a:lnTo>
                      <a:pt x="456" y="128"/>
                    </a:lnTo>
                    <a:lnTo>
                      <a:pt x="436" y="170"/>
                    </a:lnTo>
                    <a:lnTo>
                      <a:pt x="418" y="210"/>
                    </a:lnTo>
                    <a:lnTo>
                      <a:pt x="402" y="250"/>
                    </a:lnTo>
                    <a:lnTo>
                      <a:pt x="388" y="290"/>
                    </a:lnTo>
                    <a:lnTo>
                      <a:pt x="378" y="328"/>
                    </a:lnTo>
                    <a:lnTo>
                      <a:pt x="368" y="366"/>
                    </a:lnTo>
                    <a:lnTo>
                      <a:pt x="360" y="402"/>
                    </a:lnTo>
                    <a:lnTo>
                      <a:pt x="354" y="440"/>
                    </a:lnTo>
                    <a:lnTo>
                      <a:pt x="348" y="476"/>
                    </a:lnTo>
                    <a:lnTo>
                      <a:pt x="342" y="546"/>
                    </a:lnTo>
                    <a:lnTo>
                      <a:pt x="340" y="614"/>
                    </a:lnTo>
                    <a:lnTo>
                      <a:pt x="340" y="614"/>
                    </a:lnTo>
                    <a:lnTo>
                      <a:pt x="340" y="1634"/>
                    </a:lnTo>
                    <a:lnTo>
                      <a:pt x="0" y="1634"/>
                    </a:lnTo>
                    <a:lnTo>
                      <a:pt x="0" y="1072"/>
                    </a:lnTo>
                    <a:lnTo>
                      <a:pt x="0" y="1072"/>
                    </a:lnTo>
                    <a:close/>
                  </a:path>
                </a:pathLst>
              </a:custGeom>
              <a:solidFill>
                <a:schemeClr val="accent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2055" name="Freeform 7"/>
              <p:cNvSpPr>
                <a:spLocks/>
              </p:cNvSpPr>
              <p:nvPr userDrawn="1"/>
            </p:nvSpPr>
            <p:spPr bwMode="auto">
              <a:xfrm>
                <a:off x="693738" y="3619500"/>
                <a:ext cx="946150" cy="3238500"/>
              </a:xfrm>
              <a:custGeom>
                <a:avLst/>
                <a:gdLst/>
                <a:ahLst/>
                <a:cxnLst>
                  <a:cxn ang="0">
                    <a:pos x="194" y="402"/>
                  </a:cxn>
                  <a:cxn ang="0">
                    <a:pos x="596" y="0"/>
                  </a:cxn>
                  <a:cxn ang="0">
                    <a:pos x="596" y="0"/>
                  </a:cxn>
                  <a:cxn ang="0">
                    <a:pos x="576" y="24"/>
                  </a:cxn>
                  <a:cxn ang="0">
                    <a:pos x="558" y="50"/>
                  </a:cxn>
                  <a:cxn ang="0">
                    <a:pos x="540" y="78"/>
                  </a:cxn>
                  <a:cxn ang="0">
                    <a:pos x="524" y="106"/>
                  </a:cxn>
                  <a:cxn ang="0">
                    <a:pos x="510" y="136"/>
                  </a:cxn>
                  <a:cxn ang="0">
                    <a:pos x="498" y="166"/>
                  </a:cxn>
                  <a:cxn ang="0">
                    <a:pos x="486" y="198"/>
                  </a:cxn>
                  <a:cxn ang="0">
                    <a:pos x="474" y="230"/>
                  </a:cxn>
                  <a:cxn ang="0">
                    <a:pos x="456" y="294"/>
                  </a:cxn>
                  <a:cxn ang="0">
                    <a:pos x="442" y="362"/>
                  </a:cxn>
                  <a:cxn ang="0">
                    <a:pos x="432" y="428"/>
                  </a:cxn>
                  <a:cxn ang="0">
                    <a:pos x="424" y="496"/>
                  </a:cxn>
                  <a:cxn ang="0">
                    <a:pos x="418" y="562"/>
                  </a:cxn>
                  <a:cxn ang="0">
                    <a:pos x="416" y="626"/>
                  </a:cxn>
                  <a:cxn ang="0">
                    <a:pos x="414" y="688"/>
                  </a:cxn>
                  <a:cxn ang="0">
                    <a:pos x="414" y="748"/>
                  </a:cxn>
                  <a:cxn ang="0">
                    <a:pos x="416" y="850"/>
                  </a:cxn>
                  <a:cxn ang="0">
                    <a:pos x="418" y="930"/>
                  </a:cxn>
                  <a:cxn ang="0">
                    <a:pos x="418" y="930"/>
                  </a:cxn>
                  <a:cxn ang="0">
                    <a:pos x="418" y="2040"/>
                  </a:cxn>
                  <a:cxn ang="0">
                    <a:pos x="418" y="2040"/>
                  </a:cxn>
                  <a:cxn ang="0">
                    <a:pos x="0" y="2040"/>
                  </a:cxn>
                  <a:cxn ang="0">
                    <a:pos x="0" y="960"/>
                  </a:cxn>
                  <a:cxn ang="0">
                    <a:pos x="0" y="960"/>
                  </a:cxn>
                  <a:cxn ang="0">
                    <a:pos x="2" y="914"/>
                  </a:cxn>
                  <a:cxn ang="0">
                    <a:pos x="4" y="870"/>
                  </a:cxn>
                  <a:cxn ang="0">
                    <a:pos x="8" y="830"/>
                  </a:cxn>
                  <a:cxn ang="0">
                    <a:pos x="14" y="790"/>
                  </a:cxn>
                  <a:cxn ang="0">
                    <a:pos x="20" y="752"/>
                  </a:cxn>
                  <a:cxn ang="0">
                    <a:pos x="28" y="714"/>
                  </a:cxn>
                  <a:cxn ang="0">
                    <a:pos x="38" y="680"/>
                  </a:cxn>
                  <a:cxn ang="0">
                    <a:pos x="50" y="646"/>
                  </a:cxn>
                  <a:cxn ang="0">
                    <a:pos x="64" y="614"/>
                  </a:cxn>
                  <a:cxn ang="0">
                    <a:pos x="78" y="582"/>
                  </a:cxn>
                  <a:cxn ang="0">
                    <a:pos x="94" y="550"/>
                  </a:cxn>
                  <a:cxn ang="0">
                    <a:pos x="110" y="520"/>
                  </a:cxn>
                  <a:cxn ang="0">
                    <a:pos x="130" y="490"/>
                  </a:cxn>
                  <a:cxn ang="0">
                    <a:pos x="150" y="460"/>
                  </a:cxn>
                  <a:cxn ang="0">
                    <a:pos x="194" y="402"/>
                  </a:cxn>
                  <a:cxn ang="0">
                    <a:pos x="194" y="402"/>
                  </a:cxn>
                </a:cxnLst>
                <a:rect l="0" t="0" r="r" b="b"/>
                <a:pathLst>
                  <a:path w="596" h="2040">
                    <a:moveTo>
                      <a:pt x="194" y="402"/>
                    </a:moveTo>
                    <a:lnTo>
                      <a:pt x="596" y="0"/>
                    </a:lnTo>
                    <a:lnTo>
                      <a:pt x="596" y="0"/>
                    </a:lnTo>
                    <a:lnTo>
                      <a:pt x="576" y="24"/>
                    </a:lnTo>
                    <a:lnTo>
                      <a:pt x="558" y="50"/>
                    </a:lnTo>
                    <a:lnTo>
                      <a:pt x="540" y="78"/>
                    </a:lnTo>
                    <a:lnTo>
                      <a:pt x="524" y="106"/>
                    </a:lnTo>
                    <a:lnTo>
                      <a:pt x="510" y="136"/>
                    </a:lnTo>
                    <a:lnTo>
                      <a:pt x="498" y="166"/>
                    </a:lnTo>
                    <a:lnTo>
                      <a:pt x="486" y="198"/>
                    </a:lnTo>
                    <a:lnTo>
                      <a:pt x="474" y="230"/>
                    </a:lnTo>
                    <a:lnTo>
                      <a:pt x="456" y="294"/>
                    </a:lnTo>
                    <a:lnTo>
                      <a:pt x="442" y="362"/>
                    </a:lnTo>
                    <a:lnTo>
                      <a:pt x="432" y="428"/>
                    </a:lnTo>
                    <a:lnTo>
                      <a:pt x="424" y="496"/>
                    </a:lnTo>
                    <a:lnTo>
                      <a:pt x="418" y="562"/>
                    </a:lnTo>
                    <a:lnTo>
                      <a:pt x="416" y="626"/>
                    </a:lnTo>
                    <a:lnTo>
                      <a:pt x="414" y="688"/>
                    </a:lnTo>
                    <a:lnTo>
                      <a:pt x="414" y="748"/>
                    </a:lnTo>
                    <a:lnTo>
                      <a:pt x="416" y="850"/>
                    </a:lnTo>
                    <a:lnTo>
                      <a:pt x="418" y="930"/>
                    </a:lnTo>
                    <a:lnTo>
                      <a:pt x="418" y="930"/>
                    </a:lnTo>
                    <a:lnTo>
                      <a:pt x="418" y="2040"/>
                    </a:lnTo>
                    <a:lnTo>
                      <a:pt x="418" y="2040"/>
                    </a:lnTo>
                    <a:lnTo>
                      <a:pt x="0" y="2040"/>
                    </a:lnTo>
                    <a:lnTo>
                      <a:pt x="0" y="960"/>
                    </a:lnTo>
                    <a:lnTo>
                      <a:pt x="0" y="960"/>
                    </a:lnTo>
                    <a:lnTo>
                      <a:pt x="2" y="914"/>
                    </a:lnTo>
                    <a:lnTo>
                      <a:pt x="4" y="870"/>
                    </a:lnTo>
                    <a:lnTo>
                      <a:pt x="8" y="830"/>
                    </a:lnTo>
                    <a:lnTo>
                      <a:pt x="14" y="790"/>
                    </a:lnTo>
                    <a:lnTo>
                      <a:pt x="20" y="752"/>
                    </a:lnTo>
                    <a:lnTo>
                      <a:pt x="28" y="714"/>
                    </a:lnTo>
                    <a:lnTo>
                      <a:pt x="38" y="680"/>
                    </a:lnTo>
                    <a:lnTo>
                      <a:pt x="50" y="646"/>
                    </a:lnTo>
                    <a:lnTo>
                      <a:pt x="64" y="614"/>
                    </a:lnTo>
                    <a:lnTo>
                      <a:pt x="78" y="582"/>
                    </a:lnTo>
                    <a:lnTo>
                      <a:pt x="94" y="550"/>
                    </a:lnTo>
                    <a:lnTo>
                      <a:pt x="110" y="520"/>
                    </a:lnTo>
                    <a:lnTo>
                      <a:pt x="130" y="490"/>
                    </a:lnTo>
                    <a:lnTo>
                      <a:pt x="150" y="460"/>
                    </a:lnTo>
                    <a:lnTo>
                      <a:pt x="194" y="402"/>
                    </a:lnTo>
                    <a:lnTo>
                      <a:pt x="194" y="402"/>
                    </a:lnTo>
                    <a:close/>
                  </a:path>
                </a:pathLst>
              </a:custGeom>
              <a:solidFill>
                <a:schemeClr val="accent3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2056" name="Freeform 8"/>
              <p:cNvSpPr>
                <a:spLocks/>
              </p:cNvSpPr>
              <p:nvPr userDrawn="1"/>
            </p:nvSpPr>
            <p:spPr bwMode="auto">
              <a:xfrm>
                <a:off x="1350963" y="3041650"/>
                <a:ext cx="866775" cy="3816350"/>
              </a:xfrm>
              <a:custGeom>
                <a:avLst/>
                <a:gdLst/>
                <a:ahLst/>
                <a:cxnLst>
                  <a:cxn ang="0">
                    <a:pos x="0" y="1066"/>
                  </a:cxn>
                  <a:cxn ang="0">
                    <a:pos x="0" y="1066"/>
                  </a:cxn>
                  <a:cxn ang="0">
                    <a:pos x="0" y="982"/>
                  </a:cxn>
                  <a:cxn ang="0">
                    <a:pos x="4" y="894"/>
                  </a:cxn>
                  <a:cxn ang="0">
                    <a:pos x="14" y="806"/>
                  </a:cxn>
                  <a:cxn ang="0">
                    <a:pos x="20" y="762"/>
                  </a:cxn>
                  <a:cxn ang="0">
                    <a:pos x="26" y="720"/>
                  </a:cxn>
                  <a:cxn ang="0">
                    <a:pos x="36" y="676"/>
                  </a:cxn>
                  <a:cxn ang="0">
                    <a:pos x="46" y="632"/>
                  </a:cxn>
                  <a:cxn ang="0">
                    <a:pos x="58" y="590"/>
                  </a:cxn>
                  <a:cxn ang="0">
                    <a:pos x="74" y="550"/>
                  </a:cxn>
                  <a:cxn ang="0">
                    <a:pos x="90" y="508"/>
                  </a:cxn>
                  <a:cxn ang="0">
                    <a:pos x="108" y="470"/>
                  </a:cxn>
                  <a:cxn ang="0">
                    <a:pos x="128" y="432"/>
                  </a:cxn>
                  <a:cxn ang="0">
                    <a:pos x="152" y="394"/>
                  </a:cxn>
                  <a:cxn ang="0">
                    <a:pos x="546" y="0"/>
                  </a:cxn>
                  <a:cxn ang="0">
                    <a:pos x="546" y="0"/>
                  </a:cxn>
                  <a:cxn ang="0">
                    <a:pos x="524" y="36"/>
                  </a:cxn>
                  <a:cxn ang="0">
                    <a:pos x="504" y="74"/>
                  </a:cxn>
                  <a:cxn ang="0">
                    <a:pos x="486" y="116"/>
                  </a:cxn>
                  <a:cxn ang="0">
                    <a:pos x="472" y="158"/>
                  </a:cxn>
                  <a:cxn ang="0">
                    <a:pos x="458" y="202"/>
                  </a:cxn>
                  <a:cxn ang="0">
                    <a:pos x="448" y="246"/>
                  </a:cxn>
                  <a:cxn ang="0">
                    <a:pos x="440" y="290"/>
                  </a:cxn>
                  <a:cxn ang="0">
                    <a:pos x="434" y="336"/>
                  </a:cxn>
                  <a:cxn ang="0">
                    <a:pos x="428" y="380"/>
                  </a:cxn>
                  <a:cxn ang="0">
                    <a:pos x="424" y="424"/>
                  </a:cxn>
                  <a:cxn ang="0">
                    <a:pos x="420" y="506"/>
                  </a:cxn>
                  <a:cxn ang="0">
                    <a:pos x="418" y="582"/>
                  </a:cxn>
                  <a:cxn ang="0">
                    <a:pos x="418" y="646"/>
                  </a:cxn>
                  <a:cxn ang="0">
                    <a:pos x="418" y="646"/>
                  </a:cxn>
                  <a:cxn ang="0">
                    <a:pos x="420" y="1558"/>
                  </a:cxn>
                  <a:cxn ang="0">
                    <a:pos x="422" y="2404"/>
                  </a:cxn>
                  <a:cxn ang="0">
                    <a:pos x="4" y="2404"/>
                  </a:cxn>
                  <a:cxn ang="0">
                    <a:pos x="4" y="2404"/>
                  </a:cxn>
                  <a:cxn ang="0">
                    <a:pos x="0" y="1066"/>
                  </a:cxn>
                </a:cxnLst>
                <a:rect l="0" t="0" r="r" b="b"/>
                <a:pathLst>
                  <a:path w="546" h="2404">
                    <a:moveTo>
                      <a:pt x="0" y="1066"/>
                    </a:moveTo>
                    <a:lnTo>
                      <a:pt x="0" y="1066"/>
                    </a:lnTo>
                    <a:lnTo>
                      <a:pt x="0" y="982"/>
                    </a:lnTo>
                    <a:lnTo>
                      <a:pt x="4" y="894"/>
                    </a:lnTo>
                    <a:lnTo>
                      <a:pt x="14" y="806"/>
                    </a:lnTo>
                    <a:lnTo>
                      <a:pt x="20" y="762"/>
                    </a:lnTo>
                    <a:lnTo>
                      <a:pt x="26" y="720"/>
                    </a:lnTo>
                    <a:lnTo>
                      <a:pt x="36" y="676"/>
                    </a:lnTo>
                    <a:lnTo>
                      <a:pt x="46" y="632"/>
                    </a:lnTo>
                    <a:lnTo>
                      <a:pt x="58" y="590"/>
                    </a:lnTo>
                    <a:lnTo>
                      <a:pt x="74" y="550"/>
                    </a:lnTo>
                    <a:lnTo>
                      <a:pt x="90" y="508"/>
                    </a:lnTo>
                    <a:lnTo>
                      <a:pt x="108" y="470"/>
                    </a:lnTo>
                    <a:lnTo>
                      <a:pt x="128" y="432"/>
                    </a:lnTo>
                    <a:lnTo>
                      <a:pt x="152" y="394"/>
                    </a:lnTo>
                    <a:lnTo>
                      <a:pt x="546" y="0"/>
                    </a:lnTo>
                    <a:lnTo>
                      <a:pt x="546" y="0"/>
                    </a:lnTo>
                    <a:lnTo>
                      <a:pt x="524" y="36"/>
                    </a:lnTo>
                    <a:lnTo>
                      <a:pt x="504" y="74"/>
                    </a:lnTo>
                    <a:lnTo>
                      <a:pt x="486" y="116"/>
                    </a:lnTo>
                    <a:lnTo>
                      <a:pt x="472" y="158"/>
                    </a:lnTo>
                    <a:lnTo>
                      <a:pt x="458" y="202"/>
                    </a:lnTo>
                    <a:lnTo>
                      <a:pt x="448" y="246"/>
                    </a:lnTo>
                    <a:lnTo>
                      <a:pt x="440" y="290"/>
                    </a:lnTo>
                    <a:lnTo>
                      <a:pt x="434" y="336"/>
                    </a:lnTo>
                    <a:lnTo>
                      <a:pt x="428" y="380"/>
                    </a:lnTo>
                    <a:lnTo>
                      <a:pt x="424" y="424"/>
                    </a:lnTo>
                    <a:lnTo>
                      <a:pt x="420" y="506"/>
                    </a:lnTo>
                    <a:lnTo>
                      <a:pt x="418" y="582"/>
                    </a:lnTo>
                    <a:lnTo>
                      <a:pt x="418" y="646"/>
                    </a:lnTo>
                    <a:lnTo>
                      <a:pt x="418" y="646"/>
                    </a:lnTo>
                    <a:lnTo>
                      <a:pt x="420" y="1558"/>
                    </a:lnTo>
                    <a:lnTo>
                      <a:pt x="422" y="2404"/>
                    </a:lnTo>
                    <a:lnTo>
                      <a:pt x="4" y="2404"/>
                    </a:lnTo>
                    <a:lnTo>
                      <a:pt x="4" y="2404"/>
                    </a:lnTo>
                    <a:lnTo>
                      <a:pt x="0" y="1066"/>
                    </a:ln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</p:grpSp>
        <p:sp>
          <p:nvSpPr>
            <p:cNvPr id="2057" name="Freeform 9"/>
            <p:cNvSpPr>
              <a:spLocks/>
            </p:cNvSpPr>
            <p:nvPr userDrawn="1"/>
          </p:nvSpPr>
          <p:spPr bwMode="auto">
            <a:xfrm>
              <a:off x="153988" y="3175000"/>
              <a:ext cx="2530475" cy="3527425"/>
            </a:xfrm>
            <a:custGeom>
              <a:avLst/>
              <a:gdLst/>
              <a:ahLst/>
              <a:cxnLst>
                <a:cxn ang="0">
                  <a:pos x="1594" y="26"/>
                </a:cxn>
                <a:cxn ang="0">
                  <a:pos x="1594" y="26"/>
                </a:cxn>
                <a:cxn ang="0">
                  <a:pos x="1594" y="1294"/>
                </a:cxn>
                <a:cxn ang="0">
                  <a:pos x="1594" y="2222"/>
                </a:cxn>
                <a:cxn ang="0">
                  <a:pos x="1176" y="2222"/>
                </a:cxn>
                <a:cxn ang="0">
                  <a:pos x="758" y="2222"/>
                </a:cxn>
                <a:cxn ang="0">
                  <a:pos x="340" y="2222"/>
                </a:cxn>
                <a:cxn ang="0">
                  <a:pos x="0" y="2222"/>
                </a:cxn>
                <a:cxn ang="0">
                  <a:pos x="0" y="1758"/>
                </a:cxn>
                <a:cxn ang="0">
                  <a:pos x="0" y="1758"/>
                </a:cxn>
                <a:cxn ang="0">
                  <a:pos x="0" y="1758"/>
                </a:cxn>
                <a:cxn ang="0">
                  <a:pos x="0" y="1758"/>
                </a:cxn>
                <a:cxn ang="0">
                  <a:pos x="0" y="1690"/>
                </a:cxn>
                <a:cxn ang="0">
                  <a:pos x="4" y="1626"/>
                </a:cxn>
                <a:cxn ang="0">
                  <a:pos x="8" y="1564"/>
                </a:cxn>
                <a:cxn ang="0">
                  <a:pos x="14" y="1504"/>
                </a:cxn>
                <a:cxn ang="0">
                  <a:pos x="24" y="1446"/>
                </a:cxn>
                <a:cxn ang="0">
                  <a:pos x="36" y="1390"/>
                </a:cxn>
                <a:cxn ang="0">
                  <a:pos x="50" y="1336"/>
                </a:cxn>
                <a:cxn ang="0">
                  <a:pos x="68" y="1282"/>
                </a:cxn>
                <a:cxn ang="0">
                  <a:pos x="88" y="1230"/>
                </a:cxn>
                <a:cxn ang="0">
                  <a:pos x="110" y="1180"/>
                </a:cxn>
                <a:cxn ang="0">
                  <a:pos x="138" y="1130"/>
                </a:cxn>
                <a:cxn ang="0">
                  <a:pos x="168" y="1082"/>
                </a:cxn>
                <a:cxn ang="0">
                  <a:pos x="202" y="1032"/>
                </a:cxn>
                <a:cxn ang="0">
                  <a:pos x="240" y="984"/>
                </a:cxn>
                <a:cxn ang="0">
                  <a:pos x="282" y="936"/>
                </a:cxn>
                <a:cxn ang="0">
                  <a:pos x="328" y="888"/>
                </a:cxn>
                <a:cxn ang="0">
                  <a:pos x="328" y="888"/>
                </a:cxn>
                <a:cxn ang="0">
                  <a:pos x="384" y="842"/>
                </a:cxn>
                <a:cxn ang="0">
                  <a:pos x="526" y="724"/>
                </a:cxn>
                <a:cxn ang="0">
                  <a:pos x="730" y="560"/>
                </a:cxn>
                <a:cxn ang="0">
                  <a:pos x="844" y="470"/>
                </a:cxn>
                <a:cxn ang="0">
                  <a:pos x="962" y="380"/>
                </a:cxn>
                <a:cxn ang="0">
                  <a:pos x="1080" y="290"/>
                </a:cxn>
                <a:cxn ang="0">
                  <a:pos x="1194" y="208"/>
                </a:cxn>
                <a:cxn ang="0">
                  <a:pos x="1300" y="134"/>
                </a:cxn>
                <a:cxn ang="0">
                  <a:pos x="1350" y="102"/>
                </a:cxn>
                <a:cxn ang="0">
                  <a:pos x="1396" y="74"/>
                </a:cxn>
                <a:cxn ang="0">
                  <a:pos x="1440" y="48"/>
                </a:cxn>
                <a:cxn ang="0">
                  <a:pos x="1478" y="28"/>
                </a:cxn>
                <a:cxn ang="0">
                  <a:pos x="1512" y="14"/>
                </a:cxn>
                <a:cxn ang="0">
                  <a:pos x="1540" y="4"/>
                </a:cxn>
                <a:cxn ang="0">
                  <a:pos x="1552" y="0"/>
                </a:cxn>
                <a:cxn ang="0">
                  <a:pos x="1564" y="0"/>
                </a:cxn>
                <a:cxn ang="0">
                  <a:pos x="1572" y="0"/>
                </a:cxn>
                <a:cxn ang="0">
                  <a:pos x="1580" y="2"/>
                </a:cxn>
                <a:cxn ang="0">
                  <a:pos x="1586" y="4"/>
                </a:cxn>
                <a:cxn ang="0">
                  <a:pos x="1590" y="10"/>
                </a:cxn>
                <a:cxn ang="0">
                  <a:pos x="1594" y="16"/>
                </a:cxn>
                <a:cxn ang="0">
                  <a:pos x="1594" y="26"/>
                </a:cxn>
                <a:cxn ang="0">
                  <a:pos x="1594" y="26"/>
                </a:cxn>
              </a:cxnLst>
              <a:rect l="0" t="0" r="r" b="b"/>
              <a:pathLst>
                <a:path w="1594" h="2222">
                  <a:moveTo>
                    <a:pt x="1594" y="26"/>
                  </a:moveTo>
                  <a:lnTo>
                    <a:pt x="1594" y="26"/>
                  </a:lnTo>
                  <a:lnTo>
                    <a:pt x="1594" y="1294"/>
                  </a:lnTo>
                  <a:lnTo>
                    <a:pt x="1594" y="2222"/>
                  </a:lnTo>
                  <a:lnTo>
                    <a:pt x="1176" y="2222"/>
                  </a:lnTo>
                  <a:lnTo>
                    <a:pt x="758" y="2222"/>
                  </a:lnTo>
                  <a:lnTo>
                    <a:pt x="340" y="2222"/>
                  </a:lnTo>
                  <a:lnTo>
                    <a:pt x="0" y="2222"/>
                  </a:lnTo>
                  <a:lnTo>
                    <a:pt x="0" y="1758"/>
                  </a:lnTo>
                  <a:lnTo>
                    <a:pt x="0" y="1758"/>
                  </a:lnTo>
                  <a:lnTo>
                    <a:pt x="0" y="1758"/>
                  </a:lnTo>
                  <a:lnTo>
                    <a:pt x="0" y="1758"/>
                  </a:lnTo>
                  <a:lnTo>
                    <a:pt x="0" y="1690"/>
                  </a:lnTo>
                  <a:lnTo>
                    <a:pt x="4" y="1626"/>
                  </a:lnTo>
                  <a:lnTo>
                    <a:pt x="8" y="1564"/>
                  </a:lnTo>
                  <a:lnTo>
                    <a:pt x="14" y="1504"/>
                  </a:lnTo>
                  <a:lnTo>
                    <a:pt x="24" y="1446"/>
                  </a:lnTo>
                  <a:lnTo>
                    <a:pt x="36" y="1390"/>
                  </a:lnTo>
                  <a:lnTo>
                    <a:pt x="50" y="1336"/>
                  </a:lnTo>
                  <a:lnTo>
                    <a:pt x="68" y="1282"/>
                  </a:lnTo>
                  <a:lnTo>
                    <a:pt x="88" y="1230"/>
                  </a:lnTo>
                  <a:lnTo>
                    <a:pt x="110" y="1180"/>
                  </a:lnTo>
                  <a:lnTo>
                    <a:pt x="138" y="1130"/>
                  </a:lnTo>
                  <a:lnTo>
                    <a:pt x="168" y="1082"/>
                  </a:lnTo>
                  <a:lnTo>
                    <a:pt x="202" y="1032"/>
                  </a:lnTo>
                  <a:lnTo>
                    <a:pt x="240" y="984"/>
                  </a:lnTo>
                  <a:lnTo>
                    <a:pt x="282" y="936"/>
                  </a:lnTo>
                  <a:lnTo>
                    <a:pt x="328" y="888"/>
                  </a:lnTo>
                  <a:lnTo>
                    <a:pt x="328" y="888"/>
                  </a:lnTo>
                  <a:lnTo>
                    <a:pt x="384" y="842"/>
                  </a:lnTo>
                  <a:lnTo>
                    <a:pt x="526" y="724"/>
                  </a:lnTo>
                  <a:lnTo>
                    <a:pt x="730" y="560"/>
                  </a:lnTo>
                  <a:lnTo>
                    <a:pt x="844" y="470"/>
                  </a:lnTo>
                  <a:lnTo>
                    <a:pt x="962" y="380"/>
                  </a:lnTo>
                  <a:lnTo>
                    <a:pt x="1080" y="290"/>
                  </a:lnTo>
                  <a:lnTo>
                    <a:pt x="1194" y="208"/>
                  </a:lnTo>
                  <a:lnTo>
                    <a:pt x="1300" y="134"/>
                  </a:lnTo>
                  <a:lnTo>
                    <a:pt x="1350" y="102"/>
                  </a:lnTo>
                  <a:lnTo>
                    <a:pt x="1396" y="74"/>
                  </a:lnTo>
                  <a:lnTo>
                    <a:pt x="1440" y="48"/>
                  </a:lnTo>
                  <a:lnTo>
                    <a:pt x="1478" y="28"/>
                  </a:lnTo>
                  <a:lnTo>
                    <a:pt x="1512" y="14"/>
                  </a:lnTo>
                  <a:lnTo>
                    <a:pt x="1540" y="4"/>
                  </a:lnTo>
                  <a:lnTo>
                    <a:pt x="1552" y="0"/>
                  </a:lnTo>
                  <a:lnTo>
                    <a:pt x="1564" y="0"/>
                  </a:lnTo>
                  <a:lnTo>
                    <a:pt x="1572" y="0"/>
                  </a:lnTo>
                  <a:lnTo>
                    <a:pt x="1580" y="2"/>
                  </a:lnTo>
                  <a:lnTo>
                    <a:pt x="1586" y="4"/>
                  </a:lnTo>
                  <a:lnTo>
                    <a:pt x="1590" y="10"/>
                  </a:lnTo>
                  <a:lnTo>
                    <a:pt x="1594" y="16"/>
                  </a:lnTo>
                  <a:lnTo>
                    <a:pt x="1594" y="26"/>
                  </a:lnTo>
                  <a:lnTo>
                    <a:pt x="1594" y="26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tx1"/>
                </a:gs>
                <a:gs pos="80000">
                  <a:schemeClr val="tx1">
                    <a:alpha val="0"/>
                  </a:schemeClr>
                </a:gs>
              </a:gsLst>
              <a:lin ang="5400000" scaled="1"/>
              <a:tileRect/>
            </a:gra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algn="l" defTabSz="914400" rtl="0" eaLnBrk="1" latinLnBrk="1" hangingPunct="1"/>
              <a:endParaRPr lang="ko-KR" altLang="en-US" sz="1800" kern="1200" dirty="0">
                <a:solidFill>
                  <a:schemeClr val="tx1"/>
                </a:solidFill>
                <a:latin typeface="+mn-lt"/>
                <a:ea typeface="+mn-ea"/>
                <a:cs typeface="+mn-cs"/>
              </a:endParaRPr>
            </a:p>
          </p:txBody>
        </p:sp>
      </p:grpSp>
      <p:grpSp>
        <p:nvGrpSpPr>
          <p:cNvPr id="86" name="그룹 85"/>
          <p:cNvGrpSpPr/>
          <p:nvPr userDrawn="1"/>
        </p:nvGrpSpPr>
        <p:grpSpPr>
          <a:xfrm>
            <a:off x="326496" y="1930400"/>
            <a:ext cx="8698442" cy="3092450"/>
            <a:chOff x="326496" y="1930400"/>
            <a:chExt cx="8698442" cy="3092450"/>
          </a:xfrm>
        </p:grpSpPr>
        <p:grpSp>
          <p:nvGrpSpPr>
            <p:cNvPr id="85" name="그룹 84"/>
            <p:cNvGrpSpPr/>
            <p:nvPr userDrawn="1"/>
          </p:nvGrpSpPr>
          <p:grpSpPr>
            <a:xfrm>
              <a:off x="334963" y="1930400"/>
              <a:ext cx="8689975" cy="3092450"/>
              <a:chOff x="334963" y="1930400"/>
              <a:chExt cx="8689975" cy="3092450"/>
            </a:xfrm>
          </p:grpSpPr>
          <p:sp>
            <p:nvSpPr>
              <p:cNvPr id="2058" name="Freeform 10"/>
              <p:cNvSpPr>
                <a:spLocks/>
              </p:cNvSpPr>
              <p:nvPr userDrawn="1"/>
            </p:nvSpPr>
            <p:spPr bwMode="auto">
              <a:xfrm>
                <a:off x="1141413" y="3248025"/>
                <a:ext cx="7473950" cy="869950"/>
              </a:xfrm>
              <a:custGeom>
                <a:avLst/>
                <a:gdLst/>
                <a:ahLst/>
                <a:cxnLst>
                  <a:cxn ang="0">
                    <a:pos x="1066" y="0"/>
                  </a:cxn>
                  <a:cxn ang="0">
                    <a:pos x="1066" y="0"/>
                  </a:cxn>
                  <a:cxn ang="0">
                    <a:pos x="982" y="2"/>
                  </a:cxn>
                  <a:cxn ang="0">
                    <a:pos x="896" y="6"/>
                  </a:cxn>
                  <a:cxn ang="0">
                    <a:pos x="808" y="14"/>
                  </a:cxn>
                  <a:cxn ang="0">
                    <a:pos x="764" y="20"/>
                  </a:cxn>
                  <a:cxn ang="0">
                    <a:pos x="720" y="28"/>
                  </a:cxn>
                  <a:cxn ang="0">
                    <a:pos x="676" y="38"/>
                  </a:cxn>
                  <a:cxn ang="0">
                    <a:pos x="634" y="48"/>
                  </a:cxn>
                  <a:cxn ang="0">
                    <a:pos x="592" y="60"/>
                  </a:cxn>
                  <a:cxn ang="0">
                    <a:pos x="550" y="74"/>
                  </a:cxn>
                  <a:cxn ang="0">
                    <a:pos x="510" y="90"/>
                  </a:cxn>
                  <a:cxn ang="0">
                    <a:pos x="470" y="110"/>
                  </a:cxn>
                  <a:cxn ang="0">
                    <a:pos x="432" y="130"/>
                  </a:cxn>
                  <a:cxn ang="0">
                    <a:pos x="396" y="154"/>
                  </a:cxn>
                  <a:cxn ang="0">
                    <a:pos x="0" y="548"/>
                  </a:cxn>
                  <a:cxn ang="0">
                    <a:pos x="0" y="548"/>
                  </a:cxn>
                  <a:cxn ang="0">
                    <a:pos x="36" y="526"/>
                  </a:cxn>
                  <a:cxn ang="0">
                    <a:pos x="76" y="506"/>
                  </a:cxn>
                  <a:cxn ang="0">
                    <a:pos x="116" y="488"/>
                  </a:cxn>
                  <a:cxn ang="0">
                    <a:pos x="158" y="472"/>
                  </a:cxn>
                  <a:cxn ang="0">
                    <a:pos x="202" y="460"/>
                  </a:cxn>
                  <a:cxn ang="0">
                    <a:pos x="246" y="450"/>
                  </a:cxn>
                  <a:cxn ang="0">
                    <a:pos x="292" y="442"/>
                  </a:cxn>
                  <a:cxn ang="0">
                    <a:pos x="336" y="434"/>
                  </a:cxn>
                  <a:cxn ang="0">
                    <a:pos x="380" y="430"/>
                  </a:cxn>
                  <a:cxn ang="0">
                    <a:pos x="424" y="426"/>
                  </a:cxn>
                  <a:cxn ang="0">
                    <a:pos x="508" y="420"/>
                  </a:cxn>
                  <a:cxn ang="0">
                    <a:pos x="582" y="418"/>
                  </a:cxn>
                  <a:cxn ang="0">
                    <a:pos x="646" y="418"/>
                  </a:cxn>
                  <a:cxn ang="0">
                    <a:pos x="646" y="418"/>
                  </a:cxn>
                  <a:cxn ang="0">
                    <a:pos x="4536" y="424"/>
                  </a:cxn>
                  <a:cxn ang="0">
                    <a:pos x="4708" y="214"/>
                  </a:cxn>
                  <a:cxn ang="0">
                    <a:pos x="4536" y="6"/>
                  </a:cxn>
                  <a:cxn ang="0">
                    <a:pos x="1066" y="0"/>
                  </a:cxn>
                </a:cxnLst>
                <a:rect l="0" t="0" r="r" b="b"/>
                <a:pathLst>
                  <a:path w="4708" h="548">
                    <a:moveTo>
                      <a:pt x="1066" y="0"/>
                    </a:moveTo>
                    <a:lnTo>
                      <a:pt x="1066" y="0"/>
                    </a:lnTo>
                    <a:lnTo>
                      <a:pt x="982" y="2"/>
                    </a:lnTo>
                    <a:lnTo>
                      <a:pt x="896" y="6"/>
                    </a:lnTo>
                    <a:lnTo>
                      <a:pt x="808" y="14"/>
                    </a:lnTo>
                    <a:lnTo>
                      <a:pt x="764" y="20"/>
                    </a:lnTo>
                    <a:lnTo>
                      <a:pt x="720" y="28"/>
                    </a:lnTo>
                    <a:lnTo>
                      <a:pt x="676" y="38"/>
                    </a:lnTo>
                    <a:lnTo>
                      <a:pt x="634" y="48"/>
                    </a:lnTo>
                    <a:lnTo>
                      <a:pt x="592" y="60"/>
                    </a:lnTo>
                    <a:lnTo>
                      <a:pt x="550" y="74"/>
                    </a:lnTo>
                    <a:lnTo>
                      <a:pt x="510" y="90"/>
                    </a:lnTo>
                    <a:lnTo>
                      <a:pt x="470" y="110"/>
                    </a:lnTo>
                    <a:lnTo>
                      <a:pt x="432" y="130"/>
                    </a:lnTo>
                    <a:lnTo>
                      <a:pt x="396" y="154"/>
                    </a:lnTo>
                    <a:lnTo>
                      <a:pt x="0" y="548"/>
                    </a:lnTo>
                    <a:lnTo>
                      <a:pt x="0" y="548"/>
                    </a:lnTo>
                    <a:lnTo>
                      <a:pt x="36" y="526"/>
                    </a:lnTo>
                    <a:lnTo>
                      <a:pt x="76" y="506"/>
                    </a:lnTo>
                    <a:lnTo>
                      <a:pt x="116" y="488"/>
                    </a:lnTo>
                    <a:lnTo>
                      <a:pt x="158" y="472"/>
                    </a:lnTo>
                    <a:lnTo>
                      <a:pt x="202" y="460"/>
                    </a:lnTo>
                    <a:lnTo>
                      <a:pt x="246" y="450"/>
                    </a:lnTo>
                    <a:lnTo>
                      <a:pt x="292" y="442"/>
                    </a:lnTo>
                    <a:lnTo>
                      <a:pt x="336" y="434"/>
                    </a:lnTo>
                    <a:lnTo>
                      <a:pt x="380" y="430"/>
                    </a:lnTo>
                    <a:lnTo>
                      <a:pt x="424" y="426"/>
                    </a:lnTo>
                    <a:lnTo>
                      <a:pt x="508" y="420"/>
                    </a:lnTo>
                    <a:lnTo>
                      <a:pt x="582" y="418"/>
                    </a:lnTo>
                    <a:lnTo>
                      <a:pt x="646" y="418"/>
                    </a:lnTo>
                    <a:lnTo>
                      <a:pt x="646" y="418"/>
                    </a:lnTo>
                    <a:lnTo>
                      <a:pt x="4536" y="424"/>
                    </a:lnTo>
                    <a:lnTo>
                      <a:pt x="4708" y="214"/>
                    </a:lnTo>
                    <a:lnTo>
                      <a:pt x="4536" y="6"/>
                    </a:lnTo>
                    <a:lnTo>
                      <a:pt x="1066" y="0"/>
                    </a:lnTo>
                    <a:close/>
                  </a:path>
                </a:pathLst>
              </a:custGeom>
              <a:solidFill>
                <a:schemeClr val="accent3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2059" name="Freeform 11"/>
              <p:cNvSpPr>
                <a:spLocks/>
              </p:cNvSpPr>
              <p:nvPr userDrawn="1"/>
            </p:nvSpPr>
            <p:spPr bwMode="auto">
              <a:xfrm>
                <a:off x="2363788" y="1930400"/>
                <a:ext cx="6661150" cy="965200"/>
              </a:xfrm>
              <a:custGeom>
                <a:avLst/>
                <a:gdLst/>
                <a:ahLst/>
                <a:cxnLst>
                  <a:cxn ang="0">
                    <a:pos x="1184" y="0"/>
                  </a:cxn>
                  <a:cxn ang="0">
                    <a:pos x="1184" y="0"/>
                  </a:cxn>
                  <a:cxn ang="0">
                    <a:pos x="1114" y="2"/>
                  </a:cxn>
                  <a:cxn ang="0">
                    <a:pos x="1046" y="6"/>
                  </a:cxn>
                  <a:cxn ang="0">
                    <a:pos x="978" y="16"/>
                  </a:cxn>
                  <a:cxn ang="0">
                    <a:pos x="912" y="26"/>
                  </a:cxn>
                  <a:cxn ang="0">
                    <a:pos x="846" y="42"/>
                  </a:cxn>
                  <a:cxn ang="0">
                    <a:pos x="780" y="60"/>
                  </a:cxn>
                  <a:cxn ang="0">
                    <a:pos x="716" y="82"/>
                  </a:cxn>
                  <a:cxn ang="0">
                    <a:pos x="652" y="106"/>
                  </a:cxn>
                  <a:cxn ang="0">
                    <a:pos x="590" y="134"/>
                  </a:cxn>
                  <a:cxn ang="0">
                    <a:pos x="530" y="164"/>
                  </a:cxn>
                  <a:cxn ang="0">
                    <a:pos x="470" y="196"/>
                  </a:cxn>
                  <a:cxn ang="0">
                    <a:pos x="414" y="234"/>
                  </a:cxn>
                  <a:cxn ang="0">
                    <a:pos x="358" y="272"/>
                  </a:cxn>
                  <a:cxn ang="0">
                    <a:pos x="304" y="314"/>
                  </a:cxn>
                  <a:cxn ang="0">
                    <a:pos x="252" y="358"/>
                  </a:cxn>
                  <a:cxn ang="0">
                    <a:pos x="202" y="406"/>
                  </a:cxn>
                  <a:cxn ang="0">
                    <a:pos x="0" y="608"/>
                  </a:cxn>
                  <a:cxn ang="0">
                    <a:pos x="0" y="608"/>
                  </a:cxn>
                  <a:cxn ang="0">
                    <a:pos x="44" y="580"/>
                  </a:cxn>
                  <a:cxn ang="0">
                    <a:pos x="86" y="556"/>
                  </a:cxn>
                  <a:cxn ang="0">
                    <a:pos x="128" y="532"/>
                  </a:cxn>
                  <a:cxn ang="0">
                    <a:pos x="170" y="512"/>
                  </a:cxn>
                  <a:cxn ang="0">
                    <a:pos x="210" y="494"/>
                  </a:cxn>
                  <a:cxn ang="0">
                    <a:pos x="250" y="480"/>
                  </a:cxn>
                  <a:cxn ang="0">
                    <a:pos x="290" y="466"/>
                  </a:cxn>
                  <a:cxn ang="0">
                    <a:pos x="328" y="454"/>
                  </a:cxn>
                  <a:cxn ang="0">
                    <a:pos x="366" y="444"/>
                  </a:cxn>
                  <a:cxn ang="0">
                    <a:pos x="404" y="436"/>
                  </a:cxn>
                  <a:cxn ang="0">
                    <a:pos x="440" y="430"/>
                  </a:cxn>
                  <a:cxn ang="0">
                    <a:pos x="476" y="426"/>
                  </a:cxn>
                  <a:cxn ang="0">
                    <a:pos x="546" y="420"/>
                  </a:cxn>
                  <a:cxn ang="0">
                    <a:pos x="616" y="418"/>
                  </a:cxn>
                  <a:cxn ang="0">
                    <a:pos x="616" y="418"/>
                  </a:cxn>
                  <a:cxn ang="0">
                    <a:pos x="4024" y="418"/>
                  </a:cxn>
                  <a:cxn ang="0">
                    <a:pos x="4196" y="208"/>
                  </a:cxn>
                  <a:cxn ang="0">
                    <a:pos x="4024" y="0"/>
                  </a:cxn>
                  <a:cxn ang="0">
                    <a:pos x="1184" y="0"/>
                  </a:cxn>
                </a:cxnLst>
                <a:rect l="0" t="0" r="r" b="b"/>
                <a:pathLst>
                  <a:path w="4196" h="608">
                    <a:moveTo>
                      <a:pt x="1184" y="0"/>
                    </a:moveTo>
                    <a:lnTo>
                      <a:pt x="1184" y="0"/>
                    </a:lnTo>
                    <a:lnTo>
                      <a:pt x="1114" y="2"/>
                    </a:lnTo>
                    <a:lnTo>
                      <a:pt x="1046" y="6"/>
                    </a:lnTo>
                    <a:lnTo>
                      <a:pt x="978" y="16"/>
                    </a:lnTo>
                    <a:lnTo>
                      <a:pt x="912" y="26"/>
                    </a:lnTo>
                    <a:lnTo>
                      <a:pt x="846" y="42"/>
                    </a:lnTo>
                    <a:lnTo>
                      <a:pt x="780" y="60"/>
                    </a:lnTo>
                    <a:lnTo>
                      <a:pt x="716" y="82"/>
                    </a:lnTo>
                    <a:lnTo>
                      <a:pt x="652" y="106"/>
                    </a:lnTo>
                    <a:lnTo>
                      <a:pt x="590" y="134"/>
                    </a:lnTo>
                    <a:lnTo>
                      <a:pt x="530" y="164"/>
                    </a:lnTo>
                    <a:lnTo>
                      <a:pt x="470" y="196"/>
                    </a:lnTo>
                    <a:lnTo>
                      <a:pt x="414" y="234"/>
                    </a:lnTo>
                    <a:lnTo>
                      <a:pt x="358" y="272"/>
                    </a:lnTo>
                    <a:lnTo>
                      <a:pt x="304" y="314"/>
                    </a:lnTo>
                    <a:lnTo>
                      <a:pt x="252" y="358"/>
                    </a:lnTo>
                    <a:lnTo>
                      <a:pt x="202" y="406"/>
                    </a:lnTo>
                    <a:lnTo>
                      <a:pt x="0" y="608"/>
                    </a:lnTo>
                    <a:lnTo>
                      <a:pt x="0" y="608"/>
                    </a:lnTo>
                    <a:lnTo>
                      <a:pt x="44" y="580"/>
                    </a:lnTo>
                    <a:lnTo>
                      <a:pt x="86" y="556"/>
                    </a:lnTo>
                    <a:lnTo>
                      <a:pt x="128" y="532"/>
                    </a:lnTo>
                    <a:lnTo>
                      <a:pt x="170" y="512"/>
                    </a:lnTo>
                    <a:lnTo>
                      <a:pt x="210" y="494"/>
                    </a:lnTo>
                    <a:lnTo>
                      <a:pt x="250" y="480"/>
                    </a:lnTo>
                    <a:lnTo>
                      <a:pt x="290" y="466"/>
                    </a:lnTo>
                    <a:lnTo>
                      <a:pt x="328" y="454"/>
                    </a:lnTo>
                    <a:lnTo>
                      <a:pt x="366" y="444"/>
                    </a:lnTo>
                    <a:lnTo>
                      <a:pt x="404" y="436"/>
                    </a:lnTo>
                    <a:lnTo>
                      <a:pt x="440" y="430"/>
                    </a:lnTo>
                    <a:lnTo>
                      <a:pt x="476" y="426"/>
                    </a:lnTo>
                    <a:lnTo>
                      <a:pt x="546" y="420"/>
                    </a:lnTo>
                    <a:lnTo>
                      <a:pt x="616" y="418"/>
                    </a:lnTo>
                    <a:lnTo>
                      <a:pt x="616" y="418"/>
                    </a:lnTo>
                    <a:lnTo>
                      <a:pt x="4024" y="418"/>
                    </a:lnTo>
                    <a:lnTo>
                      <a:pt x="4196" y="208"/>
                    </a:lnTo>
                    <a:lnTo>
                      <a:pt x="4024" y="0"/>
                    </a:lnTo>
                    <a:lnTo>
                      <a:pt x="1184" y="0"/>
                    </a:lnTo>
                    <a:close/>
                  </a:path>
                </a:pathLst>
              </a:custGeom>
              <a:solidFill>
                <a:schemeClr val="accent1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2060" name="Freeform 12"/>
              <p:cNvSpPr>
                <a:spLocks/>
              </p:cNvSpPr>
              <p:nvPr userDrawn="1"/>
            </p:nvSpPr>
            <p:spPr bwMode="auto">
              <a:xfrm>
                <a:off x="1719263" y="2593975"/>
                <a:ext cx="6623050" cy="946150"/>
              </a:xfrm>
              <a:custGeom>
                <a:avLst/>
                <a:gdLst/>
                <a:ahLst/>
                <a:cxnLst>
                  <a:cxn ang="0">
                    <a:pos x="402" y="194"/>
                  </a:cxn>
                  <a:cxn ang="0">
                    <a:pos x="0" y="596"/>
                  </a:cxn>
                  <a:cxn ang="0">
                    <a:pos x="0" y="596"/>
                  </a:cxn>
                  <a:cxn ang="0">
                    <a:pos x="26" y="576"/>
                  </a:cxn>
                  <a:cxn ang="0">
                    <a:pos x="52" y="558"/>
                  </a:cxn>
                  <a:cxn ang="0">
                    <a:pos x="78" y="540"/>
                  </a:cxn>
                  <a:cxn ang="0">
                    <a:pos x="108" y="524"/>
                  </a:cxn>
                  <a:cxn ang="0">
                    <a:pos x="136" y="510"/>
                  </a:cxn>
                  <a:cxn ang="0">
                    <a:pos x="168" y="496"/>
                  </a:cxn>
                  <a:cxn ang="0">
                    <a:pos x="198" y="484"/>
                  </a:cxn>
                  <a:cxn ang="0">
                    <a:pos x="230" y="474"/>
                  </a:cxn>
                  <a:cxn ang="0">
                    <a:pos x="296" y="456"/>
                  </a:cxn>
                  <a:cxn ang="0">
                    <a:pos x="362" y="442"/>
                  </a:cxn>
                  <a:cxn ang="0">
                    <a:pos x="430" y="430"/>
                  </a:cxn>
                  <a:cxn ang="0">
                    <a:pos x="496" y="424"/>
                  </a:cxn>
                  <a:cxn ang="0">
                    <a:pos x="564" y="418"/>
                  </a:cxn>
                  <a:cxn ang="0">
                    <a:pos x="628" y="416"/>
                  </a:cxn>
                  <a:cxn ang="0">
                    <a:pos x="690" y="414"/>
                  </a:cxn>
                  <a:cxn ang="0">
                    <a:pos x="748" y="414"/>
                  </a:cxn>
                  <a:cxn ang="0">
                    <a:pos x="852" y="416"/>
                  </a:cxn>
                  <a:cxn ang="0">
                    <a:pos x="932" y="418"/>
                  </a:cxn>
                  <a:cxn ang="0">
                    <a:pos x="932" y="418"/>
                  </a:cxn>
                  <a:cxn ang="0">
                    <a:pos x="4000" y="418"/>
                  </a:cxn>
                  <a:cxn ang="0">
                    <a:pos x="4172" y="208"/>
                  </a:cxn>
                  <a:cxn ang="0">
                    <a:pos x="4000" y="0"/>
                  </a:cxn>
                  <a:cxn ang="0">
                    <a:pos x="960" y="0"/>
                  </a:cxn>
                  <a:cxn ang="0">
                    <a:pos x="960" y="0"/>
                  </a:cxn>
                  <a:cxn ang="0">
                    <a:pos x="916" y="0"/>
                  </a:cxn>
                  <a:cxn ang="0">
                    <a:pos x="872" y="2"/>
                  </a:cxn>
                  <a:cxn ang="0">
                    <a:pos x="830" y="6"/>
                  </a:cxn>
                  <a:cxn ang="0">
                    <a:pos x="790" y="12"/>
                  </a:cxn>
                  <a:cxn ang="0">
                    <a:pos x="752" y="20"/>
                  </a:cxn>
                  <a:cxn ang="0">
                    <a:pos x="716" y="28"/>
                  </a:cxn>
                  <a:cxn ang="0">
                    <a:pos x="680" y="38"/>
                  </a:cxn>
                  <a:cxn ang="0">
                    <a:pos x="646" y="50"/>
                  </a:cxn>
                  <a:cxn ang="0">
                    <a:pos x="614" y="62"/>
                  </a:cxn>
                  <a:cxn ang="0">
                    <a:pos x="582" y="76"/>
                  </a:cxn>
                  <a:cxn ang="0">
                    <a:pos x="550" y="92"/>
                  </a:cxn>
                  <a:cxn ang="0">
                    <a:pos x="520" y="110"/>
                  </a:cxn>
                  <a:cxn ang="0">
                    <a:pos x="490" y="130"/>
                  </a:cxn>
                  <a:cxn ang="0">
                    <a:pos x="462" y="150"/>
                  </a:cxn>
                  <a:cxn ang="0">
                    <a:pos x="402" y="194"/>
                  </a:cxn>
                  <a:cxn ang="0">
                    <a:pos x="402" y="194"/>
                  </a:cxn>
                </a:cxnLst>
                <a:rect l="0" t="0" r="r" b="b"/>
                <a:pathLst>
                  <a:path w="4172" h="596">
                    <a:moveTo>
                      <a:pt x="402" y="194"/>
                    </a:moveTo>
                    <a:lnTo>
                      <a:pt x="0" y="596"/>
                    </a:lnTo>
                    <a:lnTo>
                      <a:pt x="0" y="596"/>
                    </a:lnTo>
                    <a:lnTo>
                      <a:pt x="26" y="576"/>
                    </a:lnTo>
                    <a:lnTo>
                      <a:pt x="52" y="558"/>
                    </a:lnTo>
                    <a:lnTo>
                      <a:pt x="78" y="540"/>
                    </a:lnTo>
                    <a:lnTo>
                      <a:pt x="108" y="524"/>
                    </a:lnTo>
                    <a:lnTo>
                      <a:pt x="136" y="510"/>
                    </a:lnTo>
                    <a:lnTo>
                      <a:pt x="168" y="496"/>
                    </a:lnTo>
                    <a:lnTo>
                      <a:pt x="198" y="484"/>
                    </a:lnTo>
                    <a:lnTo>
                      <a:pt x="230" y="474"/>
                    </a:lnTo>
                    <a:lnTo>
                      <a:pt x="296" y="456"/>
                    </a:lnTo>
                    <a:lnTo>
                      <a:pt x="362" y="442"/>
                    </a:lnTo>
                    <a:lnTo>
                      <a:pt x="430" y="430"/>
                    </a:lnTo>
                    <a:lnTo>
                      <a:pt x="496" y="424"/>
                    </a:lnTo>
                    <a:lnTo>
                      <a:pt x="564" y="418"/>
                    </a:lnTo>
                    <a:lnTo>
                      <a:pt x="628" y="416"/>
                    </a:lnTo>
                    <a:lnTo>
                      <a:pt x="690" y="414"/>
                    </a:lnTo>
                    <a:lnTo>
                      <a:pt x="748" y="414"/>
                    </a:lnTo>
                    <a:lnTo>
                      <a:pt x="852" y="416"/>
                    </a:lnTo>
                    <a:lnTo>
                      <a:pt x="932" y="418"/>
                    </a:lnTo>
                    <a:lnTo>
                      <a:pt x="932" y="418"/>
                    </a:lnTo>
                    <a:lnTo>
                      <a:pt x="4000" y="418"/>
                    </a:lnTo>
                    <a:lnTo>
                      <a:pt x="4172" y="208"/>
                    </a:lnTo>
                    <a:lnTo>
                      <a:pt x="4000" y="0"/>
                    </a:lnTo>
                    <a:lnTo>
                      <a:pt x="960" y="0"/>
                    </a:lnTo>
                    <a:lnTo>
                      <a:pt x="960" y="0"/>
                    </a:lnTo>
                    <a:lnTo>
                      <a:pt x="916" y="0"/>
                    </a:lnTo>
                    <a:lnTo>
                      <a:pt x="872" y="2"/>
                    </a:lnTo>
                    <a:lnTo>
                      <a:pt x="830" y="6"/>
                    </a:lnTo>
                    <a:lnTo>
                      <a:pt x="790" y="12"/>
                    </a:lnTo>
                    <a:lnTo>
                      <a:pt x="752" y="20"/>
                    </a:lnTo>
                    <a:lnTo>
                      <a:pt x="716" y="28"/>
                    </a:lnTo>
                    <a:lnTo>
                      <a:pt x="680" y="38"/>
                    </a:lnTo>
                    <a:lnTo>
                      <a:pt x="646" y="50"/>
                    </a:lnTo>
                    <a:lnTo>
                      <a:pt x="614" y="62"/>
                    </a:lnTo>
                    <a:lnTo>
                      <a:pt x="582" y="76"/>
                    </a:lnTo>
                    <a:lnTo>
                      <a:pt x="550" y="92"/>
                    </a:lnTo>
                    <a:lnTo>
                      <a:pt x="520" y="110"/>
                    </a:lnTo>
                    <a:lnTo>
                      <a:pt x="490" y="130"/>
                    </a:lnTo>
                    <a:lnTo>
                      <a:pt x="462" y="150"/>
                    </a:lnTo>
                    <a:lnTo>
                      <a:pt x="402" y="194"/>
                    </a:lnTo>
                    <a:lnTo>
                      <a:pt x="402" y="194"/>
                    </a:ln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2061" name="Freeform 13"/>
              <p:cNvSpPr>
                <a:spLocks/>
              </p:cNvSpPr>
              <p:nvPr userDrawn="1"/>
            </p:nvSpPr>
            <p:spPr bwMode="auto">
              <a:xfrm>
                <a:off x="334963" y="3911600"/>
                <a:ext cx="7734300" cy="1111250"/>
              </a:xfrm>
              <a:custGeom>
                <a:avLst/>
                <a:gdLst/>
                <a:ahLst/>
                <a:cxnLst>
                  <a:cxn ang="0">
                    <a:pos x="508" y="130"/>
                  </a:cxn>
                  <a:cxn ang="0">
                    <a:pos x="214" y="424"/>
                  </a:cxn>
                  <a:cxn ang="0">
                    <a:pos x="214" y="424"/>
                  </a:cxn>
                  <a:cxn ang="0">
                    <a:pos x="184" y="456"/>
                  </a:cxn>
                  <a:cxn ang="0">
                    <a:pos x="154" y="488"/>
                  </a:cxn>
                  <a:cxn ang="0">
                    <a:pos x="126" y="522"/>
                  </a:cxn>
                  <a:cxn ang="0">
                    <a:pos x="98" y="556"/>
                  </a:cxn>
                  <a:cxn ang="0">
                    <a:pos x="72" y="592"/>
                  </a:cxn>
                  <a:cxn ang="0">
                    <a:pos x="48" y="628"/>
                  </a:cxn>
                  <a:cxn ang="0">
                    <a:pos x="24" y="664"/>
                  </a:cxn>
                  <a:cxn ang="0">
                    <a:pos x="0" y="700"/>
                  </a:cxn>
                  <a:cxn ang="0">
                    <a:pos x="0" y="700"/>
                  </a:cxn>
                  <a:cxn ang="0">
                    <a:pos x="36" y="662"/>
                  </a:cxn>
                  <a:cxn ang="0">
                    <a:pos x="72" y="626"/>
                  </a:cxn>
                  <a:cxn ang="0">
                    <a:pos x="108" y="594"/>
                  </a:cxn>
                  <a:cxn ang="0">
                    <a:pos x="146" y="564"/>
                  </a:cxn>
                  <a:cxn ang="0">
                    <a:pos x="184" y="538"/>
                  </a:cxn>
                  <a:cxn ang="0">
                    <a:pos x="222" y="516"/>
                  </a:cxn>
                  <a:cxn ang="0">
                    <a:pos x="262" y="496"/>
                  </a:cxn>
                  <a:cxn ang="0">
                    <a:pos x="300" y="480"/>
                  </a:cxn>
                  <a:cxn ang="0">
                    <a:pos x="340" y="466"/>
                  </a:cxn>
                  <a:cxn ang="0">
                    <a:pos x="380" y="454"/>
                  </a:cxn>
                  <a:cxn ang="0">
                    <a:pos x="420" y="444"/>
                  </a:cxn>
                  <a:cxn ang="0">
                    <a:pos x="460" y="436"/>
                  </a:cxn>
                  <a:cxn ang="0">
                    <a:pos x="500" y="430"/>
                  </a:cxn>
                  <a:cxn ang="0">
                    <a:pos x="540" y="426"/>
                  </a:cxn>
                  <a:cxn ang="0">
                    <a:pos x="580" y="424"/>
                  </a:cxn>
                  <a:cxn ang="0">
                    <a:pos x="618" y="424"/>
                  </a:cxn>
                  <a:cxn ang="0">
                    <a:pos x="618" y="424"/>
                  </a:cxn>
                  <a:cxn ang="0">
                    <a:pos x="1886" y="424"/>
                  </a:cxn>
                  <a:cxn ang="0">
                    <a:pos x="4700" y="424"/>
                  </a:cxn>
                  <a:cxn ang="0">
                    <a:pos x="4872" y="214"/>
                  </a:cxn>
                  <a:cxn ang="0">
                    <a:pos x="4700" y="6"/>
                  </a:cxn>
                  <a:cxn ang="0">
                    <a:pos x="4700" y="6"/>
                  </a:cxn>
                  <a:cxn ang="0">
                    <a:pos x="1154" y="0"/>
                  </a:cxn>
                  <a:cxn ang="0">
                    <a:pos x="1154" y="0"/>
                  </a:cxn>
                  <a:cxn ang="0">
                    <a:pos x="1090" y="0"/>
                  </a:cxn>
                  <a:cxn ang="0">
                    <a:pos x="1016" y="2"/>
                  </a:cxn>
                  <a:cxn ang="0">
                    <a:pos x="932" y="8"/>
                  </a:cxn>
                  <a:cxn ang="0">
                    <a:pos x="888" y="12"/>
                  </a:cxn>
                  <a:cxn ang="0">
                    <a:pos x="844" y="16"/>
                  </a:cxn>
                  <a:cxn ang="0">
                    <a:pos x="800" y="24"/>
                  </a:cxn>
                  <a:cxn ang="0">
                    <a:pos x="754" y="32"/>
                  </a:cxn>
                  <a:cxn ang="0">
                    <a:pos x="710" y="42"/>
                  </a:cxn>
                  <a:cxn ang="0">
                    <a:pos x="666" y="54"/>
                  </a:cxn>
                  <a:cxn ang="0">
                    <a:pos x="624" y="70"/>
                  </a:cxn>
                  <a:cxn ang="0">
                    <a:pos x="584" y="88"/>
                  </a:cxn>
                  <a:cxn ang="0">
                    <a:pos x="544" y="108"/>
                  </a:cxn>
                  <a:cxn ang="0">
                    <a:pos x="508" y="130"/>
                  </a:cxn>
                  <a:cxn ang="0">
                    <a:pos x="508" y="130"/>
                  </a:cxn>
                </a:cxnLst>
                <a:rect l="0" t="0" r="r" b="b"/>
                <a:pathLst>
                  <a:path w="4872" h="700">
                    <a:moveTo>
                      <a:pt x="508" y="130"/>
                    </a:moveTo>
                    <a:lnTo>
                      <a:pt x="214" y="424"/>
                    </a:lnTo>
                    <a:lnTo>
                      <a:pt x="214" y="424"/>
                    </a:lnTo>
                    <a:lnTo>
                      <a:pt x="184" y="456"/>
                    </a:lnTo>
                    <a:lnTo>
                      <a:pt x="154" y="488"/>
                    </a:lnTo>
                    <a:lnTo>
                      <a:pt x="126" y="522"/>
                    </a:lnTo>
                    <a:lnTo>
                      <a:pt x="98" y="556"/>
                    </a:lnTo>
                    <a:lnTo>
                      <a:pt x="72" y="592"/>
                    </a:lnTo>
                    <a:lnTo>
                      <a:pt x="48" y="628"/>
                    </a:lnTo>
                    <a:lnTo>
                      <a:pt x="24" y="664"/>
                    </a:lnTo>
                    <a:lnTo>
                      <a:pt x="0" y="700"/>
                    </a:lnTo>
                    <a:lnTo>
                      <a:pt x="0" y="700"/>
                    </a:lnTo>
                    <a:lnTo>
                      <a:pt x="36" y="662"/>
                    </a:lnTo>
                    <a:lnTo>
                      <a:pt x="72" y="626"/>
                    </a:lnTo>
                    <a:lnTo>
                      <a:pt x="108" y="594"/>
                    </a:lnTo>
                    <a:lnTo>
                      <a:pt x="146" y="564"/>
                    </a:lnTo>
                    <a:lnTo>
                      <a:pt x="184" y="538"/>
                    </a:lnTo>
                    <a:lnTo>
                      <a:pt x="222" y="516"/>
                    </a:lnTo>
                    <a:lnTo>
                      <a:pt x="262" y="496"/>
                    </a:lnTo>
                    <a:lnTo>
                      <a:pt x="300" y="480"/>
                    </a:lnTo>
                    <a:lnTo>
                      <a:pt x="340" y="466"/>
                    </a:lnTo>
                    <a:lnTo>
                      <a:pt x="380" y="454"/>
                    </a:lnTo>
                    <a:lnTo>
                      <a:pt x="420" y="444"/>
                    </a:lnTo>
                    <a:lnTo>
                      <a:pt x="460" y="436"/>
                    </a:lnTo>
                    <a:lnTo>
                      <a:pt x="500" y="430"/>
                    </a:lnTo>
                    <a:lnTo>
                      <a:pt x="540" y="426"/>
                    </a:lnTo>
                    <a:lnTo>
                      <a:pt x="580" y="424"/>
                    </a:lnTo>
                    <a:lnTo>
                      <a:pt x="618" y="424"/>
                    </a:lnTo>
                    <a:lnTo>
                      <a:pt x="618" y="424"/>
                    </a:lnTo>
                    <a:lnTo>
                      <a:pt x="1886" y="424"/>
                    </a:lnTo>
                    <a:lnTo>
                      <a:pt x="4700" y="424"/>
                    </a:lnTo>
                    <a:lnTo>
                      <a:pt x="4872" y="214"/>
                    </a:lnTo>
                    <a:lnTo>
                      <a:pt x="4700" y="6"/>
                    </a:lnTo>
                    <a:lnTo>
                      <a:pt x="4700" y="6"/>
                    </a:lnTo>
                    <a:lnTo>
                      <a:pt x="1154" y="0"/>
                    </a:lnTo>
                    <a:lnTo>
                      <a:pt x="1154" y="0"/>
                    </a:lnTo>
                    <a:lnTo>
                      <a:pt x="1090" y="0"/>
                    </a:lnTo>
                    <a:lnTo>
                      <a:pt x="1016" y="2"/>
                    </a:lnTo>
                    <a:lnTo>
                      <a:pt x="932" y="8"/>
                    </a:lnTo>
                    <a:lnTo>
                      <a:pt x="888" y="12"/>
                    </a:lnTo>
                    <a:lnTo>
                      <a:pt x="844" y="16"/>
                    </a:lnTo>
                    <a:lnTo>
                      <a:pt x="800" y="24"/>
                    </a:lnTo>
                    <a:lnTo>
                      <a:pt x="754" y="32"/>
                    </a:lnTo>
                    <a:lnTo>
                      <a:pt x="710" y="42"/>
                    </a:lnTo>
                    <a:lnTo>
                      <a:pt x="666" y="54"/>
                    </a:lnTo>
                    <a:lnTo>
                      <a:pt x="624" y="70"/>
                    </a:lnTo>
                    <a:lnTo>
                      <a:pt x="584" y="88"/>
                    </a:lnTo>
                    <a:lnTo>
                      <a:pt x="544" y="108"/>
                    </a:lnTo>
                    <a:lnTo>
                      <a:pt x="508" y="130"/>
                    </a:lnTo>
                    <a:lnTo>
                      <a:pt x="508" y="130"/>
                    </a:lnTo>
                    <a:close/>
                  </a:path>
                </a:pathLst>
              </a:custGeom>
              <a:solidFill>
                <a:schemeClr val="accent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</p:grpSp>
        <p:sp>
          <p:nvSpPr>
            <p:cNvPr id="2062" name="Freeform 14"/>
            <p:cNvSpPr>
              <a:spLocks/>
            </p:cNvSpPr>
            <p:nvPr userDrawn="1"/>
          </p:nvSpPr>
          <p:spPr bwMode="auto">
            <a:xfrm>
              <a:off x="326496" y="1930400"/>
              <a:ext cx="3908425" cy="3092450"/>
            </a:xfrm>
            <a:custGeom>
              <a:avLst/>
              <a:gdLst/>
              <a:ahLst/>
              <a:cxnLst>
                <a:cxn ang="0">
                  <a:pos x="2462" y="0"/>
                </a:cxn>
                <a:cxn ang="0">
                  <a:pos x="2462" y="0"/>
                </a:cxn>
                <a:cxn ang="0">
                  <a:pos x="2392" y="2"/>
                </a:cxn>
                <a:cxn ang="0">
                  <a:pos x="2324" y="6"/>
                </a:cxn>
                <a:cxn ang="0">
                  <a:pos x="2256" y="16"/>
                </a:cxn>
                <a:cxn ang="0">
                  <a:pos x="2190" y="26"/>
                </a:cxn>
                <a:cxn ang="0">
                  <a:pos x="2124" y="42"/>
                </a:cxn>
                <a:cxn ang="0">
                  <a:pos x="2058" y="60"/>
                </a:cxn>
                <a:cxn ang="0">
                  <a:pos x="1994" y="82"/>
                </a:cxn>
                <a:cxn ang="0">
                  <a:pos x="1930" y="106"/>
                </a:cxn>
                <a:cxn ang="0">
                  <a:pos x="1868" y="134"/>
                </a:cxn>
                <a:cxn ang="0">
                  <a:pos x="1808" y="164"/>
                </a:cxn>
                <a:cxn ang="0">
                  <a:pos x="1748" y="196"/>
                </a:cxn>
                <a:cxn ang="0">
                  <a:pos x="1692" y="234"/>
                </a:cxn>
                <a:cxn ang="0">
                  <a:pos x="1636" y="272"/>
                </a:cxn>
                <a:cxn ang="0">
                  <a:pos x="1582" y="314"/>
                </a:cxn>
                <a:cxn ang="0">
                  <a:pos x="1530" y="358"/>
                </a:cxn>
                <a:cxn ang="0">
                  <a:pos x="1480" y="406"/>
                </a:cxn>
                <a:cxn ang="0">
                  <a:pos x="214" y="1672"/>
                </a:cxn>
                <a:cxn ang="0">
                  <a:pos x="214" y="1672"/>
                </a:cxn>
                <a:cxn ang="0">
                  <a:pos x="184" y="1704"/>
                </a:cxn>
                <a:cxn ang="0">
                  <a:pos x="154" y="1736"/>
                </a:cxn>
                <a:cxn ang="0">
                  <a:pos x="126" y="1770"/>
                </a:cxn>
                <a:cxn ang="0">
                  <a:pos x="98" y="1804"/>
                </a:cxn>
                <a:cxn ang="0">
                  <a:pos x="72" y="1840"/>
                </a:cxn>
                <a:cxn ang="0">
                  <a:pos x="48" y="1876"/>
                </a:cxn>
                <a:cxn ang="0">
                  <a:pos x="24" y="1912"/>
                </a:cxn>
                <a:cxn ang="0">
                  <a:pos x="0" y="1948"/>
                </a:cxn>
                <a:cxn ang="0">
                  <a:pos x="0" y="1948"/>
                </a:cxn>
                <a:cxn ang="0">
                  <a:pos x="36" y="1910"/>
                </a:cxn>
                <a:cxn ang="0">
                  <a:pos x="72" y="1874"/>
                </a:cxn>
                <a:cxn ang="0">
                  <a:pos x="108" y="1842"/>
                </a:cxn>
                <a:cxn ang="0">
                  <a:pos x="146" y="1812"/>
                </a:cxn>
                <a:cxn ang="0">
                  <a:pos x="184" y="1786"/>
                </a:cxn>
                <a:cxn ang="0">
                  <a:pos x="222" y="1764"/>
                </a:cxn>
                <a:cxn ang="0">
                  <a:pos x="262" y="1744"/>
                </a:cxn>
                <a:cxn ang="0">
                  <a:pos x="300" y="1728"/>
                </a:cxn>
                <a:cxn ang="0">
                  <a:pos x="340" y="1714"/>
                </a:cxn>
                <a:cxn ang="0">
                  <a:pos x="380" y="1702"/>
                </a:cxn>
                <a:cxn ang="0">
                  <a:pos x="420" y="1692"/>
                </a:cxn>
                <a:cxn ang="0">
                  <a:pos x="460" y="1684"/>
                </a:cxn>
                <a:cxn ang="0">
                  <a:pos x="500" y="1678"/>
                </a:cxn>
                <a:cxn ang="0">
                  <a:pos x="540" y="1674"/>
                </a:cxn>
                <a:cxn ang="0">
                  <a:pos x="580" y="1672"/>
                </a:cxn>
                <a:cxn ang="0">
                  <a:pos x="618" y="1672"/>
                </a:cxn>
                <a:cxn ang="0">
                  <a:pos x="618" y="1672"/>
                </a:cxn>
                <a:cxn ang="0">
                  <a:pos x="1886" y="1672"/>
                </a:cxn>
                <a:cxn ang="0">
                  <a:pos x="2462" y="0"/>
                </a:cxn>
              </a:cxnLst>
              <a:rect l="0" t="0" r="r" b="b"/>
              <a:pathLst>
                <a:path w="2462" h="1948">
                  <a:moveTo>
                    <a:pt x="2462" y="0"/>
                  </a:moveTo>
                  <a:lnTo>
                    <a:pt x="2462" y="0"/>
                  </a:lnTo>
                  <a:lnTo>
                    <a:pt x="2392" y="2"/>
                  </a:lnTo>
                  <a:lnTo>
                    <a:pt x="2324" y="6"/>
                  </a:lnTo>
                  <a:lnTo>
                    <a:pt x="2256" y="16"/>
                  </a:lnTo>
                  <a:lnTo>
                    <a:pt x="2190" y="26"/>
                  </a:lnTo>
                  <a:lnTo>
                    <a:pt x="2124" y="42"/>
                  </a:lnTo>
                  <a:lnTo>
                    <a:pt x="2058" y="60"/>
                  </a:lnTo>
                  <a:lnTo>
                    <a:pt x="1994" y="82"/>
                  </a:lnTo>
                  <a:lnTo>
                    <a:pt x="1930" y="106"/>
                  </a:lnTo>
                  <a:lnTo>
                    <a:pt x="1868" y="134"/>
                  </a:lnTo>
                  <a:lnTo>
                    <a:pt x="1808" y="164"/>
                  </a:lnTo>
                  <a:lnTo>
                    <a:pt x="1748" y="196"/>
                  </a:lnTo>
                  <a:lnTo>
                    <a:pt x="1692" y="234"/>
                  </a:lnTo>
                  <a:lnTo>
                    <a:pt x="1636" y="272"/>
                  </a:lnTo>
                  <a:lnTo>
                    <a:pt x="1582" y="314"/>
                  </a:lnTo>
                  <a:lnTo>
                    <a:pt x="1530" y="358"/>
                  </a:lnTo>
                  <a:lnTo>
                    <a:pt x="1480" y="406"/>
                  </a:lnTo>
                  <a:lnTo>
                    <a:pt x="214" y="1672"/>
                  </a:lnTo>
                  <a:lnTo>
                    <a:pt x="214" y="1672"/>
                  </a:lnTo>
                  <a:lnTo>
                    <a:pt x="184" y="1704"/>
                  </a:lnTo>
                  <a:lnTo>
                    <a:pt x="154" y="1736"/>
                  </a:lnTo>
                  <a:lnTo>
                    <a:pt x="126" y="1770"/>
                  </a:lnTo>
                  <a:lnTo>
                    <a:pt x="98" y="1804"/>
                  </a:lnTo>
                  <a:lnTo>
                    <a:pt x="72" y="1840"/>
                  </a:lnTo>
                  <a:lnTo>
                    <a:pt x="48" y="1876"/>
                  </a:lnTo>
                  <a:lnTo>
                    <a:pt x="24" y="1912"/>
                  </a:lnTo>
                  <a:lnTo>
                    <a:pt x="0" y="1948"/>
                  </a:lnTo>
                  <a:lnTo>
                    <a:pt x="0" y="1948"/>
                  </a:lnTo>
                  <a:lnTo>
                    <a:pt x="36" y="1910"/>
                  </a:lnTo>
                  <a:lnTo>
                    <a:pt x="72" y="1874"/>
                  </a:lnTo>
                  <a:lnTo>
                    <a:pt x="108" y="1842"/>
                  </a:lnTo>
                  <a:lnTo>
                    <a:pt x="146" y="1812"/>
                  </a:lnTo>
                  <a:lnTo>
                    <a:pt x="184" y="1786"/>
                  </a:lnTo>
                  <a:lnTo>
                    <a:pt x="222" y="1764"/>
                  </a:lnTo>
                  <a:lnTo>
                    <a:pt x="262" y="1744"/>
                  </a:lnTo>
                  <a:lnTo>
                    <a:pt x="300" y="1728"/>
                  </a:lnTo>
                  <a:lnTo>
                    <a:pt x="340" y="1714"/>
                  </a:lnTo>
                  <a:lnTo>
                    <a:pt x="380" y="1702"/>
                  </a:lnTo>
                  <a:lnTo>
                    <a:pt x="420" y="1692"/>
                  </a:lnTo>
                  <a:lnTo>
                    <a:pt x="460" y="1684"/>
                  </a:lnTo>
                  <a:lnTo>
                    <a:pt x="500" y="1678"/>
                  </a:lnTo>
                  <a:lnTo>
                    <a:pt x="540" y="1674"/>
                  </a:lnTo>
                  <a:lnTo>
                    <a:pt x="580" y="1672"/>
                  </a:lnTo>
                  <a:lnTo>
                    <a:pt x="618" y="1672"/>
                  </a:lnTo>
                  <a:lnTo>
                    <a:pt x="618" y="1672"/>
                  </a:lnTo>
                  <a:lnTo>
                    <a:pt x="1886" y="1672"/>
                  </a:lnTo>
                  <a:lnTo>
                    <a:pt x="2462" y="0"/>
                  </a:lnTo>
                  <a:close/>
                </a:path>
              </a:pathLst>
            </a:custGeom>
            <a:gradFill flip="none" rotWithShape="1">
              <a:gsLst>
                <a:gs pos="37000">
                  <a:schemeClr val="bg1"/>
                </a:gs>
                <a:gs pos="60000">
                  <a:schemeClr val="bg1">
                    <a:alpha val="0"/>
                  </a:schemeClr>
                </a:gs>
              </a:gsLst>
              <a:lin ang="2400000" scaled="0"/>
              <a:tileRect/>
            </a:gra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algn="l" defTabSz="914400" rtl="0" eaLnBrk="1" latinLnBrk="1" hangingPunct="1"/>
              <a:endParaRPr lang="ko-KR" altLang="en-US" sz="1800" kern="1200" dirty="0">
                <a:solidFill>
                  <a:schemeClr val="tx1"/>
                </a:solidFill>
                <a:latin typeface="+mn-lt"/>
                <a:ea typeface="+mn-ea"/>
                <a:cs typeface="+mn-cs"/>
              </a:endParaRPr>
            </a:p>
          </p:txBody>
        </p:sp>
      </p:grpSp>
      <p:sp>
        <p:nvSpPr>
          <p:cNvPr id="32" name="텍스트 개체 틀 210"/>
          <p:cNvSpPr>
            <a:spLocks noGrp="1"/>
          </p:cNvSpPr>
          <p:nvPr>
            <p:ph type="body" sz="quarter" idx="10" hasCustomPrompt="1"/>
          </p:nvPr>
        </p:nvSpPr>
        <p:spPr>
          <a:xfrm>
            <a:off x="1066752" y="983879"/>
            <a:ext cx="2044728" cy="692497"/>
          </a:xfrm>
          <a:prstGeom prst="rect">
            <a:avLst/>
          </a:prstGeom>
        </p:spPr>
        <p:txBody>
          <a:bodyPr wrap="square">
            <a:spAutoFit/>
          </a:bodyPr>
          <a:lstStyle>
            <a:lvl1pPr marL="0" indent="0" algn="r">
              <a:lnSpc>
                <a:spcPct val="130000"/>
              </a:lnSpc>
              <a:buNone/>
              <a:defRPr sz="3000" b="1">
                <a:solidFill>
                  <a:schemeClr val="accent5"/>
                </a:solidFill>
              </a:defRPr>
            </a:lvl1pPr>
          </a:lstStyle>
          <a:p>
            <a:pPr lvl="0"/>
            <a:r>
              <a:rPr lang="ko-KR" altLang="en-US" dirty="0"/>
              <a:t>목차</a:t>
            </a:r>
          </a:p>
        </p:txBody>
      </p:sp>
      <p:sp>
        <p:nvSpPr>
          <p:cNvPr id="3" name="텍스트 개체 틀 5"/>
          <p:cNvSpPr>
            <a:spLocks noGrp="1"/>
          </p:cNvSpPr>
          <p:nvPr>
            <p:ph type="body" sz="quarter" idx="12" hasCustomPrompt="1"/>
          </p:nvPr>
        </p:nvSpPr>
        <p:spPr>
          <a:xfrm>
            <a:off x="3659175" y="2078019"/>
            <a:ext cx="2154267" cy="372410"/>
          </a:xfrm>
          <a:prstGeom prst="rect">
            <a:avLst/>
          </a:prstGeom>
        </p:spPr>
        <p:txBody>
          <a:bodyPr wrap="square">
            <a:spAutoFit/>
          </a:bodyPr>
          <a:lstStyle>
            <a:lvl1pPr algn="l">
              <a:lnSpc>
                <a:spcPct val="130000"/>
              </a:lnSpc>
              <a:buNone/>
              <a:defRPr sz="1400" b="1">
                <a:solidFill>
                  <a:schemeClr val="bg1"/>
                </a:solidFill>
              </a:defRPr>
            </a:lvl1pPr>
          </a:lstStyle>
          <a:p>
            <a:pPr lvl="0"/>
            <a:r>
              <a:rPr lang="en-US" altLang="ko-KR" dirty="0"/>
              <a:t>1. </a:t>
            </a:r>
            <a:r>
              <a:rPr lang="ko-KR" altLang="en-US" dirty="0"/>
              <a:t>내용을 입력하세요</a:t>
            </a:r>
          </a:p>
        </p:txBody>
      </p:sp>
      <p:sp>
        <p:nvSpPr>
          <p:cNvPr id="4" name="텍스트 개체 틀 62"/>
          <p:cNvSpPr>
            <a:spLocks noGrp="1"/>
          </p:cNvSpPr>
          <p:nvPr>
            <p:ph type="body" sz="quarter" idx="29" hasCustomPrompt="1"/>
          </p:nvPr>
        </p:nvSpPr>
        <p:spPr>
          <a:xfrm>
            <a:off x="5680841" y="2114248"/>
            <a:ext cx="3017128" cy="292388"/>
          </a:xfrm>
          <a:prstGeom prst="rect">
            <a:avLst/>
          </a:prstGeom>
        </p:spPr>
        <p:txBody>
          <a:bodyPr wrap="square">
            <a:spAutoFit/>
          </a:bodyPr>
          <a:lstStyle>
            <a:lvl1pPr marL="342900" marR="0" indent="-342900" algn="l" defTabSz="914400" rtl="0" eaLnBrk="1" fontAlgn="auto" latinLnBrk="1" hangingPunct="1">
              <a:lnSpc>
                <a:spcPct val="13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 sz="1000">
                <a:solidFill>
                  <a:schemeClr val="bg1"/>
                </a:solidFill>
              </a:defRPr>
            </a:lvl1pPr>
            <a:lvl2pPr>
              <a:buNone/>
              <a:defRPr sz="1200"/>
            </a:lvl2pPr>
            <a:lvl3pPr>
              <a:buNone/>
              <a:defRPr sz="1200"/>
            </a:lvl3pPr>
            <a:lvl4pPr>
              <a:buNone/>
              <a:defRPr sz="1200"/>
            </a:lvl4pPr>
            <a:lvl5pPr>
              <a:buNone/>
              <a:defRPr sz="1200"/>
            </a:lvl5pPr>
          </a:lstStyle>
          <a:p>
            <a:pPr lvl="0"/>
            <a:r>
              <a:rPr lang="ko-KR" altLang="en-US" dirty="0"/>
              <a:t>내용을 입력하세요</a:t>
            </a:r>
          </a:p>
        </p:txBody>
      </p:sp>
      <p:sp>
        <p:nvSpPr>
          <p:cNvPr id="5" name="텍스트 개체 틀 5"/>
          <p:cNvSpPr>
            <a:spLocks noGrp="1"/>
          </p:cNvSpPr>
          <p:nvPr>
            <p:ph type="body" sz="quarter" idx="30" hasCustomPrompt="1"/>
          </p:nvPr>
        </p:nvSpPr>
        <p:spPr>
          <a:xfrm>
            <a:off x="3147993" y="2735253"/>
            <a:ext cx="2154267" cy="372410"/>
          </a:xfrm>
          <a:prstGeom prst="rect">
            <a:avLst/>
          </a:prstGeom>
        </p:spPr>
        <p:txBody>
          <a:bodyPr wrap="square">
            <a:spAutoFit/>
          </a:bodyPr>
          <a:lstStyle>
            <a:lvl1pPr algn="l">
              <a:lnSpc>
                <a:spcPct val="130000"/>
              </a:lnSpc>
              <a:buNone/>
              <a:defRPr sz="1400" b="1">
                <a:solidFill>
                  <a:schemeClr val="accent2">
                    <a:lumMod val="25000"/>
                  </a:schemeClr>
                </a:solidFill>
              </a:defRPr>
            </a:lvl1pPr>
          </a:lstStyle>
          <a:p>
            <a:pPr lvl="0"/>
            <a:r>
              <a:rPr lang="en-US" altLang="ko-KR" dirty="0"/>
              <a:t>1. </a:t>
            </a:r>
            <a:r>
              <a:rPr lang="ko-KR" altLang="en-US" dirty="0"/>
              <a:t>내용을 입력하세요</a:t>
            </a:r>
          </a:p>
        </p:txBody>
      </p:sp>
      <p:sp>
        <p:nvSpPr>
          <p:cNvPr id="6" name="텍스트 개체 틀 62"/>
          <p:cNvSpPr>
            <a:spLocks noGrp="1"/>
          </p:cNvSpPr>
          <p:nvPr>
            <p:ph type="body" sz="quarter" idx="31" hasCustomPrompt="1"/>
          </p:nvPr>
        </p:nvSpPr>
        <p:spPr>
          <a:xfrm>
            <a:off x="5169659" y="2771766"/>
            <a:ext cx="3017128" cy="292388"/>
          </a:xfrm>
          <a:prstGeom prst="rect">
            <a:avLst/>
          </a:prstGeom>
        </p:spPr>
        <p:txBody>
          <a:bodyPr wrap="square">
            <a:spAutoFit/>
          </a:bodyPr>
          <a:lstStyle>
            <a:lvl1pPr marL="342900" marR="0" indent="-342900" algn="l" defTabSz="914400" rtl="0" eaLnBrk="1" fontAlgn="auto" latinLnBrk="1" hangingPunct="1">
              <a:lnSpc>
                <a:spcPct val="13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 sz="1000">
                <a:solidFill>
                  <a:schemeClr val="accent2">
                    <a:lumMod val="25000"/>
                  </a:schemeClr>
                </a:solidFill>
              </a:defRPr>
            </a:lvl1pPr>
            <a:lvl2pPr>
              <a:buNone/>
              <a:defRPr sz="1200"/>
            </a:lvl2pPr>
            <a:lvl3pPr>
              <a:buNone/>
              <a:defRPr sz="1200"/>
            </a:lvl3pPr>
            <a:lvl4pPr>
              <a:buNone/>
              <a:defRPr sz="1200"/>
            </a:lvl4pPr>
            <a:lvl5pPr>
              <a:buNone/>
              <a:defRPr sz="1200"/>
            </a:lvl5pPr>
          </a:lstStyle>
          <a:p>
            <a:pPr lvl="0"/>
            <a:r>
              <a:rPr lang="ko-KR" altLang="en-US" dirty="0"/>
              <a:t>내용을 입력하세요</a:t>
            </a:r>
            <a:endParaRPr lang="en-US" altLang="ko-KR" dirty="0"/>
          </a:p>
        </p:txBody>
      </p:sp>
      <p:sp>
        <p:nvSpPr>
          <p:cNvPr id="7" name="텍스트 개체 틀 5"/>
          <p:cNvSpPr>
            <a:spLocks noGrp="1"/>
          </p:cNvSpPr>
          <p:nvPr>
            <p:ph type="body" sz="quarter" idx="32" hasCustomPrompt="1"/>
          </p:nvPr>
        </p:nvSpPr>
        <p:spPr>
          <a:xfrm>
            <a:off x="2600298" y="3385207"/>
            <a:ext cx="2154267" cy="372410"/>
          </a:xfrm>
          <a:prstGeom prst="rect">
            <a:avLst/>
          </a:prstGeom>
        </p:spPr>
        <p:txBody>
          <a:bodyPr wrap="square">
            <a:spAutoFit/>
          </a:bodyPr>
          <a:lstStyle>
            <a:lvl1pPr algn="l">
              <a:lnSpc>
                <a:spcPct val="130000"/>
              </a:lnSpc>
              <a:buNone/>
              <a:defRPr sz="1400" b="1">
                <a:solidFill>
                  <a:schemeClr val="bg1"/>
                </a:solidFill>
              </a:defRPr>
            </a:lvl1pPr>
          </a:lstStyle>
          <a:p>
            <a:pPr lvl="0"/>
            <a:r>
              <a:rPr lang="en-US" altLang="ko-KR" dirty="0"/>
              <a:t>1. </a:t>
            </a:r>
            <a:r>
              <a:rPr lang="ko-KR" altLang="en-US" dirty="0"/>
              <a:t>내용을 입력하세요</a:t>
            </a:r>
          </a:p>
        </p:txBody>
      </p:sp>
      <p:sp>
        <p:nvSpPr>
          <p:cNvPr id="8" name="텍스트 개체 틀 62"/>
          <p:cNvSpPr>
            <a:spLocks noGrp="1"/>
          </p:cNvSpPr>
          <p:nvPr>
            <p:ph type="body" sz="quarter" idx="33" hasCustomPrompt="1"/>
          </p:nvPr>
        </p:nvSpPr>
        <p:spPr>
          <a:xfrm>
            <a:off x="4621964" y="3429000"/>
            <a:ext cx="3017128" cy="292388"/>
          </a:xfrm>
          <a:prstGeom prst="rect">
            <a:avLst/>
          </a:prstGeom>
        </p:spPr>
        <p:txBody>
          <a:bodyPr wrap="square">
            <a:spAutoFit/>
          </a:bodyPr>
          <a:lstStyle>
            <a:lvl1pPr marL="342900" marR="0" indent="-342900" algn="l" defTabSz="914400" rtl="0" eaLnBrk="1" fontAlgn="auto" latinLnBrk="1" hangingPunct="1">
              <a:lnSpc>
                <a:spcPct val="13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 sz="1000">
                <a:solidFill>
                  <a:schemeClr val="bg1"/>
                </a:solidFill>
              </a:defRPr>
            </a:lvl1pPr>
            <a:lvl2pPr>
              <a:buNone/>
              <a:defRPr sz="1200"/>
            </a:lvl2pPr>
            <a:lvl3pPr>
              <a:buNone/>
              <a:defRPr sz="1200"/>
            </a:lvl3pPr>
            <a:lvl4pPr>
              <a:buNone/>
              <a:defRPr sz="1200"/>
            </a:lvl4pPr>
            <a:lvl5pPr>
              <a:buNone/>
              <a:defRPr sz="1200"/>
            </a:lvl5pPr>
          </a:lstStyle>
          <a:p>
            <a:pPr lvl="0"/>
            <a:r>
              <a:rPr lang="ko-KR" altLang="en-US" dirty="0"/>
              <a:t>내용을 입력하세요</a:t>
            </a:r>
          </a:p>
        </p:txBody>
      </p:sp>
      <p:sp>
        <p:nvSpPr>
          <p:cNvPr id="9" name="텍스트 개체 틀 5"/>
          <p:cNvSpPr>
            <a:spLocks noGrp="1"/>
          </p:cNvSpPr>
          <p:nvPr>
            <p:ph type="body" sz="quarter" idx="34" hasCustomPrompt="1"/>
          </p:nvPr>
        </p:nvSpPr>
        <p:spPr>
          <a:xfrm>
            <a:off x="2089116" y="4013208"/>
            <a:ext cx="2154267" cy="372410"/>
          </a:xfrm>
          <a:prstGeom prst="rect">
            <a:avLst/>
          </a:prstGeom>
        </p:spPr>
        <p:txBody>
          <a:bodyPr wrap="square">
            <a:spAutoFit/>
          </a:bodyPr>
          <a:lstStyle>
            <a:lvl1pPr algn="l">
              <a:lnSpc>
                <a:spcPct val="130000"/>
              </a:lnSpc>
              <a:buNone/>
              <a:defRPr sz="1400" b="1">
                <a:solidFill>
                  <a:schemeClr val="bg1"/>
                </a:solidFill>
              </a:defRPr>
            </a:lvl1pPr>
          </a:lstStyle>
          <a:p>
            <a:pPr lvl="0"/>
            <a:r>
              <a:rPr lang="en-US" altLang="ko-KR" dirty="0"/>
              <a:t>1. </a:t>
            </a:r>
            <a:r>
              <a:rPr lang="ko-KR" altLang="en-US" dirty="0"/>
              <a:t>내용을 입력하세요</a:t>
            </a:r>
          </a:p>
        </p:txBody>
      </p:sp>
      <p:sp>
        <p:nvSpPr>
          <p:cNvPr id="10" name="텍스트 개체 틀 62"/>
          <p:cNvSpPr>
            <a:spLocks noGrp="1"/>
          </p:cNvSpPr>
          <p:nvPr>
            <p:ph type="body" sz="quarter" idx="35" hasCustomPrompt="1"/>
          </p:nvPr>
        </p:nvSpPr>
        <p:spPr>
          <a:xfrm>
            <a:off x="4110782" y="4049721"/>
            <a:ext cx="3017128" cy="292388"/>
          </a:xfrm>
          <a:prstGeom prst="rect">
            <a:avLst/>
          </a:prstGeom>
        </p:spPr>
        <p:txBody>
          <a:bodyPr wrap="square">
            <a:spAutoFit/>
          </a:bodyPr>
          <a:lstStyle>
            <a:lvl1pPr marL="342900" marR="0" indent="-342900" algn="l" defTabSz="914400" rtl="0" eaLnBrk="1" fontAlgn="auto" latinLnBrk="1" hangingPunct="1">
              <a:lnSpc>
                <a:spcPct val="13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 sz="1000">
                <a:solidFill>
                  <a:schemeClr val="bg1"/>
                </a:solidFill>
              </a:defRPr>
            </a:lvl1pPr>
            <a:lvl2pPr>
              <a:buNone/>
              <a:defRPr sz="1200"/>
            </a:lvl2pPr>
            <a:lvl3pPr>
              <a:buNone/>
              <a:defRPr sz="1200"/>
            </a:lvl3pPr>
            <a:lvl4pPr>
              <a:buNone/>
              <a:defRPr sz="1200"/>
            </a:lvl4pPr>
            <a:lvl5pPr>
              <a:buNone/>
              <a:defRPr sz="1200"/>
            </a:lvl5pPr>
          </a:lstStyle>
          <a:p>
            <a:pPr lvl="0"/>
            <a:r>
              <a:rPr lang="ko-KR" altLang="en-US" dirty="0"/>
              <a:t>내용을 입력하세요</a:t>
            </a:r>
          </a:p>
        </p:txBody>
      </p:sp>
      <p:sp>
        <p:nvSpPr>
          <p:cNvPr id="88" name="양쪽 모서리가 둥근 사각형 87"/>
          <p:cNvSpPr/>
          <p:nvPr userDrawn="1"/>
        </p:nvSpPr>
        <p:spPr>
          <a:xfrm>
            <a:off x="993726" y="6425952"/>
            <a:ext cx="1080119" cy="432048"/>
          </a:xfrm>
          <a:prstGeom prst="round2SameRect">
            <a:avLst>
              <a:gd name="adj1" fmla="val 50000"/>
              <a:gd name="adj2" fmla="val 0"/>
            </a:avLst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" name="텍스트 개체 틀 46"/>
          <p:cNvSpPr>
            <a:spLocks noGrp="1"/>
          </p:cNvSpPr>
          <p:nvPr>
            <p:ph type="body" sz="quarter" idx="17" hasCustomPrompt="1"/>
          </p:nvPr>
        </p:nvSpPr>
        <p:spPr>
          <a:xfrm>
            <a:off x="4425948" y="2907337"/>
            <a:ext cx="3780000" cy="592470"/>
          </a:xfrm>
          <a:prstGeom prst="rect">
            <a:avLst/>
          </a:prstGeom>
        </p:spPr>
        <p:txBody>
          <a:bodyPr>
            <a:spAutoFit/>
          </a:bodyPr>
          <a:lstStyle>
            <a:lvl1pPr marL="0" indent="0" algn="l">
              <a:lnSpc>
                <a:spcPct val="130000"/>
              </a:lnSpc>
              <a:buNone/>
              <a:defRPr sz="2500" b="1">
                <a:solidFill>
                  <a:schemeClr val="accent5"/>
                </a:solidFill>
              </a:defRPr>
            </a:lvl1pPr>
          </a:lstStyle>
          <a:p>
            <a:pPr lvl="0"/>
            <a:r>
              <a:rPr lang="ko-KR" altLang="en-US" dirty="0"/>
              <a:t>제목을 입력하세요</a:t>
            </a:r>
          </a:p>
        </p:txBody>
      </p:sp>
      <p:sp>
        <p:nvSpPr>
          <p:cNvPr id="36" name="텍스트 개체 틀 53"/>
          <p:cNvSpPr>
            <a:spLocks noGrp="1"/>
          </p:cNvSpPr>
          <p:nvPr>
            <p:ph type="body" sz="quarter" idx="19" hasCustomPrompt="1"/>
          </p:nvPr>
        </p:nvSpPr>
        <p:spPr>
          <a:xfrm>
            <a:off x="4423654" y="3571270"/>
            <a:ext cx="3780000" cy="332399"/>
          </a:xfrm>
          <a:prstGeom prst="rect">
            <a:avLst/>
          </a:prstGeom>
        </p:spPr>
        <p:txBody>
          <a:bodyPr wrap="square">
            <a:spAutoFit/>
          </a:bodyPr>
          <a:lstStyle>
            <a:lvl1pPr marL="228600" indent="-228600" algn="l">
              <a:lnSpc>
                <a:spcPct val="130000"/>
              </a:lnSpc>
              <a:buFont typeface="+mj-lt"/>
              <a:buAutoNum type="arabicPeriod"/>
              <a:defRPr sz="12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pPr lvl="0"/>
            <a:r>
              <a:rPr lang="ko-KR" altLang="en-US" dirty="0"/>
              <a:t>내용을 입력하세요</a:t>
            </a:r>
          </a:p>
        </p:txBody>
      </p:sp>
      <p:sp>
        <p:nvSpPr>
          <p:cNvPr id="2055" name="Rectangle 7"/>
          <p:cNvSpPr>
            <a:spLocks noChangeArrowheads="1"/>
          </p:cNvSpPr>
          <p:nvPr userDrawn="1"/>
        </p:nvSpPr>
        <p:spPr bwMode="auto">
          <a:xfrm>
            <a:off x="26988" y="0"/>
            <a:ext cx="9090025" cy="24590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ko-KR" altLang="en-US" dirty="0"/>
          </a:p>
        </p:txBody>
      </p:sp>
      <p:sp>
        <p:nvSpPr>
          <p:cNvPr id="52" name="텍스트 개체 틀 51"/>
          <p:cNvSpPr>
            <a:spLocks noGrp="1"/>
          </p:cNvSpPr>
          <p:nvPr>
            <p:ph type="body" sz="quarter" idx="20" hasCustomPrompt="1"/>
          </p:nvPr>
        </p:nvSpPr>
        <p:spPr>
          <a:xfrm>
            <a:off x="920700" y="2710645"/>
            <a:ext cx="1462125" cy="985854"/>
          </a:xfrm>
          <a:prstGeom prst="rect">
            <a:avLst/>
          </a:prstGeom>
        </p:spPr>
        <p:txBody>
          <a:bodyPr/>
          <a:lstStyle>
            <a:lvl1pPr algn="r">
              <a:buNone/>
              <a:defRPr kumimoji="1" lang="ko-KR" altLang="en-US" sz="6000" b="1" i="0" u="none" strike="noStrike" kern="1200" cap="none" normalizeH="0" baseline="0" dirty="0" smtClean="0">
                <a:ln>
                  <a:noFill/>
                </a:ln>
                <a:solidFill>
                  <a:schemeClr val="accent5"/>
                </a:solidFill>
                <a:effectLst/>
                <a:latin typeface="Arial" pitchFamily="34" charset="0"/>
                <a:ea typeface="굴림" pitchFamily="50" charset="-127"/>
                <a:cs typeface="굴림" pitchFamily="50" charset="-127"/>
              </a:defRPr>
            </a:lvl1pPr>
          </a:lstStyle>
          <a:p>
            <a:pPr lvl="0"/>
            <a:r>
              <a:rPr lang="en-US" altLang="ko-KR" dirty="0"/>
              <a:t>01</a:t>
            </a:r>
            <a:endParaRPr lang="ko-KR" altLang="en-US" dirty="0"/>
          </a:p>
        </p:txBody>
      </p:sp>
      <p:grpSp>
        <p:nvGrpSpPr>
          <p:cNvPr id="32" name="그룹 31"/>
          <p:cNvGrpSpPr/>
          <p:nvPr userDrawn="1"/>
        </p:nvGrpSpPr>
        <p:grpSpPr>
          <a:xfrm>
            <a:off x="0" y="773106"/>
            <a:ext cx="4001518" cy="4883187"/>
            <a:chOff x="0" y="727038"/>
            <a:chExt cx="4001518" cy="4883187"/>
          </a:xfrm>
        </p:grpSpPr>
        <p:sp>
          <p:nvSpPr>
            <p:cNvPr id="3077" name="Freeform 5"/>
            <p:cNvSpPr>
              <a:spLocks/>
            </p:cNvSpPr>
            <p:nvPr userDrawn="1"/>
          </p:nvSpPr>
          <p:spPr bwMode="auto">
            <a:xfrm>
              <a:off x="0" y="3790950"/>
              <a:ext cx="3632200" cy="1819275"/>
            </a:xfrm>
            <a:custGeom>
              <a:avLst/>
              <a:gdLst/>
              <a:ahLst/>
              <a:cxnLst>
                <a:cxn ang="0">
                  <a:pos x="4" y="1146"/>
                </a:cxn>
                <a:cxn ang="0">
                  <a:pos x="0" y="162"/>
                </a:cxn>
                <a:cxn ang="0">
                  <a:pos x="1178" y="162"/>
                </a:cxn>
                <a:cxn ang="0">
                  <a:pos x="1178" y="162"/>
                </a:cxn>
                <a:cxn ang="0">
                  <a:pos x="1926" y="162"/>
                </a:cxn>
                <a:cxn ang="0">
                  <a:pos x="1926" y="162"/>
                </a:cxn>
                <a:cxn ang="0">
                  <a:pos x="1972" y="160"/>
                </a:cxn>
                <a:cxn ang="0">
                  <a:pos x="2018" y="156"/>
                </a:cxn>
                <a:cxn ang="0">
                  <a:pos x="2042" y="150"/>
                </a:cxn>
                <a:cxn ang="0">
                  <a:pos x="2066" y="146"/>
                </a:cxn>
                <a:cxn ang="0">
                  <a:pos x="2088" y="138"/>
                </a:cxn>
                <a:cxn ang="0">
                  <a:pos x="2112" y="130"/>
                </a:cxn>
                <a:cxn ang="0">
                  <a:pos x="2136" y="120"/>
                </a:cxn>
                <a:cxn ang="0">
                  <a:pos x="2158" y="108"/>
                </a:cxn>
                <a:cxn ang="0">
                  <a:pos x="2182" y="94"/>
                </a:cxn>
                <a:cxn ang="0">
                  <a:pos x="2204" y="80"/>
                </a:cxn>
                <a:cxn ang="0">
                  <a:pos x="2226" y="62"/>
                </a:cxn>
                <a:cxn ang="0">
                  <a:pos x="2248" y="44"/>
                </a:cxn>
                <a:cxn ang="0">
                  <a:pos x="2268" y="22"/>
                </a:cxn>
                <a:cxn ang="0">
                  <a:pos x="2288" y="0"/>
                </a:cxn>
                <a:cxn ang="0">
                  <a:pos x="2288" y="0"/>
                </a:cxn>
                <a:cxn ang="0">
                  <a:pos x="2262" y="42"/>
                </a:cxn>
                <a:cxn ang="0">
                  <a:pos x="2232" y="84"/>
                </a:cxn>
                <a:cxn ang="0">
                  <a:pos x="2198" y="124"/>
                </a:cxn>
                <a:cxn ang="0">
                  <a:pos x="2162" y="162"/>
                </a:cxn>
                <a:cxn ang="0">
                  <a:pos x="1418" y="908"/>
                </a:cxn>
                <a:cxn ang="0">
                  <a:pos x="1418" y="908"/>
                </a:cxn>
                <a:cxn ang="0">
                  <a:pos x="1388" y="936"/>
                </a:cxn>
                <a:cxn ang="0">
                  <a:pos x="1358" y="962"/>
                </a:cxn>
                <a:cxn ang="0">
                  <a:pos x="1326" y="986"/>
                </a:cxn>
                <a:cxn ang="0">
                  <a:pos x="1294" y="1010"/>
                </a:cxn>
                <a:cxn ang="0">
                  <a:pos x="1260" y="1030"/>
                </a:cxn>
                <a:cxn ang="0">
                  <a:pos x="1224" y="1050"/>
                </a:cxn>
                <a:cxn ang="0">
                  <a:pos x="1190" y="1068"/>
                </a:cxn>
                <a:cxn ang="0">
                  <a:pos x="1152" y="1084"/>
                </a:cxn>
                <a:cxn ang="0">
                  <a:pos x="1116" y="1098"/>
                </a:cxn>
                <a:cxn ang="0">
                  <a:pos x="1078" y="1112"/>
                </a:cxn>
                <a:cxn ang="0">
                  <a:pos x="1040" y="1122"/>
                </a:cxn>
                <a:cxn ang="0">
                  <a:pos x="1000" y="1130"/>
                </a:cxn>
                <a:cxn ang="0">
                  <a:pos x="960" y="1138"/>
                </a:cxn>
                <a:cxn ang="0">
                  <a:pos x="922" y="1142"/>
                </a:cxn>
                <a:cxn ang="0">
                  <a:pos x="880" y="1146"/>
                </a:cxn>
                <a:cxn ang="0">
                  <a:pos x="840" y="1146"/>
                </a:cxn>
                <a:cxn ang="0">
                  <a:pos x="4" y="1146"/>
                </a:cxn>
              </a:cxnLst>
              <a:rect l="0" t="0" r="r" b="b"/>
              <a:pathLst>
                <a:path w="2288" h="1146">
                  <a:moveTo>
                    <a:pt x="4" y="1146"/>
                  </a:moveTo>
                  <a:lnTo>
                    <a:pt x="0" y="162"/>
                  </a:lnTo>
                  <a:lnTo>
                    <a:pt x="1178" y="162"/>
                  </a:lnTo>
                  <a:lnTo>
                    <a:pt x="1178" y="162"/>
                  </a:lnTo>
                  <a:lnTo>
                    <a:pt x="1926" y="162"/>
                  </a:lnTo>
                  <a:lnTo>
                    <a:pt x="1926" y="162"/>
                  </a:lnTo>
                  <a:lnTo>
                    <a:pt x="1972" y="160"/>
                  </a:lnTo>
                  <a:lnTo>
                    <a:pt x="2018" y="156"/>
                  </a:lnTo>
                  <a:lnTo>
                    <a:pt x="2042" y="150"/>
                  </a:lnTo>
                  <a:lnTo>
                    <a:pt x="2066" y="146"/>
                  </a:lnTo>
                  <a:lnTo>
                    <a:pt x="2088" y="138"/>
                  </a:lnTo>
                  <a:lnTo>
                    <a:pt x="2112" y="130"/>
                  </a:lnTo>
                  <a:lnTo>
                    <a:pt x="2136" y="120"/>
                  </a:lnTo>
                  <a:lnTo>
                    <a:pt x="2158" y="108"/>
                  </a:lnTo>
                  <a:lnTo>
                    <a:pt x="2182" y="94"/>
                  </a:lnTo>
                  <a:lnTo>
                    <a:pt x="2204" y="80"/>
                  </a:lnTo>
                  <a:lnTo>
                    <a:pt x="2226" y="62"/>
                  </a:lnTo>
                  <a:lnTo>
                    <a:pt x="2248" y="44"/>
                  </a:lnTo>
                  <a:lnTo>
                    <a:pt x="2268" y="22"/>
                  </a:lnTo>
                  <a:lnTo>
                    <a:pt x="2288" y="0"/>
                  </a:lnTo>
                  <a:lnTo>
                    <a:pt x="2288" y="0"/>
                  </a:lnTo>
                  <a:lnTo>
                    <a:pt x="2262" y="42"/>
                  </a:lnTo>
                  <a:lnTo>
                    <a:pt x="2232" y="84"/>
                  </a:lnTo>
                  <a:lnTo>
                    <a:pt x="2198" y="124"/>
                  </a:lnTo>
                  <a:lnTo>
                    <a:pt x="2162" y="162"/>
                  </a:lnTo>
                  <a:lnTo>
                    <a:pt x="1418" y="908"/>
                  </a:lnTo>
                  <a:lnTo>
                    <a:pt x="1418" y="908"/>
                  </a:lnTo>
                  <a:lnTo>
                    <a:pt x="1388" y="936"/>
                  </a:lnTo>
                  <a:lnTo>
                    <a:pt x="1358" y="962"/>
                  </a:lnTo>
                  <a:lnTo>
                    <a:pt x="1326" y="986"/>
                  </a:lnTo>
                  <a:lnTo>
                    <a:pt x="1294" y="1010"/>
                  </a:lnTo>
                  <a:lnTo>
                    <a:pt x="1260" y="1030"/>
                  </a:lnTo>
                  <a:lnTo>
                    <a:pt x="1224" y="1050"/>
                  </a:lnTo>
                  <a:lnTo>
                    <a:pt x="1190" y="1068"/>
                  </a:lnTo>
                  <a:lnTo>
                    <a:pt x="1152" y="1084"/>
                  </a:lnTo>
                  <a:lnTo>
                    <a:pt x="1116" y="1098"/>
                  </a:lnTo>
                  <a:lnTo>
                    <a:pt x="1078" y="1112"/>
                  </a:lnTo>
                  <a:lnTo>
                    <a:pt x="1040" y="1122"/>
                  </a:lnTo>
                  <a:lnTo>
                    <a:pt x="1000" y="1130"/>
                  </a:lnTo>
                  <a:lnTo>
                    <a:pt x="960" y="1138"/>
                  </a:lnTo>
                  <a:lnTo>
                    <a:pt x="922" y="1142"/>
                  </a:lnTo>
                  <a:lnTo>
                    <a:pt x="880" y="1146"/>
                  </a:lnTo>
                  <a:lnTo>
                    <a:pt x="840" y="1146"/>
                  </a:lnTo>
                  <a:lnTo>
                    <a:pt x="4" y="1146"/>
                  </a:lnTo>
                  <a:close/>
                </a:path>
              </a:pathLst>
            </a:custGeom>
            <a:solidFill>
              <a:schemeClr val="accent4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3078" name="Freeform 6"/>
            <p:cNvSpPr>
              <a:spLocks/>
            </p:cNvSpPr>
            <p:nvPr userDrawn="1"/>
          </p:nvSpPr>
          <p:spPr bwMode="auto">
            <a:xfrm>
              <a:off x="0" y="5041900"/>
              <a:ext cx="2441575" cy="568325"/>
            </a:xfrm>
            <a:custGeom>
              <a:avLst/>
              <a:gdLst/>
              <a:ahLst/>
              <a:cxnLst>
                <a:cxn ang="0">
                  <a:pos x="4" y="358"/>
                </a:cxn>
                <a:cxn ang="0">
                  <a:pos x="0" y="112"/>
                </a:cxn>
                <a:cxn ang="0">
                  <a:pos x="0" y="112"/>
                </a:cxn>
                <a:cxn ang="0">
                  <a:pos x="1174" y="112"/>
                </a:cxn>
                <a:cxn ang="0">
                  <a:pos x="1174" y="112"/>
                </a:cxn>
                <a:cxn ang="0">
                  <a:pos x="1216" y="112"/>
                </a:cxn>
                <a:cxn ang="0">
                  <a:pos x="1256" y="108"/>
                </a:cxn>
                <a:cxn ang="0">
                  <a:pos x="1300" y="102"/>
                </a:cxn>
                <a:cxn ang="0">
                  <a:pos x="1344" y="90"/>
                </a:cxn>
                <a:cxn ang="0">
                  <a:pos x="1390" y="76"/>
                </a:cxn>
                <a:cxn ang="0">
                  <a:pos x="1436" y="56"/>
                </a:cxn>
                <a:cxn ang="0">
                  <a:pos x="1486" y="32"/>
                </a:cxn>
                <a:cxn ang="0">
                  <a:pos x="1538" y="0"/>
                </a:cxn>
                <a:cxn ang="0">
                  <a:pos x="1418" y="120"/>
                </a:cxn>
                <a:cxn ang="0">
                  <a:pos x="1418" y="120"/>
                </a:cxn>
                <a:cxn ang="0">
                  <a:pos x="1388" y="148"/>
                </a:cxn>
                <a:cxn ang="0">
                  <a:pos x="1358" y="174"/>
                </a:cxn>
                <a:cxn ang="0">
                  <a:pos x="1326" y="198"/>
                </a:cxn>
                <a:cxn ang="0">
                  <a:pos x="1294" y="222"/>
                </a:cxn>
                <a:cxn ang="0">
                  <a:pos x="1260" y="242"/>
                </a:cxn>
                <a:cxn ang="0">
                  <a:pos x="1224" y="262"/>
                </a:cxn>
                <a:cxn ang="0">
                  <a:pos x="1190" y="280"/>
                </a:cxn>
                <a:cxn ang="0">
                  <a:pos x="1152" y="296"/>
                </a:cxn>
                <a:cxn ang="0">
                  <a:pos x="1116" y="310"/>
                </a:cxn>
                <a:cxn ang="0">
                  <a:pos x="1078" y="324"/>
                </a:cxn>
                <a:cxn ang="0">
                  <a:pos x="1040" y="334"/>
                </a:cxn>
                <a:cxn ang="0">
                  <a:pos x="1000" y="342"/>
                </a:cxn>
                <a:cxn ang="0">
                  <a:pos x="960" y="350"/>
                </a:cxn>
                <a:cxn ang="0">
                  <a:pos x="922" y="354"/>
                </a:cxn>
                <a:cxn ang="0">
                  <a:pos x="880" y="358"/>
                </a:cxn>
                <a:cxn ang="0">
                  <a:pos x="840" y="358"/>
                </a:cxn>
                <a:cxn ang="0">
                  <a:pos x="4" y="358"/>
                </a:cxn>
              </a:cxnLst>
              <a:rect l="0" t="0" r="r" b="b"/>
              <a:pathLst>
                <a:path w="1538" h="358">
                  <a:moveTo>
                    <a:pt x="4" y="358"/>
                  </a:moveTo>
                  <a:lnTo>
                    <a:pt x="0" y="112"/>
                  </a:lnTo>
                  <a:lnTo>
                    <a:pt x="0" y="112"/>
                  </a:lnTo>
                  <a:lnTo>
                    <a:pt x="1174" y="112"/>
                  </a:lnTo>
                  <a:lnTo>
                    <a:pt x="1174" y="112"/>
                  </a:lnTo>
                  <a:lnTo>
                    <a:pt x="1216" y="112"/>
                  </a:lnTo>
                  <a:lnTo>
                    <a:pt x="1256" y="108"/>
                  </a:lnTo>
                  <a:lnTo>
                    <a:pt x="1300" y="102"/>
                  </a:lnTo>
                  <a:lnTo>
                    <a:pt x="1344" y="90"/>
                  </a:lnTo>
                  <a:lnTo>
                    <a:pt x="1390" y="76"/>
                  </a:lnTo>
                  <a:lnTo>
                    <a:pt x="1436" y="56"/>
                  </a:lnTo>
                  <a:lnTo>
                    <a:pt x="1486" y="32"/>
                  </a:lnTo>
                  <a:lnTo>
                    <a:pt x="1538" y="0"/>
                  </a:lnTo>
                  <a:lnTo>
                    <a:pt x="1418" y="120"/>
                  </a:lnTo>
                  <a:lnTo>
                    <a:pt x="1418" y="120"/>
                  </a:lnTo>
                  <a:lnTo>
                    <a:pt x="1388" y="148"/>
                  </a:lnTo>
                  <a:lnTo>
                    <a:pt x="1358" y="174"/>
                  </a:lnTo>
                  <a:lnTo>
                    <a:pt x="1326" y="198"/>
                  </a:lnTo>
                  <a:lnTo>
                    <a:pt x="1294" y="222"/>
                  </a:lnTo>
                  <a:lnTo>
                    <a:pt x="1260" y="242"/>
                  </a:lnTo>
                  <a:lnTo>
                    <a:pt x="1224" y="262"/>
                  </a:lnTo>
                  <a:lnTo>
                    <a:pt x="1190" y="280"/>
                  </a:lnTo>
                  <a:lnTo>
                    <a:pt x="1152" y="296"/>
                  </a:lnTo>
                  <a:lnTo>
                    <a:pt x="1116" y="310"/>
                  </a:lnTo>
                  <a:lnTo>
                    <a:pt x="1078" y="324"/>
                  </a:lnTo>
                  <a:lnTo>
                    <a:pt x="1040" y="334"/>
                  </a:lnTo>
                  <a:lnTo>
                    <a:pt x="1000" y="342"/>
                  </a:lnTo>
                  <a:lnTo>
                    <a:pt x="960" y="350"/>
                  </a:lnTo>
                  <a:lnTo>
                    <a:pt x="922" y="354"/>
                  </a:lnTo>
                  <a:lnTo>
                    <a:pt x="880" y="358"/>
                  </a:lnTo>
                  <a:lnTo>
                    <a:pt x="840" y="358"/>
                  </a:lnTo>
                  <a:lnTo>
                    <a:pt x="4" y="358"/>
                  </a:lnTo>
                  <a:close/>
                </a:path>
              </a:pathLst>
            </a:custGeom>
            <a:solidFill>
              <a:schemeClr val="accent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3079" name="Freeform 7"/>
            <p:cNvSpPr>
              <a:spLocks/>
            </p:cNvSpPr>
            <p:nvPr userDrawn="1"/>
          </p:nvSpPr>
          <p:spPr bwMode="auto">
            <a:xfrm>
              <a:off x="0" y="4664075"/>
              <a:ext cx="2819400" cy="555625"/>
            </a:xfrm>
            <a:custGeom>
              <a:avLst/>
              <a:gdLst/>
              <a:ahLst/>
              <a:cxnLst>
                <a:cxn ang="0">
                  <a:pos x="0" y="104"/>
                </a:cxn>
                <a:cxn ang="0">
                  <a:pos x="0" y="104"/>
                </a:cxn>
                <a:cxn ang="0">
                  <a:pos x="1228" y="104"/>
                </a:cxn>
                <a:cxn ang="0">
                  <a:pos x="1228" y="104"/>
                </a:cxn>
                <a:cxn ang="0">
                  <a:pos x="1336" y="106"/>
                </a:cxn>
                <a:cxn ang="0">
                  <a:pos x="1406" y="106"/>
                </a:cxn>
                <a:cxn ang="0">
                  <a:pos x="1444" y="104"/>
                </a:cxn>
                <a:cxn ang="0">
                  <a:pos x="1484" y="102"/>
                </a:cxn>
                <a:cxn ang="0">
                  <a:pos x="1524" y="96"/>
                </a:cxn>
                <a:cxn ang="0">
                  <a:pos x="1562" y="90"/>
                </a:cxn>
                <a:cxn ang="0">
                  <a:pos x="1602" y="82"/>
                </a:cxn>
                <a:cxn ang="0">
                  <a:pos x="1640" y="72"/>
                </a:cxn>
                <a:cxn ang="0">
                  <a:pos x="1678" y="58"/>
                </a:cxn>
                <a:cxn ang="0">
                  <a:pos x="1712" y="42"/>
                </a:cxn>
                <a:cxn ang="0">
                  <a:pos x="1746" y="22"/>
                </a:cxn>
                <a:cxn ang="0">
                  <a:pos x="1776" y="0"/>
                </a:cxn>
                <a:cxn ang="0">
                  <a:pos x="1538" y="236"/>
                </a:cxn>
                <a:cxn ang="0">
                  <a:pos x="1538" y="236"/>
                </a:cxn>
                <a:cxn ang="0">
                  <a:pos x="1504" y="262"/>
                </a:cxn>
                <a:cxn ang="0">
                  <a:pos x="1470" y="286"/>
                </a:cxn>
                <a:cxn ang="0">
                  <a:pos x="1434" y="306"/>
                </a:cxn>
                <a:cxn ang="0">
                  <a:pos x="1396" y="322"/>
                </a:cxn>
                <a:cxn ang="0">
                  <a:pos x="1354" y="334"/>
                </a:cxn>
                <a:cxn ang="0">
                  <a:pos x="1310" y="344"/>
                </a:cxn>
                <a:cxn ang="0">
                  <a:pos x="1262" y="348"/>
                </a:cxn>
                <a:cxn ang="0">
                  <a:pos x="1210" y="350"/>
                </a:cxn>
                <a:cxn ang="0">
                  <a:pos x="0" y="350"/>
                </a:cxn>
                <a:cxn ang="0">
                  <a:pos x="0" y="104"/>
                </a:cxn>
              </a:cxnLst>
              <a:rect l="0" t="0" r="r" b="b"/>
              <a:pathLst>
                <a:path w="1776" h="350">
                  <a:moveTo>
                    <a:pt x="0" y="104"/>
                  </a:moveTo>
                  <a:lnTo>
                    <a:pt x="0" y="104"/>
                  </a:lnTo>
                  <a:lnTo>
                    <a:pt x="1228" y="104"/>
                  </a:lnTo>
                  <a:lnTo>
                    <a:pt x="1228" y="104"/>
                  </a:lnTo>
                  <a:lnTo>
                    <a:pt x="1336" y="106"/>
                  </a:lnTo>
                  <a:lnTo>
                    <a:pt x="1406" y="106"/>
                  </a:lnTo>
                  <a:lnTo>
                    <a:pt x="1444" y="104"/>
                  </a:lnTo>
                  <a:lnTo>
                    <a:pt x="1484" y="102"/>
                  </a:lnTo>
                  <a:lnTo>
                    <a:pt x="1524" y="96"/>
                  </a:lnTo>
                  <a:lnTo>
                    <a:pt x="1562" y="90"/>
                  </a:lnTo>
                  <a:lnTo>
                    <a:pt x="1602" y="82"/>
                  </a:lnTo>
                  <a:lnTo>
                    <a:pt x="1640" y="72"/>
                  </a:lnTo>
                  <a:lnTo>
                    <a:pt x="1678" y="58"/>
                  </a:lnTo>
                  <a:lnTo>
                    <a:pt x="1712" y="42"/>
                  </a:lnTo>
                  <a:lnTo>
                    <a:pt x="1746" y="22"/>
                  </a:lnTo>
                  <a:lnTo>
                    <a:pt x="1776" y="0"/>
                  </a:lnTo>
                  <a:lnTo>
                    <a:pt x="1538" y="236"/>
                  </a:lnTo>
                  <a:lnTo>
                    <a:pt x="1538" y="236"/>
                  </a:lnTo>
                  <a:lnTo>
                    <a:pt x="1504" y="262"/>
                  </a:lnTo>
                  <a:lnTo>
                    <a:pt x="1470" y="286"/>
                  </a:lnTo>
                  <a:lnTo>
                    <a:pt x="1434" y="306"/>
                  </a:lnTo>
                  <a:lnTo>
                    <a:pt x="1396" y="322"/>
                  </a:lnTo>
                  <a:lnTo>
                    <a:pt x="1354" y="334"/>
                  </a:lnTo>
                  <a:lnTo>
                    <a:pt x="1310" y="344"/>
                  </a:lnTo>
                  <a:lnTo>
                    <a:pt x="1262" y="348"/>
                  </a:lnTo>
                  <a:lnTo>
                    <a:pt x="1210" y="350"/>
                  </a:lnTo>
                  <a:lnTo>
                    <a:pt x="0" y="350"/>
                  </a:lnTo>
                  <a:lnTo>
                    <a:pt x="0" y="104"/>
                  </a:lnTo>
                  <a:close/>
                </a:path>
              </a:pathLst>
            </a:custGeom>
            <a:solidFill>
              <a:schemeClr val="accent2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3080" name="Freeform 8"/>
            <p:cNvSpPr>
              <a:spLocks/>
            </p:cNvSpPr>
            <p:nvPr userDrawn="1"/>
          </p:nvSpPr>
          <p:spPr bwMode="auto">
            <a:xfrm>
              <a:off x="0" y="4324350"/>
              <a:ext cx="3159125" cy="511175"/>
            </a:xfrm>
            <a:custGeom>
              <a:avLst/>
              <a:gdLst/>
              <a:ahLst/>
              <a:cxnLst>
                <a:cxn ang="0">
                  <a:pos x="2" y="74"/>
                </a:cxn>
                <a:cxn ang="0">
                  <a:pos x="2" y="74"/>
                </a:cxn>
                <a:cxn ang="0">
                  <a:pos x="1610" y="76"/>
                </a:cxn>
                <a:cxn ang="0">
                  <a:pos x="1610" y="76"/>
                </a:cxn>
                <a:cxn ang="0">
                  <a:pos x="1692" y="74"/>
                </a:cxn>
                <a:cxn ang="0">
                  <a:pos x="1740" y="72"/>
                </a:cxn>
                <a:cxn ang="0">
                  <a:pos x="1792" y="66"/>
                </a:cxn>
                <a:cxn ang="0">
                  <a:pos x="1844" y="58"/>
                </a:cxn>
                <a:cxn ang="0">
                  <a:pos x="1872" y="50"/>
                </a:cxn>
                <a:cxn ang="0">
                  <a:pos x="1896" y="44"/>
                </a:cxn>
                <a:cxn ang="0">
                  <a:pos x="1922" y="34"/>
                </a:cxn>
                <a:cxn ang="0">
                  <a:pos x="1946" y="24"/>
                </a:cxn>
                <a:cxn ang="0">
                  <a:pos x="1968" y="12"/>
                </a:cxn>
                <a:cxn ang="0">
                  <a:pos x="1990" y="0"/>
                </a:cxn>
                <a:cxn ang="0">
                  <a:pos x="1758" y="232"/>
                </a:cxn>
                <a:cxn ang="0">
                  <a:pos x="1758" y="232"/>
                </a:cxn>
                <a:cxn ang="0">
                  <a:pos x="1736" y="246"/>
                </a:cxn>
                <a:cxn ang="0">
                  <a:pos x="1714" y="258"/>
                </a:cxn>
                <a:cxn ang="0">
                  <a:pos x="1690" y="268"/>
                </a:cxn>
                <a:cxn ang="0">
                  <a:pos x="1666" y="278"/>
                </a:cxn>
                <a:cxn ang="0">
                  <a:pos x="1642" y="286"/>
                </a:cxn>
                <a:cxn ang="0">
                  <a:pos x="1618" y="294"/>
                </a:cxn>
                <a:cxn ang="0">
                  <a:pos x="1566" y="306"/>
                </a:cxn>
                <a:cxn ang="0">
                  <a:pos x="1514" y="314"/>
                </a:cxn>
                <a:cxn ang="0">
                  <a:pos x="1464" y="318"/>
                </a:cxn>
                <a:cxn ang="0">
                  <a:pos x="1412" y="320"/>
                </a:cxn>
                <a:cxn ang="0">
                  <a:pos x="1362" y="322"/>
                </a:cxn>
                <a:cxn ang="0">
                  <a:pos x="0" y="320"/>
                </a:cxn>
                <a:cxn ang="0">
                  <a:pos x="2" y="74"/>
                </a:cxn>
              </a:cxnLst>
              <a:rect l="0" t="0" r="r" b="b"/>
              <a:pathLst>
                <a:path w="1990" h="322">
                  <a:moveTo>
                    <a:pt x="2" y="74"/>
                  </a:moveTo>
                  <a:lnTo>
                    <a:pt x="2" y="74"/>
                  </a:lnTo>
                  <a:lnTo>
                    <a:pt x="1610" y="76"/>
                  </a:lnTo>
                  <a:lnTo>
                    <a:pt x="1610" y="76"/>
                  </a:lnTo>
                  <a:lnTo>
                    <a:pt x="1692" y="74"/>
                  </a:lnTo>
                  <a:lnTo>
                    <a:pt x="1740" y="72"/>
                  </a:lnTo>
                  <a:lnTo>
                    <a:pt x="1792" y="66"/>
                  </a:lnTo>
                  <a:lnTo>
                    <a:pt x="1844" y="58"/>
                  </a:lnTo>
                  <a:lnTo>
                    <a:pt x="1872" y="50"/>
                  </a:lnTo>
                  <a:lnTo>
                    <a:pt x="1896" y="44"/>
                  </a:lnTo>
                  <a:lnTo>
                    <a:pt x="1922" y="34"/>
                  </a:lnTo>
                  <a:lnTo>
                    <a:pt x="1946" y="24"/>
                  </a:lnTo>
                  <a:lnTo>
                    <a:pt x="1968" y="12"/>
                  </a:lnTo>
                  <a:lnTo>
                    <a:pt x="1990" y="0"/>
                  </a:lnTo>
                  <a:lnTo>
                    <a:pt x="1758" y="232"/>
                  </a:lnTo>
                  <a:lnTo>
                    <a:pt x="1758" y="232"/>
                  </a:lnTo>
                  <a:lnTo>
                    <a:pt x="1736" y="246"/>
                  </a:lnTo>
                  <a:lnTo>
                    <a:pt x="1714" y="258"/>
                  </a:lnTo>
                  <a:lnTo>
                    <a:pt x="1690" y="268"/>
                  </a:lnTo>
                  <a:lnTo>
                    <a:pt x="1666" y="278"/>
                  </a:lnTo>
                  <a:lnTo>
                    <a:pt x="1642" y="286"/>
                  </a:lnTo>
                  <a:lnTo>
                    <a:pt x="1618" y="294"/>
                  </a:lnTo>
                  <a:lnTo>
                    <a:pt x="1566" y="306"/>
                  </a:lnTo>
                  <a:lnTo>
                    <a:pt x="1514" y="314"/>
                  </a:lnTo>
                  <a:lnTo>
                    <a:pt x="1464" y="318"/>
                  </a:lnTo>
                  <a:lnTo>
                    <a:pt x="1412" y="320"/>
                  </a:lnTo>
                  <a:lnTo>
                    <a:pt x="1362" y="322"/>
                  </a:lnTo>
                  <a:lnTo>
                    <a:pt x="0" y="320"/>
                  </a:lnTo>
                  <a:lnTo>
                    <a:pt x="2" y="74"/>
                  </a:lnTo>
                  <a:close/>
                </a:path>
              </a:pathLst>
            </a:custGeom>
            <a:solidFill>
              <a:schemeClr val="accent3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3081" name="Freeform 9"/>
            <p:cNvSpPr>
              <a:spLocks/>
            </p:cNvSpPr>
            <p:nvPr userDrawn="1"/>
          </p:nvSpPr>
          <p:spPr bwMode="auto">
            <a:xfrm>
              <a:off x="1337693" y="3790913"/>
              <a:ext cx="2298700" cy="1819275"/>
            </a:xfrm>
            <a:custGeom>
              <a:avLst/>
              <a:gdLst/>
              <a:ahLst/>
              <a:cxnLst>
                <a:cxn ang="0">
                  <a:pos x="0" y="1146"/>
                </a:cxn>
                <a:cxn ang="0">
                  <a:pos x="0" y="1146"/>
                </a:cxn>
                <a:cxn ang="0">
                  <a:pos x="40" y="1146"/>
                </a:cxn>
                <a:cxn ang="0">
                  <a:pos x="80" y="1142"/>
                </a:cxn>
                <a:cxn ang="0">
                  <a:pos x="120" y="1138"/>
                </a:cxn>
                <a:cxn ang="0">
                  <a:pos x="158" y="1130"/>
                </a:cxn>
                <a:cxn ang="0">
                  <a:pos x="198" y="1122"/>
                </a:cxn>
                <a:cxn ang="0">
                  <a:pos x="236" y="1112"/>
                </a:cxn>
                <a:cxn ang="0">
                  <a:pos x="274" y="1098"/>
                </a:cxn>
                <a:cxn ang="0">
                  <a:pos x="312" y="1084"/>
                </a:cxn>
                <a:cxn ang="0">
                  <a:pos x="348" y="1068"/>
                </a:cxn>
                <a:cxn ang="0">
                  <a:pos x="384" y="1050"/>
                </a:cxn>
                <a:cxn ang="0">
                  <a:pos x="418" y="1030"/>
                </a:cxn>
                <a:cxn ang="0">
                  <a:pos x="452" y="1010"/>
                </a:cxn>
                <a:cxn ang="0">
                  <a:pos x="484" y="986"/>
                </a:cxn>
                <a:cxn ang="0">
                  <a:pos x="516" y="962"/>
                </a:cxn>
                <a:cxn ang="0">
                  <a:pos x="546" y="936"/>
                </a:cxn>
                <a:cxn ang="0">
                  <a:pos x="576" y="908"/>
                </a:cxn>
                <a:cxn ang="0">
                  <a:pos x="1322" y="162"/>
                </a:cxn>
                <a:cxn ang="0">
                  <a:pos x="1322" y="162"/>
                </a:cxn>
                <a:cxn ang="0">
                  <a:pos x="1356" y="124"/>
                </a:cxn>
                <a:cxn ang="0">
                  <a:pos x="1390" y="84"/>
                </a:cxn>
                <a:cxn ang="0">
                  <a:pos x="1420" y="42"/>
                </a:cxn>
                <a:cxn ang="0">
                  <a:pos x="1448" y="0"/>
                </a:cxn>
                <a:cxn ang="0">
                  <a:pos x="1448" y="0"/>
                </a:cxn>
                <a:cxn ang="0">
                  <a:pos x="1426" y="22"/>
                </a:cxn>
                <a:cxn ang="0">
                  <a:pos x="1406" y="44"/>
                </a:cxn>
                <a:cxn ang="0">
                  <a:pos x="1384" y="62"/>
                </a:cxn>
                <a:cxn ang="0">
                  <a:pos x="1362" y="80"/>
                </a:cxn>
                <a:cxn ang="0">
                  <a:pos x="1340" y="94"/>
                </a:cxn>
                <a:cxn ang="0">
                  <a:pos x="1316" y="108"/>
                </a:cxn>
                <a:cxn ang="0">
                  <a:pos x="1294" y="120"/>
                </a:cxn>
                <a:cxn ang="0">
                  <a:pos x="1270" y="130"/>
                </a:cxn>
                <a:cxn ang="0">
                  <a:pos x="1248" y="138"/>
                </a:cxn>
                <a:cxn ang="0">
                  <a:pos x="1224" y="146"/>
                </a:cxn>
                <a:cxn ang="0">
                  <a:pos x="1200" y="150"/>
                </a:cxn>
                <a:cxn ang="0">
                  <a:pos x="1176" y="156"/>
                </a:cxn>
                <a:cxn ang="0">
                  <a:pos x="1130" y="160"/>
                </a:cxn>
                <a:cxn ang="0">
                  <a:pos x="1084" y="162"/>
                </a:cxn>
                <a:cxn ang="0">
                  <a:pos x="1084" y="162"/>
                </a:cxn>
                <a:cxn ang="0">
                  <a:pos x="0" y="162"/>
                </a:cxn>
                <a:cxn ang="0">
                  <a:pos x="0" y="1146"/>
                </a:cxn>
              </a:cxnLst>
              <a:rect l="0" t="0" r="r" b="b"/>
              <a:pathLst>
                <a:path w="1448" h="1146">
                  <a:moveTo>
                    <a:pt x="0" y="1146"/>
                  </a:moveTo>
                  <a:lnTo>
                    <a:pt x="0" y="1146"/>
                  </a:lnTo>
                  <a:lnTo>
                    <a:pt x="40" y="1146"/>
                  </a:lnTo>
                  <a:lnTo>
                    <a:pt x="80" y="1142"/>
                  </a:lnTo>
                  <a:lnTo>
                    <a:pt x="120" y="1138"/>
                  </a:lnTo>
                  <a:lnTo>
                    <a:pt x="158" y="1130"/>
                  </a:lnTo>
                  <a:lnTo>
                    <a:pt x="198" y="1122"/>
                  </a:lnTo>
                  <a:lnTo>
                    <a:pt x="236" y="1112"/>
                  </a:lnTo>
                  <a:lnTo>
                    <a:pt x="274" y="1098"/>
                  </a:lnTo>
                  <a:lnTo>
                    <a:pt x="312" y="1084"/>
                  </a:lnTo>
                  <a:lnTo>
                    <a:pt x="348" y="1068"/>
                  </a:lnTo>
                  <a:lnTo>
                    <a:pt x="384" y="1050"/>
                  </a:lnTo>
                  <a:lnTo>
                    <a:pt x="418" y="1030"/>
                  </a:lnTo>
                  <a:lnTo>
                    <a:pt x="452" y="1010"/>
                  </a:lnTo>
                  <a:lnTo>
                    <a:pt x="484" y="986"/>
                  </a:lnTo>
                  <a:lnTo>
                    <a:pt x="516" y="962"/>
                  </a:lnTo>
                  <a:lnTo>
                    <a:pt x="546" y="936"/>
                  </a:lnTo>
                  <a:lnTo>
                    <a:pt x="576" y="908"/>
                  </a:lnTo>
                  <a:lnTo>
                    <a:pt x="1322" y="162"/>
                  </a:lnTo>
                  <a:lnTo>
                    <a:pt x="1322" y="162"/>
                  </a:lnTo>
                  <a:lnTo>
                    <a:pt x="1356" y="124"/>
                  </a:lnTo>
                  <a:lnTo>
                    <a:pt x="1390" y="84"/>
                  </a:lnTo>
                  <a:lnTo>
                    <a:pt x="1420" y="42"/>
                  </a:lnTo>
                  <a:lnTo>
                    <a:pt x="1448" y="0"/>
                  </a:lnTo>
                  <a:lnTo>
                    <a:pt x="1448" y="0"/>
                  </a:lnTo>
                  <a:lnTo>
                    <a:pt x="1426" y="22"/>
                  </a:lnTo>
                  <a:lnTo>
                    <a:pt x="1406" y="44"/>
                  </a:lnTo>
                  <a:lnTo>
                    <a:pt x="1384" y="62"/>
                  </a:lnTo>
                  <a:lnTo>
                    <a:pt x="1362" y="80"/>
                  </a:lnTo>
                  <a:lnTo>
                    <a:pt x="1340" y="94"/>
                  </a:lnTo>
                  <a:lnTo>
                    <a:pt x="1316" y="108"/>
                  </a:lnTo>
                  <a:lnTo>
                    <a:pt x="1294" y="120"/>
                  </a:lnTo>
                  <a:lnTo>
                    <a:pt x="1270" y="130"/>
                  </a:lnTo>
                  <a:lnTo>
                    <a:pt x="1248" y="138"/>
                  </a:lnTo>
                  <a:lnTo>
                    <a:pt x="1224" y="146"/>
                  </a:lnTo>
                  <a:lnTo>
                    <a:pt x="1200" y="150"/>
                  </a:lnTo>
                  <a:lnTo>
                    <a:pt x="1176" y="156"/>
                  </a:lnTo>
                  <a:lnTo>
                    <a:pt x="1130" y="160"/>
                  </a:lnTo>
                  <a:lnTo>
                    <a:pt x="1084" y="162"/>
                  </a:lnTo>
                  <a:lnTo>
                    <a:pt x="1084" y="162"/>
                  </a:lnTo>
                  <a:lnTo>
                    <a:pt x="0" y="162"/>
                  </a:lnTo>
                  <a:lnTo>
                    <a:pt x="0" y="1146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tx1"/>
                </a:gs>
                <a:gs pos="80000">
                  <a:schemeClr val="tx1">
                    <a:alpha val="0"/>
                  </a:schemeClr>
                </a:gs>
              </a:gsLst>
              <a:lin ang="10800000" scaled="1"/>
              <a:tileRect/>
            </a:gra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algn="l" defTabSz="914400" rtl="0" eaLnBrk="1" latinLnBrk="1" hangingPunct="1"/>
              <a:endParaRPr lang="ko-KR" altLang="en-US" sz="1800" kern="1200" dirty="0">
                <a:solidFill>
                  <a:schemeClr val="tx1"/>
                </a:solidFill>
                <a:latin typeface="+mn-lt"/>
                <a:ea typeface="+mn-ea"/>
                <a:cs typeface="+mn-cs"/>
              </a:endParaRPr>
            </a:p>
          </p:txBody>
        </p:sp>
        <p:sp>
          <p:nvSpPr>
            <p:cNvPr id="3082" name="Freeform 10"/>
            <p:cNvSpPr>
              <a:spLocks/>
            </p:cNvSpPr>
            <p:nvPr userDrawn="1"/>
          </p:nvSpPr>
          <p:spPr bwMode="auto">
            <a:xfrm>
              <a:off x="2251075" y="2870200"/>
              <a:ext cx="1749425" cy="2362200"/>
            </a:xfrm>
            <a:custGeom>
              <a:avLst/>
              <a:gdLst/>
              <a:ahLst/>
              <a:cxnLst>
                <a:cxn ang="0">
                  <a:pos x="0" y="1488"/>
                </a:cxn>
                <a:cxn ang="0">
                  <a:pos x="0" y="1488"/>
                </a:cxn>
                <a:cxn ang="0">
                  <a:pos x="24" y="1466"/>
                </a:cxn>
                <a:cxn ang="0">
                  <a:pos x="44" y="1446"/>
                </a:cxn>
                <a:cxn ang="0">
                  <a:pos x="64" y="1424"/>
                </a:cxn>
                <a:cxn ang="0">
                  <a:pos x="80" y="1402"/>
                </a:cxn>
                <a:cxn ang="0">
                  <a:pos x="96" y="1380"/>
                </a:cxn>
                <a:cxn ang="0">
                  <a:pos x="108" y="1358"/>
                </a:cxn>
                <a:cxn ang="0">
                  <a:pos x="120" y="1334"/>
                </a:cxn>
                <a:cxn ang="0">
                  <a:pos x="130" y="1310"/>
                </a:cxn>
                <a:cxn ang="0">
                  <a:pos x="138" y="1288"/>
                </a:cxn>
                <a:cxn ang="0">
                  <a:pos x="146" y="1264"/>
                </a:cxn>
                <a:cxn ang="0">
                  <a:pos x="152" y="1240"/>
                </a:cxn>
                <a:cxn ang="0">
                  <a:pos x="156" y="1216"/>
                </a:cxn>
                <a:cxn ang="0">
                  <a:pos x="162" y="1170"/>
                </a:cxn>
                <a:cxn ang="0">
                  <a:pos x="162" y="1124"/>
                </a:cxn>
                <a:cxn ang="0">
                  <a:pos x="162" y="1124"/>
                </a:cxn>
                <a:cxn ang="0">
                  <a:pos x="162" y="378"/>
                </a:cxn>
                <a:cxn ang="0">
                  <a:pos x="162" y="0"/>
                </a:cxn>
                <a:cxn ang="0">
                  <a:pos x="408" y="0"/>
                </a:cxn>
                <a:cxn ang="0">
                  <a:pos x="654" y="0"/>
                </a:cxn>
                <a:cxn ang="0">
                  <a:pos x="900" y="0"/>
                </a:cxn>
                <a:cxn ang="0">
                  <a:pos x="1102" y="146"/>
                </a:cxn>
                <a:cxn ang="0">
                  <a:pos x="1102" y="146"/>
                </a:cxn>
                <a:cxn ang="0">
                  <a:pos x="1102" y="146"/>
                </a:cxn>
                <a:cxn ang="0">
                  <a:pos x="1100" y="222"/>
                </a:cxn>
                <a:cxn ang="0">
                  <a:pos x="1096" y="256"/>
                </a:cxn>
                <a:cxn ang="0">
                  <a:pos x="1092" y="290"/>
                </a:cxn>
                <a:cxn ang="0">
                  <a:pos x="1088" y="320"/>
                </a:cxn>
                <a:cxn ang="0">
                  <a:pos x="1080" y="350"/>
                </a:cxn>
                <a:cxn ang="0">
                  <a:pos x="1072" y="378"/>
                </a:cxn>
                <a:cxn ang="0">
                  <a:pos x="1062" y="406"/>
                </a:cxn>
                <a:cxn ang="0">
                  <a:pos x="1050" y="432"/>
                </a:cxn>
                <a:cxn ang="0">
                  <a:pos x="1036" y="458"/>
                </a:cxn>
                <a:cxn ang="0">
                  <a:pos x="1020" y="484"/>
                </a:cxn>
                <a:cxn ang="0">
                  <a:pos x="1002" y="508"/>
                </a:cxn>
                <a:cxn ang="0">
                  <a:pos x="982" y="534"/>
                </a:cxn>
                <a:cxn ang="0">
                  <a:pos x="960" y="562"/>
                </a:cxn>
                <a:cxn ang="0">
                  <a:pos x="936" y="588"/>
                </a:cxn>
                <a:cxn ang="0">
                  <a:pos x="908" y="616"/>
                </a:cxn>
                <a:cxn ang="0">
                  <a:pos x="162" y="1362"/>
                </a:cxn>
                <a:cxn ang="0">
                  <a:pos x="162" y="1362"/>
                </a:cxn>
                <a:cxn ang="0">
                  <a:pos x="126" y="1396"/>
                </a:cxn>
                <a:cxn ang="0">
                  <a:pos x="86" y="1430"/>
                </a:cxn>
                <a:cxn ang="0">
                  <a:pos x="44" y="1460"/>
                </a:cxn>
                <a:cxn ang="0">
                  <a:pos x="0" y="1488"/>
                </a:cxn>
                <a:cxn ang="0">
                  <a:pos x="0" y="1488"/>
                </a:cxn>
              </a:cxnLst>
              <a:rect l="0" t="0" r="r" b="b"/>
              <a:pathLst>
                <a:path w="1102" h="1488">
                  <a:moveTo>
                    <a:pt x="0" y="1488"/>
                  </a:moveTo>
                  <a:lnTo>
                    <a:pt x="0" y="1488"/>
                  </a:lnTo>
                  <a:lnTo>
                    <a:pt x="24" y="1466"/>
                  </a:lnTo>
                  <a:lnTo>
                    <a:pt x="44" y="1446"/>
                  </a:lnTo>
                  <a:lnTo>
                    <a:pt x="64" y="1424"/>
                  </a:lnTo>
                  <a:lnTo>
                    <a:pt x="80" y="1402"/>
                  </a:lnTo>
                  <a:lnTo>
                    <a:pt x="96" y="1380"/>
                  </a:lnTo>
                  <a:lnTo>
                    <a:pt x="108" y="1358"/>
                  </a:lnTo>
                  <a:lnTo>
                    <a:pt x="120" y="1334"/>
                  </a:lnTo>
                  <a:lnTo>
                    <a:pt x="130" y="1310"/>
                  </a:lnTo>
                  <a:lnTo>
                    <a:pt x="138" y="1288"/>
                  </a:lnTo>
                  <a:lnTo>
                    <a:pt x="146" y="1264"/>
                  </a:lnTo>
                  <a:lnTo>
                    <a:pt x="152" y="1240"/>
                  </a:lnTo>
                  <a:lnTo>
                    <a:pt x="156" y="1216"/>
                  </a:lnTo>
                  <a:lnTo>
                    <a:pt x="162" y="1170"/>
                  </a:lnTo>
                  <a:lnTo>
                    <a:pt x="162" y="1124"/>
                  </a:lnTo>
                  <a:lnTo>
                    <a:pt x="162" y="1124"/>
                  </a:lnTo>
                  <a:lnTo>
                    <a:pt x="162" y="378"/>
                  </a:lnTo>
                  <a:lnTo>
                    <a:pt x="162" y="0"/>
                  </a:lnTo>
                  <a:lnTo>
                    <a:pt x="408" y="0"/>
                  </a:lnTo>
                  <a:lnTo>
                    <a:pt x="654" y="0"/>
                  </a:lnTo>
                  <a:lnTo>
                    <a:pt x="900" y="0"/>
                  </a:lnTo>
                  <a:lnTo>
                    <a:pt x="1102" y="146"/>
                  </a:lnTo>
                  <a:lnTo>
                    <a:pt x="1102" y="146"/>
                  </a:lnTo>
                  <a:lnTo>
                    <a:pt x="1102" y="146"/>
                  </a:lnTo>
                  <a:lnTo>
                    <a:pt x="1100" y="222"/>
                  </a:lnTo>
                  <a:lnTo>
                    <a:pt x="1096" y="256"/>
                  </a:lnTo>
                  <a:lnTo>
                    <a:pt x="1092" y="290"/>
                  </a:lnTo>
                  <a:lnTo>
                    <a:pt x="1088" y="320"/>
                  </a:lnTo>
                  <a:lnTo>
                    <a:pt x="1080" y="350"/>
                  </a:lnTo>
                  <a:lnTo>
                    <a:pt x="1072" y="378"/>
                  </a:lnTo>
                  <a:lnTo>
                    <a:pt x="1062" y="406"/>
                  </a:lnTo>
                  <a:lnTo>
                    <a:pt x="1050" y="432"/>
                  </a:lnTo>
                  <a:lnTo>
                    <a:pt x="1036" y="458"/>
                  </a:lnTo>
                  <a:lnTo>
                    <a:pt x="1020" y="484"/>
                  </a:lnTo>
                  <a:lnTo>
                    <a:pt x="1002" y="508"/>
                  </a:lnTo>
                  <a:lnTo>
                    <a:pt x="982" y="534"/>
                  </a:lnTo>
                  <a:lnTo>
                    <a:pt x="960" y="562"/>
                  </a:lnTo>
                  <a:lnTo>
                    <a:pt x="936" y="588"/>
                  </a:lnTo>
                  <a:lnTo>
                    <a:pt x="908" y="616"/>
                  </a:lnTo>
                  <a:lnTo>
                    <a:pt x="162" y="1362"/>
                  </a:lnTo>
                  <a:lnTo>
                    <a:pt x="162" y="1362"/>
                  </a:lnTo>
                  <a:lnTo>
                    <a:pt x="126" y="1396"/>
                  </a:lnTo>
                  <a:lnTo>
                    <a:pt x="86" y="1430"/>
                  </a:lnTo>
                  <a:lnTo>
                    <a:pt x="44" y="1460"/>
                  </a:lnTo>
                  <a:lnTo>
                    <a:pt x="0" y="1488"/>
                  </a:lnTo>
                  <a:lnTo>
                    <a:pt x="0" y="1488"/>
                  </a:lnTo>
                  <a:close/>
                </a:path>
              </a:pathLst>
            </a:custGeom>
            <a:solidFill>
              <a:schemeClr val="accent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3083" name="Freeform 11"/>
            <p:cNvSpPr>
              <a:spLocks/>
            </p:cNvSpPr>
            <p:nvPr userDrawn="1"/>
          </p:nvSpPr>
          <p:spPr bwMode="auto">
            <a:xfrm>
              <a:off x="3502025" y="2870200"/>
              <a:ext cx="498475" cy="1168400"/>
            </a:xfrm>
            <a:custGeom>
              <a:avLst/>
              <a:gdLst/>
              <a:ahLst/>
              <a:cxnLst>
                <a:cxn ang="0">
                  <a:pos x="314" y="146"/>
                </a:cxn>
                <a:cxn ang="0">
                  <a:pos x="314" y="146"/>
                </a:cxn>
                <a:cxn ang="0">
                  <a:pos x="312" y="222"/>
                </a:cxn>
                <a:cxn ang="0">
                  <a:pos x="308" y="256"/>
                </a:cxn>
                <a:cxn ang="0">
                  <a:pos x="304" y="290"/>
                </a:cxn>
                <a:cxn ang="0">
                  <a:pos x="300" y="320"/>
                </a:cxn>
                <a:cxn ang="0">
                  <a:pos x="292" y="350"/>
                </a:cxn>
                <a:cxn ang="0">
                  <a:pos x="284" y="378"/>
                </a:cxn>
                <a:cxn ang="0">
                  <a:pos x="274" y="406"/>
                </a:cxn>
                <a:cxn ang="0">
                  <a:pos x="262" y="432"/>
                </a:cxn>
                <a:cxn ang="0">
                  <a:pos x="248" y="458"/>
                </a:cxn>
                <a:cxn ang="0">
                  <a:pos x="232" y="484"/>
                </a:cxn>
                <a:cxn ang="0">
                  <a:pos x="214" y="508"/>
                </a:cxn>
                <a:cxn ang="0">
                  <a:pos x="194" y="534"/>
                </a:cxn>
                <a:cxn ang="0">
                  <a:pos x="172" y="562"/>
                </a:cxn>
                <a:cxn ang="0">
                  <a:pos x="148" y="588"/>
                </a:cxn>
                <a:cxn ang="0">
                  <a:pos x="120" y="616"/>
                </a:cxn>
                <a:cxn ang="0">
                  <a:pos x="0" y="736"/>
                </a:cxn>
                <a:cxn ang="0">
                  <a:pos x="0" y="736"/>
                </a:cxn>
                <a:cxn ang="0">
                  <a:pos x="32" y="684"/>
                </a:cxn>
                <a:cxn ang="0">
                  <a:pos x="58" y="636"/>
                </a:cxn>
                <a:cxn ang="0">
                  <a:pos x="76" y="588"/>
                </a:cxn>
                <a:cxn ang="0">
                  <a:pos x="92" y="542"/>
                </a:cxn>
                <a:cxn ang="0">
                  <a:pos x="102" y="498"/>
                </a:cxn>
                <a:cxn ang="0">
                  <a:pos x="108" y="456"/>
                </a:cxn>
                <a:cxn ang="0">
                  <a:pos x="112" y="414"/>
                </a:cxn>
                <a:cxn ang="0">
                  <a:pos x="112" y="374"/>
                </a:cxn>
                <a:cxn ang="0">
                  <a:pos x="112" y="374"/>
                </a:cxn>
                <a:cxn ang="0">
                  <a:pos x="112" y="0"/>
                </a:cxn>
                <a:cxn ang="0">
                  <a:pos x="314" y="146"/>
                </a:cxn>
                <a:cxn ang="0">
                  <a:pos x="314" y="146"/>
                </a:cxn>
              </a:cxnLst>
              <a:rect l="0" t="0" r="r" b="b"/>
              <a:pathLst>
                <a:path w="314" h="736">
                  <a:moveTo>
                    <a:pt x="314" y="146"/>
                  </a:moveTo>
                  <a:lnTo>
                    <a:pt x="314" y="146"/>
                  </a:lnTo>
                  <a:lnTo>
                    <a:pt x="312" y="222"/>
                  </a:lnTo>
                  <a:lnTo>
                    <a:pt x="308" y="256"/>
                  </a:lnTo>
                  <a:lnTo>
                    <a:pt x="304" y="290"/>
                  </a:lnTo>
                  <a:lnTo>
                    <a:pt x="300" y="320"/>
                  </a:lnTo>
                  <a:lnTo>
                    <a:pt x="292" y="350"/>
                  </a:lnTo>
                  <a:lnTo>
                    <a:pt x="284" y="378"/>
                  </a:lnTo>
                  <a:lnTo>
                    <a:pt x="274" y="406"/>
                  </a:lnTo>
                  <a:lnTo>
                    <a:pt x="262" y="432"/>
                  </a:lnTo>
                  <a:lnTo>
                    <a:pt x="248" y="458"/>
                  </a:lnTo>
                  <a:lnTo>
                    <a:pt x="232" y="484"/>
                  </a:lnTo>
                  <a:lnTo>
                    <a:pt x="214" y="508"/>
                  </a:lnTo>
                  <a:lnTo>
                    <a:pt x="194" y="534"/>
                  </a:lnTo>
                  <a:lnTo>
                    <a:pt x="172" y="562"/>
                  </a:lnTo>
                  <a:lnTo>
                    <a:pt x="148" y="588"/>
                  </a:lnTo>
                  <a:lnTo>
                    <a:pt x="120" y="616"/>
                  </a:lnTo>
                  <a:lnTo>
                    <a:pt x="0" y="736"/>
                  </a:lnTo>
                  <a:lnTo>
                    <a:pt x="0" y="736"/>
                  </a:lnTo>
                  <a:lnTo>
                    <a:pt x="32" y="684"/>
                  </a:lnTo>
                  <a:lnTo>
                    <a:pt x="58" y="636"/>
                  </a:lnTo>
                  <a:lnTo>
                    <a:pt x="76" y="588"/>
                  </a:lnTo>
                  <a:lnTo>
                    <a:pt x="92" y="542"/>
                  </a:lnTo>
                  <a:lnTo>
                    <a:pt x="102" y="498"/>
                  </a:lnTo>
                  <a:lnTo>
                    <a:pt x="108" y="456"/>
                  </a:lnTo>
                  <a:lnTo>
                    <a:pt x="112" y="414"/>
                  </a:lnTo>
                  <a:lnTo>
                    <a:pt x="112" y="374"/>
                  </a:lnTo>
                  <a:lnTo>
                    <a:pt x="112" y="374"/>
                  </a:lnTo>
                  <a:lnTo>
                    <a:pt x="112" y="0"/>
                  </a:lnTo>
                  <a:lnTo>
                    <a:pt x="314" y="146"/>
                  </a:lnTo>
                  <a:lnTo>
                    <a:pt x="314" y="146"/>
                  </a:lnTo>
                  <a:close/>
                </a:path>
              </a:pathLst>
            </a:custGeom>
            <a:solidFill>
              <a:schemeClr val="accent4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3084" name="Freeform 12"/>
            <p:cNvSpPr>
              <a:spLocks/>
            </p:cNvSpPr>
            <p:nvPr userDrawn="1"/>
          </p:nvSpPr>
          <p:spPr bwMode="auto">
            <a:xfrm>
              <a:off x="3124200" y="2870200"/>
              <a:ext cx="555625" cy="1546225"/>
            </a:xfrm>
            <a:custGeom>
              <a:avLst/>
              <a:gdLst/>
              <a:ahLst/>
              <a:cxnLst>
                <a:cxn ang="0">
                  <a:pos x="236" y="738"/>
                </a:cxn>
                <a:cxn ang="0">
                  <a:pos x="0" y="974"/>
                </a:cxn>
                <a:cxn ang="0">
                  <a:pos x="0" y="974"/>
                </a:cxn>
                <a:cxn ang="0">
                  <a:pos x="22" y="944"/>
                </a:cxn>
                <a:cxn ang="0">
                  <a:pos x="42" y="912"/>
                </a:cxn>
                <a:cxn ang="0">
                  <a:pos x="58" y="876"/>
                </a:cxn>
                <a:cxn ang="0">
                  <a:pos x="72" y="840"/>
                </a:cxn>
                <a:cxn ang="0">
                  <a:pos x="82" y="800"/>
                </a:cxn>
                <a:cxn ang="0">
                  <a:pos x="92" y="762"/>
                </a:cxn>
                <a:cxn ang="0">
                  <a:pos x="98" y="722"/>
                </a:cxn>
                <a:cxn ang="0">
                  <a:pos x="102" y="682"/>
                </a:cxn>
                <a:cxn ang="0">
                  <a:pos x="104" y="644"/>
                </a:cxn>
                <a:cxn ang="0">
                  <a:pos x="106" y="606"/>
                </a:cxn>
                <a:cxn ang="0">
                  <a:pos x="108" y="534"/>
                </a:cxn>
                <a:cxn ang="0">
                  <a:pos x="104" y="426"/>
                </a:cxn>
                <a:cxn ang="0">
                  <a:pos x="104" y="426"/>
                </a:cxn>
                <a:cxn ang="0">
                  <a:pos x="104" y="0"/>
                </a:cxn>
                <a:cxn ang="0">
                  <a:pos x="104" y="0"/>
                </a:cxn>
                <a:cxn ang="0">
                  <a:pos x="350" y="0"/>
                </a:cxn>
                <a:cxn ang="0">
                  <a:pos x="350" y="408"/>
                </a:cxn>
                <a:cxn ang="0">
                  <a:pos x="350" y="408"/>
                </a:cxn>
                <a:cxn ang="0">
                  <a:pos x="350" y="462"/>
                </a:cxn>
                <a:cxn ang="0">
                  <a:pos x="344" y="510"/>
                </a:cxn>
                <a:cxn ang="0">
                  <a:pos x="334" y="554"/>
                </a:cxn>
                <a:cxn ang="0">
                  <a:pos x="322" y="594"/>
                </a:cxn>
                <a:cxn ang="0">
                  <a:pos x="306" y="632"/>
                </a:cxn>
                <a:cxn ang="0">
                  <a:pos x="286" y="668"/>
                </a:cxn>
                <a:cxn ang="0">
                  <a:pos x="262" y="704"/>
                </a:cxn>
                <a:cxn ang="0">
                  <a:pos x="236" y="738"/>
                </a:cxn>
                <a:cxn ang="0">
                  <a:pos x="236" y="738"/>
                </a:cxn>
              </a:cxnLst>
              <a:rect l="0" t="0" r="r" b="b"/>
              <a:pathLst>
                <a:path w="350" h="974">
                  <a:moveTo>
                    <a:pt x="236" y="738"/>
                  </a:moveTo>
                  <a:lnTo>
                    <a:pt x="0" y="974"/>
                  </a:lnTo>
                  <a:lnTo>
                    <a:pt x="0" y="974"/>
                  </a:lnTo>
                  <a:lnTo>
                    <a:pt x="22" y="944"/>
                  </a:lnTo>
                  <a:lnTo>
                    <a:pt x="42" y="912"/>
                  </a:lnTo>
                  <a:lnTo>
                    <a:pt x="58" y="876"/>
                  </a:lnTo>
                  <a:lnTo>
                    <a:pt x="72" y="840"/>
                  </a:lnTo>
                  <a:lnTo>
                    <a:pt x="82" y="800"/>
                  </a:lnTo>
                  <a:lnTo>
                    <a:pt x="92" y="762"/>
                  </a:lnTo>
                  <a:lnTo>
                    <a:pt x="98" y="722"/>
                  </a:lnTo>
                  <a:lnTo>
                    <a:pt x="102" y="682"/>
                  </a:lnTo>
                  <a:lnTo>
                    <a:pt x="104" y="644"/>
                  </a:lnTo>
                  <a:lnTo>
                    <a:pt x="106" y="606"/>
                  </a:lnTo>
                  <a:lnTo>
                    <a:pt x="108" y="534"/>
                  </a:lnTo>
                  <a:lnTo>
                    <a:pt x="104" y="426"/>
                  </a:lnTo>
                  <a:lnTo>
                    <a:pt x="104" y="426"/>
                  </a:lnTo>
                  <a:lnTo>
                    <a:pt x="104" y="0"/>
                  </a:lnTo>
                  <a:lnTo>
                    <a:pt x="104" y="0"/>
                  </a:lnTo>
                  <a:lnTo>
                    <a:pt x="350" y="0"/>
                  </a:lnTo>
                  <a:lnTo>
                    <a:pt x="350" y="408"/>
                  </a:lnTo>
                  <a:lnTo>
                    <a:pt x="350" y="408"/>
                  </a:lnTo>
                  <a:lnTo>
                    <a:pt x="350" y="462"/>
                  </a:lnTo>
                  <a:lnTo>
                    <a:pt x="344" y="510"/>
                  </a:lnTo>
                  <a:lnTo>
                    <a:pt x="334" y="554"/>
                  </a:lnTo>
                  <a:lnTo>
                    <a:pt x="322" y="594"/>
                  </a:lnTo>
                  <a:lnTo>
                    <a:pt x="306" y="632"/>
                  </a:lnTo>
                  <a:lnTo>
                    <a:pt x="286" y="668"/>
                  </a:lnTo>
                  <a:lnTo>
                    <a:pt x="262" y="704"/>
                  </a:lnTo>
                  <a:lnTo>
                    <a:pt x="236" y="738"/>
                  </a:lnTo>
                  <a:lnTo>
                    <a:pt x="236" y="738"/>
                  </a:lnTo>
                  <a:close/>
                </a:path>
              </a:pathLst>
            </a:custGeom>
            <a:solidFill>
              <a:schemeClr val="accent3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3085" name="Freeform 13"/>
            <p:cNvSpPr>
              <a:spLocks/>
            </p:cNvSpPr>
            <p:nvPr userDrawn="1"/>
          </p:nvSpPr>
          <p:spPr bwMode="auto">
            <a:xfrm>
              <a:off x="2784475" y="2870200"/>
              <a:ext cx="511175" cy="1885950"/>
            </a:xfrm>
            <a:custGeom>
              <a:avLst/>
              <a:gdLst/>
              <a:ahLst/>
              <a:cxnLst>
                <a:cxn ang="0">
                  <a:pos x="322" y="560"/>
                </a:cxn>
                <a:cxn ang="0">
                  <a:pos x="322" y="560"/>
                </a:cxn>
                <a:cxn ang="0">
                  <a:pos x="322" y="610"/>
                </a:cxn>
                <a:cxn ang="0">
                  <a:pos x="318" y="662"/>
                </a:cxn>
                <a:cxn ang="0">
                  <a:pos x="314" y="714"/>
                </a:cxn>
                <a:cxn ang="0">
                  <a:pos x="306" y="766"/>
                </a:cxn>
                <a:cxn ang="0">
                  <a:pos x="294" y="816"/>
                </a:cxn>
                <a:cxn ang="0">
                  <a:pos x="286" y="840"/>
                </a:cxn>
                <a:cxn ang="0">
                  <a:pos x="278" y="866"/>
                </a:cxn>
                <a:cxn ang="0">
                  <a:pos x="268" y="888"/>
                </a:cxn>
                <a:cxn ang="0">
                  <a:pos x="258" y="912"/>
                </a:cxn>
                <a:cxn ang="0">
                  <a:pos x="246" y="934"/>
                </a:cxn>
                <a:cxn ang="0">
                  <a:pos x="232" y="956"/>
                </a:cxn>
                <a:cxn ang="0">
                  <a:pos x="0" y="1188"/>
                </a:cxn>
                <a:cxn ang="0">
                  <a:pos x="0" y="1188"/>
                </a:cxn>
                <a:cxn ang="0">
                  <a:pos x="14" y="1168"/>
                </a:cxn>
                <a:cxn ang="0">
                  <a:pos x="26" y="1144"/>
                </a:cxn>
                <a:cxn ang="0">
                  <a:pos x="36" y="1120"/>
                </a:cxn>
                <a:cxn ang="0">
                  <a:pos x="44" y="1096"/>
                </a:cxn>
                <a:cxn ang="0">
                  <a:pos x="52" y="1070"/>
                </a:cxn>
                <a:cxn ang="0">
                  <a:pos x="58" y="1044"/>
                </a:cxn>
                <a:cxn ang="0">
                  <a:pos x="66" y="990"/>
                </a:cxn>
                <a:cxn ang="0">
                  <a:pos x="72" y="940"/>
                </a:cxn>
                <a:cxn ang="0">
                  <a:pos x="74" y="890"/>
                </a:cxn>
                <a:cxn ang="0">
                  <a:pos x="76" y="808"/>
                </a:cxn>
                <a:cxn ang="0">
                  <a:pos x="76" y="808"/>
                </a:cxn>
                <a:cxn ang="0">
                  <a:pos x="74" y="386"/>
                </a:cxn>
                <a:cxn ang="0">
                  <a:pos x="74" y="0"/>
                </a:cxn>
                <a:cxn ang="0">
                  <a:pos x="318" y="0"/>
                </a:cxn>
                <a:cxn ang="0">
                  <a:pos x="320" y="0"/>
                </a:cxn>
                <a:cxn ang="0">
                  <a:pos x="322" y="560"/>
                </a:cxn>
              </a:cxnLst>
              <a:rect l="0" t="0" r="r" b="b"/>
              <a:pathLst>
                <a:path w="322" h="1188">
                  <a:moveTo>
                    <a:pt x="322" y="560"/>
                  </a:moveTo>
                  <a:lnTo>
                    <a:pt x="322" y="560"/>
                  </a:lnTo>
                  <a:lnTo>
                    <a:pt x="322" y="610"/>
                  </a:lnTo>
                  <a:lnTo>
                    <a:pt x="318" y="662"/>
                  </a:lnTo>
                  <a:lnTo>
                    <a:pt x="314" y="714"/>
                  </a:lnTo>
                  <a:lnTo>
                    <a:pt x="306" y="766"/>
                  </a:lnTo>
                  <a:lnTo>
                    <a:pt x="294" y="816"/>
                  </a:lnTo>
                  <a:lnTo>
                    <a:pt x="286" y="840"/>
                  </a:lnTo>
                  <a:lnTo>
                    <a:pt x="278" y="866"/>
                  </a:lnTo>
                  <a:lnTo>
                    <a:pt x="268" y="888"/>
                  </a:lnTo>
                  <a:lnTo>
                    <a:pt x="258" y="912"/>
                  </a:lnTo>
                  <a:lnTo>
                    <a:pt x="246" y="934"/>
                  </a:lnTo>
                  <a:lnTo>
                    <a:pt x="232" y="956"/>
                  </a:lnTo>
                  <a:lnTo>
                    <a:pt x="0" y="1188"/>
                  </a:lnTo>
                  <a:lnTo>
                    <a:pt x="0" y="1188"/>
                  </a:lnTo>
                  <a:lnTo>
                    <a:pt x="14" y="1168"/>
                  </a:lnTo>
                  <a:lnTo>
                    <a:pt x="26" y="1144"/>
                  </a:lnTo>
                  <a:lnTo>
                    <a:pt x="36" y="1120"/>
                  </a:lnTo>
                  <a:lnTo>
                    <a:pt x="44" y="1096"/>
                  </a:lnTo>
                  <a:lnTo>
                    <a:pt x="52" y="1070"/>
                  </a:lnTo>
                  <a:lnTo>
                    <a:pt x="58" y="1044"/>
                  </a:lnTo>
                  <a:lnTo>
                    <a:pt x="66" y="990"/>
                  </a:lnTo>
                  <a:lnTo>
                    <a:pt x="72" y="940"/>
                  </a:lnTo>
                  <a:lnTo>
                    <a:pt x="74" y="890"/>
                  </a:lnTo>
                  <a:lnTo>
                    <a:pt x="76" y="808"/>
                  </a:lnTo>
                  <a:lnTo>
                    <a:pt x="76" y="808"/>
                  </a:lnTo>
                  <a:lnTo>
                    <a:pt x="74" y="386"/>
                  </a:lnTo>
                  <a:lnTo>
                    <a:pt x="74" y="0"/>
                  </a:lnTo>
                  <a:lnTo>
                    <a:pt x="318" y="0"/>
                  </a:lnTo>
                  <a:lnTo>
                    <a:pt x="320" y="0"/>
                  </a:lnTo>
                  <a:lnTo>
                    <a:pt x="322" y="560"/>
                  </a:lnTo>
                  <a:close/>
                </a:path>
              </a:pathLst>
            </a:custGeom>
            <a:solidFill>
              <a:schemeClr val="accent2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3086" name="Freeform 14"/>
            <p:cNvSpPr>
              <a:spLocks/>
            </p:cNvSpPr>
            <p:nvPr userDrawn="1"/>
          </p:nvSpPr>
          <p:spPr bwMode="auto">
            <a:xfrm>
              <a:off x="2251075" y="904875"/>
              <a:ext cx="1749425" cy="2447925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0"/>
                </a:cxn>
                <a:cxn ang="0">
                  <a:pos x="24" y="22"/>
                </a:cxn>
                <a:cxn ang="0">
                  <a:pos x="44" y="42"/>
                </a:cxn>
                <a:cxn ang="0">
                  <a:pos x="64" y="64"/>
                </a:cxn>
                <a:cxn ang="0">
                  <a:pos x="80" y="86"/>
                </a:cxn>
                <a:cxn ang="0">
                  <a:pos x="96" y="108"/>
                </a:cxn>
                <a:cxn ang="0">
                  <a:pos x="108" y="132"/>
                </a:cxn>
                <a:cxn ang="0">
                  <a:pos x="120" y="154"/>
                </a:cxn>
                <a:cxn ang="0">
                  <a:pos x="130" y="178"/>
                </a:cxn>
                <a:cxn ang="0">
                  <a:pos x="138" y="200"/>
                </a:cxn>
                <a:cxn ang="0">
                  <a:pos x="146" y="224"/>
                </a:cxn>
                <a:cxn ang="0">
                  <a:pos x="152" y="248"/>
                </a:cxn>
                <a:cxn ang="0">
                  <a:pos x="156" y="272"/>
                </a:cxn>
                <a:cxn ang="0">
                  <a:pos x="162" y="318"/>
                </a:cxn>
                <a:cxn ang="0">
                  <a:pos x="162" y="364"/>
                </a:cxn>
                <a:cxn ang="0">
                  <a:pos x="162" y="364"/>
                </a:cxn>
                <a:cxn ang="0">
                  <a:pos x="162" y="1110"/>
                </a:cxn>
                <a:cxn ang="0">
                  <a:pos x="162" y="1542"/>
                </a:cxn>
                <a:cxn ang="0">
                  <a:pos x="408" y="1542"/>
                </a:cxn>
                <a:cxn ang="0">
                  <a:pos x="654" y="1542"/>
                </a:cxn>
                <a:cxn ang="0">
                  <a:pos x="900" y="1542"/>
                </a:cxn>
                <a:cxn ang="0">
                  <a:pos x="1102" y="1384"/>
                </a:cxn>
                <a:cxn ang="0">
                  <a:pos x="1102" y="1384"/>
                </a:cxn>
                <a:cxn ang="0">
                  <a:pos x="1102" y="1384"/>
                </a:cxn>
                <a:cxn ang="0">
                  <a:pos x="1100" y="1306"/>
                </a:cxn>
                <a:cxn ang="0">
                  <a:pos x="1096" y="1270"/>
                </a:cxn>
                <a:cxn ang="0">
                  <a:pos x="1092" y="1234"/>
                </a:cxn>
                <a:cxn ang="0">
                  <a:pos x="1088" y="1200"/>
                </a:cxn>
                <a:cxn ang="0">
                  <a:pos x="1080" y="1168"/>
                </a:cxn>
                <a:cxn ang="0">
                  <a:pos x="1072" y="1136"/>
                </a:cxn>
                <a:cxn ang="0">
                  <a:pos x="1062" y="1104"/>
                </a:cxn>
                <a:cxn ang="0">
                  <a:pos x="1050" y="1074"/>
                </a:cxn>
                <a:cxn ang="0">
                  <a:pos x="1036" y="1044"/>
                </a:cxn>
                <a:cxn ang="0">
                  <a:pos x="1020" y="1014"/>
                </a:cxn>
                <a:cxn ang="0">
                  <a:pos x="1002" y="986"/>
                </a:cxn>
                <a:cxn ang="0">
                  <a:pos x="982" y="958"/>
                </a:cxn>
                <a:cxn ang="0">
                  <a:pos x="960" y="928"/>
                </a:cxn>
                <a:cxn ang="0">
                  <a:pos x="936" y="900"/>
                </a:cxn>
                <a:cxn ang="0">
                  <a:pos x="908" y="872"/>
                </a:cxn>
                <a:cxn ang="0">
                  <a:pos x="162" y="126"/>
                </a:cxn>
                <a:cxn ang="0">
                  <a:pos x="162" y="126"/>
                </a:cxn>
                <a:cxn ang="0">
                  <a:pos x="126" y="92"/>
                </a:cxn>
                <a:cxn ang="0">
                  <a:pos x="86" y="58"/>
                </a:cxn>
                <a:cxn ang="0">
                  <a:pos x="44" y="28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 w="1102" h="1542">
                  <a:moveTo>
                    <a:pt x="0" y="0"/>
                  </a:moveTo>
                  <a:lnTo>
                    <a:pt x="0" y="0"/>
                  </a:lnTo>
                  <a:lnTo>
                    <a:pt x="24" y="22"/>
                  </a:lnTo>
                  <a:lnTo>
                    <a:pt x="44" y="42"/>
                  </a:lnTo>
                  <a:lnTo>
                    <a:pt x="64" y="64"/>
                  </a:lnTo>
                  <a:lnTo>
                    <a:pt x="80" y="86"/>
                  </a:lnTo>
                  <a:lnTo>
                    <a:pt x="96" y="108"/>
                  </a:lnTo>
                  <a:lnTo>
                    <a:pt x="108" y="132"/>
                  </a:lnTo>
                  <a:lnTo>
                    <a:pt x="120" y="154"/>
                  </a:lnTo>
                  <a:lnTo>
                    <a:pt x="130" y="178"/>
                  </a:lnTo>
                  <a:lnTo>
                    <a:pt x="138" y="200"/>
                  </a:lnTo>
                  <a:lnTo>
                    <a:pt x="146" y="224"/>
                  </a:lnTo>
                  <a:lnTo>
                    <a:pt x="152" y="248"/>
                  </a:lnTo>
                  <a:lnTo>
                    <a:pt x="156" y="272"/>
                  </a:lnTo>
                  <a:lnTo>
                    <a:pt x="162" y="318"/>
                  </a:lnTo>
                  <a:lnTo>
                    <a:pt x="162" y="364"/>
                  </a:lnTo>
                  <a:lnTo>
                    <a:pt x="162" y="364"/>
                  </a:lnTo>
                  <a:lnTo>
                    <a:pt x="162" y="1110"/>
                  </a:lnTo>
                  <a:lnTo>
                    <a:pt x="162" y="1542"/>
                  </a:lnTo>
                  <a:lnTo>
                    <a:pt x="408" y="1542"/>
                  </a:lnTo>
                  <a:lnTo>
                    <a:pt x="654" y="1542"/>
                  </a:lnTo>
                  <a:lnTo>
                    <a:pt x="900" y="1542"/>
                  </a:lnTo>
                  <a:lnTo>
                    <a:pt x="1102" y="1384"/>
                  </a:lnTo>
                  <a:lnTo>
                    <a:pt x="1102" y="1384"/>
                  </a:lnTo>
                  <a:lnTo>
                    <a:pt x="1102" y="1384"/>
                  </a:lnTo>
                  <a:lnTo>
                    <a:pt x="1100" y="1306"/>
                  </a:lnTo>
                  <a:lnTo>
                    <a:pt x="1096" y="1270"/>
                  </a:lnTo>
                  <a:lnTo>
                    <a:pt x="1092" y="1234"/>
                  </a:lnTo>
                  <a:lnTo>
                    <a:pt x="1088" y="1200"/>
                  </a:lnTo>
                  <a:lnTo>
                    <a:pt x="1080" y="1168"/>
                  </a:lnTo>
                  <a:lnTo>
                    <a:pt x="1072" y="1136"/>
                  </a:lnTo>
                  <a:lnTo>
                    <a:pt x="1062" y="1104"/>
                  </a:lnTo>
                  <a:lnTo>
                    <a:pt x="1050" y="1074"/>
                  </a:lnTo>
                  <a:lnTo>
                    <a:pt x="1036" y="1044"/>
                  </a:lnTo>
                  <a:lnTo>
                    <a:pt x="1020" y="1014"/>
                  </a:lnTo>
                  <a:lnTo>
                    <a:pt x="1002" y="986"/>
                  </a:lnTo>
                  <a:lnTo>
                    <a:pt x="982" y="958"/>
                  </a:lnTo>
                  <a:lnTo>
                    <a:pt x="960" y="928"/>
                  </a:lnTo>
                  <a:lnTo>
                    <a:pt x="936" y="900"/>
                  </a:lnTo>
                  <a:lnTo>
                    <a:pt x="908" y="872"/>
                  </a:lnTo>
                  <a:lnTo>
                    <a:pt x="162" y="126"/>
                  </a:lnTo>
                  <a:lnTo>
                    <a:pt x="162" y="126"/>
                  </a:lnTo>
                  <a:lnTo>
                    <a:pt x="126" y="92"/>
                  </a:lnTo>
                  <a:lnTo>
                    <a:pt x="86" y="58"/>
                  </a:lnTo>
                  <a:lnTo>
                    <a:pt x="44" y="28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3087" name="Freeform 15"/>
            <p:cNvSpPr>
              <a:spLocks/>
            </p:cNvSpPr>
            <p:nvPr userDrawn="1"/>
          </p:nvSpPr>
          <p:spPr bwMode="auto">
            <a:xfrm>
              <a:off x="3502025" y="2098675"/>
              <a:ext cx="498475" cy="1254125"/>
            </a:xfrm>
            <a:custGeom>
              <a:avLst/>
              <a:gdLst/>
              <a:ahLst/>
              <a:cxnLst>
                <a:cxn ang="0">
                  <a:pos x="314" y="632"/>
                </a:cxn>
                <a:cxn ang="0">
                  <a:pos x="314" y="632"/>
                </a:cxn>
                <a:cxn ang="0">
                  <a:pos x="312" y="554"/>
                </a:cxn>
                <a:cxn ang="0">
                  <a:pos x="308" y="518"/>
                </a:cxn>
                <a:cxn ang="0">
                  <a:pos x="304" y="482"/>
                </a:cxn>
                <a:cxn ang="0">
                  <a:pos x="300" y="448"/>
                </a:cxn>
                <a:cxn ang="0">
                  <a:pos x="292" y="416"/>
                </a:cxn>
                <a:cxn ang="0">
                  <a:pos x="284" y="384"/>
                </a:cxn>
                <a:cxn ang="0">
                  <a:pos x="274" y="352"/>
                </a:cxn>
                <a:cxn ang="0">
                  <a:pos x="262" y="322"/>
                </a:cxn>
                <a:cxn ang="0">
                  <a:pos x="248" y="292"/>
                </a:cxn>
                <a:cxn ang="0">
                  <a:pos x="232" y="262"/>
                </a:cxn>
                <a:cxn ang="0">
                  <a:pos x="214" y="234"/>
                </a:cxn>
                <a:cxn ang="0">
                  <a:pos x="194" y="206"/>
                </a:cxn>
                <a:cxn ang="0">
                  <a:pos x="172" y="176"/>
                </a:cxn>
                <a:cxn ang="0">
                  <a:pos x="148" y="148"/>
                </a:cxn>
                <a:cxn ang="0">
                  <a:pos x="120" y="12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32" y="52"/>
                </a:cxn>
                <a:cxn ang="0">
                  <a:pos x="58" y="100"/>
                </a:cxn>
                <a:cxn ang="0">
                  <a:pos x="76" y="148"/>
                </a:cxn>
                <a:cxn ang="0">
                  <a:pos x="92" y="194"/>
                </a:cxn>
                <a:cxn ang="0">
                  <a:pos x="102" y="238"/>
                </a:cxn>
                <a:cxn ang="0">
                  <a:pos x="108" y="280"/>
                </a:cxn>
                <a:cxn ang="0">
                  <a:pos x="112" y="322"/>
                </a:cxn>
                <a:cxn ang="0">
                  <a:pos x="112" y="362"/>
                </a:cxn>
                <a:cxn ang="0">
                  <a:pos x="112" y="362"/>
                </a:cxn>
                <a:cxn ang="0">
                  <a:pos x="112" y="790"/>
                </a:cxn>
                <a:cxn ang="0">
                  <a:pos x="314" y="632"/>
                </a:cxn>
                <a:cxn ang="0">
                  <a:pos x="314" y="632"/>
                </a:cxn>
              </a:cxnLst>
              <a:rect l="0" t="0" r="r" b="b"/>
              <a:pathLst>
                <a:path w="314" h="790">
                  <a:moveTo>
                    <a:pt x="314" y="632"/>
                  </a:moveTo>
                  <a:lnTo>
                    <a:pt x="314" y="632"/>
                  </a:lnTo>
                  <a:lnTo>
                    <a:pt x="312" y="554"/>
                  </a:lnTo>
                  <a:lnTo>
                    <a:pt x="308" y="518"/>
                  </a:lnTo>
                  <a:lnTo>
                    <a:pt x="304" y="482"/>
                  </a:lnTo>
                  <a:lnTo>
                    <a:pt x="300" y="448"/>
                  </a:lnTo>
                  <a:lnTo>
                    <a:pt x="292" y="416"/>
                  </a:lnTo>
                  <a:lnTo>
                    <a:pt x="284" y="384"/>
                  </a:lnTo>
                  <a:lnTo>
                    <a:pt x="274" y="352"/>
                  </a:lnTo>
                  <a:lnTo>
                    <a:pt x="262" y="322"/>
                  </a:lnTo>
                  <a:lnTo>
                    <a:pt x="248" y="292"/>
                  </a:lnTo>
                  <a:lnTo>
                    <a:pt x="232" y="262"/>
                  </a:lnTo>
                  <a:lnTo>
                    <a:pt x="214" y="234"/>
                  </a:lnTo>
                  <a:lnTo>
                    <a:pt x="194" y="206"/>
                  </a:lnTo>
                  <a:lnTo>
                    <a:pt x="172" y="176"/>
                  </a:lnTo>
                  <a:lnTo>
                    <a:pt x="148" y="148"/>
                  </a:lnTo>
                  <a:lnTo>
                    <a:pt x="120" y="120"/>
                  </a:lnTo>
                  <a:lnTo>
                    <a:pt x="0" y="0"/>
                  </a:lnTo>
                  <a:lnTo>
                    <a:pt x="0" y="0"/>
                  </a:lnTo>
                  <a:lnTo>
                    <a:pt x="32" y="52"/>
                  </a:lnTo>
                  <a:lnTo>
                    <a:pt x="58" y="100"/>
                  </a:lnTo>
                  <a:lnTo>
                    <a:pt x="76" y="148"/>
                  </a:lnTo>
                  <a:lnTo>
                    <a:pt x="92" y="194"/>
                  </a:lnTo>
                  <a:lnTo>
                    <a:pt x="102" y="238"/>
                  </a:lnTo>
                  <a:lnTo>
                    <a:pt x="108" y="280"/>
                  </a:lnTo>
                  <a:lnTo>
                    <a:pt x="112" y="322"/>
                  </a:lnTo>
                  <a:lnTo>
                    <a:pt x="112" y="362"/>
                  </a:lnTo>
                  <a:lnTo>
                    <a:pt x="112" y="362"/>
                  </a:lnTo>
                  <a:lnTo>
                    <a:pt x="112" y="790"/>
                  </a:lnTo>
                  <a:lnTo>
                    <a:pt x="314" y="632"/>
                  </a:lnTo>
                  <a:lnTo>
                    <a:pt x="314" y="632"/>
                  </a:lnTo>
                  <a:close/>
                </a:path>
              </a:pathLst>
            </a:custGeom>
            <a:solidFill>
              <a:schemeClr val="accent4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3088" name="Freeform 16"/>
            <p:cNvSpPr>
              <a:spLocks/>
            </p:cNvSpPr>
            <p:nvPr userDrawn="1"/>
          </p:nvSpPr>
          <p:spPr bwMode="auto">
            <a:xfrm>
              <a:off x="3124200" y="1720850"/>
              <a:ext cx="555625" cy="1631950"/>
            </a:xfrm>
            <a:custGeom>
              <a:avLst/>
              <a:gdLst/>
              <a:ahLst/>
              <a:cxnLst>
                <a:cxn ang="0">
                  <a:pos x="236" y="236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22" y="30"/>
                </a:cxn>
                <a:cxn ang="0">
                  <a:pos x="42" y="62"/>
                </a:cxn>
                <a:cxn ang="0">
                  <a:pos x="58" y="98"/>
                </a:cxn>
                <a:cxn ang="0">
                  <a:pos x="72" y="136"/>
                </a:cxn>
                <a:cxn ang="0">
                  <a:pos x="82" y="174"/>
                </a:cxn>
                <a:cxn ang="0">
                  <a:pos x="92" y="212"/>
                </a:cxn>
                <a:cxn ang="0">
                  <a:pos x="98" y="252"/>
                </a:cxn>
                <a:cxn ang="0">
                  <a:pos x="102" y="292"/>
                </a:cxn>
                <a:cxn ang="0">
                  <a:pos x="104" y="332"/>
                </a:cxn>
                <a:cxn ang="0">
                  <a:pos x="106" y="370"/>
                </a:cxn>
                <a:cxn ang="0">
                  <a:pos x="108" y="440"/>
                </a:cxn>
                <a:cxn ang="0">
                  <a:pos x="104" y="548"/>
                </a:cxn>
                <a:cxn ang="0">
                  <a:pos x="104" y="548"/>
                </a:cxn>
                <a:cxn ang="0">
                  <a:pos x="104" y="1028"/>
                </a:cxn>
                <a:cxn ang="0">
                  <a:pos x="104" y="1028"/>
                </a:cxn>
                <a:cxn ang="0">
                  <a:pos x="350" y="1028"/>
                </a:cxn>
                <a:cxn ang="0">
                  <a:pos x="350" y="566"/>
                </a:cxn>
                <a:cxn ang="0">
                  <a:pos x="350" y="566"/>
                </a:cxn>
                <a:cxn ang="0">
                  <a:pos x="350" y="512"/>
                </a:cxn>
                <a:cxn ang="0">
                  <a:pos x="344" y="464"/>
                </a:cxn>
                <a:cxn ang="0">
                  <a:pos x="334" y="420"/>
                </a:cxn>
                <a:cxn ang="0">
                  <a:pos x="322" y="380"/>
                </a:cxn>
                <a:cxn ang="0">
                  <a:pos x="306" y="342"/>
                </a:cxn>
                <a:cxn ang="0">
                  <a:pos x="286" y="306"/>
                </a:cxn>
                <a:cxn ang="0">
                  <a:pos x="262" y="272"/>
                </a:cxn>
                <a:cxn ang="0">
                  <a:pos x="236" y="236"/>
                </a:cxn>
                <a:cxn ang="0">
                  <a:pos x="236" y="236"/>
                </a:cxn>
              </a:cxnLst>
              <a:rect l="0" t="0" r="r" b="b"/>
              <a:pathLst>
                <a:path w="350" h="1028">
                  <a:moveTo>
                    <a:pt x="236" y="236"/>
                  </a:moveTo>
                  <a:lnTo>
                    <a:pt x="0" y="0"/>
                  </a:lnTo>
                  <a:lnTo>
                    <a:pt x="0" y="0"/>
                  </a:lnTo>
                  <a:lnTo>
                    <a:pt x="22" y="30"/>
                  </a:lnTo>
                  <a:lnTo>
                    <a:pt x="42" y="62"/>
                  </a:lnTo>
                  <a:lnTo>
                    <a:pt x="58" y="98"/>
                  </a:lnTo>
                  <a:lnTo>
                    <a:pt x="72" y="136"/>
                  </a:lnTo>
                  <a:lnTo>
                    <a:pt x="82" y="174"/>
                  </a:lnTo>
                  <a:lnTo>
                    <a:pt x="92" y="212"/>
                  </a:lnTo>
                  <a:lnTo>
                    <a:pt x="98" y="252"/>
                  </a:lnTo>
                  <a:lnTo>
                    <a:pt x="102" y="292"/>
                  </a:lnTo>
                  <a:lnTo>
                    <a:pt x="104" y="332"/>
                  </a:lnTo>
                  <a:lnTo>
                    <a:pt x="106" y="370"/>
                  </a:lnTo>
                  <a:lnTo>
                    <a:pt x="108" y="440"/>
                  </a:lnTo>
                  <a:lnTo>
                    <a:pt x="104" y="548"/>
                  </a:lnTo>
                  <a:lnTo>
                    <a:pt x="104" y="548"/>
                  </a:lnTo>
                  <a:lnTo>
                    <a:pt x="104" y="1028"/>
                  </a:lnTo>
                  <a:lnTo>
                    <a:pt x="104" y="1028"/>
                  </a:lnTo>
                  <a:lnTo>
                    <a:pt x="350" y="1028"/>
                  </a:lnTo>
                  <a:lnTo>
                    <a:pt x="350" y="566"/>
                  </a:lnTo>
                  <a:lnTo>
                    <a:pt x="350" y="566"/>
                  </a:lnTo>
                  <a:lnTo>
                    <a:pt x="350" y="512"/>
                  </a:lnTo>
                  <a:lnTo>
                    <a:pt x="344" y="464"/>
                  </a:lnTo>
                  <a:lnTo>
                    <a:pt x="334" y="420"/>
                  </a:lnTo>
                  <a:lnTo>
                    <a:pt x="322" y="380"/>
                  </a:lnTo>
                  <a:lnTo>
                    <a:pt x="306" y="342"/>
                  </a:lnTo>
                  <a:lnTo>
                    <a:pt x="286" y="306"/>
                  </a:lnTo>
                  <a:lnTo>
                    <a:pt x="262" y="272"/>
                  </a:lnTo>
                  <a:lnTo>
                    <a:pt x="236" y="236"/>
                  </a:lnTo>
                  <a:lnTo>
                    <a:pt x="236" y="236"/>
                  </a:lnTo>
                  <a:close/>
                </a:path>
              </a:pathLst>
            </a:custGeom>
            <a:solidFill>
              <a:schemeClr val="accent3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3089" name="Freeform 17"/>
            <p:cNvSpPr>
              <a:spLocks/>
            </p:cNvSpPr>
            <p:nvPr userDrawn="1"/>
          </p:nvSpPr>
          <p:spPr bwMode="auto">
            <a:xfrm>
              <a:off x="2784475" y="1381125"/>
              <a:ext cx="511175" cy="1971675"/>
            </a:xfrm>
            <a:custGeom>
              <a:avLst/>
              <a:gdLst/>
              <a:ahLst/>
              <a:cxnLst>
                <a:cxn ang="0">
                  <a:pos x="322" y="628"/>
                </a:cxn>
                <a:cxn ang="0">
                  <a:pos x="322" y="628"/>
                </a:cxn>
                <a:cxn ang="0">
                  <a:pos x="322" y="578"/>
                </a:cxn>
                <a:cxn ang="0">
                  <a:pos x="318" y="526"/>
                </a:cxn>
                <a:cxn ang="0">
                  <a:pos x="314" y="474"/>
                </a:cxn>
                <a:cxn ang="0">
                  <a:pos x="306" y="424"/>
                </a:cxn>
                <a:cxn ang="0">
                  <a:pos x="294" y="372"/>
                </a:cxn>
                <a:cxn ang="0">
                  <a:pos x="286" y="348"/>
                </a:cxn>
                <a:cxn ang="0">
                  <a:pos x="278" y="324"/>
                </a:cxn>
                <a:cxn ang="0">
                  <a:pos x="268" y="300"/>
                </a:cxn>
                <a:cxn ang="0">
                  <a:pos x="258" y="276"/>
                </a:cxn>
                <a:cxn ang="0">
                  <a:pos x="246" y="254"/>
                </a:cxn>
                <a:cxn ang="0">
                  <a:pos x="232" y="232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14" y="22"/>
                </a:cxn>
                <a:cxn ang="0">
                  <a:pos x="26" y="44"/>
                </a:cxn>
                <a:cxn ang="0">
                  <a:pos x="36" y="68"/>
                </a:cxn>
                <a:cxn ang="0">
                  <a:pos x="44" y="92"/>
                </a:cxn>
                <a:cxn ang="0">
                  <a:pos x="52" y="118"/>
                </a:cxn>
                <a:cxn ang="0">
                  <a:pos x="58" y="144"/>
                </a:cxn>
                <a:cxn ang="0">
                  <a:pos x="66" y="198"/>
                </a:cxn>
                <a:cxn ang="0">
                  <a:pos x="72" y="250"/>
                </a:cxn>
                <a:cxn ang="0">
                  <a:pos x="74" y="298"/>
                </a:cxn>
                <a:cxn ang="0">
                  <a:pos x="76" y="380"/>
                </a:cxn>
                <a:cxn ang="0">
                  <a:pos x="76" y="380"/>
                </a:cxn>
                <a:cxn ang="0">
                  <a:pos x="74" y="830"/>
                </a:cxn>
                <a:cxn ang="0">
                  <a:pos x="74" y="1242"/>
                </a:cxn>
                <a:cxn ang="0">
                  <a:pos x="318" y="1242"/>
                </a:cxn>
                <a:cxn ang="0">
                  <a:pos x="320" y="1242"/>
                </a:cxn>
                <a:cxn ang="0">
                  <a:pos x="322" y="628"/>
                </a:cxn>
              </a:cxnLst>
              <a:rect l="0" t="0" r="r" b="b"/>
              <a:pathLst>
                <a:path w="322" h="1242">
                  <a:moveTo>
                    <a:pt x="322" y="628"/>
                  </a:moveTo>
                  <a:lnTo>
                    <a:pt x="322" y="628"/>
                  </a:lnTo>
                  <a:lnTo>
                    <a:pt x="322" y="578"/>
                  </a:lnTo>
                  <a:lnTo>
                    <a:pt x="318" y="526"/>
                  </a:lnTo>
                  <a:lnTo>
                    <a:pt x="314" y="474"/>
                  </a:lnTo>
                  <a:lnTo>
                    <a:pt x="306" y="424"/>
                  </a:lnTo>
                  <a:lnTo>
                    <a:pt x="294" y="372"/>
                  </a:lnTo>
                  <a:lnTo>
                    <a:pt x="286" y="348"/>
                  </a:lnTo>
                  <a:lnTo>
                    <a:pt x="278" y="324"/>
                  </a:lnTo>
                  <a:lnTo>
                    <a:pt x="268" y="300"/>
                  </a:lnTo>
                  <a:lnTo>
                    <a:pt x="258" y="276"/>
                  </a:lnTo>
                  <a:lnTo>
                    <a:pt x="246" y="254"/>
                  </a:lnTo>
                  <a:lnTo>
                    <a:pt x="232" y="232"/>
                  </a:lnTo>
                  <a:lnTo>
                    <a:pt x="0" y="0"/>
                  </a:lnTo>
                  <a:lnTo>
                    <a:pt x="0" y="0"/>
                  </a:lnTo>
                  <a:lnTo>
                    <a:pt x="14" y="22"/>
                  </a:lnTo>
                  <a:lnTo>
                    <a:pt x="26" y="44"/>
                  </a:lnTo>
                  <a:lnTo>
                    <a:pt x="36" y="68"/>
                  </a:lnTo>
                  <a:lnTo>
                    <a:pt x="44" y="92"/>
                  </a:lnTo>
                  <a:lnTo>
                    <a:pt x="52" y="118"/>
                  </a:lnTo>
                  <a:lnTo>
                    <a:pt x="58" y="144"/>
                  </a:lnTo>
                  <a:lnTo>
                    <a:pt x="66" y="198"/>
                  </a:lnTo>
                  <a:lnTo>
                    <a:pt x="72" y="250"/>
                  </a:lnTo>
                  <a:lnTo>
                    <a:pt x="74" y="298"/>
                  </a:lnTo>
                  <a:lnTo>
                    <a:pt x="76" y="380"/>
                  </a:lnTo>
                  <a:lnTo>
                    <a:pt x="76" y="380"/>
                  </a:lnTo>
                  <a:lnTo>
                    <a:pt x="74" y="830"/>
                  </a:lnTo>
                  <a:lnTo>
                    <a:pt x="74" y="1242"/>
                  </a:lnTo>
                  <a:lnTo>
                    <a:pt x="318" y="1242"/>
                  </a:lnTo>
                  <a:lnTo>
                    <a:pt x="320" y="1242"/>
                  </a:lnTo>
                  <a:lnTo>
                    <a:pt x="322" y="628"/>
                  </a:lnTo>
                  <a:close/>
                </a:path>
              </a:pathLst>
            </a:custGeom>
            <a:solidFill>
              <a:schemeClr val="accent2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3090" name="Freeform 18"/>
            <p:cNvSpPr>
              <a:spLocks/>
            </p:cNvSpPr>
            <p:nvPr userDrawn="1"/>
          </p:nvSpPr>
          <p:spPr bwMode="auto">
            <a:xfrm>
              <a:off x="2512443" y="1457288"/>
              <a:ext cx="1489075" cy="1806575"/>
            </a:xfrm>
            <a:custGeom>
              <a:avLst/>
              <a:gdLst/>
              <a:ahLst/>
              <a:cxnLst>
                <a:cxn ang="0">
                  <a:pos x="0" y="16"/>
                </a:cxn>
                <a:cxn ang="0">
                  <a:pos x="0" y="16"/>
                </a:cxn>
                <a:cxn ang="0">
                  <a:pos x="0" y="762"/>
                </a:cxn>
                <a:cxn ang="0">
                  <a:pos x="0" y="1138"/>
                </a:cxn>
                <a:cxn ang="0">
                  <a:pos x="246" y="1138"/>
                </a:cxn>
                <a:cxn ang="0">
                  <a:pos x="492" y="1138"/>
                </a:cxn>
                <a:cxn ang="0">
                  <a:pos x="738" y="1138"/>
                </a:cxn>
                <a:cxn ang="0">
                  <a:pos x="938" y="1036"/>
                </a:cxn>
                <a:cxn ang="0">
                  <a:pos x="938" y="1036"/>
                </a:cxn>
                <a:cxn ang="0">
                  <a:pos x="938" y="1036"/>
                </a:cxn>
                <a:cxn ang="0">
                  <a:pos x="936" y="958"/>
                </a:cxn>
                <a:cxn ang="0">
                  <a:pos x="934" y="922"/>
                </a:cxn>
                <a:cxn ang="0">
                  <a:pos x="930" y="886"/>
                </a:cxn>
                <a:cxn ang="0">
                  <a:pos x="924" y="852"/>
                </a:cxn>
                <a:cxn ang="0">
                  <a:pos x="916" y="820"/>
                </a:cxn>
                <a:cxn ang="0">
                  <a:pos x="908" y="788"/>
                </a:cxn>
                <a:cxn ang="0">
                  <a:pos x="898" y="756"/>
                </a:cxn>
                <a:cxn ang="0">
                  <a:pos x="886" y="726"/>
                </a:cxn>
                <a:cxn ang="0">
                  <a:pos x="872" y="696"/>
                </a:cxn>
                <a:cxn ang="0">
                  <a:pos x="856" y="666"/>
                </a:cxn>
                <a:cxn ang="0">
                  <a:pos x="840" y="638"/>
                </a:cxn>
                <a:cxn ang="0">
                  <a:pos x="818" y="610"/>
                </a:cxn>
                <a:cxn ang="0">
                  <a:pos x="796" y="580"/>
                </a:cxn>
                <a:cxn ang="0">
                  <a:pos x="772" y="552"/>
                </a:cxn>
                <a:cxn ang="0">
                  <a:pos x="744" y="524"/>
                </a:cxn>
                <a:cxn ang="0">
                  <a:pos x="744" y="524"/>
                </a:cxn>
                <a:cxn ang="0">
                  <a:pos x="628" y="428"/>
                </a:cxn>
                <a:cxn ang="0">
                  <a:pos x="508" y="332"/>
                </a:cxn>
                <a:cxn ang="0">
                  <a:pos x="372" y="224"/>
                </a:cxn>
                <a:cxn ang="0">
                  <a:pos x="302" y="172"/>
                </a:cxn>
                <a:cxn ang="0">
                  <a:pos x="236" y="124"/>
                </a:cxn>
                <a:cxn ang="0">
                  <a:pos x="172" y="80"/>
                </a:cxn>
                <a:cxn ang="0">
                  <a:pos x="116" y="44"/>
                </a:cxn>
                <a:cxn ang="0">
                  <a:pos x="68" y="18"/>
                </a:cxn>
                <a:cxn ang="0">
                  <a:pos x="48" y="8"/>
                </a:cxn>
                <a:cxn ang="0">
                  <a:pos x="32" y="4"/>
                </a:cxn>
                <a:cxn ang="0">
                  <a:pos x="18" y="0"/>
                </a:cxn>
                <a:cxn ang="0">
                  <a:pos x="8" y="2"/>
                </a:cxn>
                <a:cxn ang="0">
                  <a:pos x="4" y="4"/>
                </a:cxn>
                <a:cxn ang="0">
                  <a:pos x="2" y="6"/>
                </a:cxn>
                <a:cxn ang="0">
                  <a:pos x="0" y="12"/>
                </a:cxn>
                <a:cxn ang="0">
                  <a:pos x="0" y="16"/>
                </a:cxn>
                <a:cxn ang="0">
                  <a:pos x="0" y="16"/>
                </a:cxn>
              </a:cxnLst>
              <a:rect l="0" t="0" r="r" b="b"/>
              <a:pathLst>
                <a:path w="938" h="1138">
                  <a:moveTo>
                    <a:pt x="0" y="16"/>
                  </a:moveTo>
                  <a:lnTo>
                    <a:pt x="0" y="16"/>
                  </a:lnTo>
                  <a:lnTo>
                    <a:pt x="0" y="762"/>
                  </a:lnTo>
                  <a:lnTo>
                    <a:pt x="0" y="1138"/>
                  </a:lnTo>
                  <a:lnTo>
                    <a:pt x="246" y="1138"/>
                  </a:lnTo>
                  <a:lnTo>
                    <a:pt x="492" y="1138"/>
                  </a:lnTo>
                  <a:lnTo>
                    <a:pt x="738" y="1138"/>
                  </a:lnTo>
                  <a:lnTo>
                    <a:pt x="938" y="1036"/>
                  </a:lnTo>
                  <a:lnTo>
                    <a:pt x="938" y="1036"/>
                  </a:lnTo>
                  <a:lnTo>
                    <a:pt x="938" y="1036"/>
                  </a:lnTo>
                  <a:lnTo>
                    <a:pt x="936" y="958"/>
                  </a:lnTo>
                  <a:lnTo>
                    <a:pt x="934" y="922"/>
                  </a:lnTo>
                  <a:lnTo>
                    <a:pt x="930" y="886"/>
                  </a:lnTo>
                  <a:lnTo>
                    <a:pt x="924" y="852"/>
                  </a:lnTo>
                  <a:lnTo>
                    <a:pt x="916" y="820"/>
                  </a:lnTo>
                  <a:lnTo>
                    <a:pt x="908" y="788"/>
                  </a:lnTo>
                  <a:lnTo>
                    <a:pt x="898" y="756"/>
                  </a:lnTo>
                  <a:lnTo>
                    <a:pt x="886" y="726"/>
                  </a:lnTo>
                  <a:lnTo>
                    <a:pt x="872" y="696"/>
                  </a:lnTo>
                  <a:lnTo>
                    <a:pt x="856" y="666"/>
                  </a:lnTo>
                  <a:lnTo>
                    <a:pt x="840" y="638"/>
                  </a:lnTo>
                  <a:lnTo>
                    <a:pt x="818" y="610"/>
                  </a:lnTo>
                  <a:lnTo>
                    <a:pt x="796" y="580"/>
                  </a:lnTo>
                  <a:lnTo>
                    <a:pt x="772" y="552"/>
                  </a:lnTo>
                  <a:lnTo>
                    <a:pt x="744" y="524"/>
                  </a:lnTo>
                  <a:lnTo>
                    <a:pt x="744" y="524"/>
                  </a:lnTo>
                  <a:lnTo>
                    <a:pt x="628" y="428"/>
                  </a:lnTo>
                  <a:lnTo>
                    <a:pt x="508" y="332"/>
                  </a:lnTo>
                  <a:lnTo>
                    <a:pt x="372" y="224"/>
                  </a:lnTo>
                  <a:lnTo>
                    <a:pt x="302" y="172"/>
                  </a:lnTo>
                  <a:lnTo>
                    <a:pt x="236" y="124"/>
                  </a:lnTo>
                  <a:lnTo>
                    <a:pt x="172" y="80"/>
                  </a:lnTo>
                  <a:lnTo>
                    <a:pt x="116" y="44"/>
                  </a:lnTo>
                  <a:lnTo>
                    <a:pt x="68" y="18"/>
                  </a:lnTo>
                  <a:lnTo>
                    <a:pt x="48" y="8"/>
                  </a:lnTo>
                  <a:lnTo>
                    <a:pt x="32" y="4"/>
                  </a:lnTo>
                  <a:lnTo>
                    <a:pt x="18" y="0"/>
                  </a:lnTo>
                  <a:lnTo>
                    <a:pt x="8" y="2"/>
                  </a:lnTo>
                  <a:lnTo>
                    <a:pt x="4" y="4"/>
                  </a:lnTo>
                  <a:lnTo>
                    <a:pt x="2" y="6"/>
                  </a:lnTo>
                  <a:lnTo>
                    <a:pt x="0" y="12"/>
                  </a:lnTo>
                  <a:lnTo>
                    <a:pt x="0" y="16"/>
                  </a:lnTo>
                  <a:lnTo>
                    <a:pt x="0" y="16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tx1"/>
                </a:gs>
                <a:gs pos="80000">
                  <a:schemeClr val="tx1">
                    <a:alpha val="0"/>
                  </a:schemeClr>
                </a:gs>
              </a:gsLst>
              <a:lin ang="5400000" scaled="1"/>
              <a:tileRect/>
            </a:gra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algn="l" defTabSz="914400" rtl="0" eaLnBrk="1" latinLnBrk="1" hangingPunct="1"/>
              <a:endParaRPr lang="ko-KR" altLang="en-US" sz="1800" kern="1200" dirty="0">
                <a:solidFill>
                  <a:schemeClr val="tx1"/>
                </a:solidFill>
                <a:latin typeface="+mn-lt"/>
                <a:ea typeface="+mn-ea"/>
                <a:cs typeface="+mn-cs"/>
              </a:endParaRPr>
            </a:p>
          </p:txBody>
        </p:sp>
        <p:sp>
          <p:nvSpPr>
            <p:cNvPr id="3091" name="Freeform 19"/>
            <p:cNvSpPr>
              <a:spLocks/>
            </p:cNvSpPr>
            <p:nvPr userDrawn="1"/>
          </p:nvSpPr>
          <p:spPr bwMode="auto">
            <a:xfrm>
              <a:off x="3175" y="1501775"/>
              <a:ext cx="3416300" cy="514350"/>
            </a:xfrm>
            <a:custGeom>
              <a:avLst/>
              <a:gdLst/>
              <a:ahLst/>
              <a:cxnLst>
                <a:cxn ang="0">
                  <a:pos x="1524" y="0"/>
                </a:cxn>
                <a:cxn ang="0">
                  <a:pos x="1524" y="0"/>
                </a:cxn>
                <a:cxn ang="0">
                  <a:pos x="1574" y="2"/>
                </a:cxn>
                <a:cxn ang="0">
                  <a:pos x="1624" y="4"/>
                </a:cxn>
                <a:cxn ang="0">
                  <a:pos x="1676" y="8"/>
                </a:cxn>
                <a:cxn ang="0">
                  <a:pos x="1728" y="16"/>
                </a:cxn>
                <a:cxn ang="0">
                  <a:pos x="1778" y="28"/>
                </a:cxn>
                <a:cxn ang="0">
                  <a:pos x="1804" y="36"/>
                </a:cxn>
                <a:cxn ang="0">
                  <a:pos x="1828" y="44"/>
                </a:cxn>
                <a:cxn ang="0">
                  <a:pos x="1852" y="54"/>
                </a:cxn>
                <a:cxn ang="0">
                  <a:pos x="1874" y="64"/>
                </a:cxn>
                <a:cxn ang="0">
                  <a:pos x="1898" y="76"/>
                </a:cxn>
                <a:cxn ang="0">
                  <a:pos x="1918" y="90"/>
                </a:cxn>
                <a:cxn ang="0">
                  <a:pos x="2152" y="324"/>
                </a:cxn>
                <a:cxn ang="0">
                  <a:pos x="2152" y="324"/>
                </a:cxn>
                <a:cxn ang="0">
                  <a:pos x="2130" y="310"/>
                </a:cxn>
                <a:cxn ang="0">
                  <a:pos x="2106" y="298"/>
                </a:cxn>
                <a:cxn ang="0">
                  <a:pos x="2082" y="288"/>
                </a:cxn>
                <a:cxn ang="0">
                  <a:pos x="2058" y="278"/>
                </a:cxn>
                <a:cxn ang="0">
                  <a:pos x="2032" y="272"/>
                </a:cxn>
                <a:cxn ang="0">
                  <a:pos x="2006" y="266"/>
                </a:cxn>
                <a:cxn ang="0">
                  <a:pos x="1954" y="256"/>
                </a:cxn>
                <a:cxn ang="0">
                  <a:pos x="1902" y="250"/>
                </a:cxn>
                <a:cxn ang="0">
                  <a:pos x="1852" y="248"/>
                </a:cxn>
                <a:cxn ang="0">
                  <a:pos x="1770" y="246"/>
                </a:cxn>
                <a:cxn ang="0">
                  <a:pos x="1770" y="246"/>
                </a:cxn>
                <a:cxn ang="0">
                  <a:pos x="0" y="250"/>
                </a:cxn>
                <a:cxn ang="0">
                  <a:pos x="0" y="4"/>
                </a:cxn>
                <a:cxn ang="0">
                  <a:pos x="1524" y="0"/>
                </a:cxn>
              </a:cxnLst>
              <a:rect l="0" t="0" r="r" b="b"/>
              <a:pathLst>
                <a:path w="2152" h="324">
                  <a:moveTo>
                    <a:pt x="1524" y="0"/>
                  </a:moveTo>
                  <a:lnTo>
                    <a:pt x="1524" y="0"/>
                  </a:lnTo>
                  <a:lnTo>
                    <a:pt x="1574" y="2"/>
                  </a:lnTo>
                  <a:lnTo>
                    <a:pt x="1624" y="4"/>
                  </a:lnTo>
                  <a:lnTo>
                    <a:pt x="1676" y="8"/>
                  </a:lnTo>
                  <a:lnTo>
                    <a:pt x="1728" y="16"/>
                  </a:lnTo>
                  <a:lnTo>
                    <a:pt x="1778" y="28"/>
                  </a:lnTo>
                  <a:lnTo>
                    <a:pt x="1804" y="36"/>
                  </a:lnTo>
                  <a:lnTo>
                    <a:pt x="1828" y="44"/>
                  </a:lnTo>
                  <a:lnTo>
                    <a:pt x="1852" y="54"/>
                  </a:lnTo>
                  <a:lnTo>
                    <a:pt x="1874" y="64"/>
                  </a:lnTo>
                  <a:lnTo>
                    <a:pt x="1898" y="76"/>
                  </a:lnTo>
                  <a:lnTo>
                    <a:pt x="1918" y="90"/>
                  </a:lnTo>
                  <a:lnTo>
                    <a:pt x="2152" y="324"/>
                  </a:lnTo>
                  <a:lnTo>
                    <a:pt x="2152" y="324"/>
                  </a:lnTo>
                  <a:lnTo>
                    <a:pt x="2130" y="310"/>
                  </a:lnTo>
                  <a:lnTo>
                    <a:pt x="2106" y="298"/>
                  </a:lnTo>
                  <a:lnTo>
                    <a:pt x="2082" y="288"/>
                  </a:lnTo>
                  <a:lnTo>
                    <a:pt x="2058" y="278"/>
                  </a:lnTo>
                  <a:lnTo>
                    <a:pt x="2032" y="272"/>
                  </a:lnTo>
                  <a:lnTo>
                    <a:pt x="2006" y="266"/>
                  </a:lnTo>
                  <a:lnTo>
                    <a:pt x="1954" y="256"/>
                  </a:lnTo>
                  <a:lnTo>
                    <a:pt x="1902" y="250"/>
                  </a:lnTo>
                  <a:lnTo>
                    <a:pt x="1852" y="248"/>
                  </a:lnTo>
                  <a:lnTo>
                    <a:pt x="1770" y="246"/>
                  </a:lnTo>
                  <a:lnTo>
                    <a:pt x="1770" y="246"/>
                  </a:lnTo>
                  <a:lnTo>
                    <a:pt x="0" y="250"/>
                  </a:lnTo>
                  <a:lnTo>
                    <a:pt x="0" y="4"/>
                  </a:lnTo>
                  <a:lnTo>
                    <a:pt x="1524" y="0"/>
                  </a:lnTo>
                  <a:close/>
                </a:path>
              </a:pathLst>
            </a:custGeom>
            <a:solidFill>
              <a:schemeClr val="accent3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3092" name="Freeform 20"/>
            <p:cNvSpPr>
              <a:spLocks/>
            </p:cNvSpPr>
            <p:nvPr userDrawn="1"/>
          </p:nvSpPr>
          <p:spPr bwMode="auto">
            <a:xfrm>
              <a:off x="3175" y="727075"/>
              <a:ext cx="2695575" cy="568325"/>
            </a:xfrm>
            <a:custGeom>
              <a:avLst/>
              <a:gdLst/>
              <a:ahLst/>
              <a:cxnLst>
                <a:cxn ang="0">
                  <a:pos x="1002" y="0"/>
                </a:cxn>
                <a:cxn ang="0">
                  <a:pos x="1002" y="0"/>
                </a:cxn>
                <a:cxn ang="0">
                  <a:pos x="1042" y="0"/>
                </a:cxn>
                <a:cxn ang="0">
                  <a:pos x="1082" y="4"/>
                </a:cxn>
                <a:cxn ang="0">
                  <a:pos x="1122" y="8"/>
                </a:cxn>
                <a:cxn ang="0">
                  <a:pos x="1162" y="16"/>
                </a:cxn>
                <a:cxn ang="0">
                  <a:pos x="1200" y="24"/>
                </a:cxn>
                <a:cxn ang="0">
                  <a:pos x="1240" y="36"/>
                </a:cxn>
                <a:cxn ang="0">
                  <a:pos x="1276" y="48"/>
                </a:cxn>
                <a:cxn ang="0">
                  <a:pos x="1314" y="62"/>
                </a:cxn>
                <a:cxn ang="0">
                  <a:pos x="1350" y="78"/>
                </a:cxn>
                <a:cxn ang="0">
                  <a:pos x="1386" y="96"/>
                </a:cxn>
                <a:cxn ang="0">
                  <a:pos x="1420" y="116"/>
                </a:cxn>
                <a:cxn ang="0">
                  <a:pos x="1454" y="138"/>
                </a:cxn>
                <a:cxn ang="0">
                  <a:pos x="1488" y="160"/>
                </a:cxn>
                <a:cxn ang="0">
                  <a:pos x="1520" y="184"/>
                </a:cxn>
                <a:cxn ang="0">
                  <a:pos x="1550" y="210"/>
                </a:cxn>
                <a:cxn ang="0">
                  <a:pos x="1578" y="238"/>
                </a:cxn>
                <a:cxn ang="0">
                  <a:pos x="1698" y="358"/>
                </a:cxn>
                <a:cxn ang="0">
                  <a:pos x="1698" y="358"/>
                </a:cxn>
                <a:cxn ang="0">
                  <a:pos x="1648" y="326"/>
                </a:cxn>
                <a:cxn ang="0">
                  <a:pos x="1598" y="302"/>
                </a:cxn>
                <a:cxn ang="0">
                  <a:pos x="1550" y="282"/>
                </a:cxn>
                <a:cxn ang="0">
                  <a:pos x="1504" y="268"/>
                </a:cxn>
                <a:cxn ang="0">
                  <a:pos x="1460" y="256"/>
                </a:cxn>
                <a:cxn ang="0">
                  <a:pos x="1418" y="250"/>
                </a:cxn>
                <a:cxn ang="0">
                  <a:pos x="1376" y="246"/>
                </a:cxn>
                <a:cxn ang="0">
                  <a:pos x="1336" y="246"/>
                </a:cxn>
                <a:cxn ang="0">
                  <a:pos x="1336" y="246"/>
                </a:cxn>
                <a:cxn ang="0">
                  <a:pos x="0" y="246"/>
                </a:cxn>
                <a:cxn ang="0">
                  <a:pos x="0" y="0"/>
                </a:cxn>
                <a:cxn ang="0">
                  <a:pos x="1002" y="0"/>
                </a:cxn>
              </a:cxnLst>
              <a:rect l="0" t="0" r="r" b="b"/>
              <a:pathLst>
                <a:path w="1698" h="358">
                  <a:moveTo>
                    <a:pt x="1002" y="0"/>
                  </a:moveTo>
                  <a:lnTo>
                    <a:pt x="1002" y="0"/>
                  </a:lnTo>
                  <a:lnTo>
                    <a:pt x="1042" y="0"/>
                  </a:lnTo>
                  <a:lnTo>
                    <a:pt x="1082" y="4"/>
                  </a:lnTo>
                  <a:lnTo>
                    <a:pt x="1122" y="8"/>
                  </a:lnTo>
                  <a:lnTo>
                    <a:pt x="1162" y="16"/>
                  </a:lnTo>
                  <a:lnTo>
                    <a:pt x="1200" y="24"/>
                  </a:lnTo>
                  <a:lnTo>
                    <a:pt x="1240" y="36"/>
                  </a:lnTo>
                  <a:lnTo>
                    <a:pt x="1276" y="48"/>
                  </a:lnTo>
                  <a:lnTo>
                    <a:pt x="1314" y="62"/>
                  </a:lnTo>
                  <a:lnTo>
                    <a:pt x="1350" y="78"/>
                  </a:lnTo>
                  <a:lnTo>
                    <a:pt x="1386" y="96"/>
                  </a:lnTo>
                  <a:lnTo>
                    <a:pt x="1420" y="116"/>
                  </a:lnTo>
                  <a:lnTo>
                    <a:pt x="1454" y="138"/>
                  </a:lnTo>
                  <a:lnTo>
                    <a:pt x="1488" y="160"/>
                  </a:lnTo>
                  <a:lnTo>
                    <a:pt x="1520" y="184"/>
                  </a:lnTo>
                  <a:lnTo>
                    <a:pt x="1550" y="210"/>
                  </a:lnTo>
                  <a:lnTo>
                    <a:pt x="1578" y="238"/>
                  </a:lnTo>
                  <a:lnTo>
                    <a:pt x="1698" y="358"/>
                  </a:lnTo>
                  <a:lnTo>
                    <a:pt x="1698" y="358"/>
                  </a:lnTo>
                  <a:lnTo>
                    <a:pt x="1648" y="326"/>
                  </a:lnTo>
                  <a:lnTo>
                    <a:pt x="1598" y="302"/>
                  </a:lnTo>
                  <a:lnTo>
                    <a:pt x="1550" y="282"/>
                  </a:lnTo>
                  <a:lnTo>
                    <a:pt x="1504" y="268"/>
                  </a:lnTo>
                  <a:lnTo>
                    <a:pt x="1460" y="256"/>
                  </a:lnTo>
                  <a:lnTo>
                    <a:pt x="1418" y="250"/>
                  </a:lnTo>
                  <a:lnTo>
                    <a:pt x="1376" y="246"/>
                  </a:lnTo>
                  <a:lnTo>
                    <a:pt x="1336" y="246"/>
                  </a:lnTo>
                  <a:lnTo>
                    <a:pt x="1336" y="246"/>
                  </a:lnTo>
                  <a:lnTo>
                    <a:pt x="0" y="246"/>
                  </a:lnTo>
                  <a:lnTo>
                    <a:pt x="0" y="0"/>
                  </a:lnTo>
                  <a:lnTo>
                    <a:pt x="1002" y="0"/>
                  </a:lnTo>
                  <a:close/>
                </a:path>
              </a:pathLst>
            </a:custGeom>
            <a:solidFill>
              <a:schemeClr val="accent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3093" name="Freeform 21"/>
            <p:cNvSpPr>
              <a:spLocks/>
            </p:cNvSpPr>
            <p:nvPr userDrawn="1"/>
          </p:nvSpPr>
          <p:spPr bwMode="auto">
            <a:xfrm>
              <a:off x="3175" y="1117600"/>
              <a:ext cx="3073400" cy="555625"/>
            </a:xfrm>
            <a:custGeom>
              <a:avLst/>
              <a:gdLst/>
              <a:ahLst/>
              <a:cxnLst>
                <a:cxn ang="0">
                  <a:pos x="1700" y="114"/>
                </a:cxn>
                <a:cxn ang="0">
                  <a:pos x="1936" y="350"/>
                </a:cxn>
                <a:cxn ang="0">
                  <a:pos x="1936" y="350"/>
                </a:cxn>
                <a:cxn ang="0">
                  <a:pos x="1906" y="328"/>
                </a:cxn>
                <a:cxn ang="0">
                  <a:pos x="1874" y="308"/>
                </a:cxn>
                <a:cxn ang="0">
                  <a:pos x="1838" y="292"/>
                </a:cxn>
                <a:cxn ang="0">
                  <a:pos x="1802" y="278"/>
                </a:cxn>
                <a:cxn ang="0">
                  <a:pos x="1764" y="268"/>
                </a:cxn>
                <a:cxn ang="0">
                  <a:pos x="1724" y="260"/>
                </a:cxn>
                <a:cxn ang="0">
                  <a:pos x="1684" y="254"/>
                </a:cxn>
                <a:cxn ang="0">
                  <a:pos x="1644" y="248"/>
                </a:cxn>
                <a:cxn ang="0">
                  <a:pos x="1606" y="246"/>
                </a:cxn>
                <a:cxn ang="0">
                  <a:pos x="1568" y="244"/>
                </a:cxn>
                <a:cxn ang="0">
                  <a:pos x="1496" y="244"/>
                </a:cxn>
                <a:cxn ang="0">
                  <a:pos x="1388" y="246"/>
                </a:cxn>
                <a:cxn ang="0">
                  <a:pos x="1388" y="246"/>
                </a:cxn>
                <a:cxn ang="0">
                  <a:pos x="0" y="246"/>
                </a:cxn>
                <a:cxn ang="0">
                  <a:pos x="0" y="0"/>
                </a:cxn>
                <a:cxn ang="0">
                  <a:pos x="1372" y="0"/>
                </a:cxn>
                <a:cxn ang="0">
                  <a:pos x="1372" y="0"/>
                </a:cxn>
                <a:cxn ang="0">
                  <a:pos x="1424" y="2"/>
                </a:cxn>
                <a:cxn ang="0">
                  <a:pos x="1472" y="8"/>
                </a:cxn>
                <a:cxn ang="0">
                  <a:pos x="1516" y="16"/>
                </a:cxn>
                <a:cxn ang="0">
                  <a:pos x="1556" y="28"/>
                </a:cxn>
                <a:cxn ang="0">
                  <a:pos x="1594" y="46"/>
                </a:cxn>
                <a:cxn ang="0">
                  <a:pos x="1630" y="64"/>
                </a:cxn>
                <a:cxn ang="0">
                  <a:pos x="1666" y="88"/>
                </a:cxn>
                <a:cxn ang="0">
                  <a:pos x="1700" y="114"/>
                </a:cxn>
                <a:cxn ang="0">
                  <a:pos x="1700" y="114"/>
                </a:cxn>
              </a:cxnLst>
              <a:rect l="0" t="0" r="r" b="b"/>
              <a:pathLst>
                <a:path w="1936" h="350">
                  <a:moveTo>
                    <a:pt x="1700" y="114"/>
                  </a:moveTo>
                  <a:lnTo>
                    <a:pt x="1936" y="350"/>
                  </a:lnTo>
                  <a:lnTo>
                    <a:pt x="1936" y="350"/>
                  </a:lnTo>
                  <a:lnTo>
                    <a:pt x="1906" y="328"/>
                  </a:lnTo>
                  <a:lnTo>
                    <a:pt x="1874" y="308"/>
                  </a:lnTo>
                  <a:lnTo>
                    <a:pt x="1838" y="292"/>
                  </a:lnTo>
                  <a:lnTo>
                    <a:pt x="1802" y="278"/>
                  </a:lnTo>
                  <a:lnTo>
                    <a:pt x="1764" y="268"/>
                  </a:lnTo>
                  <a:lnTo>
                    <a:pt x="1724" y="260"/>
                  </a:lnTo>
                  <a:lnTo>
                    <a:pt x="1684" y="254"/>
                  </a:lnTo>
                  <a:lnTo>
                    <a:pt x="1644" y="248"/>
                  </a:lnTo>
                  <a:lnTo>
                    <a:pt x="1606" y="246"/>
                  </a:lnTo>
                  <a:lnTo>
                    <a:pt x="1568" y="244"/>
                  </a:lnTo>
                  <a:lnTo>
                    <a:pt x="1496" y="244"/>
                  </a:lnTo>
                  <a:lnTo>
                    <a:pt x="1388" y="246"/>
                  </a:lnTo>
                  <a:lnTo>
                    <a:pt x="1388" y="246"/>
                  </a:lnTo>
                  <a:lnTo>
                    <a:pt x="0" y="246"/>
                  </a:lnTo>
                  <a:lnTo>
                    <a:pt x="0" y="0"/>
                  </a:lnTo>
                  <a:lnTo>
                    <a:pt x="1372" y="0"/>
                  </a:lnTo>
                  <a:lnTo>
                    <a:pt x="1372" y="0"/>
                  </a:lnTo>
                  <a:lnTo>
                    <a:pt x="1424" y="2"/>
                  </a:lnTo>
                  <a:lnTo>
                    <a:pt x="1472" y="8"/>
                  </a:lnTo>
                  <a:lnTo>
                    <a:pt x="1516" y="16"/>
                  </a:lnTo>
                  <a:lnTo>
                    <a:pt x="1556" y="28"/>
                  </a:lnTo>
                  <a:lnTo>
                    <a:pt x="1594" y="46"/>
                  </a:lnTo>
                  <a:lnTo>
                    <a:pt x="1630" y="64"/>
                  </a:lnTo>
                  <a:lnTo>
                    <a:pt x="1666" y="88"/>
                  </a:lnTo>
                  <a:lnTo>
                    <a:pt x="1700" y="114"/>
                  </a:lnTo>
                  <a:lnTo>
                    <a:pt x="1700" y="114"/>
                  </a:lnTo>
                  <a:close/>
                </a:path>
              </a:pathLst>
            </a:custGeom>
            <a:solidFill>
              <a:schemeClr val="accent2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3094" name="Freeform 22"/>
            <p:cNvSpPr>
              <a:spLocks/>
            </p:cNvSpPr>
            <p:nvPr userDrawn="1"/>
          </p:nvSpPr>
          <p:spPr bwMode="auto">
            <a:xfrm>
              <a:off x="3175" y="1883833"/>
              <a:ext cx="3889375" cy="654050"/>
            </a:xfrm>
            <a:custGeom>
              <a:avLst/>
              <a:gdLst/>
              <a:ahLst/>
              <a:cxnLst>
                <a:cxn ang="0">
                  <a:pos x="2152" y="78"/>
                </a:cxn>
                <a:cxn ang="0">
                  <a:pos x="2324" y="250"/>
                </a:cxn>
                <a:cxn ang="0">
                  <a:pos x="2324" y="250"/>
                </a:cxn>
                <a:cxn ang="0">
                  <a:pos x="2360" y="288"/>
                </a:cxn>
                <a:cxn ang="0">
                  <a:pos x="2392" y="328"/>
                </a:cxn>
                <a:cxn ang="0">
                  <a:pos x="2422" y="370"/>
                </a:cxn>
                <a:cxn ang="0">
                  <a:pos x="2450" y="412"/>
                </a:cxn>
                <a:cxn ang="0">
                  <a:pos x="2450" y="412"/>
                </a:cxn>
                <a:cxn ang="0">
                  <a:pos x="2430" y="390"/>
                </a:cxn>
                <a:cxn ang="0">
                  <a:pos x="2408" y="368"/>
                </a:cxn>
                <a:cxn ang="0">
                  <a:pos x="2386" y="350"/>
                </a:cxn>
                <a:cxn ang="0">
                  <a:pos x="2364" y="332"/>
                </a:cxn>
                <a:cxn ang="0">
                  <a:pos x="2342" y="318"/>
                </a:cxn>
                <a:cxn ang="0">
                  <a:pos x="2320" y="304"/>
                </a:cxn>
                <a:cxn ang="0">
                  <a:pos x="2296" y="292"/>
                </a:cxn>
                <a:cxn ang="0">
                  <a:pos x="2274" y="282"/>
                </a:cxn>
                <a:cxn ang="0">
                  <a:pos x="2250" y="274"/>
                </a:cxn>
                <a:cxn ang="0">
                  <a:pos x="2226" y="268"/>
                </a:cxn>
                <a:cxn ang="0">
                  <a:pos x="2202" y="262"/>
                </a:cxn>
                <a:cxn ang="0">
                  <a:pos x="2180" y="256"/>
                </a:cxn>
                <a:cxn ang="0">
                  <a:pos x="2132" y="252"/>
                </a:cxn>
                <a:cxn ang="0">
                  <a:pos x="2086" y="250"/>
                </a:cxn>
                <a:cxn ang="0">
                  <a:pos x="2086" y="250"/>
                </a:cxn>
                <a:cxn ang="0">
                  <a:pos x="1340" y="250"/>
                </a:cxn>
                <a:cxn ang="0">
                  <a:pos x="0" y="250"/>
                </a:cxn>
                <a:cxn ang="0">
                  <a:pos x="0" y="4"/>
                </a:cxn>
                <a:cxn ang="0">
                  <a:pos x="0" y="4"/>
                </a:cxn>
                <a:cxn ang="0">
                  <a:pos x="1770" y="0"/>
                </a:cxn>
                <a:cxn ang="0">
                  <a:pos x="1770" y="0"/>
                </a:cxn>
                <a:cxn ang="0">
                  <a:pos x="1852" y="2"/>
                </a:cxn>
                <a:cxn ang="0">
                  <a:pos x="1902" y="4"/>
                </a:cxn>
                <a:cxn ang="0">
                  <a:pos x="1954" y="10"/>
                </a:cxn>
                <a:cxn ang="0">
                  <a:pos x="2006" y="20"/>
                </a:cxn>
                <a:cxn ang="0">
                  <a:pos x="2032" y="26"/>
                </a:cxn>
                <a:cxn ang="0">
                  <a:pos x="2058" y="32"/>
                </a:cxn>
                <a:cxn ang="0">
                  <a:pos x="2082" y="42"/>
                </a:cxn>
                <a:cxn ang="0">
                  <a:pos x="2106" y="52"/>
                </a:cxn>
                <a:cxn ang="0">
                  <a:pos x="2130" y="64"/>
                </a:cxn>
                <a:cxn ang="0">
                  <a:pos x="2152" y="78"/>
                </a:cxn>
                <a:cxn ang="0">
                  <a:pos x="2152" y="78"/>
                </a:cxn>
              </a:cxnLst>
              <a:rect l="0" t="0" r="r" b="b"/>
              <a:pathLst>
                <a:path w="2450" h="412">
                  <a:moveTo>
                    <a:pt x="2152" y="78"/>
                  </a:moveTo>
                  <a:lnTo>
                    <a:pt x="2324" y="250"/>
                  </a:lnTo>
                  <a:lnTo>
                    <a:pt x="2324" y="250"/>
                  </a:lnTo>
                  <a:lnTo>
                    <a:pt x="2360" y="288"/>
                  </a:lnTo>
                  <a:lnTo>
                    <a:pt x="2392" y="328"/>
                  </a:lnTo>
                  <a:lnTo>
                    <a:pt x="2422" y="370"/>
                  </a:lnTo>
                  <a:lnTo>
                    <a:pt x="2450" y="412"/>
                  </a:lnTo>
                  <a:lnTo>
                    <a:pt x="2450" y="412"/>
                  </a:lnTo>
                  <a:lnTo>
                    <a:pt x="2430" y="390"/>
                  </a:lnTo>
                  <a:lnTo>
                    <a:pt x="2408" y="368"/>
                  </a:lnTo>
                  <a:lnTo>
                    <a:pt x="2386" y="350"/>
                  </a:lnTo>
                  <a:lnTo>
                    <a:pt x="2364" y="332"/>
                  </a:lnTo>
                  <a:lnTo>
                    <a:pt x="2342" y="318"/>
                  </a:lnTo>
                  <a:lnTo>
                    <a:pt x="2320" y="304"/>
                  </a:lnTo>
                  <a:lnTo>
                    <a:pt x="2296" y="292"/>
                  </a:lnTo>
                  <a:lnTo>
                    <a:pt x="2274" y="282"/>
                  </a:lnTo>
                  <a:lnTo>
                    <a:pt x="2250" y="274"/>
                  </a:lnTo>
                  <a:lnTo>
                    <a:pt x="2226" y="268"/>
                  </a:lnTo>
                  <a:lnTo>
                    <a:pt x="2202" y="262"/>
                  </a:lnTo>
                  <a:lnTo>
                    <a:pt x="2180" y="256"/>
                  </a:lnTo>
                  <a:lnTo>
                    <a:pt x="2132" y="252"/>
                  </a:lnTo>
                  <a:lnTo>
                    <a:pt x="2086" y="250"/>
                  </a:lnTo>
                  <a:lnTo>
                    <a:pt x="2086" y="250"/>
                  </a:lnTo>
                  <a:lnTo>
                    <a:pt x="1340" y="250"/>
                  </a:lnTo>
                  <a:lnTo>
                    <a:pt x="0" y="250"/>
                  </a:lnTo>
                  <a:lnTo>
                    <a:pt x="0" y="4"/>
                  </a:lnTo>
                  <a:lnTo>
                    <a:pt x="0" y="4"/>
                  </a:lnTo>
                  <a:lnTo>
                    <a:pt x="1770" y="0"/>
                  </a:lnTo>
                  <a:lnTo>
                    <a:pt x="1770" y="0"/>
                  </a:lnTo>
                  <a:lnTo>
                    <a:pt x="1852" y="2"/>
                  </a:lnTo>
                  <a:lnTo>
                    <a:pt x="1902" y="4"/>
                  </a:lnTo>
                  <a:lnTo>
                    <a:pt x="1954" y="10"/>
                  </a:lnTo>
                  <a:lnTo>
                    <a:pt x="2006" y="20"/>
                  </a:lnTo>
                  <a:lnTo>
                    <a:pt x="2032" y="26"/>
                  </a:lnTo>
                  <a:lnTo>
                    <a:pt x="2058" y="32"/>
                  </a:lnTo>
                  <a:lnTo>
                    <a:pt x="2082" y="42"/>
                  </a:lnTo>
                  <a:lnTo>
                    <a:pt x="2106" y="52"/>
                  </a:lnTo>
                  <a:lnTo>
                    <a:pt x="2130" y="64"/>
                  </a:lnTo>
                  <a:lnTo>
                    <a:pt x="2152" y="78"/>
                  </a:lnTo>
                  <a:lnTo>
                    <a:pt x="2152" y="78"/>
                  </a:lnTo>
                  <a:close/>
                </a:path>
              </a:pathLst>
            </a:custGeom>
            <a:solidFill>
              <a:schemeClr val="accent4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3095" name="Freeform 23"/>
            <p:cNvSpPr>
              <a:spLocks/>
            </p:cNvSpPr>
            <p:nvPr userDrawn="1"/>
          </p:nvSpPr>
          <p:spPr bwMode="auto">
            <a:xfrm>
              <a:off x="1603335" y="727038"/>
              <a:ext cx="2298700" cy="1819275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0"/>
                </a:cxn>
                <a:cxn ang="0">
                  <a:pos x="40" y="0"/>
                </a:cxn>
                <a:cxn ang="0">
                  <a:pos x="80" y="4"/>
                </a:cxn>
                <a:cxn ang="0">
                  <a:pos x="120" y="8"/>
                </a:cxn>
                <a:cxn ang="0">
                  <a:pos x="160" y="16"/>
                </a:cxn>
                <a:cxn ang="0">
                  <a:pos x="200" y="24"/>
                </a:cxn>
                <a:cxn ang="0">
                  <a:pos x="238" y="36"/>
                </a:cxn>
                <a:cxn ang="0">
                  <a:pos x="276" y="48"/>
                </a:cxn>
                <a:cxn ang="0">
                  <a:pos x="312" y="62"/>
                </a:cxn>
                <a:cxn ang="0">
                  <a:pos x="348" y="78"/>
                </a:cxn>
                <a:cxn ang="0">
                  <a:pos x="384" y="96"/>
                </a:cxn>
                <a:cxn ang="0">
                  <a:pos x="420" y="116"/>
                </a:cxn>
                <a:cxn ang="0">
                  <a:pos x="454" y="138"/>
                </a:cxn>
                <a:cxn ang="0">
                  <a:pos x="486" y="160"/>
                </a:cxn>
                <a:cxn ang="0">
                  <a:pos x="518" y="184"/>
                </a:cxn>
                <a:cxn ang="0">
                  <a:pos x="548" y="210"/>
                </a:cxn>
                <a:cxn ang="0">
                  <a:pos x="578" y="238"/>
                </a:cxn>
                <a:cxn ang="0">
                  <a:pos x="1322" y="984"/>
                </a:cxn>
                <a:cxn ang="0">
                  <a:pos x="1322" y="984"/>
                </a:cxn>
                <a:cxn ang="0">
                  <a:pos x="1358" y="1022"/>
                </a:cxn>
                <a:cxn ang="0">
                  <a:pos x="1390" y="1062"/>
                </a:cxn>
                <a:cxn ang="0">
                  <a:pos x="1420" y="1104"/>
                </a:cxn>
                <a:cxn ang="0">
                  <a:pos x="1448" y="1146"/>
                </a:cxn>
                <a:cxn ang="0">
                  <a:pos x="1448" y="1146"/>
                </a:cxn>
                <a:cxn ang="0">
                  <a:pos x="1428" y="1124"/>
                </a:cxn>
                <a:cxn ang="0">
                  <a:pos x="1406" y="1102"/>
                </a:cxn>
                <a:cxn ang="0">
                  <a:pos x="1386" y="1084"/>
                </a:cxn>
                <a:cxn ang="0">
                  <a:pos x="1364" y="1066"/>
                </a:cxn>
                <a:cxn ang="0">
                  <a:pos x="1340" y="1052"/>
                </a:cxn>
                <a:cxn ang="0">
                  <a:pos x="1318" y="1038"/>
                </a:cxn>
                <a:cxn ang="0">
                  <a:pos x="1296" y="1026"/>
                </a:cxn>
                <a:cxn ang="0">
                  <a:pos x="1272" y="1016"/>
                </a:cxn>
                <a:cxn ang="0">
                  <a:pos x="1248" y="1008"/>
                </a:cxn>
                <a:cxn ang="0">
                  <a:pos x="1224" y="1002"/>
                </a:cxn>
                <a:cxn ang="0">
                  <a:pos x="1202" y="996"/>
                </a:cxn>
                <a:cxn ang="0">
                  <a:pos x="1178" y="990"/>
                </a:cxn>
                <a:cxn ang="0">
                  <a:pos x="1132" y="986"/>
                </a:cxn>
                <a:cxn ang="0">
                  <a:pos x="1086" y="984"/>
                </a:cxn>
                <a:cxn ang="0">
                  <a:pos x="1086" y="984"/>
                </a:cxn>
                <a:cxn ang="0">
                  <a:pos x="338" y="984"/>
                </a:cxn>
                <a:cxn ang="0">
                  <a:pos x="0" y="0"/>
                </a:cxn>
              </a:cxnLst>
              <a:rect l="0" t="0" r="r" b="b"/>
              <a:pathLst>
                <a:path w="1448" h="1146">
                  <a:moveTo>
                    <a:pt x="0" y="0"/>
                  </a:moveTo>
                  <a:lnTo>
                    <a:pt x="0" y="0"/>
                  </a:lnTo>
                  <a:lnTo>
                    <a:pt x="40" y="0"/>
                  </a:lnTo>
                  <a:lnTo>
                    <a:pt x="80" y="4"/>
                  </a:lnTo>
                  <a:lnTo>
                    <a:pt x="120" y="8"/>
                  </a:lnTo>
                  <a:lnTo>
                    <a:pt x="160" y="16"/>
                  </a:lnTo>
                  <a:lnTo>
                    <a:pt x="200" y="24"/>
                  </a:lnTo>
                  <a:lnTo>
                    <a:pt x="238" y="36"/>
                  </a:lnTo>
                  <a:lnTo>
                    <a:pt x="276" y="48"/>
                  </a:lnTo>
                  <a:lnTo>
                    <a:pt x="312" y="62"/>
                  </a:lnTo>
                  <a:lnTo>
                    <a:pt x="348" y="78"/>
                  </a:lnTo>
                  <a:lnTo>
                    <a:pt x="384" y="96"/>
                  </a:lnTo>
                  <a:lnTo>
                    <a:pt x="420" y="116"/>
                  </a:lnTo>
                  <a:lnTo>
                    <a:pt x="454" y="138"/>
                  </a:lnTo>
                  <a:lnTo>
                    <a:pt x="486" y="160"/>
                  </a:lnTo>
                  <a:lnTo>
                    <a:pt x="518" y="184"/>
                  </a:lnTo>
                  <a:lnTo>
                    <a:pt x="548" y="210"/>
                  </a:lnTo>
                  <a:lnTo>
                    <a:pt x="578" y="238"/>
                  </a:lnTo>
                  <a:lnTo>
                    <a:pt x="1322" y="984"/>
                  </a:lnTo>
                  <a:lnTo>
                    <a:pt x="1322" y="984"/>
                  </a:lnTo>
                  <a:lnTo>
                    <a:pt x="1358" y="1022"/>
                  </a:lnTo>
                  <a:lnTo>
                    <a:pt x="1390" y="1062"/>
                  </a:lnTo>
                  <a:lnTo>
                    <a:pt x="1420" y="1104"/>
                  </a:lnTo>
                  <a:lnTo>
                    <a:pt x="1448" y="1146"/>
                  </a:lnTo>
                  <a:lnTo>
                    <a:pt x="1448" y="1146"/>
                  </a:lnTo>
                  <a:lnTo>
                    <a:pt x="1428" y="1124"/>
                  </a:lnTo>
                  <a:lnTo>
                    <a:pt x="1406" y="1102"/>
                  </a:lnTo>
                  <a:lnTo>
                    <a:pt x="1386" y="1084"/>
                  </a:lnTo>
                  <a:lnTo>
                    <a:pt x="1364" y="1066"/>
                  </a:lnTo>
                  <a:lnTo>
                    <a:pt x="1340" y="1052"/>
                  </a:lnTo>
                  <a:lnTo>
                    <a:pt x="1318" y="1038"/>
                  </a:lnTo>
                  <a:lnTo>
                    <a:pt x="1296" y="1026"/>
                  </a:lnTo>
                  <a:lnTo>
                    <a:pt x="1272" y="1016"/>
                  </a:lnTo>
                  <a:lnTo>
                    <a:pt x="1248" y="1008"/>
                  </a:lnTo>
                  <a:lnTo>
                    <a:pt x="1224" y="1002"/>
                  </a:lnTo>
                  <a:lnTo>
                    <a:pt x="1202" y="996"/>
                  </a:lnTo>
                  <a:lnTo>
                    <a:pt x="1178" y="990"/>
                  </a:lnTo>
                  <a:lnTo>
                    <a:pt x="1132" y="986"/>
                  </a:lnTo>
                  <a:lnTo>
                    <a:pt x="1086" y="984"/>
                  </a:lnTo>
                  <a:lnTo>
                    <a:pt x="1086" y="984"/>
                  </a:lnTo>
                  <a:lnTo>
                    <a:pt x="338" y="984"/>
                  </a:lnTo>
                  <a:lnTo>
                    <a:pt x="0" y="0"/>
                  </a:lnTo>
                  <a:close/>
                </a:path>
              </a:pathLst>
            </a:custGeom>
            <a:gradFill flip="none" rotWithShape="1">
              <a:gsLst>
                <a:gs pos="37000">
                  <a:schemeClr val="bg1"/>
                </a:gs>
                <a:gs pos="60000">
                  <a:schemeClr val="bg1">
                    <a:alpha val="0"/>
                  </a:schemeClr>
                </a:gs>
              </a:gsLst>
              <a:lin ang="8400000" scaled="0"/>
              <a:tileRect/>
            </a:gra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algn="l" defTabSz="914400" rtl="0" eaLnBrk="1" latinLnBrk="1" hangingPunct="1"/>
              <a:endParaRPr lang="ko-KR" altLang="en-US" sz="1800" kern="1200" dirty="0">
                <a:solidFill>
                  <a:schemeClr val="tx1"/>
                </a:solidFill>
                <a:latin typeface="+mn-lt"/>
                <a:ea typeface="+mn-ea"/>
                <a:cs typeface="+mn-cs"/>
              </a:endParaRPr>
            </a:p>
          </p:txBody>
        </p:sp>
        <p:sp>
          <p:nvSpPr>
            <p:cNvPr id="3096" name="Freeform 24"/>
            <p:cNvSpPr>
              <a:spLocks/>
            </p:cNvSpPr>
            <p:nvPr userDrawn="1"/>
          </p:nvSpPr>
          <p:spPr bwMode="auto">
            <a:xfrm>
              <a:off x="2252093" y="3110405"/>
              <a:ext cx="1749425" cy="2130425"/>
            </a:xfrm>
            <a:custGeom>
              <a:avLst/>
              <a:gdLst/>
              <a:ahLst/>
              <a:cxnLst>
                <a:cxn ang="0">
                  <a:pos x="1102" y="0"/>
                </a:cxn>
                <a:cxn ang="0">
                  <a:pos x="1102" y="0"/>
                </a:cxn>
                <a:cxn ang="0">
                  <a:pos x="1100" y="76"/>
                </a:cxn>
                <a:cxn ang="0">
                  <a:pos x="1098" y="110"/>
                </a:cxn>
                <a:cxn ang="0">
                  <a:pos x="1094" y="144"/>
                </a:cxn>
                <a:cxn ang="0">
                  <a:pos x="1088" y="174"/>
                </a:cxn>
                <a:cxn ang="0">
                  <a:pos x="1080" y="204"/>
                </a:cxn>
                <a:cxn ang="0">
                  <a:pos x="1072" y="232"/>
                </a:cxn>
                <a:cxn ang="0">
                  <a:pos x="1062" y="260"/>
                </a:cxn>
                <a:cxn ang="0">
                  <a:pos x="1050" y="286"/>
                </a:cxn>
                <a:cxn ang="0">
                  <a:pos x="1036" y="312"/>
                </a:cxn>
                <a:cxn ang="0">
                  <a:pos x="1020" y="338"/>
                </a:cxn>
                <a:cxn ang="0">
                  <a:pos x="1004" y="362"/>
                </a:cxn>
                <a:cxn ang="0">
                  <a:pos x="982" y="388"/>
                </a:cxn>
                <a:cxn ang="0">
                  <a:pos x="960" y="416"/>
                </a:cxn>
                <a:cxn ang="0">
                  <a:pos x="936" y="442"/>
                </a:cxn>
                <a:cxn ang="0">
                  <a:pos x="908" y="470"/>
                </a:cxn>
                <a:cxn ang="0">
                  <a:pos x="164" y="1216"/>
                </a:cxn>
                <a:cxn ang="0">
                  <a:pos x="164" y="1216"/>
                </a:cxn>
                <a:cxn ang="0">
                  <a:pos x="126" y="1250"/>
                </a:cxn>
                <a:cxn ang="0">
                  <a:pos x="86" y="1284"/>
                </a:cxn>
                <a:cxn ang="0">
                  <a:pos x="44" y="1314"/>
                </a:cxn>
                <a:cxn ang="0">
                  <a:pos x="0" y="1342"/>
                </a:cxn>
                <a:cxn ang="0">
                  <a:pos x="0" y="1342"/>
                </a:cxn>
                <a:cxn ang="0">
                  <a:pos x="24" y="1320"/>
                </a:cxn>
                <a:cxn ang="0">
                  <a:pos x="44" y="1300"/>
                </a:cxn>
                <a:cxn ang="0">
                  <a:pos x="64" y="1278"/>
                </a:cxn>
                <a:cxn ang="0">
                  <a:pos x="80" y="1256"/>
                </a:cxn>
                <a:cxn ang="0">
                  <a:pos x="96" y="1234"/>
                </a:cxn>
                <a:cxn ang="0">
                  <a:pos x="110" y="1212"/>
                </a:cxn>
                <a:cxn ang="0">
                  <a:pos x="120" y="1188"/>
                </a:cxn>
                <a:cxn ang="0">
                  <a:pos x="130" y="1164"/>
                </a:cxn>
                <a:cxn ang="0">
                  <a:pos x="140" y="1142"/>
                </a:cxn>
                <a:cxn ang="0">
                  <a:pos x="146" y="1118"/>
                </a:cxn>
                <a:cxn ang="0">
                  <a:pos x="152" y="1094"/>
                </a:cxn>
                <a:cxn ang="0">
                  <a:pos x="156" y="1070"/>
                </a:cxn>
                <a:cxn ang="0">
                  <a:pos x="162" y="1024"/>
                </a:cxn>
                <a:cxn ang="0">
                  <a:pos x="164" y="978"/>
                </a:cxn>
                <a:cxn ang="0">
                  <a:pos x="164" y="978"/>
                </a:cxn>
                <a:cxn ang="0">
                  <a:pos x="164" y="232"/>
                </a:cxn>
                <a:cxn ang="0">
                  <a:pos x="1102" y="0"/>
                </a:cxn>
              </a:cxnLst>
              <a:rect l="0" t="0" r="r" b="b"/>
              <a:pathLst>
                <a:path w="1102" h="1342">
                  <a:moveTo>
                    <a:pt x="1102" y="0"/>
                  </a:moveTo>
                  <a:lnTo>
                    <a:pt x="1102" y="0"/>
                  </a:lnTo>
                  <a:lnTo>
                    <a:pt x="1100" y="76"/>
                  </a:lnTo>
                  <a:lnTo>
                    <a:pt x="1098" y="110"/>
                  </a:lnTo>
                  <a:lnTo>
                    <a:pt x="1094" y="144"/>
                  </a:lnTo>
                  <a:lnTo>
                    <a:pt x="1088" y="174"/>
                  </a:lnTo>
                  <a:lnTo>
                    <a:pt x="1080" y="204"/>
                  </a:lnTo>
                  <a:lnTo>
                    <a:pt x="1072" y="232"/>
                  </a:lnTo>
                  <a:lnTo>
                    <a:pt x="1062" y="260"/>
                  </a:lnTo>
                  <a:lnTo>
                    <a:pt x="1050" y="286"/>
                  </a:lnTo>
                  <a:lnTo>
                    <a:pt x="1036" y="312"/>
                  </a:lnTo>
                  <a:lnTo>
                    <a:pt x="1020" y="338"/>
                  </a:lnTo>
                  <a:lnTo>
                    <a:pt x="1004" y="362"/>
                  </a:lnTo>
                  <a:lnTo>
                    <a:pt x="982" y="388"/>
                  </a:lnTo>
                  <a:lnTo>
                    <a:pt x="960" y="416"/>
                  </a:lnTo>
                  <a:lnTo>
                    <a:pt x="936" y="442"/>
                  </a:lnTo>
                  <a:lnTo>
                    <a:pt x="908" y="470"/>
                  </a:lnTo>
                  <a:lnTo>
                    <a:pt x="164" y="1216"/>
                  </a:lnTo>
                  <a:lnTo>
                    <a:pt x="164" y="1216"/>
                  </a:lnTo>
                  <a:lnTo>
                    <a:pt x="126" y="1250"/>
                  </a:lnTo>
                  <a:lnTo>
                    <a:pt x="86" y="1284"/>
                  </a:lnTo>
                  <a:lnTo>
                    <a:pt x="44" y="1314"/>
                  </a:lnTo>
                  <a:lnTo>
                    <a:pt x="0" y="1342"/>
                  </a:lnTo>
                  <a:lnTo>
                    <a:pt x="0" y="1342"/>
                  </a:lnTo>
                  <a:lnTo>
                    <a:pt x="24" y="1320"/>
                  </a:lnTo>
                  <a:lnTo>
                    <a:pt x="44" y="1300"/>
                  </a:lnTo>
                  <a:lnTo>
                    <a:pt x="64" y="1278"/>
                  </a:lnTo>
                  <a:lnTo>
                    <a:pt x="80" y="1256"/>
                  </a:lnTo>
                  <a:lnTo>
                    <a:pt x="96" y="1234"/>
                  </a:lnTo>
                  <a:lnTo>
                    <a:pt x="110" y="1212"/>
                  </a:lnTo>
                  <a:lnTo>
                    <a:pt x="120" y="1188"/>
                  </a:lnTo>
                  <a:lnTo>
                    <a:pt x="130" y="1164"/>
                  </a:lnTo>
                  <a:lnTo>
                    <a:pt x="140" y="1142"/>
                  </a:lnTo>
                  <a:lnTo>
                    <a:pt x="146" y="1118"/>
                  </a:lnTo>
                  <a:lnTo>
                    <a:pt x="152" y="1094"/>
                  </a:lnTo>
                  <a:lnTo>
                    <a:pt x="156" y="1070"/>
                  </a:lnTo>
                  <a:lnTo>
                    <a:pt x="162" y="1024"/>
                  </a:lnTo>
                  <a:lnTo>
                    <a:pt x="164" y="978"/>
                  </a:lnTo>
                  <a:lnTo>
                    <a:pt x="164" y="978"/>
                  </a:lnTo>
                  <a:lnTo>
                    <a:pt x="164" y="232"/>
                  </a:lnTo>
                  <a:lnTo>
                    <a:pt x="1102" y="0"/>
                  </a:lnTo>
                  <a:close/>
                </a:path>
              </a:pathLst>
            </a:custGeom>
            <a:gradFill flip="none" rotWithShape="1">
              <a:gsLst>
                <a:gs pos="37000">
                  <a:schemeClr val="bg1"/>
                </a:gs>
                <a:gs pos="60000">
                  <a:schemeClr val="bg1">
                    <a:alpha val="0"/>
                  </a:schemeClr>
                </a:gs>
              </a:gsLst>
              <a:lin ang="13800000" scaled="0"/>
              <a:tileRect/>
            </a:gra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algn="l" defTabSz="914400" rtl="0" eaLnBrk="1" latinLnBrk="1" hangingPunct="1"/>
              <a:endParaRPr lang="ko-KR" altLang="en-US" sz="1800" kern="1200" dirty="0">
                <a:solidFill>
                  <a:schemeClr val="tx1"/>
                </a:solidFill>
                <a:latin typeface="+mn-lt"/>
                <a:ea typeface="+mn-ea"/>
                <a:cs typeface="+mn-cs"/>
              </a:endParaRPr>
            </a:p>
          </p:txBody>
        </p:sp>
      </p:grpSp>
      <p:sp>
        <p:nvSpPr>
          <p:cNvPr id="33" name="양쪽 모서리가 둥근 사각형 32"/>
          <p:cNvSpPr/>
          <p:nvPr userDrawn="1"/>
        </p:nvSpPr>
        <p:spPr>
          <a:xfrm>
            <a:off x="993726" y="6425952"/>
            <a:ext cx="1080119" cy="432048"/>
          </a:xfrm>
          <a:prstGeom prst="round2SameRect">
            <a:avLst>
              <a:gd name="adj1" fmla="val 50000"/>
              <a:gd name="adj2" fmla="val 0"/>
            </a:avLst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7" name="Rectangle 5"/>
          <p:cNvSpPr>
            <a:spLocks noChangeArrowheads="1"/>
          </p:cNvSpPr>
          <p:nvPr userDrawn="1"/>
        </p:nvSpPr>
        <p:spPr bwMode="auto">
          <a:xfrm>
            <a:off x="0" y="-1"/>
            <a:ext cx="9144000" cy="720000"/>
          </a:xfrm>
          <a:prstGeom prst="rect">
            <a:avLst/>
          </a:prstGeom>
          <a:solidFill>
            <a:schemeClr val="accent5"/>
          </a:solidFill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ko-KR" altLang="en-US" dirty="0"/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>
          <a:xfrm>
            <a:off x="457200" y="6400413"/>
            <a:ext cx="2133600" cy="276999"/>
          </a:xfrm>
        </p:spPr>
        <p:txBody>
          <a:bodyPr>
            <a:spAutoFit/>
          </a:bodyPr>
          <a:lstStyle/>
          <a:p>
            <a:fld id="{4DB73AAD-5267-437C-997B-9F4D4E1D079E}" type="datetime1">
              <a:rPr lang="ko-KR" altLang="en-US" smtClean="0"/>
              <a:pPr/>
              <a:t>2019-05-02</a:t>
            </a:fld>
            <a:endParaRPr lang="ko-KR" altLang="en-US" dirty="0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>
          <a:xfrm>
            <a:off x="3124200" y="6400413"/>
            <a:ext cx="2895600" cy="276999"/>
          </a:xfrm>
        </p:spPr>
        <p:txBody>
          <a:bodyPr>
            <a:spAutoFit/>
          </a:bodyPr>
          <a:lstStyle/>
          <a:p>
            <a:endParaRPr lang="ko-KR" altLang="en-US" dirty="0"/>
          </a:p>
        </p:txBody>
      </p:sp>
      <p:sp>
        <p:nvSpPr>
          <p:cNvPr id="14" name="텍스트 개체 틀 33"/>
          <p:cNvSpPr>
            <a:spLocks noGrp="1"/>
          </p:cNvSpPr>
          <p:nvPr>
            <p:ph type="body" sz="quarter" idx="18" hasCustomPrompt="1"/>
          </p:nvPr>
        </p:nvSpPr>
        <p:spPr>
          <a:xfrm>
            <a:off x="314735" y="762941"/>
            <a:ext cx="7105279" cy="332399"/>
          </a:xfrm>
          <a:prstGeom prst="rect">
            <a:avLst/>
          </a:prstGeom>
        </p:spPr>
        <p:txBody>
          <a:bodyPr wrap="square">
            <a:spAutoFit/>
          </a:bodyPr>
          <a:lstStyle>
            <a:lvl1pPr marL="0" indent="0">
              <a:lnSpc>
                <a:spcPct val="130000"/>
              </a:lnSpc>
              <a:buNone/>
              <a:defRPr lang="ko-KR" altLang="en-US" sz="1200" b="0" kern="1200" dirty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</a:lstStyle>
          <a:p>
            <a:pPr lvl="0"/>
            <a:r>
              <a:rPr lang="ko-KR" altLang="en-US" dirty="0"/>
              <a:t>내용을 입력하세요</a:t>
            </a:r>
          </a:p>
        </p:txBody>
      </p:sp>
      <p:sp>
        <p:nvSpPr>
          <p:cNvPr id="3079" name="Freeform 7"/>
          <p:cNvSpPr>
            <a:spLocks/>
          </p:cNvSpPr>
          <p:nvPr userDrawn="1"/>
        </p:nvSpPr>
        <p:spPr bwMode="auto">
          <a:xfrm>
            <a:off x="6262688" y="5554663"/>
            <a:ext cx="547688" cy="547688"/>
          </a:xfrm>
          <a:custGeom>
            <a:avLst/>
            <a:gdLst/>
            <a:ahLst/>
            <a:cxnLst>
              <a:cxn ang="0">
                <a:pos x="48" y="345"/>
              </a:cxn>
              <a:cxn ang="0">
                <a:pos x="48" y="345"/>
              </a:cxn>
              <a:cxn ang="0">
                <a:pos x="38" y="345"/>
              </a:cxn>
              <a:cxn ang="0">
                <a:pos x="30" y="341"/>
              </a:cxn>
              <a:cxn ang="0">
                <a:pos x="22" y="337"/>
              </a:cxn>
              <a:cxn ang="0">
                <a:pos x="14" y="331"/>
              </a:cxn>
              <a:cxn ang="0">
                <a:pos x="8" y="325"/>
              </a:cxn>
              <a:cxn ang="0">
                <a:pos x="4" y="315"/>
              </a:cxn>
              <a:cxn ang="0">
                <a:pos x="2" y="307"/>
              </a:cxn>
              <a:cxn ang="0">
                <a:pos x="0" y="297"/>
              </a:cxn>
              <a:cxn ang="0">
                <a:pos x="0" y="48"/>
              </a:cxn>
              <a:cxn ang="0">
                <a:pos x="0" y="48"/>
              </a:cxn>
              <a:cxn ang="0">
                <a:pos x="2" y="40"/>
              </a:cxn>
              <a:cxn ang="0">
                <a:pos x="4" y="30"/>
              </a:cxn>
              <a:cxn ang="0">
                <a:pos x="8" y="22"/>
              </a:cxn>
              <a:cxn ang="0">
                <a:pos x="14" y="16"/>
              </a:cxn>
              <a:cxn ang="0">
                <a:pos x="22" y="10"/>
              </a:cxn>
              <a:cxn ang="0">
                <a:pos x="30" y="4"/>
              </a:cxn>
              <a:cxn ang="0">
                <a:pos x="38" y="2"/>
              </a:cxn>
              <a:cxn ang="0">
                <a:pos x="48" y="0"/>
              </a:cxn>
              <a:cxn ang="0">
                <a:pos x="297" y="0"/>
              </a:cxn>
              <a:cxn ang="0">
                <a:pos x="297" y="0"/>
              </a:cxn>
              <a:cxn ang="0">
                <a:pos x="307" y="2"/>
              </a:cxn>
              <a:cxn ang="0">
                <a:pos x="315" y="4"/>
              </a:cxn>
              <a:cxn ang="0">
                <a:pos x="323" y="10"/>
              </a:cxn>
              <a:cxn ang="0">
                <a:pos x="331" y="16"/>
              </a:cxn>
              <a:cxn ang="0">
                <a:pos x="337" y="22"/>
              </a:cxn>
              <a:cxn ang="0">
                <a:pos x="341" y="30"/>
              </a:cxn>
              <a:cxn ang="0">
                <a:pos x="343" y="40"/>
              </a:cxn>
              <a:cxn ang="0">
                <a:pos x="345" y="48"/>
              </a:cxn>
              <a:cxn ang="0">
                <a:pos x="345" y="297"/>
              </a:cxn>
              <a:cxn ang="0">
                <a:pos x="345" y="297"/>
              </a:cxn>
              <a:cxn ang="0">
                <a:pos x="343" y="307"/>
              </a:cxn>
              <a:cxn ang="0">
                <a:pos x="341" y="315"/>
              </a:cxn>
              <a:cxn ang="0">
                <a:pos x="337" y="325"/>
              </a:cxn>
              <a:cxn ang="0">
                <a:pos x="331" y="331"/>
              </a:cxn>
              <a:cxn ang="0">
                <a:pos x="323" y="337"/>
              </a:cxn>
              <a:cxn ang="0">
                <a:pos x="315" y="341"/>
              </a:cxn>
              <a:cxn ang="0">
                <a:pos x="307" y="345"/>
              </a:cxn>
              <a:cxn ang="0">
                <a:pos x="297" y="345"/>
              </a:cxn>
              <a:cxn ang="0">
                <a:pos x="48" y="345"/>
              </a:cxn>
            </a:cxnLst>
            <a:rect l="0" t="0" r="r" b="b"/>
            <a:pathLst>
              <a:path w="345" h="345">
                <a:moveTo>
                  <a:pt x="48" y="345"/>
                </a:moveTo>
                <a:lnTo>
                  <a:pt x="48" y="345"/>
                </a:lnTo>
                <a:lnTo>
                  <a:pt x="38" y="345"/>
                </a:lnTo>
                <a:lnTo>
                  <a:pt x="30" y="341"/>
                </a:lnTo>
                <a:lnTo>
                  <a:pt x="22" y="337"/>
                </a:lnTo>
                <a:lnTo>
                  <a:pt x="14" y="331"/>
                </a:lnTo>
                <a:lnTo>
                  <a:pt x="8" y="325"/>
                </a:lnTo>
                <a:lnTo>
                  <a:pt x="4" y="315"/>
                </a:lnTo>
                <a:lnTo>
                  <a:pt x="2" y="307"/>
                </a:lnTo>
                <a:lnTo>
                  <a:pt x="0" y="297"/>
                </a:lnTo>
                <a:lnTo>
                  <a:pt x="0" y="48"/>
                </a:lnTo>
                <a:lnTo>
                  <a:pt x="0" y="48"/>
                </a:lnTo>
                <a:lnTo>
                  <a:pt x="2" y="40"/>
                </a:lnTo>
                <a:lnTo>
                  <a:pt x="4" y="30"/>
                </a:lnTo>
                <a:lnTo>
                  <a:pt x="8" y="22"/>
                </a:lnTo>
                <a:lnTo>
                  <a:pt x="14" y="16"/>
                </a:lnTo>
                <a:lnTo>
                  <a:pt x="22" y="10"/>
                </a:lnTo>
                <a:lnTo>
                  <a:pt x="30" y="4"/>
                </a:lnTo>
                <a:lnTo>
                  <a:pt x="38" y="2"/>
                </a:lnTo>
                <a:lnTo>
                  <a:pt x="48" y="0"/>
                </a:lnTo>
                <a:lnTo>
                  <a:pt x="297" y="0"/>
                </a:lnTo>
                <a:lnTo>
                  <a:pt x="297" y="0"/>
                </a:lnTo>
                <a:lnTo>
                  <a:pt x="307" y="2"/>
                </a:lnTo>
                <a:lnTo>
                  <a:pt x="315" y="4"/>
                </a:lnTo>
                <a:lnTo>
                  <a:pt x="323" y="10"/>
                </a:lnTo>
                <a:lnTo>
                  <a:pt x="331" y="16"/>
                </a:lnTo>
                <a:lnTo>
                  <a:pt x="337" y="22"/>
                </a:lnTo>
                <a:lnTo>
                  <a:pt x="341" y="30"/>
                </a:lnTo>
                <a:lnTo>
                  <a:pt x="343" y="40"/>
                </a:lnTo>
                <a:lnTo>
                  <a:pt x="345" y="48"/>
                </a:lnTo>
                <a:lnTo>
                  <a:pt x="345" y="297"/>
                </a:lnTo>
                <a:lnTo>
                  <a:pt x="345" y="297"/>
                </a:lnTo>
                <a:lnTo>
                  <a:pt x="343" y="307"/>
                </a:lnTo>
                <a:lnTo>
                  <a:pt x="341" y="315"/>
                </a:lnTo>
                <a:lnTo>
                  <a:pt x="337" y="325"/>
                </a:lnTo>
                <a:lnTo>
                  <a:pt x="331" y="331"/>
                </a:lnTo>
                <a:lnTo>
                  <a:pt x="323" y="337"/>
                </a:lnTo>
                <a:lnTo>
                  <a:pt x="315" y="341"/>
                </a:lnTo>
                <a:lnTo>
                  <a:pt x="307" y="345"/>
                </a:lnTo>
                <a:lnTo>
                  <a:pt x="297" y="345"/>
                </a:lnTo>
                <a:lnTo>
                  <a:pt x="48" y="345"/>
                </a:lnTo>
              </a:path>
            </a:pathLst>
          </a:custGeom>
          <a:noFill/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ko-KR" altLang="en-US" dirty="0"/>
          </a:p>
        </p:txBody>
      </p:sp>
      <p:sp>
        <p:nvSpPr>
          <p:cNvPr id="3080" name="Freeform 8"/>
          <p:cNvSpPr>
            <a:spLocks/>
          </p:cNvSpPr>
          <p:nvPr userDrawn="1"/>
        </p:nvSpPr>
        <p:spPr bwMode="auto">
          <a:xfrm>
            <a:off x="6218238" y="3743325"/>
            <a:ext cx="2911475" cy="3114675"/>
          </a:xfrm>
          <a:custGeom>
            <a:avLst/>
            <a:gdLst/>
            <a:ahLst/>
            <a:cxnLst>
              <a:cxn ang="0">
                <a:pos x="299" y="0"/>
              </a:cxn>
              <a:cxn ang="0">
                <a:pos x="237" y="20"/>
              </a:cxn>
              <a:cxn ang="0">
                <a:pos x="189" y="60"/>
              </a:cxn>
              <a:cxn ang="0">
                <a:pos x="159" y="114"/>
              </a:cxn>
              <a:cxn ang="0">
                <a:pos x="151" y="828"/>
              </a:cxn>
              <a:cxn ang="0">
                <a:pos x="159" y="876"/>
              </a:cxn>
              <a:cxn ang="0">
                <a:pos x="189" y="931"/>
              </a:cxn>
              <a:cxn ang="0">
                <a:pos x="237" y="969"/>
              </a:cxn>
              <a:cxn ang="0">
                <a:pos x="299" y="989"/>
              </a:cxn>
              <a:cxn ang="0">
                <a:pos x="993" y="989"/>
              </a:cxn>
              <a:cxn ang="0">
                <a:pos x="1046" y="997"/>
              </a:cxn>
              <a:cxn ang="0">
                <a:pos x="1106" y="1039"/>
              </a:cxn>
              <a:cxn ang="0">
                <a:pos x="1126" y="1388"/>
              </a:cxn>
              <a:cxn ang="0">
                <a:pos x="1116" y="1422"/>
              </a:cxn>
              <a:cxn ang="0">
                <a:pos x="1074" y="1452"/>
              </a:cxn>
              <a:cxn ang="0">
                <a:pos x="1040" y="1456"/>
              </a:cxn>
              <a:cxn ang="0">
                <a:pos x="514" y="1456"/>
              </a:cxn>
              <a:cxn ang="0">
                <a:pos x="466" y="1454"/>
              </a:cxn>
              <a:cxn ang="0">
                <a:pos x="416" y="1420"/>
              </a:cxn>
              <a:cxn ang="0">
                <a:pos x="400" y="1179"/>
              </a:cxn>
              <a:cxn ang="0">
                <a:pos x="381" y="1133"/>
              </a:cxn>
              <a:cxn ang="0">
                <a:pos x="335" y="1113"/>
              </a:cxn>
              <a:cxn ang="0">
                <a:pos x="40" y="1119"/>
              </a:cxn>
              <a:cxn ang="0">
                <a:pos x="6" y="1155"/>
              </a:cxn>
              <a:cxn ang="0">
                <a:pos x="0" y="1448"/>
              </a:cxn>
              <a:cxn ang="0">
                <a:pos x="20" y="1494"/>
              </a:cxn>
              <a:cxn ang="0">
                <a:pos x="66" y="1513"/>
              </a:cxn>
              <a:cxn ang="0">
                <a:pos x="339" y="1519"/>
              </a:cxn>
              <a:cxn ang="0">
                <a:pos x="375" y="1551"/>
              </a:cxn>
              <a:cxn ang="0">
                <a:pos x="385" y="1585"/>
              </a:cxn>
              <a:cxn ang="0">
                <a:pos x="1170" y="1585"/>
              </a:cxn>
              <a:cxn ang="0">
                <a:pos x="1172" y="1529"/>
              </a:cxn>
              <a:cxn ang="0">
                <a:pos x="1202" y="1488"/>
              </a:cxn>
              <a:cxn ang="0">
                <a:pos x="1545" y="1478"/>
              </a:cxn>
              <a:cxn ang="0">
                <a:pos x="1607" y="1501"/>
              </a:cxn>
              <a:cxn ang="0">
                <a:pos x="1637" y="1571"/>
              </a:cxn>
              <a:cxn ang="0">
                <a:pos x="1764" y="1456"/>
              </a:cxn>
              <a:cxn ang="0">
                <a:pos x="1708" y="1446"/>
              </a:cxn>
              <a:cxn ang="0">
                <a:pos x="1675" y="1388"/>
              </a:cxn>
              <a:cxn ang="0">
                <a:pos x="1675" y="1023"/>
              </a:cxn>
              <a:cxn ang="0">
                <a:pos x="1700" y="985"/>
              </a:cxn>
              <a:cxn ang="0">
                <a:pos x="1744" y="969"/>
              </a:cxn>
              <a:cxn ang="0">
                <a:pos x="1744" y="551"/>
              </a:cxn>
              <a:cxn ang="0">
                <a:pos x="1694" y="571"/>
              </a:cxn>
              <a:cxn ang="0">
                <a:pos x="1675" y="618"/>
              </a:cxn>
              <a:cxn ang="0">
                <a:pos x="1661" y="907"/>
              </a:cxn>
              <a:cxn ang="0">
                <a:pos x="1597" y="931"/>
              </a:cxn>
              <a:cxn ang="0">
                <a:pos x="1228" y="931"/>
              </a:cxn>
              <a:cxn ang="0">
                <a:pos x="1174" y="901"/>
              </a:cxn>
              <a:cxn ang="0">
                <a:pos x="1140" y="844"/>
              </a:cxn>
              <a:cxn ang="0">
                <a:pos x="1142" y="164"/>
              </a:cxn>
              <a:cxn ang="0">
                <a:pos x="1128" y="100"/>
              </a:cxn>
              <a:cxn ang="0">
                <a:pos x="1094" y="48"/>
              </a:cxn>
              <a:cxn ang="0">
                <a:pos x="1042" y="12"/>
              </a:cxn>
              <a:cxn ang="0">
                <a:pos x="979" y="0"/>
              </a:cxn>
            </a:cxnLst>
            <a:rect l="0" t="0" r="r" b="b"/>
            <a:pathLst>
              <a:path w="1834" h="1962">
                <a:moveTo>
                  <a:pt x="979" y="0"/>
                </a:moveTo>
                <a:lnTo>
                  <a:pt x="315" y="0"/>
                </a:lnTo>
                <a:lnTo>
                  <a:pt x="315" y="0"/>
                </a:lnTo>
                <a:lnTo>
                  <a:pt x="299" y="0"/>
                </a:lnTo>
                <a:lnTo>
                  <a:pt x="281" y="4"/>
                </a:lnTo>
                <a:lnTo>
                  <a:pt x="267" y="8"/>
                </a:lnTo>
                <a:lnTo>
                  <a:pt x="251" y="12"/>
                </a:lnTo>
                <a:lnTo>
                  <a:pt x="237" y="20"/>
                </a:lnTo>
                <a:lnTo>
                  <a:pt x="223" y="28"/>
                </a:lnTo>
                <a:lnTo>
                  <a:pt x="211" y="38"/>
                </a:lnTo>
                <a:lnTo>
                  <a:pt x="199" y="48"/>
                </a:lnTo>
                <a:lnTo>
                  <a:pt x="189" y="60"/>
                </a:lnTo>
                <a:lnTo>
                  <a:pt x="179" y="72"/>
                </a:lnTo>
                <a:lnTo>
                  <a:pt x="171" y="86"/>
                </a:lnTo>
                <a:lnTo>
                  <a:pt x="165" y="100"/>
                </a:lnTo>
                <a:lnTo>
                  <a:pt x="159" y="114"/>
                </a:lnTo>
                <a:lnTo>
                  <a:pt x="155" y="130"/>
                </a:lnTo>
                <a:lnTo>
                  <a:pt x="153" y="146"/>
                </a:lnTo>
                <a:lnTo>
                  <a:pt x="151" y="164"/>
                </a:lnTo>
                <a:lnTo>
                  <a:pt x="151" y="828"/>
                </a:lnTo>
                <a:lnTo>
                  <a:pt x="151" y="828"/>
                </a:lnTo>
                <a:lnTo>
                  <a:pt x="153" y="844"/>
                </a:lnTo>
                <a:lnTo>
                  <a:pt x="155" y="860"/>
                </a:lnTo>
                <a:lnTo>
                  <a:pt x="159" y="876"/>
                </a:lnTo>
                <a:lnTo>
                  <a:pt x="165" y="889"/>
                </a:lnTo>
                <a:lnTo>
                  <a:pt x="171" y="905"/>
                </a:lnTo>
                <a:lnTo>
                  <a:pt x="179" y="917"/>
                </a:lnTo>
                <a:lnTo>
                  <a:pt x="189" y="931"/>
                </a:lnTo>
                <a:lnTo>
                  <a:pt x="199" y="941"/>
                </a:lnTo>
                <a:lnTo>
                  <a:pt x="211" y="953"/>
                </a:lnTo>
                <a:lnTo>
                  <a:pt x="223" y="961"/>
                </a:lnTo>
                <a:lnTo>
                  <a:pt x="237" y="969"/>
                </a:lnTo>
                <a:lnTo>
                  <a:pt x="251" y="977"/>
                </a:lnTo>
                <a:lnTo>
                  <a:pt x="267" y="983"/>
                </a:lnTo>
                <a:lnTo>
                  <a:pt x="281" y="987"/>
                </a:lnTo>
                <a:lnTo>
                  <a:pt x="299" y="989"/>
                </a:lnTo>
                <a:lnTo>
                  <a:pt x="315" y="989"/>
                </a:lnTo>
                <a:lnTo>
                  <a:pt x="979" y="989"/>
                </a:lnTo>
                <a:lnTo>
                  <a:pt x="979" y="989"/>
                </a:lnTo>
                <a:lnTo>
                  <a:pt x="993" y="989"/>
                </a:lnTo>
                <a:lnTo>
                  <a:pt x="1009" y="987"/>
                </a:lnTo>
                <a:lnTo>
                  <a:pt x="1009" y="987"/>
                </a:lnTo>
                <a:lnTo>
                  <a:pt x="1029" y="991"/>
                </a:lnTo>
                <a:lnTo>
                  <a:pt x="1046" y="997"/>
                </a:lnTo>
                <a:lnTo>
                  <a:pt x="1064" y="1005"/>
                </a:lnTo>
                <a:lnTo>
                  <a:pt x="1080" y="1015"/>
                </a:lnTo>
                <a:lnTo>
                  <a:pt x="1094" y="1027"/>
                </a:lnTo>
                <a:lnTo>
                  <a:pt x="1106" y="1039"/>
                </a:lnTo>
                <a:lnTo>
                  <a:pt x="1118" y="1053"/>
                </a:lnTo>
                <a:lnTo>
                  <a:pt x="1126" y="1067"/>
                </a:lnTo>
                <a:lnTo>
                  <a:pt x="1126" y="1388"/>
                </a:lnTo>
                <a:lnTo>
                  <a:pt x="1126" y="1388"/>
                </a:lnTo>
                <a:lnTo>
                  <a:pt x="1128" y="1396"/>
                </a:lnTo>
                <a:lnTo>
                  <a:pt x="1128" y="1396"/>
                </a:lnTo>
                <a:lnTo>
                  <a:pt x="1124" y="1410"/>
                </a:lnTo>
                <a:lnTo>
                  <a:pt x="1116" y="1422"/>
                </a:lnTo>
                <a:lnTo>
                  <a:pt x="1108" y="1432"/>
                </a:lnTo>
                <a:lnTo>
                  <a:pt x="1098" y="1440"/>
                </a:lnTo>
                <a:lnTo>
                  <a:pt x="1088" y="1448"/>
                </a:lnTo>
                <a:lnTo>
                  <a:pt x="1074" y="1452"/>
                </a:lnTo>
                <a:lnTo>
                  <a:pt x="1060" y="1456"/>
                </a:lnTo>
                <a:lnTo>
                  <a:pt x="1046" y="1456"/>
                </a:lnTo>
                <a:lnTo>
                  <a:pt x="1046" y="1456"/>
                </a:lnTo>
                <a:lnTo>
                  <a:pt x="1040" y="1456"/>
                </a:lnTo>
                <a:lnTo>
                  <a:pt x="1040" y="1456"/>
                </a:lnTo>
                <a:lnTo>
                  <a:pt x="1040" y="1456"/>
                </a:lnTo>
                <a:lnTo>
                  <a:pt x="514" y="1456"/>
                </a:lnTo>
                <a:lnTo>
                  <a:pt x="514" y="1456"/>
                </a:lnTo>
                <a:lnTo>
                  <a:pt x="496" y="1458"/>
                </a:lnTo>
                <a:lnTo>
                  <a:pt x="496" y="1458"/>
                </a:lnTo>
                <a:lnTo>
                  <a:pt x="482" y="1456"/>
                </a:lnTo>
                <a:lnTo>
                  <a:pt x="466" y="1454"/>
                </a:lnTo>
                <a:lnTo>
                  <a:pt x="452" y="1450"/>
                </a:lnTo>
                <a:lnTo>
                  <a:pt x="440" y="1442"/>
                </a:lnTo>
                <a:lnTo>
                  <a:pt x="428" y="1432"/>
                </a:lnTo>
                <a:lnTo>
                  <a:pt x="416" y="1420"/>
                </a:lnTo>
                <a:lnTo>
                  <a:pt x="406" y="1402"/>
                </a:lnTo>
                <a:lnTo>
                  <a:pt x="400" y="1380"/>
                </a:lnTo>
                <a:lnTo>
                  <a:pt x="400" y="1179"/>
                </a:lnTo>
                <a:lnTo>
                  <a:pt x="400" y="1179"/>
                </a:lnTo>
                <a:lnTo>
                  <a:pt x="399" y="1167"/>
                </a:lnTo>
                <a:lnTo>
                  <a:pt x="395" y="1155"/>
                </a:lnTo>
                <a:lnTo>
                  <a:pt x="389" y="1143"/>
                </a:lnTo>
                <a:lnTo>
                  <a:pt x="381" y="1133"/>
                </a:lnTo>
                <a:lnTo>
                  <a:pt x="371" y="1125"/>
                </a:lnTo>
                <a:lnTo>
                  <a:pt x="361" y="1119"/>
                </a:lnTo>
                <a:lnTo>
                  <a:pt x="347" y="1115"/>
                </a:lnTo>
                <a:lnTo>
                  <a:pt x="335" y="1113"/>
                </a:lnTo>
                <a:lnTo>
                  <a:pt x="66" y="1113"/>
                </a:lnTo>
                <a:lnTo>
                  <a:pt x="66" y="1113"/>
                </a:lnTo>
                <a:lnTo>
                  <a:pt x="52" y="1115"/>
                </a:lnTo>
                <a:lnTo>
                  <a:pt x="40" y="1119"/>
                </a:lnTo>
                <a:lnTo>
                  <a:pt x="30" y="1125"/>
                </a:lnTo>
                <a:lnTo>
                  <a:pt x="20" y="1133"/>
                </a:lnTo>
                <a:lnTo>
                  <a:pt x="12" y="1143"/>
                </a:lnTo>
                <a:lnTo>
                  <a:pt x="6" y="1155"/>
                </a:lnTo>
                <a:lnTo>
                  <a:pt x="2" y="1167"/>
                </a:lnTo>
                <a:lnTo>
                  <a:pt x="0" y="1179"/>
                </a:lnTo>
                <a:lnTo>
                  <a:pt x="0" y="1448"/>
                </a:lnTo>
                <a:lnTo>
                  <a:pt x="0" y="1448"/>
                </a:lnTo>
                <a:lnTo>
                  <a:pt x="2" y="1462"/>
                </a:lnTo>
                <a:lnTo>
                  <a:pt x="6" y="1474"/>
                </a:lnTo>
                <a:lnTo>
                  <a:pt x="12" y="1486"/>
                </a:lnTo>
                <a:lnTo>
                  <a:pt x="20" y="1494"/>
                </a:lnTo>
                <a:lnTo>
                  <a:pt x="30" y="1503"/>
                </a:lnTo>
                <a:lnTo>
                  <a:pt x="40" y="1509"/>
                </a:lnTo>
                <a:lnTo>
                  <a:pt x="52" y="1511"/>
                </a:lnTo>
                <a:lnTo>
                  <a:pt x="66" y="1513"/>
                </a:lnTo>
                <a:lnTo>
                  <a:pt x="317" y="1513"/>
                </a:lnTo>
                <a:lnTo>
                  <a:pt x="317" y="1513"/>
                </a:lnTo>
                <a:lnTo>
                  <a:pt x="329" y="1515"/>
                </a:lnTo>
                <a:lnTo>
                  <a:pt x="339" y="1519"/>
                </a:lnTo>
                <a:lnTo>
                  <a:pt x="351" y="1525"/>
                </a:lnTo>
                <a:lnTo>
                  <a:pt x="359" y="1531"/>
                </a:lnTo>
                <a:lnTo>
                  <a:pt x="369" y="1539"/>
                </a:lnTo>
                <a:lnTo>
                  <a:pt x="375" y="1551"/>
                </a:lnTo>
                <a:lnTo>
                  <a:pt x="381" y="1563"/>
                </a:lnTo>
                <a:lnTo>
                  <a:pt x="385" y="1579"/>
                </a:lnTo>
                <a:lnTo>
                  <a:pt x="385" y="1579"/>
                </a:lnTo>
                <a:lnTo>
                  <a:pt x="385" y="1585"/>
                </a:lnTo>
                <a:lnTo>
                  <a:pt x="385" y="1962"/>
                </a:lnTo>
                <a:lnTo>
                  <a:pt x="1170" y="1962"/>
                </a:lnTo>
                <a:lnTo>
                  <a:pt x="1170" y="1585"/>
                </a:lnTo>
                <a:lnTo>
                  <a:pt x="1170" y="1585"/>
                </a:lnTo>
                <a:lnTo>
                  <a:pt x="1168" y="1563"/>
                </a:lnTo>
                <a:lnTo>
                  <a:pt x="1168" y="1563"/>
                </a:lnTo>
                <a:lnTo>
                  <a:pt x="1170" y="1545"/>
                </a:lnTo>
                <a:lnTo>
                  <a:pt x="1172" y="1529"/>
                </a:lnTo>
                <a:lnTo>
                  <a:pt x="1178" y="1515"/>
                </a:lnTo>
                <a:lnTo>
                  <a:pt x="1184" y="1503"/>
                </a:lnTo>
                <a:lnTo>
                  <a:pt x="1192" y="1494"/>
                </a:lnTo>
                <a:lnTo>
                  <a:pt x="1202" y="1488"/>
                </a:lnTo>
                <a:lnTo>
                  <a:pt x="1212" y="1482"/>
                </a:lnTo>
                <a:lnTo>
                  <a:pt x="1224" y="1478"/>
                </a:lnTo>
                <a:lnTo>
                  <a:pt x="1545" y="1478"/>
                </a:lnTo>
                <a:lnTo>
                  <a:pt x="1545" y="1478"/>
                </a:lnTo>
                <a:lnTo>
                  <a:pt x="1563" y="1480"/>
                </a:lnTo>
                <a:lnTo>
                  <a:pt x="1579" y="1486"/>
                </a:lnTo>
                <a:lnTo>
                  <a:pt x="1595" y="1492"/>
                </a:lnTo>
                <a:lnTo>
                  <a:pt x="1607" y="1501"/>
                </a:lnTo>
                <a:lnTo>
                  <a:pt x="1617" y="1513"/>
                </a:lnTo>
                <a:lnTo>
                  <a:pt x="1627" y="1529"/>
                </a:lnTo>
                <a:lnTo>
                  <a:pt x="1633" y="1549"/>
                </a:lnTo>
                <a:lnTo>
                  <a:pt x="1637" y="1571"/>
                </a:lnTo>
                <a:lnTo>
                  <a:pt x="1637" y="1962"/>
                </a:lnTo>
                <a:lnTo>
                  <a:pt x="1834" y="1962"/>
                </a:lnTo>
                <a:lnTo>
                  <a:pt x="1834" y="1456"/>
                </a:lnTo>
                <a:lnTo>
                  <a:pt x="1764" y="1456"/>
                </a:lnTo>
                <a:lnTo>
                  <a:pt x="1764" y="1456"/>
                </a:lnTo>
                <a:lnTo>
                  <a:pt x="1742" y="1454"/>
                </a:lnTo>
                <a:lnTo>
                  <a:pt x="1724" y="1452"/>
                </a:lnTo>
                <a:lnTo>
                  <a:pt x="1708" y="1446"/>
                </a:lnTo>
                <a:lnTo>
                  <a:pt x="1696" y="1436"/>
                </a:lnTo>
                <a:lnTo>
                  <a:pt x="1686" y="1424"/>
                </a:lnTo>
                <a:lnTo>
                  <a:pt x="1678" y="1408"/>
                </a:lnTo>
                <a:lnTo>
                  <a:pt x="1675" y="1388"/>
                </a:lnTo>
                <a:lnTo>
                  <a:pt x="1675" y="1364"/>
                </a:lnTo>
                <a:lnTo>
                  <a:pt x="1675" y="1364"/>
                </a:lnTo>
                <a:lnTo>
                  <a:pt x="1675" y="1023"/>
                </a:lnTo>
                <a:lnTo>
                  <a:pt x="1675" y="1023"/>
                </a:lnTo>
                <a:lnTo>
                  <a:pt x="1678" y="1011"/>
                </a:lnTo>
                <a:lnTo>
                  <a:pt x="1684" y="1001"/>
                </a:lnTo>
                <a:lnTo>
                  <a:pt x="1692" y="991"/>
                </a:lnTo>
                <a:lnTo>
                  <a:pt x="1700" y="985"/>
                </a:lnTo>
                <a:lnTo>
                  <a:pt x="1710" y="979"/>
                </a:lnTo>
                <a:lnTo>
                  <a:pt x="1720" y="975"/>
                </a:lnTo>
                <a:lnTo>
                  <a:pt x="1742" y="969"/>
                </a:lnTo>
                <a:lnTo>
                  <a:pt x="1744" y="969"/>
                </a:lnTo>
                <a:lnTo>
                  <a:pt x="1834" y="969"/>
                </a:lnTo>
                <a:lnTo>
                  <a:pt x="1834" y="551"/>
                </a:lnTo>
                <a:lnTo>
                  <a:pt x="1744" y="551"/>
                </a:lnTo>
                <a:lnTo>
                  <a:pt x="1744" y="551"/>
                </a:lnTo>
                <a:lnTo>
                  <a:pt x="1730" y="551"/>
                </a:lnTo>
                <a:lnTo>
                  <a:pt x="1716" y="555"/>
                </a:lnTo>
                <a:lnTo>
                  <a:pt x="1704" y="563"/>
                </a:lnTo>
                <a:lnTo>
                  <a:pt x="1694" y="571"/>
                </a:lnTo>
                <a:lnTo>
                  <a:pt x="1686" y="580"/>
                </a:lnTo>
                <a:lnTo>
                  <a:pt x="1680" y="592"/>
                </a:lnTo>
                <a:lnTo>
                  <a:pt x="1676" y="604"/>
                </a:lnTo>
                <a:lnTo>
                  <a:pt x="1675" y="618"/>
                </a:lnTo>
                <a:lnTo>
                  <a:pt x="1675" y="891"/>
                </a:lnTo>
                <a:lnTo>
                  <a:pt x="1675" y="891"/>
                </a:lnTo>
                <a:lnTo>
                  <a:pt x="1669" y="899"/>
                </a:lnTo>
                <a:lnTo>
                  <a:pt x="1661" y="907"/>
                </a:lnTo>
                <a:lnTo>
                  <a:pt x="1651" y="915"/>
                </a:lnTo>
                <a:lnTo>
                  <a:pt x="1641" y="921"/>
                </a:lnTo>
                <a:lnTo>
                  <a:pt x="1619" y="927"/>
                </a:lnTo>
                <a:lnTo>
                  <a:pt x="1597" y="931"/>
                </a:lnTo>
                <a:lnTo>
                  <a:pt x="1597" y="931"/>
                </a:lnTo>
                <a:lnTo>
                  <a:pt x="1585" y="931"/>
                </a:lnTo>
                <a:lnTo>
                  <a:pt x="1228" y="931"/>
                </a:lnTo>
                <a:lnTo>
                  <a:pt x="1228" y="931"/>
                </a:lnTo>
                <a:lnTo>
                  <a:pt x="1214" y="925"/>
                </a:lnTo>
                <a:lnTo>
                  <a:pt x="1202" y="919"/>
                </a:lnTo>
                <a:lnTo>
                  <a:pt x="1188" y="911"/>
                </a:lnTo>
                <a:lnTo>
                  <a:pt x="1174" y="901"/>
                </a:lnTo>
                <a:lnTo>
                  <a:pt x="1164" y="889"/>
                </a:lnTo>
                <a:lnTo>
                  <a:pt x="1154" y="878"/>
                </a:lnTo>
                <a:lnTo>
                  <a:pt x="1146" y="862"/>
                </a:lnTo>
                <a:lnTo>
                  <a:pt x="1140" y="844"/>
                </a:lnTo>
                <a:lnTo>
                  <a:pt x="1140" y="844"/>
                </a:lnTo>
                <a:lnTo>
                  <a:pt x="1142" y="828"/>
                </a:lnTo>
                <a:lnTo>
                  <a:pt x="1142" y="164"/>
                </a:lnTo>
                <a:lnTo>
                  <a:pt x="1142" y="164"/>
                </a:lnTo>
                <a:lnTo>
                  <a:pt x="1140" y="146"/>
                </a:lnTo>
                <a:lnTo>
                  <a:pt x="1138" y="130"/>
                </a:lnTo>
                <a:lnTo>
                  <a:pt x="1134" y="114"/>
                </a:lnTo>
                <a:lnTo>
                  <a:pt x="1128" y="100"/>
                </a:lnTo>
                <a:lnTo>
                  <a:pt x="1122" y="86"/>
                </a:lnTo>
                <a:lnTo>
                  <a:pt x="1114" y="72"/>
                </a:lnTo>
                <a:lnTo>
                  <a:pt x="1104" y="60"/>
                </a:lnTo>
                <a:lnTo>
                  <a:pt x="1094" y="48"/>
                </a:lnTo>
                <a:lnTo>
                  <a:pt x="1082" y="38"/>
                </a:lnTo>
                <a:lnTo>
                  <a:pt x="1070" y="28"/>
                </a:lnTo>
                <a:lnTo>
                  <a:pt x="1056" y="20"/>
                </a:lnTo>
                <a:lnTo>
                  <a:pt x="1042" y="12"/>
                </a:lnTo>
                <a:lnTo>
                  <a:pt x="1027" y="8"/>
                </a:lnTo>
                <a:lnTo>
                  <a:pt x="1011" y="4"/>
                </a:lnTo>
                <a:lnTo>
                  <a:pt x="995" y="0"/>
                </a:lnTo>
                <a:lnTo>
                  <a:pt x="979" y="0"/>
                </a:lnTo>
              </a:path>
            </a:pathLst>
          </a:custGeom>
          <a:noFill/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ko-KR" altLang="en-US" dirty="0"/>
          </a:p>
        </p:txBody>
      </p:sp>
      <p:grpSp>
        <p:nvGrpSpPr>
          <p:cNvPr id="11" name="그룹 10"/>
          <p:cNvGrpSpPr/>
          <p:nvPr userDrawn="1"/>
        </p:nvGrpSpPr>
        <p:grpSpPr>
          <a:xfrm>
            <a:off x="7875" y="0"/>
            <a:ext cx="1260475" cy="720725"/>
            <a:chOff x="3941763" y="3068638"/>
            <a:chExt cx="1260475" cy="720725"/>
          </a:xfrm>
        </p:grpSpPr>
        <p:sp>
          <p:nvSpPr>
            <p:cNvPr id="12" name="Freeform 5"/>
            <p:cNvSpPr>
              <a:spLocks/>
            </p:cNvSpPr>
            <p:nvPr userDrawn="1"/>
          </p:nvSpPr>
          <p:spPr bwMode="auto">
            <a:xfrm>
              <a:off x="3941763" y="3427413"/>
              <a:ext cx="1149350" cy="180975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114"/>
                </a:cxn>
                <a:cxn ang="0">
                  <a:pos x="0" y="114"/>
                </a:cxn>
                <a:cxn ang="0">
                  <a:pos x="676" y="114"/>
                </a:cxn>
                <a:cxn ang="0">
                  <a:pos x="724" y="58"/>
                </a:cxn>
                <a:cxn ang="0">
                  <a:pos x="676" y="0"/>
                </a:cxn>
                <a:cxn ang="0">
                  <a:pos x="630" y="0"/>
                </a:cxn>
                <a:cxn ang="0">
                  <a:pos x="630" y="0"/>
                </a:cxn>
                <a:cxn ang="0">
                  <a:pos x="630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 w="724" h="114">
                  <a:moveTo>
                    <a:pt x="0" y="0"/>
                  </a:moveTo>
                  <a:lnTo>
                    <a:pt x="0" y="114"/>
                  </a:lnTo>
                  <a:lnTo>
                    <a:pt x="0" y="114"/>
                  </a:lnTo>
                  <a:lnTo>
                    <a:pt x="676" y="114"/>
                  </a:lnTo>
                  <a:lnTo>
                    <a:pt x="724" y="58"/>
                  </a:lnTo>
                  <a:lnTo>
                    <a:pt x="676" y="0"/>
                  </a:lnTo>
                  <a:lnTo>
                    <a:pt x="630" y="0"/>
                  </a:lnTo>
                  <a:lnTo>
                    <a:pt x="630" y="0"/>
                  </a:lnTo>
                  <a:lnTo>
                    <a:pt x="630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3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5" name="Freeform 6"/>
            <p:cNvSpPr>
              <a:spLocks/>
            </p:cNvSpPr>
            <p:nvPr userDrawn="1"/>
          </p:nvSpPr>
          <p:spPr bwMode="auto">
            <a:xfrm>
              <a:off x="3941763" y="3068638"/>
              <a:ext cx="1260475" cy="180975"/>
            </a:xfrm>
            <a:custGeom>
              <a:avLst/>
              <a:gdLst/>
              <a:ahLst/>
              <a:cxnLst>
                <a:cxn ang="0">
                  <a:pos x="794" y="56"/>
                </a:cxn>
                <a:cxn ang="0">
                  <a:pos x="746" y="0"/>
                </a:cxn>
                <a:cxn ang="0">
                  <a:pos x="0" y="0"/>
                </a:cxn>
                <a:cxn ang="0">
                  <a:pos x="0" y="114"/>
                </a:cxn>
                <a:cxn ang="0">
                  <a:pos x="0" y="114"/>
                </a:cxn>
                <a:cxn ang="0">
                  <a:pos x="630" y="114"/>
                </a:cxn>
                <a:cxn ang="0">
                  <a:pos x="630" y="114"/>
                </a:cxn>
                <a:cxn ang="0">
                  <a:pos x="746" y="114"/>
                </a:cxn>
                <a:cxn ang="0">
                  <a:pos x="794" y="56"/>
                </a:cxn>
              </a:cxnLst>
              <a:rect l="0" t="0" r="r" b="b"/>
              <a:pathLst>
                <a:path w="794" h="114">
                  <a:moveTo>
                    <a:pt x="794" y="56"/>
                  </a:moveTo>
                  <a:lnTo>
                    <a:pt x="746" y="0"/>
                  </a:lnTo>
                  <a:lnTo>
                    <a:pt x="0" y="0"/>
                  </a:lnTo>
                  <a:lnTo>
                    <a:pt x="0" y="114"/>
                  </a:lnTo>
                  <a:lnTo>
                    <a:pt x="0" y="114"/>
                  </a:lnTo>
                  <a:lnTo>
                    <a:pt x="630" y="114"/>
                  </a:lnTo>
                  <a:lnTo>
                    <a:pt x="630" y="114"/>
                  </a:lnTo>
                  <a:lnTo>
                    <a:pt x="746" y="114"/>
                  </a:lnTo>
                  <a:lnTo>
                    <a:pt x="794" y="56"/>
                  </a:lnTo>
                  <a:close/>
                </a:path>
              </a:pathLst>
            </a:custGeom>
            <a:solidFill>
              <a:schemeClr val="accent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6" name="Freeform 7"/>
            <p:cNvSpPr>
              <a:spLocks/>
            </p:cNvSpPr>
            <p:nvPr userDrawn="1"/>
          </p:nvSpPr>
          <p:spPr bwMode="auto">
            <a:xfrm>
              <a:off x="3941763" y="3249613"/>
              <a:ext cx="1073150" cy="177800"/>
            </a:xfrm>
            <a:custGeom>
              <a:avLst/>
              <a:gdLst/>
              <a:ahLst/>
              <a:cxnLst>
                <a:cxn ang="0">
                  <a:pos x="0" y="112"/>
                </a:cxn>
                <a:cxn ang="0">
                  <a:pos x="630" y="112"/>
                </a:cxn>
                <a:cxn ang="0">
                  <a:pos x="676" y="56"/>
                </a:cxn>
                <a:cxn ang="0">
                  <a:pos x="630" y="0"/>
                </a:cxn>
                <a:cxn ang="0">
                  <a:pos x="630" y="0"/>
                </a:cxn>
                <a:cxn ang="0">
                  <a:pos x="0" y="0"/>
                </a:cxn>
                <a:cxn ang="0">
                  <a:pos x="0" y="112"/>
                </a:cxn>
              </a:cxnLst>
              <a:rect l="0" t="0" r="r" b="b"/>
              <a:pathLst>
                <a:path w="676" h="112">
                  <a:moveTo>
                    <a:pt x="0" y="112"/>
                  </a:moveTo>
                  <a:lnTo>
                    <a:pt x="630" y="112"/>
                  </a:lnTo>
                  <a:lnTo>
                    <a:pt x="676" y="56"/>
                  </a:lnTo>
                  <a:lnTo>
                    <a:pt x="630" y="0"/>
                  </a:lnTo>
                  <a:lnTo>
                    <a:pt x="630" y="0"/>
                  </a:lnTo>
                  <a:lnTo>
                    <a:pt x="0" y="0"/>
                  </a:lnTo>
                  <a:lnTo>
                    <a:pt x="0" y="112"/>
                  </a:lnTo>
                  <a:close/>
                </a:path>
              </a:pathLst>
            </a:custGeom>
            <a:solidFill>
              <a:schemeClr val="accent2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7" name="Freeform 8"/>
            <p:cNvSpPr>
              <a:spLocks/>
            </p:cNvSpPr>
            <p:nvPr userDrawn="1"/>
          </p:nvSpPr>
          <p:spPr bwMode="auto">
            <a:xfrm>
              <a:off x="3941763" y="3427413"/>
              <a:ext cx="1000125" cy="1588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0"/>
                </a:cxn>
                <a:cxn ang="0">
                  <a:pos x="630" y="0"/>
                </a:cxn>
                <a:cxn ang="0">
                  <a:pos x="630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 w="630">
                  <a:moveTo>
                    <a:pt x="0" y="0"/>
                  </a:moveTo>
                  <a:lnTo>
                    <a:pt x="0" y="0"/>
                  </a:lnTo>
                  <a:lnTo>
                    <a:pt x="630" y="0"/>
                  </a:lnTo>
                  <a:lnTo>
                    <a:pt x="630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EDE0C7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8" name="Freeform 9"/>
            <p:cNvSpPr>
              <a:spLocks/>
            </p:cNvSpPr>
            <p:nvPr userDrawn="1"/>
          </p:nvSpPr>
          <p:spPr bwMode="auto">
            <a:xfrm>
              <a:off x="3941763" y="3608388"/>
              <a:ext cx="1000125" cy="180975"/>
            </a:xfrm>
            <a:custGeom>
              <a:avLst/>
              <a:gdLst/>
              <a:ahLst/>
              <a:cxnLst>
                <a:cxn ang="0">
                  <a:pos x="584" y="114"/>
                </a:cxn>
                <a:cxn ang="0">
                  <a:pos x="630" y="56"/>
                </a:cxn>
                <a:cxn ang="0">
                  <a:pos x="584" y="0"/>
                </a:cxn>
                <a:cxn ang="0">
                  <a:pos x="584" y="0"/>
                </a:cxn>
                <a:cxn ang="0">
                  <a:pos x="0" y="0"/>
                </a:cxn>
                <a:cxn ang="0">
                  <a:pos x="0" y="114"/>
                </a:cxn>
                <a:cxn ang="0">
                  <a:pos x="584" y="114"/>
                </a:cxn>
              </a:cxnLst>
              <a:rect l="0" t="0" r="r" b="b"/>
              <a:pathLst>
                <a:path w="630" h="114">
                  <a:moveTo>
                    <a:pt x="584" y="114"/>
                  </a:moveTo>
                  <a:lnTo>
                    <a:pt x="630" y="56"/>
                  </a:lnTo>
                  <a:lnTo>
                    <a:pt x="584" y="0"/>
                  </a:lnTo>
                  <a:lnTo>
                    <a:pt x="584" y="0"/>
                  </a:lnTo>
                  <a:lnTo>
                    <a:pt x="0" y="0"/>
                  </a:lnTo>
                  <a:lnTo>
                    <a:pt x="0" y="114"/>
                  </a:lnTo>
                  <a:lnTo>
                    <a:pt x="584" y="114"/>
                  </a:lnTo>
                  <a:close/>
                </a:path>
              </a:pathLst>
            </a:custGeom>
            <a:solidFill>
              <a:schemeClr val="accent4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</p:grpSp>
      <p:sp>
        <p:nvSpPr>
          <p:cNvPr id="13" name="텍스트 개체 틀 33"/>
          <p:cNvSpPr>
            <a:spLocks noGrp="1"/>
          </p:cNvSpPr>
          <p:nvPr>
            <p:ph type="body" sz="quarter" idx="17" hasCustomPrompt="1"/>
          </p:nvPr>
        </p:nvSpPr>
        <p:spPr>
          <a:xfrm>
            <a:off x="1118021" y="142830"/>
            <a:ext cx="7105279" cy="592470"/>
          </a:xfrm>
          <a:prstGeom prst="rect">
            <a:avLst/>
          </a:prstGeom>
        </p:spPr>
        <p:txBody>
          <a:bodyPr wrap="square">
            <a:spAutoFit/>
          </a:bodyPr>
          <a:lstStyle>
            <a:lvl1pPr marL="0" indent="0">
              <a:lnSpc>
                <a:spcPct val="130000"/>
              </a:lnSpc>
              <a:buNone/>
              <a:defRPr lang="ko-KR" altLang="en-US" sz="2500" b="1" kern="1200" dirty="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</a:lstStyle>
          <a:p>
            <a:pPr lvl="0"/>
            <a:r>
              <a:rPr lang="ko-KR" altLang="en-US" dirty="0"/>
              <a:t>제목을 입력하세요</a:t>
            </a:r>
          </a:p>
        </p:txBody>
      </p:sp>
      <p:sp>
        <p:nvSpPr>
          <p:cNvPr id="19" name="슬라이드 번호 개체 틀 4"/>
          <p:cNvSpPr>
            <a:spLocks noGrp="1"/>
          </p:cNvSpPr>
          <p:nvPr>
            <p:ph type="sldNum" sz="quarter" idx="12"/>
          </p:nvPr>
        </p:nvSpPr>
        <p:spPr>
          <a:xfrm>
            <a:off x="8457581" y="471447"/>
            <a:ext cx="532492" cy="246221"/>
          </a:xfrm>
        </p:spPr>
        <p:txBody>
          <a:bodyPr wrap="square">
            <a:spAutoFit/>
          </a:bodyPr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fld id="{888AB9F4-96E6-4C5F-8068-4B9C71A7656E}" type="slidenum">
              <a:rPr lang="ko-KR" altLang="en-US" smtClean="0"/>
              <a:pPr/>
              <a:t>‹#›</a:t>
            </a:fld>
            <a:endParaRPr lang="ko-KR" alt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>
          <a:xfrm>
            <a:off x="457200" y="6400413"/>
            <a:ext cx="2133600" cy="276999"/>
          </a:xfrm>
        </p:spPr>
        <p:txBody>
          <a:bodyPr>
            <a:spAutoFit/>
          </a:bodyPr>
          <a:lstStyle/>
          <a:p>
            <a:fld id="{177A1C9D-D517-4CA3-B47E-D173D5AA6AD9}" type="datetime1">
              <a:rPr lang="ko-KR" altLang="en-US" smtClean="0"/>
              <a:pPr/>
              <a:t>2019-05-02</a:t>
            </a:fld>
            <a:endParaRPr lang="ko-KR" altLang="en-US" dirty="0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>
          <a:xfrm>
            <a:off x="3124200" y="6400413"/>
            <a:ext cx="2895600" cy="276999"/>
          </a:xfrm>
        </p:spPr>
        <p:txBody>
          <a:bodyPr>
            <a:spAutoFit/>
          </a:bodyPr>
          <a:lstStyle/>
          <a:p>
            <a:endParaRPr lang="ko-KR" altLang="en-US" dirty="0"/>
          </a:p>
        </p:txBody>
      </p:sp>
      <p:sp>
        <p:nvSpPr>
          <p:cNvPr id="5" name="Rectangle 5"/>
          <p:cNvSpPr>
            <a:spLocks noChangeArrowheads="1"/>
          </p:cNvSpPr>
          <p:nvPr userDrawn="1"/>
        </p:nvSpPr>
        <p:spPr bwMode="auto">
          <a:xfrm>
            <a:off x="0" y="-1"/>
            <a:ext cx="9144000" cy="720000"/>
          </a:xfrm>
          <a:prstGeom prst="rect">
            <a:avLst/>
          </a:prstGeom>
          <a:solidFill>
            <a:schemeClr val="accent5"/>
          </a:solidFill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ko-KR" altLang="en-US" dirty="0"/>
          </a:p>
        </p:txBody>
      </p:sp>
      <p:sp>
        <p:nvSpPr>
          <p:cNvPr id="8" name="슬라이드 번호 개체 틀 4"/>
          <p:cNvSpPr>
            <a:spLocks noGrp="1"/>
          </p:cNvSpPr>
          <p:nvPr>
            <p:ph type="sldNum" sz="quarter" idx="12"/>
          </p:nvPr>
        </p:nvSpPr>
        <p:spPr>
          <a:xfrm>
            <a:off x="8457581" y="471447"/>
            <a:ext cx="532492" cy="246221"/>
          </a:xfrm>
        </p:spPr>
        <p:txBody>
          <a:bodyPr wrap="square">
            <a:spAutoFit/>
          </a:bodyPr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fld id="{888AB9F4-96E6-4C5F-8068-4B9C71A7656E}" type="slidenum">
              <a:rPr lang="ko-KR" altLang="en-US" smtClean="0"/>
              <a:pPr/>
              <a:t>‹#›</a:t>
            </a:fld>
            <a:endParaRPr lang="ko-KR" altLang="en-US" dirty="0"/>
          </a:p>
        </p:txBody>
      </p:sp>
      <p:grpSp>
        <p:nvGrpSpPr>
          <p:cNvPr id="15" name="그룹 14"/>
          <p:cNvGrpSpPr/>
          <p:nvPr userDrawn="1"/>
        </p:nvGrpSpPr>
        <p:grpSpPr>
          <a:xfrm>
            <a:off x="0" y="0"/>
            <a:ext cx="1260475" cy="720725"/>
            <a:chOff x="3941763" y="3068638"/>
            <a:chExt cx="1260475" cy="720725"/>
          </a:xfrm>
        </p:grpSpPr>
        <p:sp>
          <p:nvSpPr>
            <p:cNvPr id="4101" name="Freeform 5"/>
            <p:cNvSpPr>
              <a:spLocks/>
            </p:cNvSpPr>
            <p:nvPr userDrawn="1"/>
          </p:nvSpPr>
          <p:spPr bwMode="auto">
            <a:xfrm>
              <a:off x="3941763" y="3427413"/>
              <a:ext cx="1149350" cy="180975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114"/>
                </a:cxn>
                <a:cxn ang="0">
                  <a:pos x="0" y="114"/>
                </a:cxn>
                <a:cxn ang="0">
                  <a:pos x="676" y="114"/>
                </a:cxn>
                <a:cxn ang="0">
                  <a:pos x="724" y="58"/>
                </a:cxn>
                <a:cxn ang="0">
                  <a:pos x="676" y="0"/>
                </a:cxn>
                <a:cxn ang="0">
                  <a:pos x="630" y="0"/>
                </a:cxn>
                <a:cxn ang="0">
                  <a:pos x="630" y="0"/>
                </a:cxn>
                <a:cxn ang="0">
                  <a:pos x="630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 w="724" h="114">
                  <a:moveTo>
                    <a:pt x="0" y="0"/>
                  </a:moveTo>
                  <a:lnTo>
                    <a:pt x="0" y="114"/>
                  </a:lnTo>
                  <a:lnTo>
                    <a:pt x="0" y="114"/>
                  </a:lnTo>
                  <a:lnTo>
                    <a:pt x="676" y="114"/>
                  </a:lnTo>
                  <a:lnTo>
                    <a:pt x="724" y="58"/>
                  </a:lnTo>
                  <a:lnTo>
                    <a:pt x="676" y="0"/>
                  </a:lnTo>
                  <a:lnTo>
                    <a:pt x="630" y="0"/>
                  </a:lnTo>
                  <a:lnTo>
                    <a:pt x="630" y="0"/>
                  </a:lnTo>
                  <a:lnTo>
                    <a:pt x="630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3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4102" name="Freeform 6"/>
            <p:cNvSpPr>
              <a:spLocks/>
            </p:cNvSpPr>
            <p:nvPr userDrawn="1"/>
          </p:nvSpPr>
          <p:spPr bwMode="auto">
            <a:xfrm>
              <a:off x="3941763" y="3068638"/>
              <a:ext cx="1260475" cy="180975"/>
            </a:xfrm>
            <a:custGeom>
              <a:avLst/>
              <a:gdLst/>
              <a:ahLst/>
              <a:cxnLst>
                <a:cxn ang="0">
                  <a:pos x="794" y="56"/>
                </a:cxn>
                <a:cxn ang="0">
                  <a:pos x="746" y="0"/>
                </a:cxn>
                <a:cxn ang="0">
                  <a:pos x="0" y="0"/>
                </a:cxn>
                <a:cxn ang="0">
                  <a:pos x="0" y="114"/>
                </a:cxn>
                <a:cxn ang="0">
                  <a:pos x="0" y="114"/>
                </a:cxn>
                <a:cxn ang="0">
                  <a:pos x="630" y="114"/>
                </a:cxn>
                <a:cxn ang="0">
                  <a:pos x="630" y="114"/>
                </a:cxn>
                <a:cxn ang="0">
                  <a:pos x="746" y="114"/>
                </a:cxn>
                <a:cxn ang="0">
                  <a:pos x="794" y="56"/>
                </a:cxn>
              </a:cxnLst>
              <a:rect l="0" t="0" r="r" b="b"/>
              <a:pathLst>
                <a:path w="794" h="114">
                  <a:moveTo>
                    <a:pt x="794" y="56"/>
                  </a:moveTo>
                  <a:lnTo>
                    <a:pt x="746" y="0"/>
                  </a:lnTo>
                  <a:lnTo>
                    <a:pt x="0" y="0"/>
                  </a:lnTo>
                  <a:lnTo>
                    <a:pt x="0" y="114"/>
                  </a:lnTo>
                  <a:lnTo>
                    <a:pt x="0" y="114"/>
                  </a:lnTo>
                  <a:lnTo>
                    <a:pt x="630" y="114"/>
                  </a:lnTo>
                  <a:lnTo>
                    <a:pt x="630" y="114"/>
                  </a:lnTo>
                  <a:lnTo>
                    <a:pt x="746" y="114"/>
                  </a:lnTo>
                  <a:lnTo>
                    <a:pt x="794" y="56"/>
                  </a:lnTo>
                  <a:close/>
                </a:path>
              </a:pathLst>
            </a:custGeom>
            <a:solidFill>
              <a:schemeClr val="accent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4103" name="Freeform 7"/>
            <p:cNvSpPr>
              <a:spLocks/>
            </p:cNvSpPr>
            <p:nvPr userDrawn="1"/>
          </p:nvSpPr>
          <p:spPr bwMode="auto">
            <a:xfrm>
              <a:off x="3941763" y="3249613"/>
              <a:ext cx="1073150" cy="177800"/>
            </a:xfrm>
            <a:custGeom>
              <a:avLst/>
              <a:gdLst/>
              <a:ahLst/>
              <a:cxnLst>
                <a:cxn ang="0">
                  <a:pos x="0" y="112"/>
                </a:cxn>
                <a:cxn ang="0">
                  <a:pos x="630" y="112"/>
                </a:cxn>
                <a:cxn ang="0">
                  <a:pos x="676" y="56"/>
                </a:cxn>
                <a:cxn ang="0">
                  <a:pos x="630" y="0"/>
                </a:cxn>
                <a:cxn ang="0">
                  <a:pos x="630" y="0"/>
                </a:cxn>
                <a:cxn ang="0">
                  <a:pos x="0" y="0"/>
                </a:cxn>
                <a:cxn ang="0">
                  <a:pos x="0" y="112"/>
                </a:cxn>
              </a:cxnLst>
              <a:rect l="0" t="0" r="r" b="b"/>
              <a:pathLst>
                <a:path w="676" h="112">
                  <a:moveTo>
                    <a:pt x="0" y="112"/>
                  </a:moveTo>
                  <a:lnTo>
                    <a:pt x="630" y="112"/>
                  </a:lnTo>
                  <a:lnTo>
                    <a:pt x="676" y="56"/>
                  </a:lnTo>
                  <a:lnTo>
                    <a:pt x="630" y="0"/>
                  </a:lnTo>
                  <a:lnTo>
                    <a:pt x="630" y="0"/>
                  </a:lnTo>
                  <a:lnTo>
                    <a:pt x="0" y="0"/>
                  </a:lnTo>
                  <a:lnTo>
                    <a:pt x="0" y="112"/>
                  </a:lnTo>
                  <a:close/>
                </a:path>
              </a:pathLst>
            </a:custGeom>
            <a:solidFill>
              <a:schemeClr val="accent2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4104" name="Freeform 8"/>
            <p:cNvSpPr>
              <a:spLocks/>
            </p:cNvSpPr>
            <p:nvPr userDrawn="1"/>
          </p:nvSpPr>
          <p:spPr bwMode="auto">
            <a:xfrm>
              <a:off x="3941763" y="3427413"/>
              <a:ext cx="1000125" cy="1588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0"/>
                </a:cxn>
                <a:cxn ang="0">
                  <a:pos x="630" y="0"/>
                </a:cxn>
                <a:cxn ang="0">
                  <a:pos x="630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 w="630">
                  <a:moveTo>
                    <a:pt x="0" y="0"/>
                  </a:moveTo>
                  <a:lnTo>
                    <a:pt x="0" y="0"/>
                  </a:lnTo>
                  <a:lnTo>
                    <a:pt x="630" y="0"/>
                  </a:lnTo>
                  <a:lnTo>
                    <a:pt x="630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EDE0C7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4105" name="Freeform 9"/>
            <p:cNvSpPr>
              <a:spLocks/>
            </p:cNvSpPr>
            <p:nvPr userDrawn="1"/>
          </p:nvSpPr>
          <p:spPr bwMode="auto">
            <a:xfrm>
              <a:off x="3941763" y="3608388"/>
              <a:ext cx="1000125" cy="180975"/>
            </a:xfrm>
            <a:custGeom>
              <a:avLst/>
              <a:gdLst/>
              <a:ahLst/>
              <a:cxnLst>
                <a:cxn ang="0">
                  <a:pos x="584" y="114"/>
                </a:cxn>
                <a:cxn ang="0">
                  <a:pos x="630" y="56"/>
                </a:cxn>
                <a:cxn ang="0">
                  <a:pos x="584" y="0"/>
                </a:cxn>
                <a:cxn ang="0">
                  <a:pos x="584" y="0"/>
                </a:cxn>
                <a:cxn ang="0">
                  <a:pos x="0" y="0"/>
                </a:cxn>
                <a:cxn ang="0">
                  <a:pos x="0" y="114"/>
                </a:cxn>
                <a:cxn ang="0">
                  <a:pos x="584" y="114"/>
                </a:cxn>
              </a:cxnLst>
              <a:rect l="0" t="0" r="r" b="b"/>
              <a:pathLst>
                <a:path w="630" h="114">
                  <a:moveTo>
                    <a:pt x="584" y="114"/>
                  </a:moveTo>
                  <a:lnTo>
                    <a:pt x="630" y="56"/>
                  </a:lnTo>
                  <a:lnTo>
                    <a:pt x="584" y="0"/>
                  </a:lnTo>
                  <a:lnTo>
                    <a:pt x="584" y="0"/>
                  </a:lnTo>
                  <a:lnTo>
                    <a:pt x="0" y="0"/>
                  </a:lnTo>
                  <a:lnTo>
                    <a:pt x="0" y="114"/>
                  </a:lnTo>
                  <a:lnTo>
                    <a:pt x="584" y="114"/>
                  </a:lnTo>
                  <a:close/>
                </a:path>
              </a:pathLst>
            </a:custGeom>
            <a:solidFill>
              <a:schemeClr val="accent4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</p:grpSp>
      <p:sp>
        <p:nvSpPr>
          <p:cNvPr id="16" name="텍스트 개체 틀 33"/>
          <p:cNvSpPr>
            <a:spLocks noGrp="1"/>
          </p:cNvSpPr>
          <p:nvPr>
            <p:ph type="body" sz="quarter" idx="17" hasCustomPrompt="1"/>
          </p:nvPr>
        </p:nvSpPr>
        <p:spPr>
          <a:xfrm>
            <a:off x="1118021" y="142830"/>
            <a:ext cx="7105279" cy="592470"/>
          </a:xfrm>
          <a:prstGeom prst="rect">
            <a:avLst/>
          </a:prstGeom>
        </p:spPr>
        <p:txBody>
          <a:bodyPr wrap="square">
            <a:spAutoFit/>
          </a:bodyPr>
          <a:lstStyle>
            <a:lvl1pPr marL="0" indent="0">
              <a:lnSpc>
                <a:spcPct val="130000"/>
              </a:lnSpc>
              <a:buNone/>
              <a:defRPr lang="ko-KR" altLang="en-US" sz="2500" b="1" kern="1200" dirty="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</a:lstStyle>
          <a:p>
            <a:pPr lvl="0"/>
            <a:r>
              <a:rPr lang="ko-KR" altLang="en-US" dirty="0"/>
              <a:t>제목을 입력하세요</a:t>
            </a: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뒷표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날짜 개체 틀 2"/>
          <p:cNvSpPr>
            <a:spLocks noGrp="1"/>
          </p:cNvSpPr>
          <p:nvPr userDrawn="1">
            <p:ph type="dt" sz="half" idx="10"/>
          </p:nvPr>
        </p:nvSpPr>
        <p:spPr/>
        <p:txBody>
          <a:bodyPr/>
          <a:lstStyle/>
          <a:p>
            <a:fld id="{036A01E7-113B-4D20-B74E-C589F085EA41}" type="datetime1">
              <a:rPr lang="ko-KR" altLang="en-US" smtClean="0"/>
              <a:pPr/>
              <a:t>2019-05-02</a:t>
            </a:fld>
            <a:endParaRPr lang="ko-KR" altLang="en-US" dirty="0"/>
          </a:p>
        </p:txBody>
      </p:sp>
      <p:sp>
        <p:nvSpPr>
          <p:cNvPr id="4" name="바닥글 개체 틀 3"/>
          <p:cNvSpPr>
            <a:spLocks noGrp="1"/>
          </p:cNvSpPr>
          <p:nvPr userDrawn="1">
            <p:ph type="ftr" sz="quarter" idx="1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5" name="슬라이드 번호 개체 틀 4"/>
          <p:cNvSpPr>
            <a:spLocks noGrp="1"/>
          </p:cNvSpPr>
          <p:nvPr userDrawn="1">
            <p:ph type="sldNum" sz="quarter" idx="12"/>
          </p:nvPr>
        </p:nvSpPr>
        <p:spPr/>
        <p:txBody>
          <a:bodyPr/>
          <a:lstStyle/>
          <a:p>
            <a:fld id="{888AB9F4-96E6-4C5F-8068-4B9C71A7656E}" type="slidenum">
              <a:rPr lang="ko-KR" altLang="en-US" smtClean="0"/>
              <a:pPr/>
              <a:t>‹#›</a:t>
            </a:fld>
            <a:endParaRPr lang="ko-KR" altLang="en-US" dirty="0"/>
          </a:p>
        </p:txBody>
      </p:sp>
      <p:grpSp>
        <p:nvGrpSpPr>
          <p:cNvPr id="147" name="그룹 146"/>
          <p:cNvGrpSpPr/>
          <p:nvPr userDrawn="1"/>
        </p:nvGrpSpPr>
        <p:grpSpPr>
          <a:xfrm>
            <a:off x="1910346" y="654012"/>
            <a:ext cx="5323309" cy="4883150"/>
            <a:chOff x="0" y="0"/>
            <a:chExt cx="5323309" cy="4883150"/>
          </a:xfrm>
        </p:grpSpPr>
        <p:grpSp>
          <p:nvGrpSpPr>
            <p:cNvPr id="142" name="그룹 141"/>
            <p:cNvGrpSpPr/>
            <p:nvPr userDrawn="1"/>
          </p:nvGrpSpPr>
          <p:grpSpPr>
            <a:xfrm>
              <a:off x="2590800" y="3063875"/>
              <a:ext cx="2362200" cy="1819275"/>
              <a:chOff x="2590800" y="3063875"/>
              <a:chExt cx="2362200" cy="1819275"/>
            </a:xfrm>
          </p:grpSpPr>
          <p:sp>
            <p:nvSpPr>
              <p:cNvPr id="5126" name="Freeform 6"/>
              <p:cNvSpPr>
                <a:spLocks/>
              </p:cNvSpPr>
              <p:nvPr userDrawn="1"/>
            </p:nvSpPr>
            <p:spPr bwMode="auto">
              <a:xfrm>
                <a:off x="2590800" y="3063875"/>
                <a:ext cx="2362200" cy="1819275"/>
              </a:xfrm>
              <a:custGeom>
                <a:avLst/>
                <a:gdLst/>
                <a:ahLst/>
                <a:cxnLst>
                  <a:cxn ang="0">
                    <a:pos x="4" y="1146"/>
                  </a:cxn>
                  <a:cxn ang="0">
                    <a:pos x="0" y="162"/>
                  </a:cxn>
                  <a:cxn ang="0">
                    <a:pos x="378" y="162"/>
                  </a:cxn>
                  <a:cxn ang="0">
                    <a:pos x="378" y="162"/>
                  </a:cxn>
                  <a:cxn ang="0">
                    <a:pos x="1126" y="162"/>
                  </a:cxn>
                  <a:cxn ang="0">
                    <a:pos x="1126" y="162"/>
                  </a:cxn>
                  <a:cxn ang="0">
                    <a:pos x="1172" y="160"/>
                  </a:cxn>
                  <a:cxn ang="0">
                    <a:pos x="1218" y="156"/>
                  </a:cxn>
                  <a:cxn ang="0">
                    <a:pos x="1242" y="150"/>
                  </a:cxn>
                  <a:cxn ang="0">
                    <a:pos x="1266" y="144"/>
                  </a:cxn>
                  <a:cxn ang="0">
                    <a:pos x="1288" y="138"/>
                  </a:cxn>
                  <a:cxn ang="0">
                    <a:pos x="1312" y="130"/>
                  </a:cxn>
                  <a:cxn ang="0">
                    <a:pos x="1336" y="120"/>
                  </a:cxn>
                  <a:cxn ang="0">
                    <a:pos x="1358" y="108"/>
                  </a:cxn>
                  <a:cxn ang="0">
                    <a:pos x="1382" y="94"/>
                  </a:cxn>
                  <a:cxn ang="0">
                    <a:pos x="1404" y="80"/>
                  </a:cxn>
                  <a:cxn ang="0">
                    <a:pos x="1426" y="62"/>
                  </a:cxn>
                  <a:cxn ang="0">
                    <a:pos x="1448" y="44"/>
                  </a:cxn>
                  <a:cxn ang="0">
                    <a:pos x="1468" y="22"/>
                  </a:cxn>
                  <a:cxn ang="0">
                    <a:pos x="1488" y="0"/>
                  </a:cxn>
                  <a:cxn ang="0">
                    <a:pos x="1488" y="0"/>
                  </a:cxn>
                  <a:cxn ang="0">
                    <a:pos x="1462" y="42"/>
                  </a:cxn>
                  <a:cxn ang="0">
                    <a:pos x="1432" y="84"/>
                  </a:cxn>
                  <a:cxn ang="0">
                    <a:pos x="1398" y="124"/>
                  </a:cxn>
                  <a:cxn ang="0">
                    <a:pos x="1362" y="162"/>
                  </a:cxn>
                  <a:cxn ang="0">
                    <a:pos x="618" y="908"/>
                  </a:cxn>
                  <a:cxn ang="0">
                    <a:pos x="618" y="908"/>
                  </a:cxn>
                  <a:cxn ang="0">
                    <a:pos x="588" y="936"/>
                  </a:cxn>
                  <a:cxn ang="0">
                    <a:pos x="558" y="962"/>
                  </a:cxn>
                  <a:cxn ang="0">
                    <a:pos x="526" y="986"/>
                  </a:cxn>
                  <a:cxn ang="0">
                    <a:pos x="494" y="1010"/>
                  </a:cxn>
                  <a:cxn ang="0">
                    <a:pos x="460" y="1030"/>
                  </a:cxn>
                  <a:cxn ang="0">
                    <a:pos x="424" y="1050"/>
                  </a:cxn>
                  <a:cxn ang="0">
                    <a:pos x="390" y="1068"/>
                  </a:cxn>
                  <a:cxn ang="0">
                    <a:pos x="352" y="1084"/>
                  </a:cxn>
                  <a:cxn ang="0">
                    <a:pos x="316" y="1098"/>
                  </a:cxn>
                  <a:cxn ang="0">
                    <a:pos x="278" y="1110"/>
                  </a:cxn>
                  <a:cxn ang="0">
                    <a:pos x="240" y="1122"/>
                  </a:cxn>
                  <a:cxn ang="0">
                    <a:pos x="200" y="1130"/>
                  </a:cxn>
                  <a:cxn ang="0">
                    <a:pos x="160" y="1138"/>
                  </a:cxn>
                  <a:cxn ang="0">
                    <a:pos x="122" y="1142"/>
                  </a:cxn>
                  <a:cxn ang="0">
                    <a:pos x="80" y="1146"/>
                  </a:cxn>
                  <a:cxn ang="0">
                    <a:pos x="40" y="1146"/>
                  </a:cxn>
                  <a:cxn ang="0">
                    <a:pos x="4" y="1146"/>
                  </a:cxn>
                </a:cxnLst>
                <a:rect l="0" t="0" r="r" b="b"/>
                <a:pathLst>
                  <a:path w="1488" h="1146">
                    <a:moveTo>
                      <a:pt x="4" y="1146"/>
                    </a:moveTo>
                    <a:lnTo>
                      <a:pt x="0" y="162"/>
                    </a:lnTo>
                    <a:lnTo>
                      <a:pt x="378" y="162"/>
                    </a:lnTo>
                    <a:lnTo>
                      <a:pt x="378" y="162"/>
                    </a:lnTo>
                    <a:lnTo>
                      <a:pt x="1126" y="162"/>
                    </a:lnTo>
                    <a:lnTo>
                      <a:pt x="1126" y="162"/>
                    </a:lnTo>
                    <a:lnTo>
                      <a:pt x="1172" y="160"/>
                    </a:lnTo>
                    <a:lnTo>
                      <a:pt x="1218" y="156"/>
                    </a:lnTo>
                    <a:lnTo>
                      <a:pt x="1242" y="150"/>
                    </a:lnTo>
                    <a:lnTo>
                      <a:pt x="1266" y="144"/>
                    </a:lnTo>
                    <a:lnTo>
                      <a:pt x="1288" y="138"/>
                    </a:lnTo>
                    <a:lnTo>
                      <a:pt x="1312" y="130"/>
                    </a:lnTo>
                    <a:lnTo>
                      <a:pt x="1336" y="120"/>
                    </a:lnTo>
                    <a:lnTo>
                      <a:pt x="1358" y="108"/>
                    </a:lnTo>
                    <a:lnTo>
                      <a:pt x="1382" y="94"/>
                    </a:lnTo>
                    <a:lnTo>
                      <a:pt x="1404" y="80"/>
                    </a:lnTo>
                    <a:lnTo>
                      <a:pt x="1426" y="62"/>
                    </a:lnTo>
                    <a:lnTo>
                      <a:pt x="1448" y="44"/>
                    </a:lnTo>
                    <a:lnTo>
                      <a:pt x="1468" y="22"/>
                    </a:lnTo>
                    <a:lnTo>
                      <a:pt x="1488" y="0"/>
                    </a:lnTo>
                    <a:lnTo>
                      <a:pt x="1488" y="0"/>
                    </a:lnTo>
                    <a:lnTo>
                      <a:pt x="1462" y="42"/>
                    </a:lnTo>
                    <a:lnTo>
                      <a:pt x="1432" y="84"/>
                    </a:lnTo>
                    <a:lnTo>
                      <a:pt x="1398" y="124"/>
                    </a:lnTo>
                    <a:lnTo>
                      <a:pt x="1362" y="162"/>
                    </a:lnTo>
                    <a:lnTo>
                      <a:pt x="618" y="908"/>
                    </a:lnTo>
                    <a:lnTo>
                      <a:pt x="618" y="908"/>
                    </a:lnTo>
                    <a:lnTo>
                      <a:pt x="588" y="936"/>
                    </a:lnTo>
                    <a:lnTo>
                      <a:pt x="558" y="962"/>
                    </a:lnTo>
                    <a:lnTo>
                      <a:pt x="526" y="986"/>
                    </a:lnTo>
                    <a:lnTo>
                      <a:pt x="494" y="1010"/>
                    </a:lnTo>
                    <a:lnTo>
                      <a:pt x="460" y="1030"/>
                    </a:lnTo>
                    <a:lnTo>
                      <a:pt x="424" y="1050"/>
                    </a:lnTo>
                    <a:lnTo>
                      <a:pt x="390" y="1068"/>
                    </a:lnTo>
                    <a:lnTo>
                      <a:pt x="352" y="1084"/>
                    </a:lnTo>
                    <a:lnTo>
                      <a:pt x="316" y="1098"/>
                    </a:lnTo>
                    <a:lnTo>
                      <a:pt x="278" y="1110"/>
                    </a:lnTo>
                    <a:lnTo>
                      <a:pt x="240" y="1122"/>
                    </a:lnTo>
                    <a:lnTo>
                      <a:pt x="200" y="1130"/>
                    </a:lnTo>
                    <a:lnTo>
                      <a:pt x="160" y="1138"/>
                    </a:lnTo>
                    <a:lnTo>
                      <a:pt x="122" y="1142"/>
                    </a:lnTo>
                    <a:lnTo>
                      <a:pt x="80" y="1146"/>
                    </a:lnTo>
                    <a:lnTo>
                      <a:pt x="40" y="1146"/>
                    </a:lnTo>
                    <a:lnTo>
                      <a:pt x="4" y="1146"/>
                    </a:lnTo>
                    <a:close/>
                  </a:path>
                </a:pathLst>
              </a:custGeom>
              <a:solidFill>
                <a:schemeClr val="accent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5127" name="Freeform 7"/>
              <p:cNvSpPr>
                <a:spLocks/>
              </p:cNvSpPr>
              <p:nvPr userDrawn="1"/>
            </p:nvSpPr>
            <p:spPr bwMode="auto">
              <a:xfrm>
                <a:off x="2590800" y="4314825"/>
                <a:ext cx="1171575" cy="568325"/>
              </a:xfrm>
              <a:custGeom>
                <a:avLst/>
                <a:gdLst/>
                <a:ahLst/>
                <a:cxnLst>
                  <a:cxn ang="0">
                    <a:pos x="4" y="358"/>
                  </a:cxn>
                  <a:cxn ang="0">
                    <a:pos x="0" y="112"/>
                  </a:cxn>
                  <a:cxn ang="0">
                    <a:pos x="0" y="112"/>
                  </a:cxn>
                  <a:cxn ang="0">
                    <a:pos x="374" y="112"/>
                  </a:cxn>
                  <a:cxn ang="0">
                    <a:pos x="374" y="112"/>
                  </a:cxn>
                  <a:cxn ang="0">
                    <a:pos x="416" y="112"/>
                  </a:cxn>
                  <a:cxn ang="0">
                    <a:pos x="456" y="108"/>
                  </a:cxn>
                  <a:cxn ang="0">
                    <a:pos x="500" y="102"/>
                  </a:cxn>
                  <a:cxn ang="0">
                    <a:pos x="544" y="90"/>
                  </a:cxn>
                  <a:cxn ang="0">
                    <a:pos x="590" y="76"/>
                  </a:cxn>
                  <a:cxn ang="0">
                    <a:pos x="636" y="56"/>
                  </a:cxn>
                  <a:cxn ang="0">
                    <a:pos x="686" y="32"/>
                  </a:cxn>
                  <a:cxn ang="0">
                    <a:pos x="738" y="0"/>
                  </a:cxn>
                  <a:cxn ang="0">
                    <a:pos x="618" y="120"/>
                  </a:cxn>
                  <a:cxn ang="0">
                    <a:pos x="618" y="120"/>
                  </a:cxn>
                  <a:cxn ang="0">
                    <a:pos x="588" y="148"/>
                  </a:cxn>
                  <a:cxn ang="0">
                    <a:pos x="558" y="174"/>
                  </a:cxn>
                  <a:cxn ang="0">
                    <a:pos x="526" y="198"/>
                  </a:cxn>
                  <a:cxn ang="0">
                    <a:pos x="494" y="222"/>
                  </a:cxn>
                  <a:cxn ang="0">
                    <a:pos x="460" y="242"/>
                  </a:cxn>
                  <a:cxn ang="0">
                    <a:pos x="424" y="262"/>
                  </a:cxn>
                  <a:cxn ang="0">
                    <a:pos x="390" y="280"/>
                  </a:cxn>
                  <a:cxn ang="0">
                    <a:pos x="352" y="296"/>
                  </a:cxn>
                  <a:cxn ang="0">
                    <a:pos x="316" y="310"/>
                  </a:cxn>
                  <a:cxn ang="0">
                    <a:pos x="278" y="322"/>
                  </a:cxn>
                  <a:cxn ang="0">
                    <a:pos x="240" y="334"/>
                  </a:cxn>
                  <a:cxn ang="0">
                    <a:pos x="200" y="342"/>
                  </a:cxn>
                  <a:cxn ang="0">
                    <a:pos x="160" y="350"/>
                  </a:cxn>
                  <a:cxn ang="0">
                    <a:pos x="122" y="354"/>
                  </a:cxn>
                  <a:cxn ang="0">
                    <a:pos x="80" y="358"/>
                  </a:cxn>
                  <a:cxn ang="0">
                    <a:pos x="40" y="358"/>
                  </a:cxn>
                  <a:cxn ang="0">
                    <a:pos x="4" y="358"/>
                  </a:cxn>
                </a:cxnLst>
                <a:rect l="0" t="0" r="r" b="b"/>
                <a:pathLst>
                  <a:path w="738" h="358">
                    <a:moveTo>
                      <a:pt x="4" y="358"/>
                    </a:moveTo>
                    <a:lnTo>
                      <a:pt x="0" y="112"/>
                    </a:lnTo>
                    <a:lnTo>
                      <a:pt x="0" y="112"/>
                    </a:lnTo>
                    <a:lnTo>
                      <a:pt x="374" y="112"/>
                    </a:lnTo>
                    <a:lnTo>
                      <a:pt x="374" y="112"/>
                    </a:lnTo>
                    <a:lnTo>
                      <a:pt x="416" y="112"/>
                    </a:lnTo>
                    <a:lnTo>
                      <a:pt x="456" y="108"/>
                    </a:lnTo>
                    <a:lnTo>
                      <a:pt x="500" y="102"/>
                    </a:lnTo>
                    <a:lnTo>
                      <a:pt x="544" y="90"/>
                    </a:lnTo>
                    <a:lnTo>
                      <a:pt x="590" y="76"/>
                    </a:lnTo>
                    <a:lnTo>
                      <a:pt x="636" y="56"/>
                    </a:lnTo>
                    <a:lnTo>
                      <a:pt x="686" y="32"/>
                    </a:lnTo>
                    <a:lnTo>
                      <a:pt x="738" y="0"/>
                    </a:lnTo>
                    <a:lnTo>
                      <a:pt x="618" y="120"/>
                    </a:lnTo>
                    <a:lnTo>
                      <a:pt x="618" y="120"/>
                    </a:lnTo>
                    <a:lnTo>
                      <a:pt x="588" y="148"/>
                    </a:lnTo>
                    <a:lnTo>
                      <a:pt x="558" y="174"/>
                    </a:lnTo>
                    <a:lnTo>
                      <a:pt x="526" y="198"/>
                    </a:lnTo>
                    <a:lnTo>
                      <a:pt x="494" y="222"/>
                    </a:lnTo>
                    <a:lnTo>
                      <a:pt x="460" y="242"/>
                    </a:lnTo>
                    <a:lnTo>
                      <a:pt x="424" y="262"/>
                    </a:lnTo>
                    <a:lnTo>
                      <a:pt x="390" y="280"/>
                    </a:lnTo>
                    <a:lnTo>
                      <a:pt x="352" y="296"/>
                    </a:lnTo>
                    <a:lnTo>
                      <a:pt x="316" y="310"/>
                    </a:lnTo>
                    <a:lnTo>
                      <a:pt x="278" y="322"/>
                    </a:lnTo>
                    <a:lnTo>
                      <a:pt x="240" y="334"/>
                    </a:lnTo>
                    <a:lnTo>
                      <a:pt x="200" y="342"/>
                    </a:lnTo>
                    <a:lnTo>
                      <a:pt x="160" y="350"/>
                    </a:lnTo>
                    <a:lnTo>
                      <a:pt x="122" y="354"/>
                    </a:lnTo>
                    <a:lnTo>
                      <a:pt x="80" y="358"/>
                    </a:lnTo>
                    <a:lnTo>
                      <a:pt x="40" y="358"/>
                    </a:lnTo>
                    <a:lnTo>
                      <a:pt x="4" y="358"/>
                    </a:lnTo>
                    <a:close/>
                  </a:path>
                </a:pathLst>
              </a:custGeom>
              <a:solidFill>
                <a:schemeClr val="accent1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5128" name="Freeform 8"/>
              <p:cNvSpPr>
                <a:spLocks/>
              </p:cNvSpPr>
              <p:nvPr userDrawn="1"/>
            </p:nvSpPr>
            <p:spPr bwMode="auto">
              <a:xfrm>
                <a:off x="2590800" y="3937000"/>
                <a:ext cx="1549400" cy="555625"/>
              </a:xfrm>
              <a:custGeom>
                <a:avLst/>
                <a:gdLst/>
                <a:ahLst/>
                <a:cxnLst>
                  <a:cxn ang="0">
                    <a:pos x="0" y="104"/>
                  </a:cxn>
                  <a:cxn ang="0">
                    <a:pos x="0" y="104"/>
                  </a:cxn>
                  <a:cxn ang="0">
                    <a:pos x="428" y="104"/>
                  </a:cxn>
                  <a:cxn ang="0">
                    <a:pos x="428" y="104"/>
                  </a:cxn>
                  <a:cxn ang="0">
                    <a:pos x="536" y="106"/>
                  </a:cxn>
                  <a:cxn ang="0">
                    <a:pos x="606" y="106"/>
                  </a:cxn>
                  <a:cxn ang="0">
                    <a:pos x="644" y="104"/>
                  </a:cxn>
                  <a:cxn ang="0">
                    <a:pos x="684" y="102"/>
                  </a:cxn>
                  <a:cxn ang="0">
                    <a:pos x="724" y="96"/>
                  </a:cxn>
                  <a:cxn ang="0">
                    <a:pos x="762" y="90"/>
                  </a:cxn>
                  <a:cxn ang="0">
                    <a:pos x="802" y="82"/>
                  </a:cxn>
                  <a:cxn ang="0">
                    <a:pos x="840" y="72"/>
                  </a:cxn>
                  <a:cxn ang="0">
                    <a:pos x="878" y="58"/>
                  </a:cxn>
                  <a:cxn ang="0">
                    <a:pos x="912" y="42"/>
                  </a:cxn>
                  <a:cxn ang="0">
                    <a:pos x="946" y="22"/>
                  </a:cxn>
                  <a:cxn ang="0">
                    <a:pos x="976" y="0"/>
                  </a:cxn>
                  <a:cxn ang="0">
                    <a:pos x="738" y="236"/>
                  </a:cxn>
                  <a:cxn ang="0">
                    <a:pos x="738" y="236"/>
                  </a:cxn>
                  <a:cxn ang="0">
                    <a:pos x="704" y="262"/>
                  </a:cxn>
                  <a:cxn ang="0">
                    <a:pos x="670" y="286"/>
                  </a:cxn>
                  <a:cxn ang="0">
                    <a:pos x="634" y="304"/>
                  </a:cxn>
                  <a:cxn ang="0">
                    <a:pos x="596" y="322"/>
                  </a:cxn>
                  <a:cxn ang="0">
                    <a:pos x="554" y="334"/>
                  </a:cxn>
                  <a:cxn ang="0">
                    <a:pos x="510" y="342"/>
                  </a:cxn>
                  <a:cxn ang="0">
                    <a:pos x="462" y="348"/>
                  </a:cxn>
                  <a:cxn ang="0">
                    <a:pos x="410" y="350"/>
                  </a:cxn>
                  <a:cxn ang="0">
                    <a:pos x="0" y="350"/>
                  </a:cxn>
                  <a:cxn ang="0">
                    <a:pos x="0" y="104"/>
                  </a:cxn>
                </a:cxnLst>
                <a:rect l="0" t="0" r="r" b="b"/>
                <a:pathLst>
                  <a:path w="976" h="350">
                    <a:moveTo>
                      <a:pt x="0" y="104"/>
                    </a:moveTo>
                    <a:lnTo>
                      <a:pt x="0" y="104"/>
                    </a:lnTo>
                    <a:lnTo>
                      <a:pt x="428" y="104"/>
                    </a:lnTo>
                    <a:lnTo>
                      <a:pt x="428" y="104"/>
                    </a:lnTo>
                    <a:lnTo>
                      <a:pt x="536" y="106"/>
                    </a:lnTo>
                    <a:lnTo>
                      <a:pt x="606" y="106"/>
                    </a:lnTo>
                    <a:lnTo>
                      <a:pt x="644" y="104"/>
                    </a:lnTo>
                    <a:lnTo>
                      <a:pt x="684" y="102"/>
                    </a:lnTo>
                    <a:lnTo>
                      <a:pt x="724" y="96"/>
                    </a:lnTo>
                    <a:lnTo>
                      <a:pt x="762" y="90"/>
                    </a:lnTo>
                    <a:lnTo>
                      <a:pt x="802" y="82"/>
                    </a:lnTo>
                    <a:lnTo>
                      <a:pt x="840" y="72"/>
                    </a:lnTo>
                    <a:lnTo>
                      <a:pt x="878" y="58"/>
                    </a:lnTo>
                    <a:lnTo>
                      <a:pt x="912" y="42"/>
                    </a:lnTo>
                    <a:lnTo>
                      <a:pt x="946" y="22"/>
                    </a:lnTo>
                    <a:lnTo>
                      <a:pt x="976" y="0"/>
                    </a:lnTo>
                    <a:lnTo>
                      <a:pt x="738" y="236"/>
                    </a:lnTo>
                    <a:lnTo>
                      <a:pt x="738" y="236"/>
                    </a:lnTo>
                    <a:lnTo>
                      <a:pt x="704" y="262"/>
                    </a:lnTo>
                    <a:lnTo>
                      <a:pt x="670" y="286"/>
                    </a:lnTo>
                    <a:lnTo>
                      <a:pt x="634" y="304"/>
                    </a:lnTo>
                    <a:lnTo>
                      <a:pt x="596" y="322"/>
                    </a:lnTo>
                    <a:lnTo>
                      <a:pt x="554" y="334"/>
                    </a:lnTo>
                    <a:lnTo>
                      <a:pt x="510" y="342"/>
                    </a:lnTo>
                    <a:lnTo>
                      <a:pt x="462" y="348"/>
                    </a:lnTo>
                    <a:lnTo>
                      <a:pt x="410" y="350"/>
                    </a:lnTo>
                    <a:lnTo>
                      <a:pt x="0" y="350"/>
                    </a:lnTo>
                    <a:lnTo>
                      <a:pt x="0" y="104"/>
                    </a:ln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5129" name="Freeform 9"/>
              <p:cNvSpPr>
                <a:spLocks/>
              </p:cNvSpPr>
              <p:nvPr userDrawn="1"/>
            </p:nvSpPr>
            <p:spPr bwMode="auto">
              <a:xfrm>
                <a:off x="2590800" y="3597275"/>
                <a:ext cx="1889125" cy="511175"/>
              </a:xfrm>
              <a:custGeom>
                <a:avLst/>
                <a:gdLst/>
                <a:ahLst/>
                <a:cxnLst>
                  <a:cxn ang="0">
                    <a:pos x="2" y="74"/>
                  </a:cxn>
                  <a:cxn ang="0">
                    <a:pos x="2" y="74"/>
                  </a:cxn>
                  <a:cxn ang="0">
                    <a:pos x="810" y="76"/>
                  </a:cxn>
                  <a:cxn ang="0">
                    <a:pos x="810" y="76"/>
                  </a:cxn>
                  <a:cxn ang="0">
                    <a:pos x="892" y="74"/>
                  </a:cxn>
                  <a:cxn ang="0">
                    <a:pos x="940" y="72"/>
                  </a:cxn>
                  <a:cxn ang="0">
                    <a:pos x="992" y="66"/>
                  </a:cxn>
                  <a:cxn ang="0">
                    <a:pos x="1044" y="56"/>
                  </a:cxn>
                  <a:cxn ang="0">
                    <a:pos x="1072" y="50"/>
                  </a:cxn>
                  <a:cxn ang="0">
                    <a:pos x="1096" y="44"/>
                  </a:cxn>
                  <a:cxn ang="0">
                    <a:pos x="1122" y="34"/>
                  </a:cxn>
                  <a:cxn ang="0">
                    <a:pos x="1146" y="24"/>
                  </a:cxn>
                  <a:cxn ang="0">
                    <a:pos x="1168" y="12"/>
                  </a:cxn>
                  <a:cxn ang="0">
                    <a:pos x="1190" y="0"/>
                  </a:cxn>
                  <a:cxn ang="0">
                    <a:pos x="958" y="232"/>
                  </a:cxn>
                  <a:cxn ang="0">
                    <a:pos x="958" y="232"/>
                  </a:cxn>
                  <a:cxn ang="0">
                    <a:pos x="936" y="246"/>
                  </a:cxn>
                  <a:cxn ang="0">
                    <a:pos x="914" y="258"/>
                  </a:cxn>
                  <a:cxn ang="0">
                    <a:pos x="890" y="268"/>
                  </a:cxn>
                  <a:cxn ang="0">
                    <a:pos x="866" y="278"/>
                  </a:cxn>
                  <a:cxn ang="0">
                    <a:pos x="842" y="286"/>
                  </a:cxn>
                  <a:cxn ang="0">
                    <a:pos x="818" y="294"/>
                  </a:cxn>
                  <a:cxn ang="0">
                    <a:pos x="766" y="306"/>
                  </a:cxn>
                  <a:cxn ang="0">
                    <a:pos x="714" y="314"/>
                  </a:cxn>
                  <a:cxn ang="0">
                    <a:pos x="664" y="318"/>
                  </a:cxn>
                  <a:cxn ang="0">
                    <a:pos x="612" y="320"/>
                  </a:cxn>
                  <a:cxn ang="0">
                    <a:pos x="562" y="322"/>
                  </a:cxn>
                  <a:cxn ang="0">
                    <a:pos x="0" y="320"/>
                  </a:cxn>
                  <a:cxn ang="0">
                    <a:pos x="2" y="74"/>
                  </a:cxn>
                </a:cxnLst>
                <a:rect l="0" t="0" r="r" b="b"/>
                <a:pathLst>
                  <a:path w="1190" h="322">
                    <a:moveTo>
                      <a:pt x="2" y="74"/>
                    </a:moveTo>
                    <a:lnTo>
                      <a:pt x="2" y="74"/>
                    </a:lnTo>
                    <a:lnTo>
                      <a:pt x="810" y="76"/>
                    </a:lnTo>
                    <a:lnTo>
                      <a:pt x="810" y="76"/>
                    </a:lnTo>
                    <a:lnTo>
                      <a:pt x="892" y="74"/>
                    </a:lnTo>
                    <a:lnTo>
                      <a:pt x="940" y="72"/>
                    </a:lnTo>
                    <a:lnTo>
                      <a:pt x="992" y="66"/>
                    </a:lnTo>
                    <a:lnTo>
                      <a:pt x="1044" y="56"/>
                    </a:lnTo>
                    <a:lnTo>
                      <a:pt x="1072" y="50"/>
                    </a:lnTo>
                    <a:lnTo>
                      <a:pt x="1096" y="44"/>
                    </a:lnTo>
                    <a:lnTo>
                      <a:pt x="1122" y="34"/>
                    </a:lnTo>
                    <a:lnTo>
                      <a:pt x="1146" y="24"/>
                    </a:lnTo>
                    <a:lnTo>
                      <a:pt x="1168" y="12"/>
                    </a:lnTo>
                    <a:lnTo>
                      <a:pt x="1190" y="0"/>
                    </a:lnTo>
                    <a:lnTo>
                      <a:pt x="958" y="232"/>
                    </a:lnTo>
                    <a:lnTo>
                      <a:pt x="958" y="232"/>
                    </a:lnTo>
                    <a:lnTo>
                      <a:pt x="936" y="246"/>
                    </a:lnTo>
                    <a:lnTo>
                      <a:pt x="914" y="258"/>
                    </a:lnTo>
                    <a:lnTo>
                      <a:pt x="890" y="268"/>
                    </a:lnTo>
                    <a:lnTo>
                      <a:pt x="866" y="278"/>
                    </a:lnTo>
                    <a:lnTo>
                      <a:pt x="842" y="286"/>
                    </a:lnTo>
                    <a:lnTo>
                      <a:pt x="818" y="294"/>
                    </a:lnTo>
                    <a:lnTo>
                      <a:pt x="766" y="306"/>
                    </a:lnTo>
                    <a:lnTo>
                      <a:pt x="714" y="314"/>
                    </a:lnTo>
                    <a:lnTo>
                      <a:pt x="664" y="318"/>
                    </a:lnTo>
                    <a:lnTo>
                      <a:pt x="612" y="320"/>
                    </a:lnTo>
                    <a:lnTo>
                      <a:pt x="562" y="322"/>
                    </a:lnTo>
                    <a:lnTo>
                      <a:pt x="0" y="320"/>
                    </a:lnTo>
                    <a:lnTo>
                      <a:pt x="2" y="74"/>
                    </a:lnTo>
                    <a:close/>
                  </a:path>
                </a:pathLst>
              </a:custGeom>
              <a:solidFill>
                <a:schemeClr val="accent3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</p:grpSp>
        <p:grpSp>
          <p:nvGrpSpPr>
            <p:cNvPr id="141" name="그룹 140"/>
            <p:cNvGrpSpPr/>
            <p:nvPr userDrawn="1"/>
          </p:nvGrpSpPr>
          <p:grpSpPr>
            <a:xfrm>
              <a:off x="368300" y="3063875"/>
              <a:ext cx="2298700" cy="1819275"/>
              <a:chOff x="368300" y="3063875"/>
              <a:chExt cx="2298700" cy="1819275"/>
            </a:xfrm>
          </p:grpSpPr>
          <p:sp>
            <p:nvSpPr>
              <p:cNvPr id="5146" name="Freeform 26"/>
              <p:cNvSpPr>
                <a:spLocks/>
              </p:cNvSpPr>
              <p:nvPr userDrawn="1"/>
            </p:nvSpPr>
            <p:spPr bwMode="auto">
              <a:xfrm>
                <a:off x="368300" y="3063875"/>
                <a:ext cx="2298700" cy="1819275"/>
              </a:xfrm>
              <a:custGeom>
                <a:avLst/>
                <a:gdLst/>
                <a:ahLst/>
                <a:cxnLst>
                  <a:cxn ang="0">
                    <a:pos x="1404" y="1146"/>
                  </a:cxn>
                  <a:cxn ang="0">
                    <a:pos x="1408" y="162"/>
                  </a:cxn>
                  <a:cxn ang="0">
                    <a:pos x="1110" y="162"/>
                  </a:cxn>
                  <a:cxn ang="0">
                    <a:pos x="1110" y="162"/>
                  </a:cxn>
                  <a:cxn ang="0">
                    <a:pos x="362" y="162"/>
                  </a:cxn>
                  <a:cxn ang="0">
                    <a:pos x="362" y="162"/>
                  </a:cxn>
                  <a:cxn ang="0">
                    <a:pos x="316" y="160"/>
                  </a:cxn>
                  <a:cxn ang="0">
                    <a:pos x="270" y="156"/>
                  </a:cxn>
                  <a:cxn ang="0">
                    <a:pos x="246" y="150"/>
                  </a:cxn>
                  <a:cxn ang="0">
                    <a:pos x="222" y="144"/>
                  </a:cxn>
                  <a:cxn ang="0">
                    <a:pos x="200" y="138"/>
                  </a:cxn>
                  <a:cxn ang="0">
                    <a:pos x="176" y="130"/>
                  </a:cxn>
                  <a:cxn ang="0">
                    <a:pos x="152" y="120"/>
                  </a:cxn>
                  <a:cxn ang="0">
                    <a:pos x="130" y="108"/>
                  </a:cxn>
                  <a:cxn ang="0">
                    <a:pos x="106" y="94"/>
                  </a:cxn>
                  <a:cxn ang="0">
                    <a:pos x="84" y="80"/>
                  </a:cxn>
                  <a:cxn ang="0">
                    <a:pos x="62" y="62"/>
                  </a:cxn>
                  <a:cxn ang="0">
                    <a:pos x="40" y="44"/>
                  </a:cxn>
                  <a:cxn ang="0">
                    <a:pos x="20" y="22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26" y="42"/>
                  </a:cxn>
                  <a:cxn ang="0">
                    <a:pos x="56" y="84"/>
                  </a:cxn>
                  <a:cxn ang="0">
                    <a:pos x="90" y="124"/>
                  </a:cxn>
                  <a:cxn ang="0">
                    <a:pos x="126" y="162"/>
                  </a:cxn>
                  <a:cxn ang="0">
                    <a:pos x="870" y="908"/>
                  </a:cxn>
                  <a:cxn ang="0">
                    <a:pos x="870" y="908"/>
                  </a:cxn>
                  <a:cxn ang="0">
                    <a:pos x="900" y="936"/>
                  </a:cxn>
                  <a:cxn ang="0">
                    <a:pos x="930" y="962"/>
                  </a:cxn>
                  <a:cxn ang="0">
                    <a:pos x="962" y="986"/>
                  </a:cxn>
                  <a:cxn ang="0">
                    <a:pos x="994" y="1010"/>
                  </a:cxn>
                  <a:cxn ang="0">
                    <a:pos x="1028" y="1030"/>
                  </a:cxn>
                  <a:cxn ang="0">
                    <a:pos x="1064" y="1050"/>
                  </a:cxn>
                  <a:cxn ang="0">
                    <a:pos x="1098" y="1068"/>
                  </a:cxn>
                  <a:cxn ang="0">
                    <a:pos x="1136" y="1084"/>
                  </a:cxn>
                  <a:cxn ang="0">
                    <a:pos x="1172" y="1098"/>
                  </a:cxn>
                  <a:cxn ang="0">
                    <a:pos x="1210" y="1110"/>
                  </a:cxn>
                  <a:cxn ang="0">
                    <a:pos x="1248" y="1122"/>
                  </a:cxn>
                  <a:cxn ang="0">
                    <a:pos x="1288" y="1130"/>
                  </a:cxn>
                  <a:cxn ang="0">
                    <a:pos x="1328" y="1138"/>
                  </a:cxn>
                  <a:cxn ang="0">
                    <a:pos x="1366" y="1142"/>
                  </a:cxn>
                  <a:cxn ang="0">
                    <a:pos x="1408" y="1146"/>
                  </a:cxn>
                  <a:cxn ang="0">
                    <a:pos x="1448" y="1146"/>
                  </a:cxn>
                  <a:cxn ang="0">
                    <a:pos x="1404" y="1146"/>
                  </a:cxn>
                </a:cxnLst>
                <a:rect l="0" t="0" r="r" b="b"/>
                <a:pathLst>
                  <a:path w="1448" h="1146">
                    <a:moveTo>
                      <a:pt x="1404" y="1146"/>
                    </a:moveTo>
                    <a:lnTo>
                      <a:pt x="1408" y="162"/>
                    </a:lnTo>
                    <a:lnTo>
                      <a:pt x="1110" y="162"/>
                    </a:lnTo>
                    <a:lnTo>
                      <a:pt x="1110" y="162"/>
                    </a:lnTo>
                    <a:lnTo>
                      <a:pt x="362" y="162"/>
                    </a:lnTo>
                    <a:lnTo>
                      <a:pt x="362" y="162"/>
                    </a:lnTo>
                    <a:lnTo>
                      <a:pt x="316" y="160"/>
                    </a:lnTo>
                    <a:lnTo>
                      <a:pt x="270" y="156"/>
                    </a:lnTo>
                    <a:lnTo>
                      <a:pt x="246" y="150"/>
                    </a:lnTo>
                    <a:lnTo>
                      <a:pt x="222" y="144"/>
                    </a:lnTo>
                    <a:lnTo>
                      <a:pt x="200" y="138"/>
                    </a:lnTo>
                    <a:lnTo>
                      <a:pt x="176" y="130"/>
                    </a:lnTo>
                    <a:lnTo>
                      <a:pt x="152" y="120"/>
                    </a:lnTo>
                    <a:lnTo>
                      <a:pt x="130" y="108"/>
                    </a:lnTo>
                    <a:lnTo>
                      <a:pt x="106" y="94"/>
                    </a:lnTo>
                    <a:lnTo>
                      <a:pt x="84" y="80"/>
                    </a:lnTo>
                    <a:lnTo>
                      <a:pt x="62" y="62"/>
                    </a:lnTo>
                    <a:lnTo>
                      <a:pt x="40" y="44"/>
                    </a:lnTo>
                    <a:lnTo>
                      <a:pt x="20" y="22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26" y="42"/>
                    </a:lnTo>
                    <a:lnTo>
                      <a:pt x="56" y="84"/>
                    </a:lnTo>
                    <a:lnTo>
                      <a:pt x="90" y="124"/>
                    </a:lnTo>
                    <a:lnTo>
                      <a:pt x="126" y="162"/>
                    </a:lnTo>
                    <a:lnTo>
                      <a:pt x="870" y="908"/>
                    </a:lnTo>
                    <a:lnTo>
                      <a:pt x="870" y="908"/>
                    </a:lnTo>
                    <a:lnTo>
                      <a:pt x="900" y="936"/>
                    </a:lnTo>
                    <a:lnTo>
                      <a:pt x="930" y="962"/>
                    </a:lnTo>
                    <a:lnTo>
                      <a:pt x="962" y="986"/>
                    </a:lnTo>
                    <a:lnTo>
                      <a:pt x="994" y="1010"/>
                    </a:lnTo>
                    <a:lnTo>
                      <a:pt x="1028" y="1030"/>
                    </a:lnTo>
                    <a:lnTo>
                      <a:pt x="1064" y="1050"/>
                    </a:lnTo>
                    <a:lnTo>
                      <a:pt x="1098" y="1068"/>
                    </a:lnTo>
                    <a:lnTo>
                      <a:pt x="1136" y="1084"/>
                    </a:lnTo>
                    <a:lnTo>
                      <a:pt x="1172" y="1098"/>
                    </a:lnTo>
                    <a:lnTo>
                      <a:pt x="1210" y="1110"/>
                    </a:lnTo>
                    <a:lnTo>
                      <a:pt x="1248" y="1122"/>
                    </a:lnTo>
                    <a:lnTo>
                      <a:pt x="1288" y="1130"/>
                    </a:lnTo>
                    <a:lnTo>
                      <a:pt x="1328" y="1138"/>
                    </a:lnTo>
                    <a:lnTo>
                      <a:pt x="1366" y="1142"/>
                    </a:lnTo>
                    <a:lnTo>
                      <a:pt x="1408" y="1146"/>
                    </a:lnTo>
                    <a:lnTo>
                      <a:pt x="1448" y="1146"/>
                    </a:lnTo>
                    <a:lnTo>
                      <a:pt x="1404" y="1146"/>
                    </a:lnTo>
                    <a:close/>
                  </a:path>
                </a:pathLst>
              </a:custGeom>
              <a:solidFill>
                <a:schemeClr val="accent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5147" name="Freeform 27"/>
              <p:cNvSpPr>
                <a:spLocks/>
              </p:cNvSpPr>
              <p:nvPr userDrawn="1"/>
            </p:nvSpPr>
            <p:spPr bwMode="auto">
              <a:xfrm>
                <a:off x="1558925" y="4314825"/>
                <a:ext cx="1108075" cy="568325"/>
              </a:xfrm>
              <a:custGeom>
                <a:avLst/>
                <a:gdLst/>
                <a:ahLst/>
                <a:cxnLst>
                  <a:cxn ang="0">
                    <a:pos x="654" y="358"/>
                  </a:cxn>
                  <a:cxn ang="0">
                    <a:pos x="658" y="112"/>
                  </a:cxn>
                  <a:cxn ang="0">
                    <a:pos x="658" y="112"/>
                  </a:cxn>
                  <a:cxn ang="0">
                    <a:pos x="364" y="112"/>
                  </a:cxn>
                  <a:cxn ang="0">
                    <a:pos x="364" y="112"/>
                  </a:cxn>
                  <a:cxn ang="0">
                    <a:pos x="322" y="112"/>
                  </a:cxn>
                  <a:cxn ang="0">
                    <a:pos x="282" y="108"/>
                  </a:cxn>
                  <a:cxn ang="0">
                    <a:pos x="238" y="102"/>
                  </a:cxn>
                  <a:cxn ang="0">
                    <a:pos x="194" y="90"/>
                  </a:cxn>
                  <a:cxn ang="0">
                    <a:pos x="148" y="76"/>
                  </a:cxn>
                  <a:cxn ang="0">
                    <a:pos x="102" y="56"/>
                  </a:cxn>
                  <a:cxn ang="0">
                    <a:pos x="52" y="32"/>
                  </a:cxn>
                  <a:cxn ang="0">
                    <a:pos x="0" y="0"/>
                  </a:cxn>
                  <a:cxn ang="0">
                    <a:pos x="120" y="120"/>
                  </a:cxn>
                  <a:cxn ang="0">
                    <a:pos x="120" y="120"/>
                  </a:cxn>
                  <a:cxn ang="0">
                    <a:pos x="150" y="148"/>
                  </a:cxn>
                  <a:cxn ang="0">
                    <a:pos x="180" y="174"/>
                  </a:cxn>
                  <a:cxn ang="0">
                    <a:pos x="212" y="198"/>
                  </a:cxn>
                  <a:cxn ang="0">
                    <a:pos x="244" y="222"/>
                  </a:cxn>
                  <a:cxn ang="0">
                    <a:pos x="278" y="242"/>
                  </a:cxn>
                  <a:cxn ang="0">
                    <a:pos x="314" y="262"/>
                  </a:cxn>
                  <a:cxn ang="0">
                    <a:pos x="348" y="280"/>
                  </a:cxn>
                  <a:cxn ang="0">
                    <a:pos x="386" y="296"/>
                  </a:cxn>
                  <a:cxn ang="0">
                    <a:pos x="422" y="310"/>
                  </a:cxn>
                  <a:cxn ang="0">
                    <a:pos x="460" y="322"/>
                  </a:cxn>
                  <a:cxn ang="0">
                    <a:pos x="498" y="334"/>
                  </a:cxn>
                  <a:cxn ang="0">
                    <a:pos x="538" y="342"/>
                  </a:cxn>
                  <a:cxn ang="0">
                    <a:pos x="578" y="350"/>
                  </a:cxn>
                  <a:cxn ang="0">
                    <a:pos x="616" y="354"/>
                  </a:cxn>
                  <a:cxn ang="0">
                    <a:pos x="658" y="358"/>
                  </a:cxn>
                  <a:cxn ang="0">
                    <a:pos x="698" y="358"/>
                  </a:cxn>
                  <a:cxn ang="0">
                    <a:pos x="654" y="358"/>
                  </a:cxn>
                </a:cxnLst>
                <a:rect l="0" t="0" r="r" b="b"/>
                <a:pathLst>
                  <a:path w="698" h="358">
                    <a:moveTo>
                      <a:pt x="654" y="358"/>
                    </a:moveTo>
                    <a:lnTo>
                      <a:pt x="658" y="112"/>
                    </a:lnTo>
                    <a:lnTo>
                      <a:pt x="658" y="112"/>
                    </a:lnTo>
                    <a:lnTo>
                      <a:pt x="364" y="112"/>
                    </a:lnTo>
                    <a:lnTo>
                      <a:pt x="364" y="112"/>
                    </a:lnTo>
                    <a:lnTo>
                      <a:pt x="322" y="112"/>
                    </a:lnTo>
                    <a:lnTo>
                      <a:pt x="282" y="108"/>
                    </a:lnTo>
                    <a:lnTo>
                      <a:pt x="238" y="102"/>
                    </a:lnTo>
                    <a:lnTo>
                      <a:pt x="194" y="90"/>
                    </a:lnTo>
                    <a:lnTo>
                      <a:pt x="148" y="76"/>
                    </a:lnTo>
                    <a:lnTo>
                      <a:pt x="102" y="56"/>
                    </a:lnTo>
                    <a:lnTo>
                      <a:pt x="52" y="32"/>
                    </a:lnTo>
                    <a:lnTo>
                      <a:pt x="0" y="0"/>
                    </a:lnTo>
                    <a:lnTo>
                      <a:pt x="120" y="120"/>
                    </a:lnTo>
                    <a:lnTo>
                      <a:pt x="120" y="120"/>
                    </a:lnTo>
                    <a:lnTo>
                      <a:pt x="150" y="148"/>
                    </a:lnTo>
                    <a:lnTo>
                      <a:pt x="180" y="174"/>
                    </a:lnTo>
                    <a:lnTo>
                      <a:pt x="212" y="198"/>
                    </a:lnTo>
                    <a:lnTo>
                      <a:pt x="244" y="222"/>
                    </a:lnTo>
                    <a:lnTo>
                      <a:pt x="278" y="242"/>
                    </a:lnTo>
                    <a:lnTo>
                      <a:pt x="314" y="262"/>
                    </a:lnTo>
                    <a:lnTo>
                      <a:pt x="348" y="280"/>
                    </a:lnTo>
                    <a:lnTo>
                      <a:pt x="386" y="296"/>
                    </a:lnTo>
                    <a:lnTo>
                      <a:pt x="422" y="310"/>
                    </a:lnTo>
                    <a:lnTo>
                      <a:pt x="460" y="322"/>
                    </a:lnTo>
                    <a:lnTo>
                      <a:pt x="498" y="334"/>
                    </a:lnTo>
                    <a:lnTo>
                      <a:pt x="538" y="342"/>
                    </a:lnTo>
                    <a:lnTo>
                      <a:pt x="578" y="350"/>
                    </a:lnTo>
                    <a:lnTo>
                      <a:pt x="616" y="354"/>
                    </a:lnTo>
                    <a:lnTo>
                      <a:pt x="658" y="358"/>
                    </a:lnTo>
                    <a:lnTo>
                      <a:pt x="698" y="358"/>
                    </a:lnTo>
                    <a:lnTo>
                      <a:pt x="654" y="358"/>
                    </a:lnTo>
                    <a:close/>
                  </a:path>
                </a:pathLst>
              </a:custGeom>
              <a:solidFill>
                <a:schemeClr val="accent1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5148" name="Freeform 28"/>
              <p:cNvSpPr>
                <a:spLocks/>
              </p:cNvSpPr>
              <p:nvPr userDrawn="1"/>
            </p:nvSpPr>
            <p:spPr bwMode="auto">
              <a:xfrm>
                <a:off x="1181100" y="3937000"/>
                <a:ext cx="1422400" cy="555625"/>
              </a:xfrm>
              <a:custGeom>
                <a:avLst/>
                <a:gdLst/>
                <a:ahLst/>
                <a:cxnLst>
                  <a:cxn ang="0">
                    <a:pos x="896" y="104"/>
                  </a:cxn>
                  <a:cxn ang="0">
                    <a:pos x="896" y="104"/>
                  </a:cxn>
                  <a:cxn ang="0">
                    <a:pos x="548" y="104"/>
                  </a:cxn>
                  <a:cxn ang="0">
                    <a:pos x="548" y="104"/>
                  </a:cxn>
                  <a:cxn ang="0">
                    <a:pos x="440" y="106"/>
                  </a:cxn>
                  <a:cxn ang="0">
                    <a:pos x="370" y="106"/>
                  </a:cxn>
                  <a:cxn ang="0">
                    <a:pos x="332" y="104"/>
                  </a:cxn>
                  <a:cxn ang="0">
                    <a:pos x="292" y="102"/>
                  </a:cxn>
                  <a:cxn ang="0">
                    <a:pos x="252" y="96"/>
                  </a:cxn>
                  <a:cxn ang="0">
                    <a:pos x="214" y="90"/>
                  </a:cxn>
                  <a:cxn ang="0">
                    <a:pos x="174" y="82"/>
                  </a:cxn>
                  <a:cxn ang="0">
                    <a:pos x="136" y="72"/>
                  </a:cxn>
                  <a:cxn ang="0">
                    <a:pos x="98" y="58"/>
                  </a:cxn>
                  <a:cxn ang="0">
                    <a:pos x="64" y="42"/>
                  </a:cxn>
                  <a:cxn ang="0">
                    <a:pos x="30" y="22"/>
                  </a:cxn>
                  <a:cxn ang="0">
                    <a:pos x="0" y="0"/>
                  </a:cxn>
                  <a:cxn ang="0">
                    <a:pos x="238" y="236"/>
                  </a:cxn>
                  <a:cxn ang="0">
                    <a:pos x="238" y="236"/>
                  </a:cxn>
                  <a:cxn ang="0">
                    <a:pos x="272" y="262"/>
                  </a:cxn>
                  <a:cxn ang="0">
                    <a:pos x="306" y="286"/>
                  </a:cxn>
                  <a:cxn ang="0">
                    <a:pos x="342" y="304"/>
                  </a:cxn>
                  <a:cxn ang="0">
                    <a:pos x="380" y="322"/>
                  </a:cxn>
                  <a:cxn ang="0">
                    <a:pos x="422" y="334"/>
                  </a:cxn>
                  <a:cxn ang="0">
                    <a:pos x="466" y="342"/>
                  </a:cxn>
                  <a:cxn ang="0">
                    <a:pos x="514" y="348"/>
                  </a:cxn>
                  <a:cxn ang="0">
                    <a:pos x="566" y="350"/>
                  </a:cxn>
                  <a:cxn ang="0">
                    <a:pos x="896" y="350"/>
                  </a:cxn>
                  <a:cxn ang="0">
                    <a:pos x="896" y="104"/>
                  </a:cxn>
                </a:cxnLst>
                <a:rect l="0" t="0" r="r" b="b"/>
                <a:pathLst>
                  <a:path w="896" h="350">
                    <a:moveTo>
                      <a:pt x="896" y="104"/>
                    </a:moveTo>
                    <a:lnTo>
                      <a:pt x="896" y="104"/>
                    </a:lnTo>
                    <a:lnTo>
                      <a:pt x="548" y="104"/>
                    </a:lnTo>
                    <a:lnTo>
                      <a:pt x="548" y="104"/>
                    </a:lnTo>
                    <a:lnTo>
                      <a:pt x="440" y="106"/>
                    </a:lnTo>
                    <a:lnTo>
                      <a:pt x="370" y="106"/>
                    </a:lnTo>
                    <a:lnTo>
                      <a:pt x="332" y="104"/>
                    </a:lnTo>
                    <a:lnTo>
                      <a:pt x="292" y="102"/>
                    </a:lnTo>
                    <a:lnTo>
                      <a:pt x="252" y="96"/>
                    </a:lnTo>
                    <a:lnTo>
                      <a:pt x="214" y="90"/>
                    </a:lnTo>
                    <a:lnTo>
                      <a:pt x="174" y="82"/>
                    </a:lnTo>
                    <a:lnTo>
                      <a:pt x="136" y="72"/>
                    </a:lnTo>
                    <a:lnTo>
                      <a:pt x="98" y="58"/>
                    </a:lnTo>
                    <a:lnTo>
                      <a:pt x="64" y="42"/>
                    </a:lnTo>
                    <a:lnTo>
                      <a:pt x="30" y="22"/>
                    </a:lnTo>
                    <a:lnTo>
                      <a:pt x="0" y="0"/>
                    </a:lnTo>
                    <a:lnTo>
                      <a:pt x="238" y="236"/>
                    </a:lnTo>
                    <a:lnTo>
                      <a:pt x="238" y="236"/>
                    </a:lnTo>
                    <a:lnTo>
                      <a:pt x="272" y="262"/>
                    </a:lnTo>
                    <a:lnTo>
                      <a:pt x="306" y="286"/>
                    </a:lnTo>
                    <a:lnTo>
                      <a:pt x="342" y="304"/>
                    </a:lnTo>
                    <a:lnTo>
                      <a:pt x="380" y="322"/>
                    </a:lnTo>
                    <a:lnTo>
                      <a:pt x="422" y="334"/>
                    </a:lnTo>
                    <a:lnTo>
                      <a:pt x="466" y="342"/>
                    </a:lnTo>
                    <a:lnTo>
                      <a:pt x="514" y="348"/>
                    </a:lnTo>
                    <a:lnTo>
                      <a:pt x="566" y="350"/>
                    </a:lnTo>
                    <a:lnTo>
                      <a:pt x="896" y="350"/>
                    </a:lnTo>
                    <a:lnTo>
                      <a:pt x="896" y="104"/>
                    </a:ln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5149" name="Freeform 29"/>
              <p:cNvSpPr>
                <a:spLocks/>
              </p:cNvSpPr>
              <p:nvPr userDrawn="1"/>
            </p:nvSpPr>
            <p:spPr bwMode="auto">
              <a:xfrm>
                <a:off x="841375" y="3597275"/>
                <a:ext cx="1762125" cy="511175"/>
              </a:xfrm>
              <a:custGeom>
                <a:avLst/>
                <a:gdLst/>
                <a:ahLst/>
                <a:cxnLst>
                  <a:cxn ang="0">
                    <a:pos x="1108" y="74"/>
                  </a:cxn>
                  <a:cxn ang="0">
                    <a:pos x="1108" y="74"/>
                  </a:cxn>
                  <a:cxn ang="0">
                    <a:pos x="380" y="76"/>
                  </a:cxn>
                  <a:cxn ang="0">
                    <a:pos x="380" y="76"/>
                  </a:cxn>
                  <a:cxn ang="0">
                    <a:pos x="298" y="74"/>
                  </a:cxn>
                  <a:cxn ang="0">
                    <a:pos x="250" y="72"/>
                  </a:cxn>
                  <a:cxn ang="0">
                    <a:pos x="198" y="66"/>
                  </a:cxn>
                  <a:cxn ang="0">
                    <a:pos x="146" y="56"/>
                  </a:cxn>
                  <a:cxn ang="0">
                    <a:pos x="118" y="50"/>
                  </a:cxn>
                  <a:cxn ang="0">
                    <a:pos x="94" y="44"/>
                  </a:cxn>
                  <a:cxn ang="0">
                    <a:pos x="68" y="34"/>
                  </a:cxn>
                  <a:cxn ang="0">
                    <a:pos x="44" y="24"/>
                  </a:cxn>
                  <a:cxn ang="0">
                    <a:pos x="22" y="12"/>
                  </a:cxn>
                  <a:cxn ang="0">
                    <a:pos x="0" y="0"/>
                  </a:cxn>
                  <a:cxn ang="0">
                    <a:pos x="232" y="232"/>
                  </a:cxn>
                  <a:cxn ang="0">
                    <a:pos x="232" y="232"/>
                  </a:cxn>
                  <a:cxn ang="0">
                    <a:pos x="254" y="246"/>
                  </a:cxn>
                  <a:cxn ang="0">
                    <a:pos x="276" y="258"/>
                  </a:cxn>
                  <a:cxn ang="0">
                    <a:pos x="300" y="268"/>
                  </a:cxn>
                  <a:cxn ang="0">
                    <a:pos x="324" y="278"/>
                  </a:cxn>
                  <a:cxn ang="0">
                    <a:pos x="348" y="286"/>
                  </a:cxn>
                  <a:cxn ang="0">
                    <a:pos x="372" y="294"/>
                  </a:cxn>
                  <a:cxn ang="0">
                    <a:pos x="424" y="306"/>
                  </a:cxn>
                  <a:cxn ang="0">
                    <a:pos x="476" y="314"/>
                  </a:cxn>
                  <a:cxn ang="0">
                    <a:pos x="526" y="318"/>
                  </a:cxn>
                  <a:cxn ang="0">
                    <a:pos x="578" y="320"/>
                  </a:cxn>
                  <a:cxn ang="0">
                    <a:pos x="628" y="322"/>
                  </a:cxn>
                  <a:cxn ang="0">
                    <a:pos x="1110" y="320"/>
                  </a:cxn>
                  <a:cxn ang="0">
                    <a:pos x="1108" y="74"/>
                  </a:cxn>
                </a:cxnLst>
                <a:rect l="0" t="0" r="r" b="b"/>
                <a:pathLst>
                  <a:path w="1110" h="322">
                    <a:moveTo>
                      <a:pt x="1108" y="74"/>
                    </a:moveTo>
                    <a:lnTo>
                      <a:pt x="1108" y="74"/>
                    </a:lnTo>
                    <a:lnTo>
                      <a:pt x="380" y="76"/>
                    </a:lnTo>
                    <a:lnTo>
                      <a:pt x="380" y="76"/>
                    </a:lnTo>
                    <a:lnTo>
                      <a:pt x="298" y="74"/>
                    </a:lnTo>
                    <a:lnTo>
                      <a:pt x="250" y="72"/>
                    </a:lnTo>
                    <a:lnTo>
                      <a:pt x="198" y="66"/>
                    </a:lnTo>
                    <a:lnTo>
                      <a:pt x="146" y="56"/>
                    </a:lnTo>
                    <a:lnTo>
                      <a:pt x="118" y="50"/>
                    </a:lnTo>
                    <a:lnTo>
                      <a:pt x="94" y="44"/>
                    </a:lnTo>
                    <a:lnTo>
                      <a:pt x="68" y="34"/>
                    </a:lnTo>
                    <a:lnTo>
                      <a:pt x="44" y="24"/>
                    </a:lnTo>
                    <a:lnTo>
                      <a:pt x="22" y="12"/>
                    </a:lnTo>
                    <a:lnTo>
                      <a:pt x="0" y="0"/>
                    </a:lnTo>
                    <a:lnTo>
                      <a:pt x="232" y="232"/>
                    </a:lnTo>
                    <a:lnTo>
                      <a:pt x="232" y="232"/>
                    </a:lnTo>
                    <a:lnTo>
                      <a:pt x="254" y="246"/>
                    </a:lnTo>
                    <a:lnTo>
                      <a:pt x="276" y="258"/>
                    </a:lnTo>
                    <a:lnTo>
                      <a:pt x="300" y="268"/>
                    </a:lnTo>
                    <a:lnTo>
                      <a:pt x="324" y="278"/>
                    </a:lnTo>
                    <a:lnTo>
                      <a:pt x="348" y="286"/>
                    </a:lnTo>
                    <a:lnTo>
                      <a:pt x="372" y="294"/>
                    </a:lnTo>
                    <a:lnTo>
                      <a:pt x="424" y="306"/>
                    </a:lnTo>
                    <a:lnTo>
                      <a:pt x="476" y="314"/>
                    </a:lnTo>
                    <a:lnTo>
                      <a:pt x="526" y="318"/>
                    </a:lnTo>
                    <a:lnTo>
                      <a:pt x="578" y="320"/>
                    </a:lnTo>
                    <a:lnTo>
                      <a:pt x="628" y="322"/>
                    </a:lnTo>
                    <a:lnTo>
                      <a:pt x="1110" y="320"/>
                    </a:lnTo>
                    <a:lnTo>
                      <a:pt x="1108" y="74"/>
                    </a:lnTo>
                    <a:close/>
                  </a:path>
                </a:pathLst>
              </a:custGeom>
              <a:solidFill>
                <a:schemeClr val="accent3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</p:grpSp>
        <p:sp>
          <p:nvSpPr>
            <p:cNvPr id="5130" name="Freeform 10"/>
            <p:cNvSpPr>
              <a:spLocks/>
            </p:cNvSpPr>
            <p:nvPr userDrawn="1"/>
          </p:nvSpPr>
          <p:spPr bwMode="auto">
            <a:xfrm>
              <a:off x="2654300" y="3063875"/>
              <a:ext cx="2298700" cy="1819275"/>
            </a:xfrm>
            <a:custGeom>
              <a:avLst/>
              <a:gdLst/>
              <a:ahLst/>
              <a:cxnLst>
                <a:cxn ang="0">
                  <a:pos x="0" y="1146"/>
                </a:cxn>
                <a:cxn ang="0">
                  <a:pos x="0" y="1146"/>
                </a:cxn>
                <a:cxn ang="0">
                  <a:pos x="40" y="1146"/>
                </a:cxn>
                <a:cxn ang="0">
                  <a:pos x="82" y="1142"/>
                </a:cxn>
                <a:cxn ang="0">
                  <a:pos x="120" y="1138"/>
                </a:cxn>
                <a:cxn ang="0">
                  <a:pos x="160" y="1130"/>
                </a:cxn>
                <a:cxn ang="0">
                  <a:pos x="200" y="1122"/>
                </a:cxn>
                <a:cxn ang="0">
                  <a:pos x="238" y="1110"/>
                </a:cxn>
                <a:cxn ang="0">
                  <a:pos x="276" y="1098"/>
                </a:cxn>
                <a:cxn ang="0">
                  <a:pos x="312" y="1084"/>
                </a:cxn>
                <a:cxn ang="0">
                  <a:pos x="350" y="1068"/>
                </a:cxn>
                <a:cxn ang="0">
                  <a:pos x="384" y="1050"/>
                </a:cxn>
                <a:cxn ang="0">
                  <a:pos x="420" y="1030"/>
                </a:cxn>
                <a:cxn ang="0">
                  <a:pos x="454" y="1010"/>
                </a:cxn>
                <a:cxn ang="0">
                  <a:pos x="486" y="986"/>
                </a:cxn>
                <a:cxn ang="0">
                  <a:pos x="518" y="962"/>
                </a:cxn>
                <a:cxn ang="0">
                  <a:pos x="548" y="936"/>
                </a:cxn>
                <a:cxn ang="0">
                  <a:pos x="578" y="908"/>
                </a:cxn>
                <a:cxn ang="0">
                  <a:pos x="1322" y="162"/>
                </a:cxn>
                <a:cxn ang="0">
                  <a:pos x="1322" y="162"/>
                </a:cxn>
                <a:cxn ang="0">
                  <a:pos x="1358" y="124"/>
                </a:cxn>
                <a:cxn ang="0">
                  <a:pos x="1392" y="84"/>
                </a:cxn>
                <a:cxn ang="0">
                  <a:pos x="1422" y="42"/>
                </a:cxn>
                <a:cxn ang="0">
                  <a:pos x="1448" y="0"/>
                </a:cxn>
                <a:cxn ang="0">
                  <a:pos x="1448" y="0"/>
                </a:cxn>
                <a:cxn ang="0">
                  <a:pos x="1428" y="22"/>
                </a:cxn>
                <a:cxn ang="0">
                  <a:pos x="1408" y="44"/>
                </a:cxn>
                <a:cxn ang="0">
                  <a:pos x="1386" y="62"/>
                </a:cxn>
                <a:cxn ang="0">
                  <a:pos x="1364" y="80"/>
                </a:cxn>
                <a:cxn ang="0">
                  <a:pos x="1342" y="94"/>
                </a:cxn>
                <a:cxn ang="0">
                  <a:pos x="1318" y="108"/>
                </a:cxn>
                <a:cxn ang="0">
                  <a:pos x="1296" y="120"/>
                </a:cxn>
                <a:cxn ang="0">
                  <a:pos x="1272" y="130"/>
                </a:cxn>
                <a:cxn ang="0">
                  <a:pos x="1248" y="138"/>
                </a:cxn>
                <a:cxn ang="0">
                  <a:pos x="1226" y="144"/>
                </a:cxn>
                <a:cxn ang="0">
                  <a:pos x="1202" y="150"/>
                </a:cxn>
                <a:cxn ang="0">
                  <a:pos x="1178" y="156"/>
                </a:cxn>
                <a:cxn ang="0">
                  <a:pos x="1132" y="160"/>
                </a:cxn>
                <a:cxn ang="0">
                  <a:pos x="1086" y="162"/>
                </a:cxn>
                <a:cxn ang="0">
                  <a:pos x="1086" y="162"/>
                </a:cxn>
                <a:cxn ang="0">
                  <a:pos x="0" y="162"/>
                </a:cxn>
                <a:cxn ang="0">
                  <a:pos x="0" y="1146"/>
                </a:cxn>
              </a:cxnLst>
              <a:rect l="0" t="0" r="r" b="b"/>
              <a:pathLst>
                <a:path w="1448" h="1146">
                  <a:moveTo>
                    <a:pt x="0" y="1146"/>
                  </a:moveTo>
                  <a:lnTo>
                    <a:pt x="0" y="1146"/>
                  </a:lnTo>
                  <a:lnTo>
                    <a:pt x="40" y="1146"/>
                  </a:lnTo>
                  <a:lnTo>
                    <a:pt x="82" y="1142"/>
                  </a:lnTo>
                  <a:lnTo>
                    <a:pt x="120" y="1138"/>
                  </a:lnTo>
                  <a:lnTo>
                    <a:pt x="160" y="1130"/>
                  </a:lnTo>
                  <a:lnTo>
                    <a:pt x="200" y="1122"/>
                  </a:lnTo>
                  <a:lnTo>
                    <a:pt x="238" y="1110"/>
                  </a:lnTo>
                  <a:lnTo>
                    <a:pt x="276" y="1098"/>
                  </a:lnTo>
                  <a:lnTo>
                    <a:pt x="312" y="1084"/>
                  </a:lnTo>
                  <a:lnTo>
                    <a:pt x="350" y="1068"/>
                  </a:lnTo>
                  <a:lnTo>
                    <a:pt x="384" y="1050"/>
                  </a:lnTo>
                  <a:lnTo>
                    <a:pt x="420" y="1030"/>
                  </a:lnTo>
                  <a:lnTo>
                    <a:pt x="454" y="1010"/>
                  </a:lnTo>
                  <a:lnTo>
                    <a:pt x="486" y="986"/>
                  </a:lnTo>
                  <a:lnTo>
                    <a:pt x="518" y="962"/>
                  </a:lnTo>
                  <a:lnTo>
                    <a:pt x="548" y="936"/>
                  </a:lnTo>
                  <a:lnTo>
                    <a:pt x="578" y="908"/>
                  </a:lnTo>
                  <a:lnTo>
                    <a:pt x="1322" y="162"/>
                  </a:lnTo>
                  <a:lnTo>
                    <a:pt x="1322" y="162"/>
                  </a:lnTo>
                  <a:lnTo>
                    <a:pt x="1358" y="124"/>
                  </a:lnTo>
                  <a:lnTo>
                    <a:pt x="1392" y="84"/>
                  </a:lnTo>
                  <a:lnTo>
                    <a:pt x="1422" y="42"/>
                  </a:lnTo>
                  <a:lnTo>
                    <a:pt x="1448" y="0"/>
                  </a:lnTo>
                  <a:lnTo>
                    <a:pt x="1448" y="0"/>
                  </a:lnTo>
                  <a:lnTo>
                    <a:pt x="1428" y="22"/>
                  </a:lnTo>
                  <a:lnTo>
                    <a:pt x="1408" y="44"/>
                  </a:lnTo>
                  <a:lnTo>
                    <a:pt x="1386" y="62"/>
                  </a:lnTo>
                  <a:lnTo>
                    <a:pt x="1364" y="80"/>
                  </a:lnTo>
                  <a:lnTo>
                    <a:pt x="1342" y="94"/>
                  </a:lnTo>
                  <a:lnTo>
                    <a:pt x="1318" y="108"/>
                  </a:lnTo>
                  <a:lnTo>
                    <a:pt x="1296" y="120"/>
                  </a:lnTo>
                  <a:lnTo>
                    <a:pt x="1272" y="130"/>
                  </a:lnTo>
                  <a:lnTo>
                    <a:pt x="1248" y="138"/>
                  </a:lnTo>
                  <a:lnTo>
                    <a:pt x="1226" y="144"/>
                  </a:lnTo>
                  <a:lnTo>
                    <a:pt x="1202" y="150"/>
                  </a:lnTo>
                  <a:lnTo>
                    <a:pt x="1178" y="156"/>
                  </a:lnTo>
                  <a:lnTo>
                    <a:pt x="1132" y="160"/>
                  </a:lnTo>
                  <a:lnTo>
                    <a:pt x="1086" y="162"/>
                  </a:lnTo>
                  <a:lnTo>
                    <a:pt x="1086" y="162"/>
                  </a:lnTo>
                  <a:lnTo>
                    <a:pt x="0" y="162"/>
                  </a:lnTo>
                  <a:lnTo>
                    <a:pt x="0" y="1146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tx1"/>
                </a:gs>
                <a:gs pos="80000">
                  <a:schemeClr val="tx1">
                    <a:alpha val="0"/>
                  </a:schemeClr>
                </a:gs>
              </a:gsLst>
              <a:lin ang="10800000" scaled="1"/>
              <a:tileRect/>
            </a:gra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algn="l" defTabSz="914400" rtl="0" eaLnBrk="1" latinLnBrk="1" hangingPunct="1"/>
              <a:endParaRPr lang="ko-KR" altLang="en-US" sz="1800" kern="1200" dirty="0">
                <a:solidFill>
                  <a:schemeClr val="tx1"/>
                </a:solidFill>
                <a:latin typeface="+mn-lt"/>
                <a:ea typeface="+mn-ea"/>
                <a:cs typeface="+mn-cs"/>
              </a:endParaRPr>
            </a:p>
          </p:txBody>
        </p:sp>
        <p:sp>
          <p:nvSpPr>
            <p:cNvPr id="5150" name="Freeform 30"/>
            <p:cNvSpPr>
              <a:spLocks/>
            </p:cNvSpPr>
            <p:nvPr userDrawn="1"/>
          </p:nvSpPr>
          <p:spPr bwMode="auto">
            <a:xfrm>
              <a:off x="368300" y="3063875"/>
              <a:ext cx="2298700" cy="1819275"/>
            </a:xfrm>
            <a:custGeom>
              <a:avLst/>
              <a:gdLst/>
              <a:ahLst/>
              <a:cxnLst>
                <a:cxn ang="0">
                  <a:pos x="1448" y="1146"/>
                </a:cxn>
                <a:cxn ang="0">
                  <a:pos x="1448" y="1146"/>
                </a:cxn>
                <a:cxn ang="0">
                  <a:pos x="1408" y="1146"/>
                </a:cxn>
                <a:cxn ang="0">
                  <a:pos x="1366" y="1142"/>
                </a:cxn>
                <a:cxn ang="0">
                  <a:pos x="1328" y="1138"/>
                </a:cxn>
                <a:cxn ang="0">
                  <a:pos x="1288" y="1130"/>
                </a:cxn>
                <a:cxn ang="0">
                  <a:pos x="1248" y="1122"/>
                </a:cxn>
                <a:cxn ang="0">
                  <a:pos x="1210" y="1110"/>
                </a:cxn>
                <a:cxn ang="0">
                  <a:pos x="1172" y="1098"/>
                </a:cxn>
                <a:cxn ang="0">
                  <a:pos x="1136" y="1084"/>
                </a:cxn>
                <a:cxn ang="0">
                  <a:pos x="1098" y="1068"/>
                </a:cxn>
                <a:cxn ang="0">
                  <a:pos x="1064" y="1050"/>
                </a:cxn>
                <a:cxn ang="0">
                  <a:pos x="1028" y="1030"/>
                </a:cxn>
                <a:cxn ang="0">
                  <a:pos x="994" y="1010"/>
                </a:cxn>
                <a:cxn ang="0">
                  <a:pos x="962" y="986"/>
                </a:cxn>
                <a:cxn ang="0">
                  <a:pos x="930" y="962"/>
                </a:cxn>
                <a:cxn ang="0">
                  <a:pos x="900" y="936"/>
                </a:cxn>
                <a:cxn ang="0">
                  <a:pos x="870" y="908"/>
                </a:cxn>
                <a:cxn ang="0">
                  <a:pos x="126" y="162"/>
                </a:cxn>
                <a:cxn ang="0">
                  <a:pos x="126" y="162"/>
                </a:cxn>
                <a:cxn ang="0">
                  <a:pos x="90" y="124"/>
                </a:cxn>
                <a:cxn ang="0">
                  <a:pos x="56" y="84"/>
                </a:cxn>
                <a:cxn ang="0">
                  <a:pos x="26" y="42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20" y="22"/>
                </a:cxn>
                <a:cxn ang="0">
                  <a:pos x="40" y="44"/>
                </a:cxn>
                <a:cxn ang="0">
                  <a:pos x="62" y="62"/>
                </a:cxn>
                <a:cxn ang="0">
                  <a:pos x="84" y="80"/>
                </a:cxn>
                <a:cxn ang="0">
                  <a:pos x="106" y="94"/>
                </a:cxn>
                <a:cxn ang="0">
                  <a:pos x="130" y="108"/>
                </a:cxn>
                <a:cxn ang="0">
                  <a:pos x="152" y="120"/>
                </a:cxn>
                <a:cxn ang="0">
                  <a:pos x="176" y="130"/>
                </a:cxn>
                <a:cxn ang="0">
                  <a:pos x="200" y="138"/>
                </a:cxn>
                <a:cxn ang="0">
                  <a:pos x="222" y="144"/>
                </a:cxn>
                <a:cxn ang="0">
                  <a:pos x="246" y="150"/>
                </a:cxn>
                <a:cxn ang="0">
                  <a:pos x="270" y="156"/>
                </a:cxn>
                <a:cxn ang="0">
                  <a:pos x="316" y="160"/>
                </a:cxn>
                <a:cxn ang="0">
                  <a:pos x="362" y="162"/>
                </a:cxn>
                <a:cxn ang="0">
                  <a:pos x="362" y="162"/>
                </a:cxn>
                <a:cxn ang="0">
                  <a:pos x="1448" y="162"/>
                </a:cxn>
                <a:cxn ang="0">
                  <a:pos x="1448" y="1146"/>
                </a:cxn>
              </a:cxnLst>
              <a:rect l="0" t="0" r="r" b="b"/>
              <a:pathLst>
                <a:path w="1448" h="1146">
                  <a:moveTo>
                    <a:pt x="1448" y="1146"/>
                  </a:moveTo>
                  <a:lnTo>
                    <a:pt x="1448" y="1146"/>
                  </a:lnTo>
                  <a:lnTo>
                    <a:pt x="1408" y="1146"/>
                  </a:lnTo>
                  <a:lnTo>
                    <a:pt x="1366" y="1142"/>
                  </a:lnTo>
                  <a:lnTo>
                    <a:pt x="1328" y="1138"/>
                  </a:lnTo>
                  <a:lnTo>
                    <a:pt x="1288" y="1130"/>
                  </a:lnTo>
                  <a:lnTo>
                    <a:pt x="1248" y="1122"/>
                  </a:lnTo>
                  <a:lnTo>
                    <a:pt x="1210" y="1110"/>
                  </a:lnTo>
                  <a:lnTo>
                    <a:pt x="1172" y="1098"/>
                  </a:lnTo>
                  <a:lnTo>
                    <a:pt x="1136" y="1084"/>
                  </a:lnTo>
                  <a:lnTo>
                    <a:pt x="1098" y="1068"/>
                  </a:lnTo>
                  <a:lnTo>
                    <a:pt x="1064" y="1050"/>
                  </a:lnTo>
                  <a:lnTo>
                    <a:pt x="1028" y="1030"/>
                  </a:lnTo>
                  <a:lnTo>
                    <a:pt x="994" y="1010"/>
                  </a:lnTo>
                  <a:lnTo>
                    <a:pt x="962" y="986"/>
                  </a:lnTo>
                  <a:lnTo>
                    <a:pt x="930" y="962"/>
                  </a:lnTo>
                  <a:lnTo>
                    <a:pt x="900" y="936"/>
                  </a:lnTo>
                  <a:lnTo>
                    <a:pt x="870" y="908"/>
                  </a:lnTo>
                  <a:lnTo>
                    <a:pt x="126" y="162"/>
                  </a:lnTo>
                  <a:lnTo>
                    <a:pt x="126" y="162"/>
                  </a:lnTo>
                  <a:lnTo>
                    <a:pt x="90" y="124"/>
                  </a:lnTo>
                  <a:lnTo>
                    <a:pt x="56" y="84"/>
                  </a:lnTo>
                  <a:lnTo>
                    <a:pt x="26" y="42"/>
                  </a:lnTo>
                  <a:lnTo>
                    <a:pt x="0" y="0"/>
                  </a:lnTo>
                  <a:lnTo>
                    <a:pt x="0" y="0"/>
                  </a:lnTo>
                  <a:lnTo>
                    <a:pt x="20" y="22"/>
                  </a:lnTo>
                  <a:lnTo>
                    <a:pt x="40" y="44"/>
                  </a:lnTo>
                  <a:lnTo>
                    <a:pt x="62" y="62"/>
                  </a:lnTo>
                  <a:lnTo>
                    <a:pt x="84" y="80"/>
                  </a:lnTo>
                  <a:lnTo>
                    <a:pt x="106" y="94"/>
                  </a:lnTo>
                  <a:lnTo>
                    <a:pt x="130" y="108"/>
                  </a:lnTo>
                  <a:lnTo>
                    <a:pt x="152" y="120"/>
                  </a:lnTo>
                  <a:lnTo>
                    <a:pt x="176" y="130"/>
                  </a:lnTo>
                  <a:lnTo>
                    <a:pt x="200" y="138"/>
                  </a:lnTo>
                  <a:lnTo>
                    <a:pt x="222" y="144"/>
                  </a:lnTo>
                  <a:lnTo>
                    <a:pt x="246" y="150"/>
                  </a:lnTo>
                  <a:lnTo>
                    <a:pt x="270" y="156"/>
                  </a:lnTo>
                  <a:lnTo>
                    <a:pt x="316" y="160"/>
                  </a:lnTo>
                  <a:lnTo>
                    <a:pt x="362" y="162"/>
                  </a:lnTo>
                  <a:lnTo>
                    <a:pt x="362" y="162"/>
                  </a:lnTo>
                  <a:lnTo>
                    <a:pt x="1448" y="162"/>
                  </a:lnTo>
                  <a:lnTo>
                    <a:pt x="1448" y="1146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tx1"/>
                </a:gs>
                <a:gs pos="100000">
                  <a:schemeClr val="tx1">
                    <a:alpha val="0"/>
                  </a:schemeClr>
                </a:gs>
              </a:gsLst>
              <a:lin ang="0" scaled="1"/>
              <a:tileRect/>
            </a:gra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algn="l" defTabSz="914400" rtl="0" eaLnBrk="1" latinLnBrk="1" hangingPunct="1"/>
              <a:endParaRPr lang="ko-KR" altLang="en-US" sz="1800" kern="1200" dirty="0">
                <a:solidFill>
                  <a:schemeClr val="tx1"/>
                </a:solidFill>
                <a:latin typeface="+mn-lt"/>
                <a:ea typeface="+mn-ea"/>
                <a:cs typeface="+mn-cs"/>
              </a:endParaRPr>
            </a:p>
          </p:txBody>
        </p:sp>
        <p:grpSp>
          <p:nvGrpSpPr>
            <p:cNvPr id="143" name="그룹 142"/>
            <p:cNvGrpSpPr/>
            <p:nvPr userDrawn="1"/>
          </p:nvGrpSpPr>
          <p:grpSpPr>
            <a:xfrm>
              <a:off x="3571875" y="2143125"/>
              <a:ext cx="1749425" cy="2362200"/>
              <a:chOff x="3571875" y="2143125"/>
              <a:chExt cx="1749425" cy="2362200"/>
            </a:xfrm>
          </p:grpSpPr>
          <p:sp>
            <p:nvSpPr>
              <p:cNvPr id="5131" name="Freeform 11"/>
              <p:cNvSpPr>
                <a:spLocks/>
              </p:cNvSpPr>
              <p:nvPr userDrawn="1"/>
            </p:nvSpPr>
            <p:spPr bwMode="auto">
              <a:xfrm>
                <a:off x="3571875" y="2143125"/>
                <a:ext cx="1749425" cy="2362200"/>
              </a:xfrm>
              <a:custGeom>
                <a:avLst/>
                <a:gdLst/>
                <a:ahLst/>
                <a:cxnLst>
                  <a:cxn ang="0">
                    <a:pos x="0" y="1488"/>
                  </a:cxn>
                  <a:cxn ang="0">
                    <a:pos x="0" y="1488"/>
                  </a:cxn>
                  <a:cxn ang="0">
                    <a:pos x="24" y="1466"/>
                  </a:cxn>
                  <a:cxn ang="0">
                    <a:pos x="44" y="1446"/>
                  </a:cxn>
                  <a:cxn ang="0">
                    <a:pos x="64" y="1424"/>
                  </a:cxn>
                  <a:cxn ang="0">
                    <a:pos x="80" y="1402"/>
                  </a:cxn>
                  <a:cxn ang="0">
                    <a:pos x="96" y="1380"/>
                  </a:cxn>
                  <a:cxn ang="0">
                    <a:pos x="108" y="1358"/>
                  </a:cxn>
                  <a:cxn ang="0">
                    <a:pos x="120" y="1334"/>
                  </a:cxn>
                  <a:cxn ang="0">
                    <a:pos x="130" y="1310"/>
                  </a:cxn>
                  <a:cxn ang="0">
                    <a:pos x="138" y="1288"/>
                  </a:cxn>
                  <a:cxn ang="0">
                    <a:pos x="146" y="1264"/>
                  </a:cxn>
                  <a:cxn ang="0">
                    <a:pos x="152" y="1240"/>
                  </a:cxn>
                  <a:cxn ang="0">
                    <a:pos x="156" y="1216"/>
                  </a:cxn>
                  <a:cxn ang="0">
                    <a:pos x="162" y="1170"/>
                  </a:cxn>
                  <a:cxn ang="0">
                    <a:pos x="162" y="1124"/>
                  </a:cxn>
                  <a:cxn ang="0">
                    <a:pos x="162" y="1124"/>
                  </a:cxn>
                  <a:cxn ang="0">
                    <a:pos x="162" y="378"/>
                  </a:cxn>
                  <a:cxn ang="0">
                    <a:pos x="162" y="0"/>
                  </a:cxn>
                  <a:cxn ang="0">
                    <a:pos x="408" y="0"/>
                  </a:cxn>
                  <a:cxn ang="0">
                    <a:pos x="654" y="0"/>
                  </a:cxn>
                  <a:cxn ang="0">
                    <a:pos x="900" y="0"/>
                  </a:cxn>
                  <a:cxn ang="0">
                    <a:pos x="1102" y="146"/>
                  </a:cxn>
                  <a:cxn ang="0">
                    <a:pos x="1102" y="146"/>
                  </a:cxn>
                  <a:cxn ang="0">
                    <a:pos x="1102" y="146"/>
                  </a:cxn>
                  <a:cxn ang="0">
                    <a:pos x="1100" y="222"/>
                  </a:cxn>
                  <a:cxn ang="0">
                    <a:pos x="1096" y="256"/>
                  </a:cxn>
                  <a:cxn ang="0">
                    <a:pos x="1092" y="290"/>
                  </a:cxn>
                  <a:cxn ang="0">
                    <a:pos x="1088" y="320"/>
                  </a:cxn>
                  <a:cxn ang="0">
                    <a:pos x="1080" y="350"/>
                  </a:cxn>
                  <a:cxn ang="0">
                    <a:pos x="1072" y="378"/>
                  </a:cxn>
                  <a:cxn ang="0">
                    <a:pos x="1062" y="406"/>
                  </a:cxn>
                  <a:cxn ang="0">
                    <a:pos x="1050" y="432"/>
                  </a:cxn>
                  <a:cxn ang="0">
                    <a:pos x="1036" y="458"/>
                  </a:cxn>
                  <a:cxn ang="0">
                    <a:pos x="1020" y="484"/>
                  </a:cxn>
                  <a:cxn ang="0">
                    <a:pos x="1002" y="508"/>
                  </a:cxn>
                  <a:cxn ang="0">
                    <a:pos x="982" y="534"/>
                  </a:cxn>
                  <a:cxn ang="0">
                    <a:pos x="960" y="562"/>
                  </a:cxn>
                  <a:cxn ang="0">
                    <a:pos x="936" y="588"/>
                  </a:cxn>
                  <a:cxn ang="0">
                    <a:pos x="908" y="616"/>
                  </a:cxn>
                  <a:cxn ang="0">
                    <a:pos x="162" y="1362"/>
                  </a:cxn>
                  <a:cxn ang="0">
                    <a:pos x="162" y="1362"/>
                  </a:cxn>
                  <a:cxn ang="0">
                    <a:pos x="126" y="1396"/>
                  </a:cxn>
                  <a:cxn ang="0">
                    <a:pos x="86" y="1430"/>
                  </a:cxn>
                  <a:cxn ang="0">
                    <a:pos x="44" y="1460"/>
                  </a:cxn>
                  <a:cxn ang="0">
                    <a:pos x="0" y="1488"/>
                  </a:cxn>
                  <a:cxn ang="0">
                    <a:pos x="0" y="1488"/>
                  </a:cxn>
                </a:cxnLst>
                <a:rect l="0" t="0" r="r" b="b"/>
                <a:pathLst>
                  <a:path w="1102" h="1488">
                    <a:moveTo>
                      <a:pt x="0" y="1488"/>
                    </a:moveTo>
                    <a:lnTo>
                      <a:pt x="0" y="1488"/>
                    </a:lnTo>
                    <a:lnTo>
                      <a:pt x="24" y="1466"/>
                    </a:lnTo>
                    <a:lnTo>
                      <a:pt x="44" y="1446"/>
                    </a:lnTo>
                    <a:lnTo>
                      <a:pt x="64" y="1424"/>
                    </a:lnTo>
                    <a:lnTo>
                      <a:pt x="80" y="1402"/>
                    </a:lnTo>
                    <a:lnTo>
                      <a:pt x="96" y="1380"/>
                    </a:lnTo>
                    <a:lnTo>
                      <a:pt x="108" y="1358"/>
                    </a:lnTo>
                    <a:lnTo>
                      <a:pt x="120" y="1334"/>
                    </a:lnTo>
                    <a:lnTo>
                      <a:pt x="130" y="1310"/>
                    </a:lnTo>
                    <a:lnTo>
                      <a:pt x="138" y="1288"/>
                    </a:lnTo>
                    <a:lnTo>
                      <a:pt x="146" y="1264"/>
                    </a:lnTo>
                    <a:lnTo>
                      <a:pt x="152" y="1240"/>
                    </a:lnTo>
                    <a:lnTo>
                      <a:pt x="156" y="1216"/>
                    </a:lnTo>
                    <a:lnTo>
                      <a:pt x="162" y="1170"/>
                    </a:lnTo>
                    <a:lnTo>
                      <a:pt x="162" y="1124"/>
                    </a:lnTo>
                    <a:lnTo>
                      <a:pt x="162" y="1124"/>
                    </a:lnTo>
                    <a:lnTo>
                      <a:pt x="162" y="378"/>
                    </a:lnTo>
                    <a:lnTo>
                      <a:pt x="162" y="0"/>
                    </a:lnTo>
                    <a:lnTo>
                      <a:pt x="408" y="0"/>
                    </a:lnTo>
                    <a:lnTo>
                      <a:pt x="654" y="0"/>
                    </a:lnTo>
                    <a:lnTo>
                      <a:pt x="900" y="0"/>
                    </a:lnTo>
                    <a:lnTo>
                      <a:pt x="1102" y="146"/>
                    </a:lnTo>
                    <a:lnTo>
                      <a:pt x="1102" y="146"/>
                    </a:lnTo>
                    <a:lnTo>
                      <a:pt x="1102" y="146"/>
                    </a:lnTo>
                    <a:lnTo>
                      <a:pt x="1100" y="222"/>
                    </a:lnTo>
                    <a:lnTo>
                      <a:pt x="1096" y="256"/>
                    </a:lnTo>
                    <a:lnTo>
                      <a:pt x="1092" y="290"/>
                    </a:lnTo>
                    <a:lnTo>
                      <a:pt x="1088" y="320"/>
                    </a:lnTo>
                    <a:lnTo>
                      <a:pt x="1080" y="350"/>
                    </a:lnTo>
                    <a:lnTo>
                      <a:pt x="1072" y="378"/>
                    </a:lnTo>
                    <a:lnTo>
                      <a:pt x="1062" y="406"/>
                    </a:lnTo>
                    <a:lnTo>
                      <a:pt x="1050" y="432"/>
                    </a:lnTo>
                    <a:lnTo>
                      <a:pt x="1036" y="458"/>
                    </a:lnTo>
                    <a:lnTo>
                      <a:pt x="1020" y="484"/>
                    </a:lnTo>
                    <a:lnTo>
                      <a:pt x="1002" y="508"/>
                    </a:lnTo>
                    <a:lnTo>
                      <a:pt x="982" y="534"/>
                    </a:lnTo>
                    <a:lnTo>
                      <a:pt x="960" y="562"/>
                    </a:lnTo>
                    <a:lnTo>
                      <a:pt x="936" y="588"/>
                    </a:lnTo>
                    <a:lnTo>
                      <a:pt x="908" y="616"/>
                    </a:lnTo>
                    <a:lnTo>
                      <a:pt x="162" y="1362"/>
                    </a:lnTo>
                    <a:lnTo>
                      <a:pt x="162" y="1362"/>
                    </a:lnTo>
                    <a:lnTo>
                      <a:pt x="126" y="1396"/>
                    </a:lnTo>
                    <a:lnTo>
                      <a:pt x="86" y="1430"/>
                    </a:lnTo>
                    <a:lnTo>
                      <a:pt x="44" y="1460"/>
                    </a:lnTo>
                    <a:lnTo>
                      <a:pt x="0" y="1488"/>
                    </a:lnTo>
                    <a:lnTo>
                      <a:pt x="0" y="1488"/>
                    </a:lnTo>
                    <a:close/>
                  </a:path>
                </a:pathLst>
              </a:custGeom>
              <a:solidFill>
                <a:schemeClr val="accent1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5132" name="Freeform 12"/>
              <p:cNvSpPr>
                <a:spLocks/>
              </p:cNvSpPr>
              <p:nvPr userDrawn="1"/>
            </p:nvSpPr>
            <p:spPr bwMode="auto">
              <a:xfrm>
                <a:off x="4822825" y="2143125"/>
                <a:ext cx="498475" cy="1168400"/>
              </a:xfrm>
              <a:custGeom>
                <a:avLst/>
                <a:gdLst/>
                <a:ahLst/>
                <a:cxnLst>
                  <a:cxn ang="0">
                    <a:pos x="314" y="146"/>
                  </a:cxn>
                  <a:cxn ang="0">
                    <a:pos x="314" y="146"/>
                  </a:cxn>
                  <a:cxn ang="0">
                    <a:pos x="312" y="222"/>
                  </a:cxn>
                  <a:cxn ang="0">
                    <a:pos x="308" y="256"/>
                  </a:cxn>
                  <a:cxn ang="0">
                    <a:pos x="304" y="290"/>
                  </a:cxn>
                  <a:cxn ang="0">
                    <a:pos x="300" y="320"/>
                  </a:cxn>
                  <a:cxn ang="0">
                    <a:pos x="292" y="350"/>
                  </a:cxn>
                  <a:cxn ang="0">
                    <a:pos x="284" y="378"/>
                  </a:cxn>
                  <a:cxn ang="0">
                    <a:pos x="274" y="406"/>
                  </a:cxn>
                  <a:cxn ang="0">
                    <a:pos x="262" y="432"/>
                  </a:cxn>
                  <a:cxn ang="0">
                    <a:pos x="248" y="458"/>
                  </a:cxn>
                  <a:cxn ang="0">
                    <a:pos x="232" y="484"/>
                  </a:cxn>
                  <a:cxn ang="0">
                    <a:pos x="214" y="508"/>
                  </a:cxn>
                  <a:cxn ang="0">
                    <a:pos x="194" y="534"/>
                  </a:cxn>
                  <a:cxn ang="0">
                    <a:pos x="172" y="562"/>
                  </a:cxn>
                  <a:cxn ang="0">
                    <a:pos x="148" y="588"/>
                  </a:cxn>
                  <a:cxn ang="0">
                    <a:pos x="120" y="616"/>
                  </a:cxn>
                  <a:cxn ang="0">
                    <a:pos x="0" y="736"/>
                  </a:cxn>
                  <a:cxn ang="0">
                    <a:pos x="0" y="736"/>
                  </a:cxn>
                  <a:cxn ang="0">
                    <a:pos x="32" y="684"/>
                  </a:cxn>
                  <a:cxn ang="0">
                    <a:pos x="58" y="636"/>
                  </a:cxn>
                  <a:cxn ang="0">
                    <a:pos x="76" y="588"/>
                  </a:cxn>
                  <a:cxn ang="0">
                    <a:pos x="92" y="542"/>
                  </a:cxn>
                  <a:cxn ang="0">
                    <a:pos x="102" y="498"/>
                  </a:cxn>
                  <a:cxn ang="0">
                    <a:pos x="108" y="456"/>
                  </a:cxn>
                  <a:cxn ang="0">
                    <a:pos x="112" y="414"/>
                  </a:cxn>
                  <a:cxn ang="0">
                    <a:pos x="112" y="374"/>
                  </a:cxn>
                  <a:cxn ang="0">
                    <a:pos x="112" y="374"/>
                  </a:cxn>
                  <a:cxn ang="0">
                    <a:pos x="112" y="0"/>
                  </a:cxn>
                  <a:cxn ang="0">
                    <a:pos x="314" y="146"/>
                  </a:cxn>
                  <a:cxn ang="0">
                    <a:pos x="314" y="146"/>
                  </a:cxn>
                </a:cxnLst>
                <a:rect l="0" t="0" r="r" b="b"/>
                <a:pathLst>
                  <a:path w="314" h="736">
                    <a:moveTo>
                      <a:pt x="314" y="146"/>
                    </a:moveTo>
                    <a:lnTo>
                      <a:pt x="314" y="146"/>
                    </a:lnTo>
                    <a:lnTo>
                      <a:pt x="312" y="222"/>
                    </a:lnTo>
                    <a:lnTo>
                      <a:pt x="308" y="256"/>
                    </a:lnTo>
                    <a:lnTo>
                      <a:pt x="304" y="290"/>
                    </a:lnTo>
                    <a:lnTo>
                      <a:pt x="300" y="320"/>
                    </a:lnTo>
                    <a:lnTo>
                      <a:pt x="292" y="350"/>
                    </a:lnTo>
                    <a:lnTo>
                      <a:pt x="284" y="378"/>
                    </a:lnTo>
                    <a:lnTo>
                      <a:pt x="274" y="406"/>
                    </a:lnTo>
                    <a:lnTo>
                      <a:pt x="262" y="432"/>
                    </a:lnTo>
                    <a:lnTo>
                      <a:pt x="248" y="458"/>
                    </a:lnTo>
                    <a:lnTo>
                      <a:pt x="232" y="484"/>
                    </a:lnTo>
                    <a:lnTo>
                      <a:pt x="214" y="508"/>
                    </a:lnTo>
                    <a:lnTo>
                      <a:pt x="194" y="534"/>
                    </a:lnTo>
                    <a:lnTo>
                      <a:pt x="172" y="562"/>
                    </a:lnTo>
                    <a:lnTo>
                      <a:pt x="148" y="588"/>
                    </a:lnTo>
                    <a:lnTo>
                      <a:pt x="120" y="616"/>
                    </a:lnTo>
                    <a:lnTo>
                      <a:pt x="0" y="736"/>
                    </a:lnTo>
                    <a:lnTo>
                      <a:pt x="0" y="736"/>
                    </a:lnTo>
                    <a:lnTo>
                      <a:pt x="32" y="684"/>
                    </a:lnTo>
                    <a:lnTo>
                      <a:pt x="58" y="636"/>
                    </a:lnTo>
                    <a:lnTo>
                      <a:pt x="76" y="588"/>
                    </a:lnTo>
                    <a:lnTo>
                      <a:pt x="92" y="542"/>
                    </a:lnTo>
                    <a:lnTo>
                      <a:pt x="102" y="498"/>
                    </a:lnTo>
                    <a:lnTo>
                      <a:pt x="108" y="456"/>
                    </a:lnTo>
                    <a:lnTo>
                      <a:pt x="112" y="414"/>
                    </a:lnTo>
                    <a:lnTo>
                      <a:pt x="112" y="374"/>
                    </a:lnTo>
                    <a:lnTo>
                      <a:pt x="112" y="374"/>
                    </a:lnTo>
                    <a:lnTo>
                      <a:pt x="112" y="0"/>
                    </a:lnTo>
                    <a:lnTo>
                      <a:pt x="314" y="146"/>
                    </a:lnTo>
                    <a:lnTo>
                      <a:pt x="314" y="146"/>
                    </a:lnTo>
                    <a:close/>
                  </a:path>
                </a:pathLst>
              </a:custGeom>
              <a:solidFill>
                <a:schemeClr val="accent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5133" name="Freeform 13"/>
              <p:cNvSpPr>
                <a:spLocks/>
              </p:cNvSpPr>
              <p:nvPr userDrawn="1"/>
            </p:nvSpPr>
            <p:spPr bwMode="auto">
              <a:xfrm>
                <a:off x="4445000" y="2143125"/>
                <a:ext cx="555625" cy="1546225"/>
              </a:xfrm>
              <a:custGeom>
                <a:avLst/>
                <a:gdLst/>
                <a:ahLst/>
                <a:cxnLst>
                  <a:cxn ang="0">
                    <a:pos x="236" y="738"/>
                  </a:cxn>
                  <a:cxn ang="0">
                    <a:pos x="0" y="974"/>
                  </a:cxn>
                  <a:cxn ang="0">
                    <a:pos x="0" y="974"/>
                  </a:cxn>
                  <a:cxn ang="0">
                    <a:pos x="22" y="944"/>
                  </a:cxn>
                  <a:cxn ang="0">
                    <a:pos x="42" y="912"/>
                  </a:cxn>
                  <a:cxn ang="0">
                    <a:pos x="58" y="876"/>
                  </a:cxn>
                  <a:cxn ang="0">
                    <a:pos x="72" y="840"/>
                  </a:cxn>
                  <a:cxn ang="0">
                    <a:pos x="82" y="800"/>
                  </a:cxn>
                  <a:cxn ang="0">
                    <a:pos x="92" y="762"/>
                  </a:cxn>
                  <a:cxn ang="0">
                    <a:pos x="98" y="722"/>
                  </a:cxn>
                  <a:cxn ang="0">
                    <a:pos x="102" y="682"/>
                  </a:cxn>
                  <a:cxn ang="0">
                    <a:pos x="104" y="644"/>
                  </a:cxn>
                  <a:cxn ang="0">
                    <a:pos x="106" y="606"/>
                  </a:cxn>
                  <a:cxn ang="0">
                    <a:pos x="108" y="534"/>
                  </a:cxn>
                  <a:cxn ang="0">
                    <a:pos x="104" y="426"/>
                  </a:cxn>
                  <a:cxn ang="0">
                    <a:pos x="104" y="426"/>
                  </a:cxn>
                  <a:cxn ang="0">
                    <a:pos x="104" y="0"/>
                  </a:cxn>
                  <a:cxn ang="0">
                    <a:pos x="104" y="0"/>
                  </a:cxn>
                  <a:cxn ang="0">
                    <a:pos x="350" y="0"/>
                  </a:cxn>
                  <a:cxn ang="0">
                    <a:pos x="350" y="408"/>
                  </a:cxn>
                  <a:cxn ang="0">
                    <a:pos x="350" y="408"/>
                  </a:cxn>
                  <a:cxn ang="0">
                    <a:pos x="350" y="462"/>
                  </a:cxn>
                  <a:cxn ang="0">
                    <a:pos x="344" y="510"/>
                  </a:cxn>
                  <a:cxn ang="0">
                    <a:pos x="334" y="554"/>
                  </a:cxn>
                  <a:cxn ang="0">
                    <a:pos x="322" y="594"/>
                  </a:cxn>
                  <a:cxn ang="0">
                    <a:pos x="306" y="632"/>
                  </a:cxn>
                  <a:cxn ang="0">
                    <a:pos x="286" y="668"/>
                  </a:cxn>
                  <a:cxn ang="0">
                    <a:pos x="262" y="704"/>
                  </a:cxn>
                  <a:cxn ang="0">
                    <a:pos x="236" y="738"/>
                  </a:cxn>
                  <a:cxn ang="0">
                    <a:pos x="236" y="738"/>
                  </a:cxn>
                </a:cxnLst>
                <a:rect l="0" t="0" r="r" b="b"/>
                <a:pathLst>
                  <a:path w="350" h="974">
                    <a:moveTo>
                      <a:pt x="236" y="738"/>
                    </a:moveTo>
                    <a:lnTo>
                      <a:pt x="0" y="974"/>
                    </a:lnTo>
                    <a:lnTo>
                      <a:pt x="0" y="974"/>
                    </a:lnTo>
                    <a:lnTo>
                      <a:pt x="22" y="944"/>
                    </a:lnTo>
                    <a:lnTo>
                      <a:pt x="42" y="912"/>
                    </a:lnTo>
                    <a:lnTo>
                      <a:pt x="58" y="876"/>
                    </a:lnTo>
                    <a:lnTo>
                      <a:pt x="72" y="840"/>
                    </a:lnTo>
                    <a:lnTo>
                      <a:pt x="82" y="800"/>
                    </a:lnTo>
                    <a:lnTo>
                      <a:pt x="92" y="762"/>
                    </a:lnTo>
                    <a:lnTo>
                      <a:pt x="98" y="722"/>
                    </a:lnTo>
                    <a:lnTo>
                      <a:pt x="102" y="682"/>
                    </a:lnTo>
                    <a:lnTo>
                      <a:pt x="104" y="644"/>
                    </a:lnTo>
                    <a:lnTo>
                      <a:pt x="106" y="606"/>
                    </a:lnTo>
                    <a:lnTo>
                      <a:pt x="108" y="534"/>
                    </a:lnTo>
                    <a:lnTo>
                      <a:pt x="104" y="426"/>
                    </a:lnTo>
                    <a:lnTo>
                      <a:pt x="104" y="426"/>
                    </a:lnTo>
                    <a:lnTo>
                      <a:pt x="104" y="0"/>
                    </a:lnTo>
                    <a:lnTo>
                      <a:pt x="104" y="0"/>
                    </a:lnTo>
                    <a:lnTo>
                      <a:pt x="350" y="0"/>
                    </a:lnTo>
                    <a:lnTo>
                      <a:pt x="350" y="408"/>
                    </a:lnTo>
                    <a:lnTo>
                      <a:pt x="350" y="408"/>
                    </a:lnTo>
                    <a:lnTo>
                      <a:pt x="350" y="462"/>
                    </a:lnTo>
                    <a:lnTo>
                      <a:pt x="344" y="510"/>
                    </a:lnTo>
                    <a:lnTo>
                      <a:pt x="334" y="554"/>
                    </a:lnTo>
                    <a:lnTo>
                      <a:pt x="322" y="594"/>
                    </a:lnTo>
                    <a:lnTo>
                      <a:pt x="306" y="632"/>
                    </a:lnTo>
                    <a:lnTo>
                      <a:pt x="286" y="668"/>
                    </a:lnTo>
                    <a:lnTo>
                      <a:pt x="262" y="704"/>
                    </a:lnTo>
                    <a:lnTo>
                      <a:pt x="236" y="738"/>
                    </a:lnTo>
                    <a:lnTo>
                      <a:pt x="236" y="738"/>
                    </a:lnTo>
                    <a:close/>
                  </a:path>
                </a:pathLst>
              </a:custGeom>
              <a:solidFill>
                <a:schemeClr val="accent3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5134" name="Freeform 14"/>
              <p:cNvSpPr>
                <a:spLocks/>
              </p:cNvSpPr>
              <p:nvPr userDrawn="1"/>
            </p:nvSpPr>
            <p:spPr bwMode="auto">
              <a:xfrm>
                <a:off x="4105275" y="2143125"/>
                <a:ext cx="511175" cy="1885950"/>
              </a:xfrm>
              <a:custGeom>
                <a:avLst/>
                <a:gdLst/>
                <a:ahLst/>
                <a:cxnLst>
                  <a:cxn ang="0">
                    <a:pos x="322" y="560"/>
                  </a:cxn>
                  <a:cxn ang="0">
                    <a:pos x="322" y="560"/>
                  </a:cxn>
                  <a:cxn ang="0">
                    <a:pos x="322" y="610"/>
                  </a:cxn>
                  <a:cxn ang="0">
                    <a:pos x="318" y="662"/>
                  </a:cxn>
                  <a:cxn ang="0">
                    <a:pos x="314" y="714"/>
                  </a:cxn>
                  <a:cxn ang="0">
                    <a:pos x="306" y="766"/>
                  </a:cxn>
                  <a:cxn ang="0">
                    <a:pos x="294" y="816"/>
                  </a:cxn>
                  <a:cxn ang="0">
                    <a:pos x="286" y="840"/>
                  </a:cxn>
                  <a:cxn ang="0">
                    <a:pos x="278" y="866"/>
                  </a:cxn>
                  <a:cxn ang="0">
                    <a:pos x="268" y="888"/>
                  </a:cxn>
                  <a:cxn ang="0">
                    <a:pos x="258" y="912"/>
                  </a:cxn>
                  <a:cxn ang="0">
                    <a:pos x="246" y="934"/>
                  </a:cxn>
                  <a:cxn ang="0">
                    <a:pos x="232" y="956"/>
                  </a:cxn>
                  <a:cxn ang="0">
                    <a:pos x="0" y="1188"/>
                  </a:cxn>
                  <a:cxn ang="0">
                    <a:pos x="0" y="1188"/>
                  </a:cxn>
                  <a:cxn ang="0">
                    <a:pos x="14" y="1168"/>
                  </a:cxn>
                  <a:cxn ang="0">
                    <a:pos x="26" y="1144"/>
                  </a:cxn>
                  <a:cxn ang="0">
                    <a:pos x="36" y="1120"/>
                  </a:cxn>
                  <a:cxn ang="0">
                    <a:pos x="44" y="1096"/>
                  </a:cxn>
                  <a:cxn ang="0">
                    <a:pos x="52" y="1070"/>
                  </a:cxn>
                  <a:cxn ang="0">
                    <a:pos x="58" y="1044"/>
                  </a:cxn>
                  <a:cxn ang="0">
                    <a:pos x="66" y="990"/>
                  </a:cxn>
                  <a:cxn ang="0">
                    <a:pos x="72" y="940"/>
                  </a:cxn>
                  <a:cxn ang="0">
                    <a:pos x="74" y="890"/>
                  </a:cxn>
                  <a:cxn ang="0">
                    <a:pos x="76" y="808"/>
                  </a:cxn>
                  <a:cxn ang="0">
                    <a:pos x="76" y="808"/>
                  </a:cxn>
                  <a:cxn ang="0">
                    <a:pos x="74" y="386"/>
                  </a:cxn>
                  <a:cxn ang="0">
                    <a:pos x="74" y="0"/>
                  </a:cxn>
                  <a:cxn ang="0">
                    <a:pos x="318" y="0"/>
                  </a:cxn>
                  <a:cxn ang="0">
                    <a:pos x="320" y="0"/>
                  </a:cxn>
                  <a:cxn ang="0">
                    <a:pos x="322" y="560"/>
                  </a:cxn>
                </a:cxnLst>
                <a:rect l="0" t="0" r="r" b="b"/>
                <a:pathLst>
                  <a:path w="322" h="1188">
                    <a:moveTo>
                      <a:pt x="322" y="560"/>
                    </a:moveTo>
                    <a:lnTo>
                      <a:pt x="322" y="560"/>
                    </a:lnTo>
                    <a:lnTo>
                      <a:pt x="322" y="610"/>
                    </a:lnTo>
                    <a:lnTo>
                      <a:pt x="318" y="662"/>
                    </a:lnTo>
                    <a:lnTo>
                      <a:pt x="314" y="714"/>
                    </a:lnTo>
                    <a:lnTo>
                      <a:pt x="306" y="766"/>
                    </a:lnTo>
                    <a:lnTo>
                      <a:pt x="294" y="816"/>
                    </a:lnTo>
                    <a:lnTo>
                      <a:pt x="286" y="840"/>
                    </a:lnTo>
                    <a:lnTo>
                      <a:pt x="278" y="866"/>
                    </a:lnTo>
                    <a:lnTo>
                      <a:pt x="268" y="888"/>
                    </a:lnTo>
                    <a:lnTo>
                      <a:pt x="258" y="912"/>
                    </a:lnTo>
                    <a:lnTo>
                      <a:pt x="246" y="934"/>
                    </a:lnTo>
                    <a:lnTo>
                      <a:pt x="232" y="956"/>
                    </a:lnTo>
                    <a:lnTo>
                      <a:pt x="0" y="1188"/>
                    </a:lnTo>
                    <a:lnTo>
                      <a:pt x="0" y="1188"/>
                    </a:lnTo>
                    <a:lnTo>
                      <a:pt x="14" y="1168"/>
                    </a:lnTo>
                    <a:lnTo>
                      <a:pt x="26" y="1144"/>
                    </a:lnTo>
                    <a:lnTo>
                      <a:pt x="36" y="1120"/>
                    </a:lnTo>
                    <a:lnTo>
                      <a:pt x="44" y="1096"/>
                    </a:lnTo>
                    <a:lnTo>
                      <a:pt x="52" y="1070"/>
                    </a:lnTo>
                    <a:lnTo>
                      <a:pt x="58" y="1044"/>
                    </a:lnTo>
                    <a:lnTo>
                      <a:pt x="66" y="990"/>
                    </a:lnTo>
                    <a:lnTo>
                      <a:pt x="72" y="940"/>
                    </a:lnTo>
                    <a:lnTo>
                      <a:pt x="74" y="890"/>
                    </a:lnTo>
                    <a:lnTo>
                      <a:pt x="76" y="808"/>
                    </a:lnTo>
                    <a:lnTo>
                      <a:pt x="76" y="808"/>
                    </a:lnTo>
                    <a:lnTo>
                      <a:pt x="74" y="386"/>
                    </a:lnTo>
                    <a:lnTo>
                      <a:pt x="74" y="0"/>
                    </a:lnTo>
                    <a:lnTo>
                      <a:pt x="318" y="0"/>
                    </a:lnTo>
                    <a:lnTo>
                      <a:pt x="320" y="0"/>
                    </a:lnTo>
                    <a:lnTo>
                      <a:pt x="322" y="560"/>
                    </a:ln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</p:grpSp>
        <p:grpSp>
          <p:nvGrpSpPr>
            <p:cNvPr id="144" name="그룹 143"/>
            <p:cNvGrpSpPr/>
            <p:nvPr userDrawn="1"/>
          </p:nvGrpSpPr>
          <p:grpSpPr>
            <a:xfrm>
              <a:off x="3829050" y="654050"/>
              <a:ext cx="1492250" cy="1971675"/>
              <a:chOff x="3829050" y="654050"/>
              <a:chExt cx="1492250" cy="1971675"/>
            </a:xfrm>
          </p:grpSpPr>
          <p:sp>
            <p:nvSpPr>
              <p:cNvPr id="5139" name="Freeform 19"/>
              <p:cNvSpPr>
                <a:spLocks/>
              </p:cNvSpPr>
              <p:nvPr userDrawn="1"/>
            </p:nvSpPr>
            <p:spPr bwMode="auto">
              <a:xfrm>
                <a:off x="3829050" y="730250"/>
                <a:ext cx="1492250" cy="1806575"/>
              </a:xfrm>
              <a:custGeom>
                <a:avLst/>
                <a:gdLst/>
                <a:ahLst/>
                <a:cxnLst>
                  <a:cxn ang="0">
                    <a:pos x="0" y="16"/>
                  </a:cxn>
                  <a:cxn ang="0">
                    <a:pos x="0" y="16"/>
                  </a:cxn>
                  <a:cxn ang="0">
                    <a:pos x="0" y="762"/>
                  </a:cxn>
                  <a:cxn ang="0">
                    <a:pos x="0" y="1138"/>
                  </a:cxn>
                  <a:cxn ang="0">
                    <a:pos x="246" y="1138"/>
                  </a:cxn>
                  <a:cxn ang="0">
                    <a:pos x="492" y="1138"/>
                  </a:cxn>
                  <a:cxn ang="0">
                    <a:pos x="738" y="1138"/>
                  </a:cxn>
                  <a:cxn ang="0">
                    <a:pos x="940" y="1036"/>
                  </a:cxn>
                  <a:cxn ang="0">
                    <a:pos x="940" y="1036"/>
                  </a:cxn>
                  <a:cxn ang="0">
                    <a:pos x="940" y="1036"/>
                  </a:cxn>
                  <a:cxn ang="0">
                    <a:pos x="938" y="958"/>
                  </a:cxn>
                  <a:cxn ang="0">
                    <a:pos x="934" y="922"/>
                  </a:cxn>
                  <a:cxn ang="0">
                    <a:pos x="930" y="886"/>
                  </a:cxn>
                  <a:cxn ang="0">
                    <a:pos x="926" y="852"/>
                  </a:cxn>
                  <a:cxn ang="0">
                    <a:pos x="918" y="820"/>
                  </a:cxn>
                  <a:cxn ang="0">
                    <a:pos x="910" y="788"/>
                  </a:cxn>
                  <a:cxn ang="0">
                    <a:pos x="900" y="756"/>
                  </a:cxn>
                  <a:cxn ang="0">
                    <a:pos x="888" y="726"/>
                  </a:cxn>
                  <a:cxn ang="0">
                    <a:pos x="874" y="696"/>
                  </a:cxn>
                  <a:cxn ang="0">
                    <a:pos x="858" y="666"/>
                  </a:cxn>
                  <a:cxn ang="0">
                    <a:pos x="840" y="638"/>
                  </a:cxn>
                  <a:cxn ang="0">
                    <a:pos x="820" y="610"/>
                  </a:cxn>
                  <a:cxn ang="0">
                    <a:pos x="798" y="580"/>
                  </a:cxn>
                  <a:cxn ang="0">
                    <a:pos x="774" y="552"/>
                  </a:cxn>
                  <a:cxn ang="0">
                    <a:pos x="746" y="524"/>
                  </a:cxn>
                  <a:cxn ang="0">
                    <a:pos x="746" y="524"/>
                  </a:cxn>
                  <a:cxn ang="0">
                    <a:pos x="630" y="428"/>
                  </a:cxn>
                  <a:cxn ang="0">
                    <a:pos x="510" y="332"/>
                  </a:cxn>
                  <a:cxn ang="0">
                    <a:pos x="374" y="224"/>
                  </a:cxn>
                  <a:cxn ang="0">
                    <a:pos x="304" y="172"/>
                  </a:cxn>
                  <a:cxn ang="0">
                    <a:pos x="236" y="124"/>
                  </a:cxn>
                  <a:cxn ang="0">
                    <a:pos x="174" y="80"/>
                  </a:cxn>
                  <a:cxn ang="0">
                    <a:pos x="118" y="44"/>
                  </a:cxn>
                  <a:cxn ang="0">
                    <a:pos x="70" y="18"/>
                  </a:cxn>
                  <a:cxn ang="0">
                    <a:pos x="50" y="8"/>
                  </a:cxn>
                  <a:cxn ang="0">
                    <a:pos x="32" y="4"/>
                  </a:cxn>
                  <a:cxn ang="0">
                    <a:pos x="20" y="0"/>
                  </a:cxn>
                  <a:cxn ang="0">
                    <a:pos x="10" y="2"/>
                  </a:cxn>
                  <a:cxn ang="0">
                    <a:pos x="6" y="4"/>
                  </a:cxn>
                  <a:cxn ang="0">
                    <a:pos x="4" y="6"/>
                  </a:cxn>
                  <a:cxn ang="0">
                    <a:pos x="2" y="10"/>
                  </a:cxn>
                  <a:cxn ang="0">
                    <a:pos x="0" y="16"/>
                  </a:cxn>
                  <a:cxn ang="0">
                    <a:pos x="0" y="16"/>
                  </a:cxn>
                </a:cxnLst>
                <a:rect l="0" t="0" r="r" b="b"/>
                <a:pathLst>
                  <a:path w="940" h="1138">
                    <a:moveTo>
                      <a:pt x="0" y="16"/>
                    </a:moveTo>
                    <a:lnTo>
                      <a:pt x="0" y="16"/>
                    </a:lnTo>
                    <a:lnTo>
                      <a:pt x="0" y="762"/>
                    </a:lnTo>
                    <a:lnTo>
                      <a:pt x="0" y="1138"/>
                    </a:lnTo>
                    <a:lnTo>
                      <a:pt x="246" y="1138"/>
                    </a:lnTo>
                    <a:lnTo>
                      <a:pt x="492" y="1138"/>
                    </a:lnTo>
                    <a:lnTo>
                      <a:pt x="738" y="1138"/>
                    </a:lnTo>
                    <a:lnTo>
                      <a:pt x="940" y="1036"/>
                    </a:lnTo>
                    <a:lnTo>
                      <a:pt x="940" y="1036"/>
                    </a:lnTo>
                    <a:lnTo>
                      <a:pt x="940" y="1036"/>
                    </a:lnTo>
                    <a:lnTo>
                      <a:pt x="938" y="958"/>
                    </a:lnTo>
                    <a:lnTo>
                      <a:pt x="934" y="922"/>
                    </a:lnTo>
                    <a:lnTo>
                      <a:pt x="930" y="886"/>
                    </a:lnTo>
                    <a:lnTo>
                      <a:pt x="926" y="852"/>
                    </a:lnTo>
                    <a:lnTo>
                      <a:pt x="918" y="820"/>
                    </a:lnTo>
                    <a:lnTo>
                      <a:pt x="910" y="788"/>
                    </a:lnTo>
                    <a:lnTo>
                      <a:pt x="900" y="756"/>
                    </a:lnTo>
                    <a:lnTo>
                      <a:pt x="888" y="726"/>
                    </a:lnTo>
                    <a:lnTo>
                      <a:pt x="874" y="696"/>
                    </a:lnTo>
                    <a:lnTo>
                      <a:pt x="858" y="666"/>
                    </a:lnTo>
                    <a:lnTo>
                      <a:pt x="840" y="638"/>
                    </a:lnTo>
                    <a:lnTo>
                      <a:pt x="820" y="610"/>
                    </a:lnTo>
                    <a:lnTo>
                      <a:pt x="798" y="580"/>
                    </a:lnTo>
                    <a:lnTo>
                      <a:pt x="774" y="552"/>
                    </a:lnTo>
                    <a:lnTo>
                      <a:pt x="746" y="524"/>
                    </a:lnTo>
                    <a:lnTo>
                      <a:pt x="746" y="524"/>
                    </a:lnTo>
                    <a:lnTo>
                      <a:pt x="630" y="428"/>
                    </a:lnTo>
                    <a:lnTo>
                      <a:pt x="510" y="332"/>
                    </a:lnTo>
                    <a:lnTo>
                      <a:pt x="374" y="224"/>
                    </a:lnTo>
                    <a:lnTo>
                      <a:pt x="304" y="172"/>
                    </a:lnTo>
                    <a:lnTo>
                      <a:pt x="236" y="124"/>
                    </a:lnTo>
                    <a:lnTo>
                      <a:pt x="174" y="80"/>
                    </a:lnTo>
                    <a:lnTo>
                      <a:pt x="118" y="44"/>
                    </a:lnTo>
                    <a:lnTo>
                      <a:pt x="70" y="18"/>
                    </a:lnTo>
                    <a:lnTo>
                      <a:pt x="50" y="8"/>
                    </a:lnTo>
                    <a:lnTo>
                      <a:pt x="32" y="4"/>
                    </a:lnTo>
                    <a:lnTo>
                      <a:pt x="20" y="0"/>
                    </a:lnTo>
                    <a:lnTo>
                      <a:pt x="10" y="2"/>
                    </a:lnTo>
                    <a:lnTo>
                      <a:pt x="6" y="4"/>
                    </a:lnTo>
                    <a:lnTo>
                      <a:pt x="4" y="6"/>
                    </a:lnTo>
                    <a:lnTo>
                      <a:pt x="2" y="10"/>
                    </a:lnTo>
                    <a:lnTo>
                      <a:pt x="0" y="16"/>
                    </a:lnTo>
                    <a:lnTo>
                      <a:pt x="0" y="16"/>
                    </a:lnTo>
                    <a:close/>
                  </a:path>
                </a:pathLst>
              </a:custGeom>
              <a:solidFill>
                <a:schemeClr val="accent1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algn="l" defTabSz="914400" rtl="0" eaLnBrk="1" latinLnBrk="1" hangingPunct="1"/>
                <a:endParaRPr lang="ko-KR" altLang="en-US" sz="1800" kern="1200" dirty="0">
                  <a:solidFill>
                    <a:schemeClr val="tx1"/>
                  </a:solidFill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5136" name="Freeform 16"/>
              <p:cNvSpPr>
                <a:spLocks/>
              </p:cNvSpPr>
              <p:nvPr userDrawn="1"/>
            </p:nvSpPr>
            <p:spPr bwMode="auto">
              <a:xfrm>
                <a:off x="4822825" y="1371600"/>
                <a:ext cx="498475" cy="1254125"/>
              </a:xfrm>
              <a:custGeom>
                <a:avLst/>
                <a:gdLst/>
                <a:ahLst/>
                <a:cxnLst>
                  <a:cxn ang="0">
                    <a:pos x="314" y="632"/>
                  </a:cxn>
                  <a:cxn ang="0">
                    <a:pos x="314" y="632"/>
                  </a:cxn>
                  <a:cxn ang="0">
                    <a:pos x="312" y="554"/>
                  </a:cxn>
                  <a:cxn ang="0">
                    <a:pos x="308" y="518"/>
                  </a:cxn>
                  <a:cxn ang="0">
                    <a:pos x="304" y="482"/>
                  </a:cxn>
                  <a:cxn ang="0">
                    <a:pos x="300" y="448"/>
                  </a:cxn>
                  <a:cxn ang="0">
                    <a:pos x="292" y="416"/>
                  </a:cxn>
                  <a:cxn ang="0">
                    <a:pos x="284" y="384"/>
                  </a:cxn>
                  <a:cxn ang="0">
                    <a:pos x="274" y="352"/>
                  </a:cxn>
                  <a:cxn ang="0">
                    <a:pos x="262" y="322"/>
                  </a:cxn>
                  <a:cxn ang="0">
                    <a:pos x="248" y="292"/>
                  </a:cxn>
                  <a:cxn ang="0">
                    <a:pos x="232" y="262"/>
                  </a:cxn>
                  <a:cxn ang="0">
                    <a:pos x="214" y="234"/>
                  </a:cxn>
                  <a:cxn ang="0">
                    <a:pos x="194" y="206"/>
                  </a:cxn>
                  <a:cxn ang="0">
                    <a:pos x="172" y="176"/>
                  </a:cxn>
                  <a:cxn ang="0">
                    <a:pos x="148" y="148"/>
                  </a:cxn>
                  <a:cxn ang="0">
                    <a:pos x="120" y="12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32" y="52"/>
                  </a:cxn>
                  <a:cxn ang="0">
                    <a:pos x="58" y="100"/>
                  </a:cxn>
                  <a:cxn ang="0">
                    <a:pos x="76" y="148"/>
                  </a:cxn>
                  <a:cxn ang="0">
                    <a:pos x="92" y="194"/>
                  </a:cxn>
                  <a:cxn ang="0">
                    <a:pos x="102" y="238"/>
                  </a:cxn>
                  <a:cxn ang="0">
                    <a:pos x="108" y="280"/>
                  </a:cxn>
                  <a:cxn ang="0">
                    <a:pos x="112" y="322"/>
                  </a:cxn>
                  <a:cxn ang="0">
                    <a:pos x="112" y="362"/>
                  </a:cxn>
                  <a:cxn ang="0">
                    <a:pos x="112" y="362"/>
                  </a:cxn>
                  <a:cxn ang="0">
                    <a:pos x="112" y="790"/>
                  </a:cxn>
                  <a:cxn ang="0">
                    <a:pos x="314" y="632"/>
                  </a:cxn>
                  <a:cxn ang="0">
                    <a:pos x="314" y="632"/>
                  </a:cxn>
                </a:cxnLst>
                <a:rect l="0" t="0" r="r" b="b"/>
                <a:pathLst>
                  <a:path w="314" h="790">
                    <a:moveTo>
                      <a:pt x="314" y="632"/>
                    </a:moveTo>
                    <a:lnTo>
                      <a:pt x="314" y="632"/>
                    </a:lnTo>
                    <a:lnTo>
                      <a:pt x="312" y="554"/>
                    </a:lnTo>
                    <a:lnTo>
                      <a:pt x="308" y="518"/>
                    </a:lnTo>
                    <a:lnTo>
                      <a:pt x="304" y="482"/>
                    </a:lnTo>
                    <a:lnTo>
                      <a:pt x="300" y="448"/>
                    </a:lnTo>
                    <a:lnTo>
                      <a:pt x="292" y="416"/>
                    </a:lnTo>
                    <a:lnTo>
                      <a:pt x="284" y="384"/>
                    </a:lnTo>
                    <a:lnTo>
                      <a:pt x="274" y="352"/>
                    </a:lnTo>
                    <a:lnTo>
                      <a:pt x="262" y="322"/>
                    </a:lnTo>
                    <a:lnTo>
                      <a:pt x="248" y="292"/>
                    </a:lnTo>
                    <a:lnTo>
                      <a:pt x="232" y="262"/>
                    </a:lnTo>
                    <a:lnTo>
                      <a:pt x="214" y="234"/>
                    </a:lnTo>
                    <a:lnTo>
                      <a:pt x="194" y="206"/>
                    </a:lnTo>
                    <a:lnTo>
                      <a:pt x="172" y="176"/>
                    </a:lnTo>
                    <a:lnTo>
                      <a:pt x="148" y="148"/>
                    </a:lnTo>
                    <a:lnTo>
                      <a:pt x="120" y="12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32" y="52"/>
                    </a:lnTo>
                    <a:lnTo>
                      <a:pt x="58" y="100"/>
                    </a:lnTo>
                    <a:lnTo>
                      <a:pt x="76" y="148"/>
                    </a:lnTo>
                    <a:lnTo>
                      <a:pt x="92" y="194"/>
                    </a:lnTo>
                    <a:lnTo>
                      <a:pt x="102" y="238"/>
                    </a:lnTo>
                    <a:lnTo>
                      <a:pt x="108" y="280"/>
                    </a:lnTo>
                    <a:lnTo>
                      <a:pt x="112" y="322"/>
                    </a:lnTo>
                    <a:lnTo>
                      <a:pt x="112" y="362"/>
                    </a:lnTo>
                    <a:lnTo>
                      <a:pt x="112" y="362"/>
                    </a:lnTo>
                    <a:lnTo>
                      <a:pt x="112" y="790"/>
                    </a:lnTo>
                    <a:lnTo>
                      <a:pt x="314" y="632"/>
                    </a:lnTo>
                    <a:lnTo>
                      <a:pt x="314" y="632"/>
                    </a:lnTo>
                    <a:close/>
                  </a:path>
                </a:pathLst>
              </a:custGeom>
              <a:solidFill>
                <a:schemeClr val="accent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5137" name="Freeform 17"/>
              <p:cNvSpPr>
                <a:spLocks/>
              </p:cNvSpPr>
              <p:nvPr userDrawn="1"/>
            </p:nvSpPr>
            <p:spPr bwMode="auto">
              <a:xfrm>
                <a:off x="4445000" y="993775"/>
                <a:ext cx="555625" cy="1631950"/>
              </a:xfrm>
              <a:custGeom>
                <a:avLst/>
                <a:gdLst/>
                <a:ahLst/>
                <a:cxnLst>
                  <a:cxn ang="0">
                    <a:pos x="236" y="236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22" y="30"/>
                  </a:cxn>
                  <a:cxn ang="0">
                    <a:pos x="42" y="62"/>
                  </a:cxn>
                  <a:cxn ang="0">
                    <a:pos x="58" y="98"/>
                  </a:cxn>
                  <a:cxn ang="0">
                    <a:pos x="72" y="136"/>
                  </a:cxn>
                  <a:cxn ang="0">
                    <a:pos x="82" y="174"/>
                  </a:cxn>
                  <a:cxn ang="0">
                    <a:pos x="92" y="212"/>
                  </a:cxn>
                  <a:cxn ang="0">
                    <a:pos x="98" y="252"/>
                  </a:cxn>
                  <a:cxn ang="0">
                    <a:pos x="102" y="292"/>
                  </a:cxn>
                  <a:cxn ang="0">
                    <a:pos x="104" y="332"/>
                  </a:cxn>
                  <a:cxn ang="0">
                    <a:pos x="106" y="370"/>
                  </a:cxn>
                  <a:cxn ang="0">
                    <a:pos x="108" y="440"/>
                  </a:cxn>
                  <a:cxn ang="0">
                    <a:pos x="104" y="548"/>
                  </a:cxn>
                  <a:cxn ang="0">
                    <a:pos x="104" y="548"/>
                  </a:cxn>
                  <a:cxn ang="0">
                    <a:pos x="104" y="1028"/>
                  </a:cxn>
                  <a:cxn ang="0">
                    <a:pos x="104" y="1028"/>
                  </a:cxn>
                  <a:cxn ang="0">
                    <a:pos x="350" y="1028"/>
                  </a:cxn>
                  <a:cxn ang="0">
                    <a:pos x="350" y="566"/>
                  </a:cxn>
                  <a:cxn ang="0">
                    <a:pos x="350" y="566"/>
                  </a:cxn>
                  <a:cxn ang="0">
                    <a:pos x="350" y="512"/>
                  </a:cxn>
                  <a:cxn ang="0">
                    <a:pos x="344" y="464"/>
                  </a:cxn>
                  <a:cxn ang="0">
                    <a:pos x="334" y="420"/>
                  </a:cxn>
                  <a:cxn ang="0">
                    <a:pos x="322" y="380"/>
                  </a:cxn>
                  <a:cxn ang="0">
                    <a:pos x="306" y="342"/>
                  </a:cxn>
                  <a:cxn ang="0">
                    <a:pos x="286" y="306"/>
                  </a:cxn>
                  <a:cxn ang="0">
                    <a:pos x="262" y="272"/>
                  </a:cxn>
                  <a:cxn ang="0">
                    <a:pos x="236" y="236"/>
                  </a:cxn>
                  <a:cxn ang="0">
                    <a:pos x="236" y="236"/>
                  </a:cxn>
                </a:cxnLst>
                <a:rect l="0" t="0" r="r" b="b"/>
                <a:pathLst>
                  <a:path w="350" h="1028">
                    <a:moveTo>
                      <a:pt x="236" y="236"/>
                    </a:moveTo>
                    <a:lnTo>
                      <a:pt x="0" y="0"/>
                    </a:lnTo>
                    <a:lnTo>
                      <a:pt x="0" y="0"/>
                    </a:lnTo>
                    <a:lnTo>
                      <a:pt x="22" y="30"/>
                    </a:lnTo>
                    <a:lnTo>
                      <a:pt x="42" y="62"/>
                    </a:lnTo>
                    <a:lnTo>
                      <a:pt x="58" y="98"/>
                    </a:lnTo>
                    <a:lnTo>
                      <a:pt x="72" y="136"/>
                    </a:lnTo>
                    <a:lnTo>
                      <a:pt x="82" y="174"/>
                    </a:lnTo>
                    <a:lnTo>
                      <a:pt x="92" y="212"/>
                    </a:lnTo>
                    <a:lnTo>
                      <a:pt x="98" y="252"/>
                    </a:lnTo>
                    <a:lnTo>
                      <a:pt x="102" y="292"/>
                    </a:lnTo>
                    <a:lnTo>
                      <a:pt x="104" y="332"/>
                    </a:lnTo>
                    <a:lnTo>
                      <a:pt x="106" y="370"/>
                    </a:lnTo>
                    <a:lnTo>
                      <a:pt x="108" y="440"/>
                    </a:lnTo>
                    <a:lnTo>
                      <a:pt x="104" y="548"/>
                    </a:lnTo>
                    <a:lnTo>
                      <a:pt x="104" y="548"/>
                    </a:lnTo>
                    <a:lnTo>
                      <a:pt x="104" y="1028"/>
                    </a:lnTo>
                    <a:lnTo>
                      <a:pt x="104" y="1028"/>
                    </a:lnTo>
                    <a:lnTo>
                      <a:pt x="350" y="1028"/>
                    </a:lnTo>
                    <a:lnTo>
                      <a:pt x="350" y="566"/>
                    </a:lnTo>
                    <a:lnTo>
                      <a:pt x="350" y="566"/>
                    </a:lnTo>
                    <a:lnTo>
                      <a:pt x="350" y="512"/>
                    </a:lnTo>
                    <a:lnTo>
                      <a:pt x="344" y="464"/>
                    </a:lnTo>
                    <a:lnTo>
                      <a:pt x="334" y="420"/>
                    </a:lnTo>
                    <a:lnTo>
                      <a:pt x="322" y="380"/>
                    </a:lnTo>
                    <a:lnTo>
                      <a:pt x="306" y="342"/>
                    </a:lnTo>
                    <a:lnTo>
                      <a:pt x="286" y="306"/>
                    </a:lnTo>
                    <a:lnTo>
                      <a:pt x="262" y="272"/>
                    </a:lnTo>
                    <a:lnTo>
                      <a:pt x="236" y="236"/>
                    </a:lnTo>
                    <a:lnTo>
                      <a:pt x="236" y="236"/>
                    </a:lnTo>
                    <a:close/>
                  </a:path>
                </a:pathLst>
              </a:custGeom>
              <a:solidFill>
                <a:schemeClr val="accent3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5138" name="Freeform 18"/>
              <p:cNvSpPr>
                <a:spLocks/>
              </p:cNvSpPr>
              <p:nvPr userDrawn="1"/>
            </p:nvSpPr>
            <p:spPr bwMode="auto">
              <a:xfrm>
                <a:off x="4105275" y="654050"/>
                <a:ext cx="511175" cy="1971675"/>
              </a:xfrm>
              <a:custGeom>
                <a:avLst/>
                <a:gdLst/>
                <a:ahLst/>
                <a:cxnLst>
                  <a:cxn ang="0">
                    <a:pos x="322" y="628"/>
                  </a:cxn>
                  <a:cxn ang="0">
                    <a:pos x="322" y="628"/>
                  </a:cxn>
                  <a:cxn ang="0">
                    <a:pos x="322" y="578"/>
                  </a:cxn>
                  <a:cxn ang="0">
                    <a:pos x="318" y="526"/>
                  </a:cxn>
                  <a:cxn ang="0">
                    <a:pos x="314" y="474"/>
                  </a:cxn>
                  <a:cxn ang="0">
                    <a:pos x="306" y="424"/>
                  </a:cxn>
                  <a:cxn ang="0">
                    <a:pos x="294" y="372"/>
                  </a:cxn>
                  <a:cxn ang="0">
                    <a:pos x="286" y="348"/>
                  </a:cxn>
                  <a:cxn ang="0">
                    <a:pos x="278" y="324"/>
                  </a:cxn>
                  <a:cxn ang="0">
                    <a:pos x="268" y="300"/>
                  </a:cxn>
                  <a:cxn ang="0">
                    <a:pos x="258" y="276"/>
                  </a:cxn>
                  <a:cxn ang="0">
                    <a:pos x="246" y="254"/>
                  </a:cxn>
                  <a:cxn ang="0">
                    <a:pos x="232" y="232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14" y="20"/>
                  </a:cxn>
                  <a:cxn ang="0">
                    <a:pos x="26" y="44"/>
                  </a:cxn>
                  <a:cxn ang="0">
                    <a:pos x="36" y="68"/>
                  </a:cxn>
                  <a:cxn ang="0">
                    <a:pos x="44" y="92"/>
                  </a:cxn>
                  <a:cxn ang="0">
                    <a:pos x="52" y="118"/>
                  </a:cxn>
                  <a:cxn ang="0">
                    <a:pos x="58" y="144"/>
                  </a:cxn>
                  <a:cxn ang="0">
                    <a:pos x="66" y="198"/>
                  </a:cxn>
                  <a:cxn ang="0">
                    <a:pos x="72" y="248"/>
                  </a:cxn>
                  <a:cxn ang="0">
                    <a:pos x="74" y="298"/>
                  </a:cxn>
                  <a:cxn ang="0">
                    <a:pos x="76" y="380"/>
                  </a:cxn>
                  <a:cxn ang="0">
                    <a:pos x="76" y="380"/>
                  </a:cxn>
                  <a:cxn ang="0">
                    <a:pos x="74" y="830"/>
                  </a:cxn>
                  <a:cxn ang="0">
                    <a:pos x="74" y="1242"/>
                  </a:cxn>
                  <a:cxn ang="0">
                    <a:pos x="318" y="1242"/>
                  </a:cxn>
                  <a:cxn ang="0">
                    <a:pos x="320" y="1242"/>
                  </a:cxn>
                  <a:cxn ang="0">
                    <a:pos x="322" y="628"/>
                  </a:cxn>
                </a:cxnLst>
                <a:rect l="0" t="0" r="r" b="b"/>
                <a:pathLst>
                  <a:path w="322" h="1242">
                    <a:moveTo>
                      <a:pt x="322" y="628"/>
                    </a:moveTo>
                    <a:lnTo>
                      <a:pt x="322" y="628"/>
                    </a:lnTo>
                    <a:lnTo>
                      <a:pt x="322" y="578"/>
                    </a:lnTo>
                    <a:lnTo>
                      <a:pt x="318" y="526"/>
                    </a:lnTo>
                    <a:lnTo>
                      <a:pt x="314" y="474"/>
                    </a:lnTo>
                    <a:lnTo>
                      <a:pt x="306" y="424"/>
                    </a:lnTo>
                    <a:lnTo>
                      <a:pt x="294" y="372"/>
                    </a:lnTo>
                    <a:lnTo>
                      <a:pt x="286" y="348"/>
                    </a:lnTo>
                    <a:lnTo>
                      <a:pt x="278" y="324"/>
                    </a:lnTo>
                    <a:lnTo>
                      <a:pt x="268" y="300"/>
                    </a:lnTo>
                    <a:lnTo>
                      <a:pt x="258" y="276"/>
                    </a:lnTo>
                    <a:lnTo>
                      <a:pt x="246" y="254"/>
                    </a:lnTo>
                    <a:lnTo>
                      <a:pt x="232" y="232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14" y="20"/>
                    </a:lnTo>
                    <a:lnTo>
                      <a:pt x="26" y="44"/>
                    </a:lnTo>
                    <a:lnTo>
                      <a:pt x="36" y="68"/>
                    </a:lnTo>
                    <a:lnTo>
                      <a:pt x="44" y="92"/>
                    </a:lnTo>
                    <a:lnTo>
                      <a:pt x="52" y="118"/>
                    </a:lnTo>
                    <a:lnTo>
                      <a:pt x="58" y="144"/>
                    </a:lnTo>
                    <a:lnTo>
                      <a:pt x="66" y="198"/>
                    </a:lnTo>
                    <a:lnTo>
                      <a:pt x="72" y="248"/>
                    </a:lnTo>
                    <a:lnTo>
                      <a:pt x="74" y="298"/>
                    </a:lnTo>
                    <a:lnTo>
                      <a:pt x="76" y="380"/>
                    </a:lnTo>
                    <a:lnTo>
                      <a:pt x="76" y="380"/>
                    </a:lnTo>
                    <a:lnTo>
                      <a:pt x="74" y="830"/>
                    </a:lnTo>
                    <a:lnTo>
                      <a:pt x="74" y="1242"/>
                    </a:lnTo>
                    <a:lnTo>
                      <a:pt x="318" y="1242"/>
                    </a:lnTo>
                    <a:lnTo>
                      <a:pt x="320" y="1242"/>
                    </a:lnTo>
                    <a:lnTo>
                      <a:pt x="322" y="628"/>
                    </a:ln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</p:grpSp>
        <p:grpSp>
          <p:nvGrpSpPr>
            <p:cNvPr id="139" name="그룹 138"/>
            <p:cNvGrpSpPr/>
            <p:nvPr userDrawn="1"/>
          </p:nvGrpSpPr>
          <p:grpSpPr>
            <a:xfrm>
              <a:off x="0" y="2143125"/>
              <a:ext cx="1749425" cy="2362200"/>
              <a:chOff x="0" y="2143125"/>
              <a:chExt cx="1749425" cy="2362200"/>
            </a:xfrm>
          </p:grpSpPr>
          <p:sp>
            <p:nvSpPr>
              <p:cNvPr id="5151" name="Freeform 31"/>
              <p:cNvSpPr>
                <a:spLocks/>
              </p:cNvSpPr>
              <p:nvPr userDrawn="1"/>
            </p:nvSpPr>
            <p:spPr bwMode="auto">
              <a:xfrm>
                <a:off x="0" y="2143125"/>
                <a:ext cx="1749425" cy="2362200"/>
              </a:xfrm>
              <a:custGeom>
                <a:avLst/>
                <a:gdLst/>
                <a:ahLst/>
                <a:cxnLst>
                  <a:cxn ang="0">
                    <a:pos x="1102" y="1488"/>
                  </a:cxn>
                  <a:cxn ang="0">
                    <a:pos x="1102" y="1488"/>
                  </a:cxn>
                  <a:cxn ang="0">
                    <a:pos x="1078" y="1466"/>
                  </a:cxn>
                  <a:cxn ang="0">
                    <a:pos x="1058" y="1446"/>
                  </a:cxn>
                  <a:cxn ang="0">
                    <a:pos x="1038" y="1424"/>
                  </a:cxn>
                  <a:cxn ang="0">
                    <a:pos x="1022" y="1402"/>
                  </a:cxn>
                  <a:cxn ang="0">
                    <a:pos x="1006" y="1380"/>
                  </a:cxn>
                  <a:cxn ang="0">
                    <a:pos x="994" y="1358"/>
                  </a:cxn>
                  <a:cxn ang="0">
                    <a:pos x="982" y="1334"/>
                  </a:cxn>
                  <a:cxn ang="0">
                    <a:pos x="972" y="1310"/>
                  </a:cxn>
                  <a:cxn ang="0">
                    <a:pos x="964" y="1288"/>
                  </a:cxn>
                  <a:cxn ang="0">
                    <a:pos x="956" y="1264"/>
                  </a:cxn>
                  <a:cxn ang="0">
                    <a:pos x="950" y="1240"/>
                  </a:cxn>
                  <a:cxn ang="0">
                    <a:pos x="946" y="1216"/>
                  </a:cxn>
                  <a:cxn ang="0">
                    <a:pos x="940" y="1170"/>
                  </a:cxn>
                  <a:cxn ang="0">
                    <a:pos x="940" y="1124"/>
                  </a:cxn>
                  <a:cxn ang="0">
                    <a:pos x="940" y="1124"/>
                  </a:cxn>
                  <a:cxn ang="0">
                    <a:pos x="940" y="378"/>
                  </a:cxn>
                  <a:cxn ang="0">
                    <a:pos x="940" y="0"/>
                  </a:cxn>
                  <a:cxn ang="0">
                    <a:pos x="694" y="0"/>
                  </a:cxn>
                  <a:cxn ang="0">
                    <a:pos x="448" y="0"/>
                  </a:cxn>
                  <a:cxn ang="0">
                    <a:pos x="202" y="0"/>
                  </a:cxn>
                  <a:cxn ang="0">
                    <a:pos x="0" y="146"/>
                  </a:cxn>
                  <a:cxn ang="0">
                    <a:pos x="0" y="146"/>
                  </a:cxn>
                  <a:cxn ang="0">
                    <a:pos x="0" y="146"/>
                  </a:cxn>
                  <a:cxn ang="0">
                    <a:pos x="2" y="222"/>
                  </a:cxn>
                  <a:cxn ang="0">
                    <a:pos x="6" y="256"/>
                  </a:cxn>
                  <a:cxn ang="0">
                    <a:pos x="10" y="290"/>
                  </a:cxn>
                  <a:cxn ang="0">
                    <a:pos x="14" y="320"/>
                  </a:cxn>
                  <a:cxn ang="0">
                    <a:pos x="22" y="350"/>
                  </a:cxn>
                  <a:cxn ang="0">
                    <a:pos x="30" y="378"/>
                  </a:cxn>
                  <a:cxn ang="0">
                    <a:pos x="40" y="406"/>
                  </a:cxn>
                  <a:cxn ang="0">
                    <a:pos x="52" y="432"/>
                  </a:cxn>
                  <a:cxn ang="0">
                    <a:pos x="66" y="458"/>
                  </a:cxn>
                  <a:cxn ang="0">
                    <a:pos x="82" y="484"/>
                  </a:cxn>
                  <a:cxn ang="0">
                    <a:pos x="100" y="508"/>
                  </a:cxn>
                  <a:cxn ang="0">
                    <a:pos x="120" y="534"/>
                  </a:cxn>
                  <a:cxn ang="0">
                    <a:pos x="142" y="562"/>
                  </a:cxn>
                  <a:cxn ang="0">
                    <a:pos x="166" y="588"/>
                  </a:cxn>
                  <a:cxn ang="0">
                    <a:pos x="194" y="616"/>
                  </a:cxn>
                  <a:cxn ang="0">
                    <a:pos x="940" y="1362"/>
                  </a:cxn>
                  <a:cxn ang="0">
                    <a:pos x="940" y="1362"/>
                  </a:cxn>
                  <a:cxn ang="0">
                    <a:pos x="976" y="1396"/>
                  </a:cxn>
                  <a:cxn ang="0">
                    <a:pos x="1016" y="1430"/>
                  </a:cxn>
                  <a:cxn ang="0">
                    <a:pos x="1058" y="1460"/>
                  </a:cxn>
                  <a:cxn ang="0">
                    <a:pos x="1102" y="1488"/>
                  </a:cxn>
                  <a:cxn ang="0">
                    <a:pos x="1102" y="1488"/>
                  </a:cxn>
                </a:cxnLst>
                <a:rect l="0" t="0" r="r" b="b"/>
                <a:pathLst>
                  <a:path w="1102" h="1488">
                    <a:moveTo>
                      <a:pt x="1102" y="1488"/>
                    </a:moveTo>
                    <a:lnTo>
                      <a:pt x="1102" y="1488"/>
                    </a:lnTo>
                    <a:lnTo>
                      <a:pt x="1078" y="1466"/>
                    </a:lnTo>
                    <a:lnTo>
                      <a:pt x="1058" y="1446"/>
                    </a:lnTo>
                    <a:lnTo>
                      <a:pt x="1038" y="1424"/>
                    </a:lnTo>
                    <a:lnTo>
                      <a:pt x="1022" y="1402"/>
                    </a:lnTo>
                    <a:lnTo>
                      <a:pt x="1006" y="1380"/>
                    </a:lnTo>
                    <a:lnTo>
                      <a:pt x="994" y="1358"/>
                    </a:lnTo>
                    <a:lnTo>
                      <a:pt x="982" y="1334"/>
                    </a:lnTo>
                    <a:lnTo>
                      <a:pt x="972" y="1310"/>
                    </a:lnTo>
                    <a:lnTo>
                      <a:pt x="964" y="1288"/>
                    </a:lnTo>
                    <a:lnTo>
                      <a:pt x="956" y="1264"/>
                    </a:lnTo>
                    <a:lnTo>
                      <a:pt x="950" y="1240"/>
                    </a:lnTo>
                    <a:lnTo>
                      <a:pt x="946" y="1216"/>
                    </a:lnTo>
                    <a:lnTo>
                      <a:pt x="940" y="1170"/>
                    </a:lnTo>
                    <a:lnTo>
                      <a:pt x="940" y="1124"/>
                    </a:lnTo>
                    <a:lnTo>
                      <a:pt x="940" y="1124"/>
                    </a:lnTo>
                    <a:lnTo>
                      <a:pt x="940" y="378"/>
                    </a:lnTo>
                    <a:lnTo>
                      <a:pt x="940" y="0"/>
                    </a:lnTo>
                    <a:lnTo>
                      <a:pt x="694" y="0"/>
                    </a:lnTo>
                    <a:lnTo>
                      <a:pt x="448" y="0"/>
                    </a:lnTo>
                    <a:lnTo>
                      <a:pt x="202" y="0"/>
                    </a:lnTo>
                    <a:lnTo>
                      <a:pt x="0" y="146"/>
                    </a:lnTo>
                    <a:lnTo>
                      <a:pt x="0" y="146"/>
                    </a:lnTo>
                    <a:lnTo>
                      <a:pt x="0" y="146"/>
                    </a:lnTo>
                    <a:lnTo>
                      <a:pt x="2" y="222"/>
                    </a:lnTo>
                    <a:lnTo>
                      <a:pt x="6" y="256"/>
                    </a:lnTo>
                    <a:lnTo>
                      <a:pt x="10" y="290"/>
                    </a:lnTo>
                    <a:lnTo>
                      <a:pt x="14" y="320"/>
                    </a:lnTo>
                    <a:lnTo>
                      <a:pt x="22" y="350"/>
                    </a:lnTo>
                    <a:lnTo>
                      <a:pt x="30" y="378"/>
                    </a:lnTo>
                    <a:lnTo>
                      <a:pt x="40" y="406"/>
                    </a:lnTo>
                    <a:lnTo>
                      <a:pt x="52" y="432"/>
                    </a:lnTo>
                    <a:lnTo>
                      <a:pt x="66" y="458"/>
                    </a:lnTo>
                    <a:lnTo>
                      <a:pt x="82" y="484"/>
                    </a:lnTo>
                    <a:lnTo>
                      <a:pt x="100" y="508"/>
                    </a:lnTo>
                    <a:lnTo>
                      <a:pt x="120" y="534"/>
                    </a:lnTo>
                    <a:lnTo>
                      <a:pt x="142" y="562"/>
                    </a:lnTo>
                    <a:lnTo>
                      <a:pt x="166" y="588"/>
                    </a:lnTo>
                    <a:lnTo>
                      <a:pt x="194" y="616"/>
                    </a:lnTo>
                    <a:lnTo>
                      <a:pt x="940" y="1362"/>
                    </a:lnTo>
                    <a:lnTo>
                      <a:pt x="940" y="1362"/>
                    </a:lnTo>
                    <a:lnTo>
                      <a:pt x="976" y="1396"/>
                    </a:lnTo>
                    <a:lnTo>
                      <a:pt x="1016" y="1430"/>
                    </a:lnTo>
                    <a:lnTo>
                      <a:pt x="1058" y="1460"/>
                    </a:lnTo>
                    <a:lnTo>
                      <a:pt x="1102" y="1488"/>
                    </a:lnTo>
                    <a:lnTo>
                      <a:pt x="1102" y="1488"/>
                    </a:lnTo>
                    <a:close/>
                  </a:path>
                </a:pathLst>
              </a:custGeom>
              <a:solidFill>
                <a:schemeClr val="accent1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5152" name="Freeform 32"/>
              <p:cNvSpPr>
                <a:spLocks/>
              </p:cNvSpPr>
              <p:nvPr userDrawn="1"/>
            </p:nvSpPr>
            <p:spPr bwMode="auto">
              <a:xfrm>
                <a:off x="0" y="2143125"/>
                <a:ext cx="498475" cy="1168400"/>
              </a:xfrm>
              <a:custGeom>
                <a:avLst/>
                <a:gdLst/>
                <a:ahLst/>
                <a:cxnLst>
                  <a:cxn ang="0">
                    <a:pos x="0" y="146"/>
                  </a:cxn>
                  <a:cxn ang="0">
                    <a:pos x="0" y="146"/>
                  </a:cxn>
                  <a:cxn ang="0">
                    <a:pos x="2" y="222"/>
                  </a:cxn>
                  <a:cxn ang="0">
                    <a:pos x="6" y="256"/>
                  </a:cxn>
                  <a:cxn ang="0">
                    <a:pos x="10" y="290"/>
                  </a:cxn>
                  <a:cxn ang="0">
                    <a:pos x="14" y="320"/>
                  </a:cxn>
                  <a:cxn ang="0">
                    <a:pos x="22" y="350"/>
                  </a:cxn>
                  <a:cxn ang="0">
                    <a:pos x="30" y="378"/>
                  </a:cxn>
                  <a:cxn ang="0">
                    <a:pos x="40" y="406"/>
                  </a:cxn>
                  <a:cxn ang="0">
                    <a:pos x="52" y="432"/>
                  </a:cxn>
                  <a:cxn ang="0">
                    <a:pos x="66" y="458"/>
                  </a:cxn>
                  <a:cxn ang="0">
                    <a:pos x="82" y="484"/>
                  </a:cxn>
                  <a:cxn ang="0">
                    <a:pos x="100" y="508"/>
                  </a:cxn>
                  <a:cxn ang="0">
                    <a:pos x="120" y="534"/>
                  </a:cxn>
                  <a:cxn ang="0">
                    <a:pos x="142" y="562"/>
                  </a:cxn>
                  <a:cxn ang="0">
                    <a:pos x="166" y="588"/>
                  </a:cxn>
                  <a:cxn ang="0">
                    <a:pos x="194" y="616"/>
                  </a:cxn>
                  <a:cxn ang="0">
                    <a:pos x="314" y="736"/>
                  </a:cxn>
                  <a:cxn ang="0">
                    <a:pos x="314" y="736"/>
                  </a:cxn>
                  <a:cxn ang="0">
                    <a:pos x="282" y="684"/>
                  </a:cxn>
                  <a:cxn ang="0">
                    <a:pos x="256" y="636"/>
                  </a:cxn>
                  <a:cxn ang="0">
                    <a:pos x="238" y="588"/>
                  </a:cxn>
                  <a:cxn ang="0">
                    <a:pos x="222" y="542"/>
                  </a:cxn>
                  <a:cxn ang="0">
                    <a:pos x="212" y="498"/>
                  </a:cxn>
                  <a:cxn ang="0">
                    <a:pos x="206" y="456"/>
                  </a:cxn>
                  <a:cxn ang="0">
                    <a:pos x="202" y="414"/>
                  </a:cxn>
                  <a:cxn ang="0">
                    <a:pos x="202" y="374"/>
                  </a:cxn>
                  <a:cxn ang="0">
                    <a:pos x="202" y="374"/>
                  </a:cxn>
                  <a:cxn ang="0">
                    <a:pos x="202" y="0"/>
                  </a:cxn>
                  <a:cxn ang="0">
                    <a:pos x="0" y="146"/>
                  </a:cxn>
                  <a:cxn ang="0">
                    <a:pos x="0" y="146"/>
                  </a:cxn>
                </a:cxnLst>
                <a:rect l="0" t="0" r="r" b="b"/>
                <a:pathLst>
                  <a:path w="314" h="736">
                    <a:moveTo>
                      <a:pt x="0" y="146"/>
                    </a:moveTo>
                    <a:lnTo>
                      <a:pt x="0" y="146"/>
                    </a:lnTo>
                    <a:lnTo>
                      <a:pt x="2" y="222"/>
                    </a:lnTo>
                    <a:lnTo>
                      <a:pt x="6" y="256"/>
                    </a:lnTo>
                    <a:lnTo>
                      <a:pt x="10" y="290"/>
                    </a:lnTo>
                    <a:lnTo>
                      <a:pt x="14" y="320"/>
                    </a:lnTo>
                    <a:lnTo>
                      <a:pt x="22" y="350"/>
                    </a:lnTo>
                    <a:lnTo>
                      <a:pt x="30" y="378"/>
                    </a:lnTo>
                    <a:lnTo>
                      <a:pt x="40" y="406"/>
                    </a:lnTo>
                    <a:lnTo>
                      <a:pt x="52" y="432"/>
                    </a:lnTo>
                    <a:lnTo>
                      <a:pt x="66" y="458"/>
                    </a:lnTo>
                    <a:lnTo>
                      <a:pt x="82" y="484"/>
                    </a:lnTo>
                    <a:lnTo>
                      <a:pt x="100" y="508"/>
                    </a:lnTo>
                    <a:lnTo>
                      <a:pt x="120" y="534"/>
                    </a:lnTo>
                    <a:lnTo>
                      <a:pt x="142" y="562"/>
                    </a:lnTo>
                    <a:lnTo>
                      <a:pt x="166" y="588"/>
                    </a:lnTo>
                    <a:lnTo>
                      <a:pt x="194" y="616"/>
                    </a:lnTo>
                    <a:lnTo>
                      <a:pt x="314" y="736"/>
                    </a:lnTo>
                    <a:lnTo>
                      <a:pt x="314" y="736"/>
                    </a:lnTo>
                    <a:lnTo>
                      <a:pt x="282" y="684"/>
                    </a:lnTo>
                    <a:lnTo>
                      <a:pt x="256" y="636"/>
                    </a:lnTo>
                    <a:lnTo>
                      <a:pt x="238" y="588"/>
                    </a:lnTo>
                    <a:lnTo>
                      <a:pt x="222" y="542"/>
                    </a:lnTo>
                    <a:lnTo>
                      <a:pt x="212" y="498"/>
                    </a:lnTo>
                    <a:lnTo>
                      <a:pt x="206" y="456"/>
                    </a:lnTo>
                    <a:lnTo>
                      <a:pt x="202" y="414"/>
                    </a:lnTo>
                    <a:lnTo>
                      <a:pt x="202" y="374"/>
                    </a:lnTo>
                    <a:lnTo>
                      <a:pt x="202" y="374"/>
                    </a:lnTo>
                    <a:lnTo>
                      <a:pt x="202" y="0"/>
                    </a:lnTo>
                    <a:lnTo>
                      <a:pt x="0" y="146"/>
                    </a:lnTo>
                    <a:lnTo>
                      <a:pt x="0" y="146"/>
                    </a:lnTo>
                    <a:close/>
                  </a:path>
                </a:pathLst>
              </a:custGeom>
              <a:solidFill>
                <a:schemeClr val="accent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5153" name="Freeform 33"/>
              <p:cNvSpPr>
                <a:spLocks/>
              </p:cNvSpPr>
              <p:nvPr userDrawn="1"/>
            </p:nvSpPr>
            <p:spPr bwMode="auto">
              <a:xfrm>
                <a:off x="320675" y="2143125"/>
                <a:ext cx="555625" cy="1546225"/>
              </a:xfrm>
              <a:custGeom>
                <a:avLst/>
                <a:gdLst/>
                <a:ahLst/>
                <a:cxnLst>
                  <a:cxn ang="0">
                    <a:pos x="114" y="738"/>
                  </a:cxn>
                  <a:cxn ang="0">
                    <a:pos x="350" y="974"/>
                  </a:cxn>
                  <a:cxn ang="0">
                    <a:pos x="350" y="974"/>
                  </a:cxn>
                  <a:cxn ang="0">
                    <a:pos x="328" y="944"/>
                  </a:cxn>
                  <a:cxn ang="0">
                    <a:pos x="308" y="912"/>
                  </a:cxn>
                  <a:cxn ang="0">
                    <a:pos x="292" y="876"/>
                  </a:cxn>
                  <a:cxn ang="0">
                    <a:pos x="278" y="840"/>
                  </a:cxn>
                  <a:cxn ang="0">
                    <a:pos x="268" y="800"/>
                  </a:cxn>
                  <a:cxn ang="0">
                    <a:pos x="258" y="762"/>
                  </a:cxn>
                  <a:cxn ang="0">
                    <a:pos x="252" y="722"/>
                  </a:cxn>
                  <a:cxn ang="0">
                    <a:pos x="248" y="682"/>
                  </a:cxn>
                  <a:cxn ang="0">
                    <a:pos x="246" y="644"/>
                  </a:cxn>
                  <a:cxn ang="0">
                    <a:pos x="244" y="606"/>
                  </a:cxn>
                  <a:cxn ang="0">
                    <a:pos x="242" y="534"/>
                  </a:cxn>
                  <a:cxn ang="0">
                    <a:pos x="246" y="426"/>
                  </a:cxn>
                  <a:cxn ang="0">
                    <a:pos x="246" y="426"/>
                  </a:cxn>
                  <a:cxn ang="0">
                    <a:pos x="246" y="0"/>
                  </a:cxn>
                  <a:cxn ang="0">
                    <a:pos x="246" y="0"/>
                  </a:cxn>
                  <a:cxn ang="0">
                    <a:pos x="0" y="0"/>
                  </a:cxn>
                  <a:cxn ang="0">
                    <a:pos x="0" y="408"/>
                  </a:cxn>
                  <a:cxn ang="0">
                    <a:pos x="0" y="408"/>
                  </a:cxn>
                  <a:cxn ang="0">
                    <a:pos x="0" y="462"/>
                  </a:cxn>
                  <a:cxn ang="0">
                    <a:pos x="6" y="510"/>
                  </a:cxn>
                  <a:cxn ang="0">
                    <a:pos x="16" y="554"/>
                  </a:cxn>
                  <a:cxn ang="0">
                    <a:pos x="28" y="594"/>
                  </a:cxn>
                  <a:cxn ang="0">
                    <a:pos x="44" y="632"/>
                  </a:cxn>
                  <a:cxn ang="0">
                    <a:pos x="64" y="668"/>
                  </a:cxn>
                  <a:cxn ang="0">
                    <a:pos x="88" y="704"/>
                  </a:cxn>
                  <a:cxn ang="0">
                    <a:pos x="114" y="738"/>
                  </a:cxn>
                  <a:cxn ang="0">
                    <a:pos x="114" y="738"/>
                  </a:cxn>
                </a:cxnLst>
                <a:rect l="0" t="0" r="r" b="b"/>
                <a:pathLst>
                  <a:path w="350" h="974">
                    <a:moveTo>
                      <a:pt x="114" y="738"/>
                    </a:moveTo>
                    <a:lnTo>
                      <a:pt x="350" y="974"/>
                    </a:lnTo>
                    <a:lnTo>
                      <a:pt x="350" y="974"/>
                    </a:lnTo>
                    <a:lnTo>
                      <a:pt x="328" y="944"/>
                    </a:lnTo>
                    <a:lnTo>
                      <a:pt x="308" y="912"/>
                    </a:lnTo>
                    <a:lnTo>
                      <a:pt x="292" y="876"/>
                    </a:lnTo>
                    <a:lnTo>
                      <a:pt x="278" y="840"/>
                    </a:lnTo>
                    <a:lnTo>
                      <a:pt x="268" y="800"/>
                    </a:lnTo>
                    <a:lnTo>
                      <a:pt x="258" y="762"/>
                    </a:lnTo>
                    <a:lnTo>
                      <a:pt x="252" y="722"/>
                    </a:lnTo>
                    <a:lnTo>
                      <a:pt x="248" y="682"/>
                    </a:lnTo>
                    <a:lnTo>
                      <a:pt x="246" y="644"/>
                    </a:lnTo>
                    <a:lnTo>
                      <a:pt x="244" y="606"/>
                    </a:lnTo>
                    <a:lnTo>
                      <a:pt x="242" y="534"/>
                    </a:lnTo>
                    <a:lnTo>
                      <a:pt x="246" y="426"/>
                    </a:lnTo>
                    <a:lnTo>
                      <a:pt x="246" y="426"/>
                    </a:lnTo>
                    <a:lnTo>
                      <a:pt x="246" y="0"/>
                    </a:lnTo>
                    <a:lnTo>
                      <a:pt x="246" y="0"/>
                    </a:lnTo>
                    <a:lnTo>
                      <a:pt x="0" y="0"/>
                    </a:lnTo>
                    <a:lnTo>
                      <a:pt x="0" y="408"/>
                    </a:lnTo>
                    <a:lnTo>
                      <a:pt x="0" y="408"/>
                    </a:lnTo>
                    <a:lnTo>
                      <a:pt x="0" y="462"/>
                    </a:lnTo>
                    <a:lnTo>
                      <a:pt x="6" y="510"/>
                    </a:lnTo>
                    <a:lnTo>
                      <a:pt x="16" y="554"/>
                    </a:lnTo>
                    <a:lnTo>
                      <a:pt x="28" y="594"/>
                    </a:lnTo>
                    <a:lnTo>
                      <a:pt x="44" y="632"/>
                    </a:lnTo>
                    <a:lnTo>
                      <a:pt x="64" y="668"/>
                    </a:lnTo>
                    <a:lnTo>
                      <a:pt x="88" y="704"/>
                    </a:lnTo>
                    <a:lnTo>
                      <a:pt x="114" y="738"/>
                    </a:lnTo>
                    <a:lnTo>
                      <a:pt x="114" y="738"/>
                    </a:lnTo>
                    <a:close/>
                  </a:path>
                </a:pathLst>
              </a:custGeom>
              <a:solidFill>
                <a:schemeClr val="accent3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5154" name="Freeform 34"/>
              <p:cNvSpPr>
                <a:spLocks/>
              </p:cNvSpPr>
              <p:nvPr userDrawn="1"/>
            </p:nvSpPr>
            <p:spPr bwMode="auto">
              <a:xfrm>
                <a:off x="704850" y="2143125"/>
                <a:ext cx="511175" cy="1885950"/>
              </a:xfrm>
              <a:custGeom>
                <a:avLst/>
                <a:gdLst/>
                <a:ahLst/>
                <a:cxnLst>
                  <a:cxn ang="0">
                    <a:pos x="0" y="560"/>
                  </a:cxn>
                  <a:cxn ang="0">
                    <a:pos x="0" y="560"/>
                  </a:cxn>
                  <a:cxn ang="0">
                    <a:pos x="0" y="610"/>
                  </a:cxn>
                  <a:cxn ang="0">
                    <a:pos x="4" y="662"/>
                  </a:cxn>
                  <a:cxn ang="0">
                    <a:pos x="8" y="714"/>
                  </a:cxn>
                  <a:cxn ang="0">
                    <a:pos x="16" y="766"/>
                  </a:cxn>
                  <a:cxn ang="0">
                    <a:pos x="28" y="816"/>
                  </a:cxn>
                  <a:cxn ang="0">
                    <a:pos x="36" y="840"/>
                  </a:cxn>
                  <a:cxn ang="0">
                    <a:pos x="44" y="866"/>
                  </a:cxn>
                  <a:cxn ang="0">
                    <a:pos x="54" y="888"/>
                  </a:cxn>
                  <a:cxn ang="0">
                    <a:pos x="64" y="912"/>
                  </a:cxn>
                  <a:cxn ang="0">
                    <a:pos x="76" y="934"/>
                  </a:cxn>
                  <a:cxn ang="0">
                    <a:pos x="90" y="956"/>
                  </a:cxn>
                  <a:cxn ang="0">
                    <a:pos x="322" y="1188"/>
                  </a:cxn>
                  <a:cxn ang="0">
                    <a:pos x="322" y="1188"/>
                  </a:cxn>
                  <a:cxn ang="0">
                    <a:pos x="308" y="1168"/>
                  </a:cxn>
                  <a:cxn ang="0">
                    <a:pos x="296" y="1144"/>
                  </a:cxn>
                  <a:cxn ang="0">
                    <a:pos x="286" y="1120"/>
                  </a:cxn>
                  <a:cxn ang="0">
                    <a:pos x="278" y="1096"/>
                  </a:cxn>
                  <a:cxn ang="0">
                    <a:pos x="270" y="1070"/>
                  </a:cxn>
                  <a:cxn ang="0">
                    <a:pos x="264" y="1044"/>
                  </a:cxn>
                  <a:cxn ang="0">
                    <a:pos x="256" y="990"/>
                  </a:cxn>
                  <a:cxn ang="0">
                    <a:pos x="250" y="940"/>
                  </a:cxn>
                  <a:cxn ang="0">
                    <a:pos x="248" y="890"/>
                  </a:cxn>
                  <a:cxn ang="0">
                    <a:pos x="246" y="808"/>
                  </a:cxn>
                  <a:cxn ang="0">
                    <a:pos x="246" y="808"/>
                  </a:cxn>
                  <a:cxn ang="0">
                    <a:pos x="248" y="386"/>
                  </a:cxn>
                  <a:cxn ang="0">
                    <a:pos x="248" y="0"/>
                  </a:cxn>
                  <a:cxn ang="0">
                    <a:pos x="4" y="0"/>
                  </a:cxn>
                  <a:cxn ang="0">
                    <a:pos x="2" y="0"/>
                  </a:cxn>
                  <a:cxn ang="0">
                    <a:pos x="0" y="560"/>
                  </a:cxn>
                </a:cxnLst>
                <a:rect l="0" t="0" r="r" b="b"/>
                <a:pathLst>
                  <a:path w="322" h="1188">
                    <a:moveTo>
                      <a:pt x="0" y="560"/>
                    </a:moveTo>
                    <a:lnTo>
                      <a:pt x="0" y="560"/>
                    </a:lnTo>
                    <a:lnTo>
                      <a:pt x="0" y="610"/>
                    </a:lnTo>
                    <a:lnTo>
                      <a:pt x="4" y="662"/>
                    </a:lnTo>
                    <a:lnTo>
                      <a:pt x="8" y="714"/>
                    </a:lnTo>
                    <a:lnTo>
                      <a:pt x="16" y="766"/>
                    </a:lnTo>
                    <a:lnTo>
                      <a:pt x="28" y="816"/>
                    </a:lnTo>
                    <a:lnTo>
                      <a:pt x="36" y="840"/>
                    </a:lnTo>
                    <a:lnTo>
                      <a:pt x="44" y="866"/>
                    </a:lnTo>
                    <a:lnTo>
                      <a:pt x="54" y="888"/>
                    </a:lnTo>
                    <a:lnTo>
                      <a:pt x="64" y="912"/>
                    </a:lnTo>
                    <a:lnTo>
                      <a:pt x="76" y="934"/>
                    </a:lnTo>
                    <a:lnTo>
                      <a:pt x="90" y="956"/>
                    </a:lnTo>
                    <a:lnTo>
                      <a:pt x="322" y="1188"/>
                    </a:lnTo>
                    <a:lnTo>
                      <a:pt x="322" y="1188"/>
                    </a:lnTo>
                    <a:lnTo>
                      <a:pt x="308" y="1168"/>
                    </a:lnTo>
                    <a:lnTo>
                      <a:pt x="296" y="1144"/>
                    </a:lnTo>
                    <a:lnTo>
                      <a:pt x="286" y="1120"/>
                    </a:lnTo>
                    <a:lnTo>
                      <a:pt x="278" y="1096"/>
                    </a:lnTo>
                    <a:lnTo>
                      <a:pt x="270" y="1070"/>
                    </a:lnTo>
                    <a:lnTo>
                      <a:pt x="264" y="1044"/>
                    </a:lnTo>
                    <a:lnTo>
                      <a:pt x="256" y="990"/>
                    </a:lnTo>
                    <a:lnTo>
                      <a:pt x="250" y="940"/>
                    </a:lnTo>
                    <a:lnTo>
                      <a:pt x="248" y="890"/>
                    </a:lnTo>
                    <a:lnTo>
                      <a:pt x="246" y="808"/>
                    </a:lnTo>
                    <a:lnTo>
                      <a:pt x="246" y="808"/>
                    </a:lnTo>
                    <a:lnTo>
                      <a:pt x="248" y="386"/>
                    </a:lnTo>
                    <a:lnTo>
                      <a:pt x="248" y="0"/>
                    </a:lnTo>
                    <a:lnTo>
                      <a:pt x="4" y="0"/>
                    </a:lnTo>
                    <a:lnTo>
                      <a:pt x="2" y="0"/>
                    </a:lnTo>
                    <a:lnTo>
                      <a:pt x="0" y="560"/>
                    </a:ln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</p:grpSp>
        <p:grpSp>
          <p:nvGrpSpPr>
            <p:cNvPr id="140" name="그룹 139"/>
            <p:cNvGrpSpPr/>
            <p:nvPr userDrawn="1"/>
          </p:nvGrpSpPr>
          <p:grpSpPr>
            <a:xfrm>
              <a:off x="0" y="177800"/>
              <a:ext cx="1749425" cy="2447925"/>
              <a:chOff x="0" y="177800"/>
              <a:chExt cx="1749425" cy="2447925"/>
            </a:xfrm>
          </p:grpSpPr>
          <p:sp>
            <p:nvSpPr>
              <p:cNvPr id="5155" name="Freeform 35"/>
              <p:cNvSpPr>
                <a:spLocks/>
              </p:cNvSpPr>
              <p:nvPr userDrawn="1"/>
            </p:nvSpPr>
            <p:spPr bwMode="auto">
              <a:xfrm>
                <a:off x="0" y="177800"/>
                <a:ext cx="1749425" cy="2447925"/>
              </a:xfrm>
              <a:custGeom>
                <a:avLst/>
                <a:gdLst/>
                <a:ahLst/>
                <a:cxnLst>
                  <a:cxn ang="0">
                    <a:pos x="1102" y="0"/>
                  </a:cxn>
                  <a:cxn ang="0">
                    <a:pos x="1102" y="0"/>
                  </a:cxn>
                  <a:cxn ang="0">
                    <a:pos x="1078" y="22"/>
                  </a:cxn>
                  <a:cxn ang="0">
                    <a:pos x="1058" y="42"/>
                  </a:cxn>
                  <a:cxn ang="0">
                    <a:pos x="1038" y="64"/>
                  </a:cxn>
                  <a:cxn ang="0">
                    <a:pos x="1022" y="86"/>
                  </a:cxn>
                  <a:cxn ang="0">
                    <a:pos x="1006" y="108"/>
                  </a:cxn>
                  <a:cxn ang="0">
                    <a:pos x="994" y="132"/>
                  </a:cxn>
                  <a:cxn ang="0">
                    <a:pos x="982" y="154"/>
                  </a:cxn>
                  <a:cxn ang="0">
                    <a:pos x="972" y="178"/>
                  </a:cxn>
                  <a:cxn ang="0">
                    <a:pos x="964" y="200"/>
                  </a:cxn>
                  <a:cxn ang="0">
                    <a:pos x="956" y="224"/>
                  </a:cxn>
                  <a:cxn ang="0">
                    <a:pos x="950" y="248"/>
                  </a:cxn>
                  <a:cxn ang="0">
                    <a:pos x="946" y="272"/>
                  </a:cxn>
                  <a:cxn ang="0">
                    <a:pos x="940" y="318"/>
                  </a:cxn>
                  <a:cxn ang="0">
                    <a:pos x="940" y="364"/>
                  </a:cxn>
                  <a:cxn ang="0">
                    <a:pos x="940" y="364"/>
                  </a:cxn>
                  <a:cxn ang="0">
                    <a:pos x="940" y="1110"/>
                  </a:cxn>
                  <a:cxn ang="0">
                    <a:pos x="940" y="1542"/>
                  </a:cxn>
                  <a:cxn ang="0">
                    <a:pos x="694" y="1542"/>
                  </a:cxn>
                  <a:cxn ang="0">
                    <a:pos x="448" y="1542"/>
                  </a:cxn>
                  <a:cxn ang="0">
                    <a:pos x="202" y="1542"/>
                  </a:cxn>
                  <a:cxn ang="0">
                    <a:pos x="0" y="1384"/>
                  </a:cxn>
                  <a:cxn ang="0">
                    <a:pos x="0" y="1384"/>
                  </a:cxn>
                  <a:cxn ang="0">
                    <a:pos x="0" y="1384"/>
                  </a:cxn>
                  <a:cxn ang="0">
                    <a:pos x="2" y="1306"/>
                  </a:cxn>
                  <a:cxn ang="0">
                    <a:pos x="6" y="1270"/>
                  </a:cxn>
                  <a:cxn ang="0">
                    <a:pos x="10" y="1234"/>
                  </a:cxn>
                  <a:cxn ang="0">
                    <a:pos x="14" y="1200"/>
                  </a:cxn>
                  <a:cxn ang="0">
                    <a:pos x="22" y="1168"/>
                  </a:cxn>
                  <a:cxn ang="0">
                    <a:pos x="30" y="1136"/>
                  </a:cxn>
                  <a:cxn ang="0">
                    <a:pos x="40" y="1104"/>
                  </a:cxn>
                  <a:cxn ang="0">
                    <a:pos x="52" y="1074"/>
                  </a:cxn>
                  <a:cxn ang="0">
                    <a:pos x="66" y="1044"/>
                  </a:cxn>
                  <a:cxn ang="0">
                    <a:pos x="82" y="1014"/>
                  </a:cxn>
                  <a:cxn ang="0">
                    <a:pos x="100" y="986"/>
                  </a:cxn>
                  <a:cxn ang="0">
                    <a:pos x="120" y="958"/>
                  </a:cxn>
                  <a:cxn ang="0">
                    <a:pos x="142" y="928"/>
                  </a:cxn>
                  <a:cxn ang="0">
                    <a:pos x="166" y="900"/>
                  </a:cxn>
                  <a:cxn ang="0">
                    <a:pos x="194" y="872"/>
                  </a:cxn>
                  <a:cxn ang="0">
                    <a:pos x="940" y="126"/>
                  </a:cxn>
                  <a:cxn ang="0">
                    <a:pos x="940" y="126"/>
                  </a:cxn>
                  <a:cxn ang="0">
                    <a:pos x="976" y="92"/>
                  </a:cxn>
                  <a:cxn ang="0">
                    <a:pos x="1016" y="58"/>
                  </a:cxn>
                  <a:cxn ang="0">
                    <a:pos x="1058" y="28"/>
                  </a:cxn>
                  <a:cxn ang="0">
                    <a:pos x="1102" y="0"/>
                  </a:cxn>
                  <a:cxn ang="0">
                    <a:pos x="1102" y="0"/>
                  </a:cxn>
                </a:cxnLst>
                <a:rect l="0" t="0" r="r" b="b"/>
                <a:pathLst>
                  <a:path w="1102" h="1542">
                    <a:moveTo>
                      <a:pt x="1102" y="0"/>
                    </a:moveTo>
                    <a:lnTo>
                      <a:pt x="1102" y="0"/>
                    </a:lnTo>
                    <a:lnTo>
                      <a:pt x="1078" y="22"/>
                    </a:lnTo>
                    <a:lnTo>
                      <a:pt x="1058" y="42"/>
                    </a:lnTo>
                    <a:lnTo>
                      <a:pt x="1038" y="64"/>
                    </a:lnTo>
                    <a:lnTo>
                      <a:pt x="1022" y="86"/>
                    </a:lnTo>
                    <a:lnTo>
                      <a:pt x="1006" y="108"/>
                    </a:lnTo>
                    <a:lnTo>
                      <a:pt x="994" y="132"/>
                    </a:lnTo>
                    <a:lnTo>
                      <a:pt x="982" y="154"/>
                    </a:lnTo>
                    <a:lnTo>
                      <a:pt x="972" y="178"/>
                    </a:lnTo>
                    <a:lnTo>
                      <a:pt x="964" y="200"/>
                    </a:lnTo>
                    <a:lnTo>
                      <a:pt x="956" y="224"/>
                    </a:lnTo>
                    <a:lnTo>
                      <a:pt x="950" y="248"/>
                    </a:lnTo>
                    <a:lnTo>
                      <a:pt x="946" y="272"/>
                    </a:lnTo>
                    <a:lnTo>
                      <a:pt x="940" y="318"/>
                    </a:lnTo>
                    <a:lnTo>
                      <a:pt x="940" y="364"/>
                    </a:lnTo>
                    <a:lnTo>
                      <a:pt x="940" y="364"/>
                    </a:lnTo>
                    <a:lnTo>
                      <a:pt x="940" y="1110"/>
                    </a:lnTo>
                    <a:lnTo>
                      <a:pt x="940" y="1542"/>
                    </a:lnTo>
                    <a:lnTo>
                      <a:pt x="694" y="1542"/>
                    </a:lnTo>
                    <a:lnTo>
                      <a:pt x="448" y="1542"/>
                    </a:lnTo>
                    <a:lnTo>
                      <a:pt x="202" y="1542"/>
                    </a:lnTo>
                    <a:lnTo>
                      <a:pt x="0" y="1384"/>
                    </a:lnTo>
                    <a:lnTo>
                      <a:pt x="0" y="1384"/>
                    </a:lnTo>
                    <a:lnTo>
                      <a:pt x="0" y="1384"/>
                    </a:lnTo>
                    <a:lnTo>
                      <a:pt x="2" y="1306"/>
                    </a:lnTo>
                    <a:lnTo>
                      <a:pt x="6" y="1270"/>
                    </a:lnTo>
                    <a:lnTo>
                      <a:pt x="10" y="1234"/>
                    </a:lnTo>
                    <a:lnTo>
                      <a:pt x="14" y="1200"/>
                    </a:lnTo>
                    <a:lnTo>
                      <a:pt x="22" y="1168"/>
                    </a:lnTo>
                    <a:lnTo>
                      <a:pt x="30" y="1136"/>
                    </a:lnTo>
                    <a:lnTo>
                      <a:pt x="40" y="1104"/>
                    </a:lnTo>
                    <a:lnTo>
                      <a:pt x="52" y="1074"/>
                    </a:lnTo>
                    <a:lnTo>
                      <a:pt x="66" y="1044"/>
                    </a:lnTo>
                    <a:lnTo>
                      <a:pt x="82" y="1014"/>
                    </a:lnTo>
                    <a:lnTo>
                      <a:pt x="100" y="986"/>
                    </a:lnTo>
                    <a:lnTo>
                      <a:pt x="120" y="958"/>
                    </a:lnTo>
                    <a:lnTo>
                      <a:pt x="142" y="928"/>
                    </a:lnTo>
                    <a:lnTo>
                      <a:pt x="166" y="900"/>
                    </a:lnTo>
                    <a:lnTo>
                      <a:pt x="194" y="872"/>
                    </a:lnTo>
                    <a:lnTo>
                      <a:pt x="940" y="126"/>
                    </a:lnTo>
                    <a:lnTo>
                      <a:pt x="940" y="126"/>
                    </a:lnTo>
                    <a:lnTo>
                      <a:pt x="976" y="92"/>
                    </a:lnTo>
                    <a:lnTo>
                      <a:pt x="1016" y="58"/>
                    </a:lnTo>
                    <a:lnTo>
                      <a:pt x="1058" y="28"/>
                    </a:lnTo>
                    <a:lnTo>
                      <a:pt x="1102" y="0"/>
                    </a:lnTo>
                    <a:lnTo>
                      <a:pt x="1102" y="0"/>
                    </a:lnTo>
                    <a:close/>
                  </a:path>
                </a:pathLst>
              </a:custGeom>
              <a:solidFill>
                <a:schemeClr val="accent1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5156" name="Freeform 36"/>
              <p:cNvSpPr>
                <a:spLocks/>
              </p:cNvSpPr>
              <p:nvPr userDrawn="1"/>
            </p:nvSpPr>
            <p:spPr bwMode="auto">
              <a:xfrm>
                <a:off x="0" y="1371600"/>
                <a:ext cx="498475" cy="1254125"/>
              </a:xfrm>
              <a:custGeom>
                <a:avLst/>
                <a:gdLst/>
                <a:ahLst/>
                <a:cxnLst>
                  <a:cxn ang="0">
                    <a:pos x="0" y="632"/>
                  </a:cxn>
                  <a:cxn ang="0">
                    <a:pos x="0" y="632"/>
                  </a:cxn>
                  <a:cxn ang="0">
                    <a:pos x="2" y="554"/>
                  </a:cxn>
                  <a:cxn ang="0">
                    <a:pos x="6" y="518"/>
                  </a:cxn>
                  <a:cxn ang="0">
                    <a:pos x="10" y="482"/>
                  </a:cxn>
                  <a:cxn ang="0">
                    <a:pos x="14" y="448"/>
                  </a:cxn>
                  <a:cxn ang="0">
                    <a:pos x="22" y="416"/>
                  </a:cxn>
                  <a:cxn ang="0">
                    <a:pos x="30" y="384"/>
                  </a:cxn>
                  <a:cxn ang="0">
                    <a:pos x="40" y="352"/>
                  </a:cxn>
                  <a:cxn ang="0">
                    <a:pos x="52" y="322"/>
                  </a:cxn>
                  <a:cxn ang="0">
                    <a:pos x="66" y="292"/>
                  </a:cxn>
                  <a:cxn ang="0">
                    <a:pos x="82" y="262"/>
                  </a:cxn>
                  <a:cxn ang="0">
                    <a:pos x="100" y="234"/>
                  </a:cxn>
                  <a:cxn ang="0">
                    <a:pos x="120" y="206"/>
                  </a:cxn>
                  <a:cxn ang="0">
                    <a:pos x="142" y="176"/>
                  </a:cxn>
                  <a:cxn ang="0">
                    <a:pos x="166" y="148"/>
                  </a:cxn>
                  <a:cxn ang="0">
                    <a:pos x="194" y="120"/>
                  </a:cxn>
                  <a:cxn ang="0">
                    <a:pos x="314" y="0"/>
                  </a:cxn>
                  <a:cxn ang="0">
                    <a:pos x="314" y="0"/>
                  </a:cxn>
                  <a:cxn ang="0">
                    <a:pos x="282" y="52"/>
                  </a:cxn>
                  <a:cxn ang="0">
                    <a:pos x="256" y="100"/>
                  </a:cxn>
                  <a:cxn ang="0">
                    <a:pos x="238" y="148"/>
                  </a:cxn>
                  <a:cxn ang="0">
                    <a:pos x="222" y="194"/>
                  </a:cxn>
                  <a:cxn ang="0">
                    <a:pos x="212" y="238"/>
                  </a:cxn>
                  <a:cxn ang="0">
                    <a:pos x="206" y="280"/>
                  </a:cxn>
                  <a:cxn ang="0">
                    <a:pos x="202" y="322"/>
                  </a:cxn>
                  <a:cxn ang="0">
                    <a:pos x="202" y="362"/>
                  </a:cxn>
                  <a:cxn ang="0">
                    <a:pos x="202" y="362"/>
                  </a:cxn>
                  <a:cxn ang="0">
                    <a:pos x="202" y="790"/>
                  </a:cxn>
                  <a:cxn ang="0">
                    <a:pos x="0" y="632"/>
                  </a:cxn>
                  <a:cxn ang="0">
                    <a:pos x="0" y="632"/>
                  </a:cxn>
                </a:cxnLst>
                <a:rect l="0" t="0" r="r" b="b"/>
                <a:pathLst>
                  <a:path w="314" h="790">
                    <a:moveTo>
                      <a:pt x="0" y="632"/>
                    </a:moveTo>
                    <a:lnTo>
                      <a:pt x="0" y="632"/>
                    </a:lnTo>
                    <a:lnTo>
                      <a:pt x="2" y="554"/>
                    </a:lnTo>
                    <a:lnTo>
                      <a:pt x="6" y="518"/>
                    </a:lnTo>
                    <a:lnTo>
                      <a:pt x="10" y="482"/>
                    </a:lnTo>
                    <a:lnTo>
                      <a:pt x="14" y="448"/>
                    </a:lnTo>
                    <a:lnTo>
                      <a:pt x="22" y="416"/>
                    </a:lnTo>
                    <a:lnTo>
                      <a:pt x="30" y="384"/>
                    </a:lnTo>
                    <a:lnTo>
                      <a:pt x="40" y="352"/>
                    </a:lnTo>
                    <a:lnTo>
                      <a:pt x="52" y="322"/>
                    </a:lnTo>
                    <a:lnTo>
                      <a:pt x="66" y="292"/>
                    </a:lnTo>
                    <a:lnTo>
                      <a:pt x="82" y="262"/>
                    </a:lnTo>
                    <a:lnTo>
                      <a:pt x="100" y="234"/>
                    </a:lnTo>
                    <a:lnTo>
                      <a:pt x="120" y="206"/>
                    </a:lnTo>
                    <a:lnTo>
                      <a:pt x="142" y="176"/>
                    </a:lnTo>
                    <a:lnTo>
                      <a:pt x="166" y="148"/>
                    </a:lnTo>
                    <a:lnTo>
                      <a:pt x="194" y="120"/>
                    </a:lnTo>
                    <a:lnTo>
                      <a:pt x="314" y="0"/>
                    </a:lnTo>
                    <a:lnTo>
                      <a:pt x="314" y="0"/>
                    </a:lnTo>
                    <a:lnTo>
                      <a:pt x="282" y="52"/>
                    </a:lnTo>
                    <a:lnTo>
                      <a:pt x="256" y="100"/>
                    </a:lnTo>
                    <a:lnTo>
                      <a:pt x="238" y="148"/>
                    </a:lnTo>
                    <a:lnTo>
                      <a:pt x="222" y="194"/>
                    </a:lnTo>
                    <a:lnTo>
                      <a:pt x="212" y="238"/>
                    </a:lnTo>
                    <a:lnTo>
                      <a:pt x="206" y="280"/>
                    </a:lnTo>
                    <a:lnTo>
                      <a:pt x="202" y="322"/>
                    </a:lnTo>
                    <a:lnTo>
                      <a:pt x="202" y="362"/>
                    </a:lnTo>
                    <a:lnTo>
                      <a:pt x="202" y="362"/>
                    </a:lnTo>
                    <a:lnTo>
                      <a:pt x="202" y="790"/>
                    </a:lnTo>
                    <a:lnTo>
                      <a:pt x="0" y="632"/>
                    </a:lnTo>
                    <a:lnTo>
                      <a:pt x="0" y="632"/>
                    </a:lnTo>
                    <a:close/>
                  </a:path>
                </a:pathLst>
              </a:custGeom>
              <a:solidFill>
                <a:schemeClr val="accent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5157" name="Freeform 37"/>
              <p:cNvSpPr>
                <a:spLocks/>
              </p:cNvSpPr>
              <p:nvPr userDrawn="1"/>
            </p:nvSpPr>
            <p:spPr bwMode="auto">
              <a:xfrm>
                <a:off x="320675" y="993775"/>
                <a:ext cx="555625" cy="1631950"/>
              </a:xfrm>
              <a:custGeom>
                <a:avLst/>
                <a:gdLst/>
                <a:ahLst/>
                <a:cxnLst>
                  <a:cxn ang="0">
                    <a:pos x="114" y="236"/>
                  </a:cxn>
                  <a:cxn ang="0">
                    <a:pos x="350" y="0"/>
                  </a:cxn>
                  <a:cxn ang="0">
                    <a:pos x="350" y="0"/>
                  </a:cxn>
                  <a:cxn ang="0">
                    <a:pos x="328" y="30"/>
                  </a:cxn>
                  <a:cxn ang="0">
                    <a:pos x="308" y="62"/>
                  </a:cxn>
                  <a:cxn ang="0">
                    <a:pos x="292" y="98"/>
                  </a:cxn>
                  <a:cxn ang="0">
                    <a:pos x="278" y="136"/>
                  </a:cxn>
                  <a:cxn ang="0">
                    <a:pos x="268" y="174"/>
                  </a:cxn>
                  <a:cxn ang="0">
                    <a:pos x="258" y="212"/>
                  </a:cxn>
                  <a:cxn ang="0">
                    <a:pos x="252" y="252"/>
                  </a:cxn>
                  <a:cxn ang="0">
                    <a:pos x="248" y="292"/>
                  </a:cxn>
                  <a:cxn ang="0">
                    <a:pos x="246" y="332"/>
                  </a:cxn>
                  <a:cxn ang="0">
                    <a:pos x="244" y="370"/>
                  </a:cxn>
                  <a:cxn ang="0">
                    <a:pos x="242" y="440"/>
                  </a:cxn>
                  <a:cxn ang="0">
                    <a:pos x="246" y="548"/>
                  </a:cxn>
                  <a:cxn ang="0">
                    <a:pos x="246" y="548"/>
                  </a:cxn>
                  <a:cxn ang="0">
                    <a:pos x="246" y="1028"/>
                  </a:cxn>
                  <a:cxn ang="0">
                    <a:pos x="246" y="1028"/>
                  </a:cxn>
                  <a:cxn ang="0">
                    <a:pos x="0" y="1028"/>
                  </a:cxn>
                  <a:cxn ang="0">
                    <a:pos x="0" y="566"/>
                  </a:cxn>
                  <a:cxn ang="0">
                    <a:pos x="0" y="566"/>
                  </a:cxn>
                  <a:cxn ang="0">
                    <a:pos x="0" y="512"/>
                  </a:cxn>
                  <a:cxn ang="0">
                    <a:pos x="6" y="464"/>
                  </a:cxn>
                  <a:cxn ang="0">
                    <a:pos x="16" y="420"/>
                  </a:cxn>
                  <a:cxn ang="0">
                    <a:pos x="28" y="380"/>
                  </a:cxn>
                  <a:cxn ang="0">
                    <a:pos x="44" y="342"/>
                  </a:cxn>
                  <a:cxn ang="0">
                    <a:pos x="64" y="306"/>
                  </a:cxn>
                  <a:cxn ang="0">
                    <a:pos x="88" y="272"/>
                  </a:cxn>
                  <a:cxn ang="0">
                    <a:pos x="114" y="236"/>
                  </a:cxn>
                  <a:cxn ang="0">
                    <a:pos x="114" y="236"/>
                  </a:cxn>
                </a:cxnLst>
                <a:rect l="0" t="0" r="r" b="b"/>
                <a:pathLst>
                  <a:path w="350" h="1028">
                    <a:moveTo>
                      <a:pt x="114" y="236"/>
                    </a:moveTo>
                    <a:lnTo>
                      <a:pt x="350" y="0"/>
                    </a:lnTo>
                    <a:lnTo>
                      <a:pt x="350" y="0"/>
                    </a:lnTo>
                    <a:lnTo>
                      <a:pt x="328" y="30"/>
                    </a:lnTo>
                    <a:lnTo>
                      <a:pt x="308" y="62"/>
                    </a:lnTo>
                    <a:lnTo>
                      <a:pt x="292" y="98"/>
                    </a:lnTo>
                    <a:lnTo>
                      <a:pt x="278" y="136"/>
                    </a:lnTo>
                    <a:lnTo>
                      <a:pt x="268" y="174"/>
                    </a:lnTo>
                    <a:lnTo>
                      <a:pt x="258" y="212"/>
                    </a:lnTo>
                    <a:lnTo>
                      <a:pt x="252" y="252"/>
                    </a:lnTo>
                    <a:lnTo>
                      <a:pt x="248" y="292"/>
                    </a:lnTo>
                    <a:lnTo>
                      <a:pt x="246" y="332"/>
                    </a:lnTo>
                    <a:lnTo>
                      <a:pt x="244" y="370"/>
                    </a:lnTo>
                    <a:lnTo>
                      <a:pt x="242" y="440"/>
                    </a:lnTo>
                    <a:lnTo>
                      <a:pt x="246" y="548"/>
                    </a:lnTo>
                    <a:lnTo>
                      <a:pt x="246" y="548"/>
                    </a:lnTo>
                    <a:lnTo>
                      <a:pt x="246" y="1028"/>
                    </a:lnTo>
                    <a:lnTo>
                      <a:pt x="246" y="1028"/>
                    </a:lnTo>
                    <a:lnTo>
                      <a:pt x="0" y="1028"/>
                    </a:lnTo>
                    <a:lnTo>
                      <a:pt x="0" y="566"/>
                    </a:lnTo>
                    <a:lnTo>
                      <a:pt x="0" y="566"/>
                    </a:lnTo>
                    <a:lnTo>
                      <a:pt x="0" y="512"/>
                    </a:lnTo>
                    <a:lnTo>
                      <a:pt x="6" y="464"/>
                    </a:lnTo>
                    <a:lnTo>
                      <a:pt x="16" y="420"/>
                    </a:lnTo>
                    <a:lnTo>
                      <a:pt x="28" y="380"/>
                    </a:lnTo>
                    <a:lnTo>
                      <a:pt x="44" y="342"/>
                    </a:lnTo>
                    <a:lnTo>
                      <a:pt x="64" y="306"/>
                    </a:lnTo>
                    <a:lnTo>
                      <a:pt x="88" y="272"/>
                    </a:lnTo>
                    <a:lnTo>
                      <a:pt x="114" y="236"/>
                    </a:lnTo>
                    <a:lnTo>
                      <a:pt x="114" y="236"/>
                    </a:lnTo>
                    <a:close/>
                  </a:path>
                </a:pathLst>
              </a:custGeom>
              <a:solidFill>
                <a:schemeClr val="accent3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5158" name="Freeform 38"/>
              <p:cNvSpPr>
                <a:spLocks/>
              </p:cNvSpPr>
              <p:nvPr userDrawn="1"/>
            </p:nvSpPr>
            <p:spPr bwMode="auto">
              <a:xfrm>
                <a:off x="704850" y="654050"/>
                <a:ext cx="511175" cy="1971675"/>
              </a:xfrm>
              <a:custGeom>
                <a:avLst/>
                <a:gdLst/>
                <a:ahLst/>
                <a:cxnLst>
                  <a:cxn ang="0">
                    <a:pos x="0" y="628"/>
                  </a:cxn>
                  <a:cxn ang="0">
                    <a:pos x="0" y="628"/>
                  </a:cxn>
                  <a:cxn ang="0">
                    <a:pos x="0" y="578"/>
                  </a:cxn>
                  <a:cxn ang="0">
                    <a:pos x="4" y="526"/>
                  </a:cxn>
                  <a:cxn ang="0">
                    <a:pos x="8" y="474"/>
                  </a:cxn>
                  <a:cxn ang="0">
                    <a:pos x="16" y="424"/>
                  </a:cxn>
                  <a:cxn ang="0">
                    <a:pos x="28" y="372"/>
                  </a:cxn>
                  <a:cxn ang="0">
                    <a:pos x="36" y="348"/>
                  </a:cxn>
                  <a:cxn ang="0">
                    <a:pos x="44" y="324"/>
                  </a:cxn>
                  <a:cxn ang="0">
                    <a:pos x="54" y="300"/>
                  </a:cxn>
                  <a:cxn ang="0">
                    <a:pos x="64" y="276"/>
                  </a:cxn>
                  <a:cxn ang="0">
                    <a:pos x="76" y="254"/>
                  </a:cxn>
                  <a:cxn ang="0">
                    <a:pos x="90" y="232"/>
                  </a:cxn>
                  <a:cxn ang="0">
                    <a:pos x="322" y="0"/>
                  </a:cxn>
                  <a:cxn ang="0">
                    <a:pos x="322" y="0"/>
                  </a:cxn>
                  <a:cxn ang="0">
                    <a:pos x="308" y="20"/>
                  </a:cxn>
                  <a:cxn ang="0">
                    <a:pos x="296" y="44"/>
                  </a:cxn>
                  <a:cxn ang="0">
                    <a:pos x="286" y="68"/>
                  </a:cxn>
                  <a:cxn ang="0">
                    <a:pos x="278" y="92"/>
                  </a:cxn>
                  <a:cxn ang="0">
                    <a:pos x="270" y="118"/>
                  </a:cxn>
                  <a:cxn ang="0">
                    <a:pos x="264" y="144"/>
                  </a:cxn>
                  <a:cxn ang="0">
                    <a:pos x="256" y="198"/>
                  </a:cxn>
                  <a:cxn ang="0">
                    <a:pos x="250" y="248"/>
                  </a:cxn>
                  <a:cxn ang="0">
                    <a:pos x="248" y="298"/>
                  </a:cxn>
                  <a:cxn ang="0">
                    <a:pos x="246" y="380"/>
                  </a:cxn>
                  <a:cxn ang="0">
                    <a:pos x="246" y="380"/>
                  </a:cxn>
                  <a:cxn ang="0">
                    <a:pos x="248" y="830"/>
                  </a:cxn>
                  <a:cxn ang="0">
                    <a:pos x="248" y="1242"/>
                  </a:cxn>
                  <a:cxn ang="0">
                    <a:pos x="4" y="1242"/>
                  </a:cxn>
                  <a:cxn ang="0">
                    <a:pos x="2" y="1242"/>
                  </a:cxn>
                  <a:cxn ang="0">
                    <a:pos x="0" y="628"/>
                  </a:cxn>
                </a:cxnLst>
                <a:rect l="0" t="0" r="r" b="b"/>
                <a:pathLst>
                  <a:path w="322" h="1242">
                    <a:moveTo>
                      <a:pt x="0" y="628"/>
                    </a:moveTo>
                    <a:lnTo>
                      <a:pt x="0" y="628"/>
                    </a:lnTo>
                    <a:lnTo>
                      <a:pt x="0" y="578"/>
                    </a:lnTo>
                    <a:lnTo>
                      <a:pt x="4" y="526"/>
                    </a:lnTo>
                    <a:lnTo>
                      <a:pt x="8" y="474"/>
                    </a:lnTo>
                    <a:lnTo>
                      <a:pt x="16" y="424"/>
                    </a:lnTo>
                    <a:lnTo>
                      <a:pt x="28" y="372"/>
                    </a:lnTo>
                    <a:lnTo>
                      <a:pt x="36" y="348"/>
                    </a:lnTo>
                    <a:lnTo>
                      <a:pt x="44" y="324"/>
                    </a:lnTo>
                    <a:lnTo>
                      <a:pt x="54" y="300"/>
                    </a:lnTo>
                    <a:lnTo>
                      <a:pt x="64" y="276"/>
                    </a:lnTo>
                    <a:lnTo>
                      <a:pt x="76" y="254"/>
                    </a:lnTo>
                    <a:lnTo>
                      <a:pt x="90" y="232"/>
                    </a:lnTo>
                    <a:lnTo>
                      <a:pt x="322" y="0"/>
                    </a:lnTo>
                    <a:lnTo>
                      <a:pt x="322" y="0"/>
                    </a:lnTo>
                    <a:lnTo>
                      <a:pt x="308" y="20"/>
                    </a:lnTo>
                    <a:lnTo>
                      <a:pt x="296" y="44"/>
                    </a:lnTo>
                    <a:lnTo>
                      <a:pt x="286" y="68"/>
                    </a:lnTo>
                    <a:lnTo>
                      <a:pt x="278" y="92"/>
                    </a:lnTo>
                    <a:lnTo>
                      <a:pt x="270" y="118"/>
                    </a:lnTo>
                    <a:lnTo>
                      <a:pt x="264" y="144"/>
                    </a:lnTo>
                    <a:lnTo>
                      <a:pt x="256" y="198"/>
                    </a:lnTo>
                    <a:lnTo>
                      <a:pt x="250" y="248"/>
                    </a:lnTo>
                    <a:lnTo>
                      <a:pt x="248" y="298"/>
                    </a:lnTo>
                    <a:lnTo>
                      <a:pt x="246" y="380"/>
                    </a:lnTo>
                    <a:lnTo>
                      <a:pt x="246" y="380"/>
                    </a:lnTo>
                    <a:lnTo>
                      <a:pt x="248" y="830"/>
                    </a:lnTo>
                    <a:lnTo>
                      <a:pt x="248" y="1242"/>
                    </a:lnTo>
                    <a:lnTo>
                      <a:pt x="4" y="1242"/>
                    </a:lnTo>
                    <a:lnTo>
                      <a:pt x="2" y="1242"/>
                    </a:lnTo>
                    <a:lnTo>
                      <a:pt x="0" y="628"/>
                    </a:ln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</p:grpSp>
        <p:sp>
          <p:nvSpPr>
            <p:cNvPr id="5135" name="Freeform 15"/>
            <p:cNvSpPr>
              <a:spLocks/>
            </p:cNvSpPr>
            <p:nvPr userDrawn="1"/>
          </p:nvSpPr>
          <p:spPr bwMode="auto">
            <a:xfrm>
              <a:off x="3573884" y="177800"/>
              <a:ext cx="1749425" cy="2447925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0"/>
                </a:cxn>
                <a:cxn ang="0">
                  <a:pos x="24" y="22"/>
                </a:cxn>
                <a:cxn ang="0">
                  <a:pos x="44" y="42"/>
                </a:cxn>
                <a:cxn ang="0">
                  <a:pos x="64" y="64"/>
                </a:cxn>
                <a:cxn ang="0">
                  <a:pos x="80" y="86"/>
                </a:cxn>
                <a:cxn ang="0">
                  <a:pos x="96" y="108"/>
                </a:cxn>
                <a:cxn ang="0">
                  <a:pos x="108" y="132"/>
                </a:cxn>
                <a:cxn ang="0">
                  <a:pos x="120" y="154"/>
                </a:cxn>
                <a:cxn ang="0">
                  <a:pos x="130" y="178"/>
                </a:cxn>
                <a:cxn ang="0">
                  <a:pos x="138" y="200"/>
                </a:cxn>
                <a:cxn ang="0">
                  <a:pos x="146" y="224"/>
                </a:cxn>
                <a:cxn ang="0">
                  <a:pos x="152" y="248"/>
                </a:cxn>
                <a:cxn ang="0">
                  <a:pos x="156" y="272"/>
                </a:cxn>
                <a:cxn ang="0">
                  <a:pos x="162" y="318"/>
                </a:cxn>
                <a:cxn ang="0">
                  <a:pos x="162" y="364"/>
                </a:cxn>
                <a:cxn ang="0">
                  <a:pos x="162" y="364"/>
                </a:cxn>
                <a:cxn ang="0">
                  <a:pos x="162" y="1110"/>
                </a:cxn>
                <a:cxn ang="0">
                  <a:pos x="162" y="1542"/>
                </a:cxn>
                <a:cxn ang="0">
                  <a:pos x="408" y="1542"/>
                </a:cxn>
                <a:cxn ang="0">
                  <a:pos x="654" y="1542"/>
                </a:cxn>
                <a:cxn ang="0">
                  <a:pos x="900" y="1542"/>
                </a:cxn>
                <a:cxn ang="0">
                  <a:pos x="1102" y="1384"/>
                </a:cxn>
                <a:cxn ang="0">
                  <a:pos x="1102" y="1384"/>
                </a:cxn>
                <a:cxn ang="0">
                  <a:pos x="1102" y="1384"/>
                </a:cxn>
                <a:cxn ang="0">
                  <a:pos x="1100" y="1306"/>
                </a:cxn>
                <a:cxn ang="0">
                  <a:pos x="1096" y="1270"/>
                </a:cxn>
                <a:cxn ang="0">
                  <a:pos x="1092" y="1234"/>
                </a:cxn>
                <a:cxn ang="0">
                  <a:pos x="1088" y="1200"/>
                </a:cxn>
                <a:cxn ang="0">
                  <a:pos x="1080" y="1168"/>
                </a:cxn>
                <a:cxn ang="0">
                  <a:pos x="1072" y="1136"/>
                </a:cxn>
                <a:cxn ang="0">
                  <a:pos x="1062" y="1104"/>
                </a:cxn>
                <a:cxn ang="0">
                  <a:pos x="1050" y="1074"/>
                </a:cxn>
                <a:cxn ang="0">
                  <a:pos x="1036" y="1044"/>
                </a:cxn>
                <a:cxn ang="0">
                  <a:pos x="1020" y="1014"/>
                </a:cxn>
                <a:cxn ang="0">
                  <a:pos x="1002" y="986"/>
                </a:cxn>
                <a:cxn ang="0">
                  <a:pos x="982" y="958"/>
                </a:cxn>
                <a:cxn ang="0">
                  <a:pos x="960" y="928"/>
                </a:cxn>
                <a:cxn ang="0">
                  <a:pos x="936" y="900"/>
                </a:cxn>
                <a:cxn ang="0">
                  <a:pos x="908" y="872"/>
                </a:cxn>
                <a:cxn ang="0">
                  <a:pos x="162" y="126"/>
                </a:cxn>
                <a:cxn ang="0">
                  <a:pos x="162" y="126"/>
                </a:cxn>
                <a:cxn ang="0">
                  <a:pos x="126" y="92"/>
                </a:cxn>
                <a:cxn ang="0">
                  <a:pos x="86" y="58"/>
                </a:cxn>
                <a:cxn ang="0">
                  <a:pos x="44" y="28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 w="1102" h="1542">
                  <a:moveTo>
                    <a:pt x="0" y="0"/>
                  </a:moveTo>
                  <a:lnTo>
                    <a:pt x="0" y="0"/>
                  </a:lnTo>
                  <a:lnTo>
                    <a:pt x="24" y="22"/>
                  </a:lnTo>
                  <a:lnTo>
                    <a:pt x="44" y="42"/>
                  </a:lnTo>
                  <a:lnTo>
                    <a:pt x="64" y="64"/>
                  </a:lnTo>
                  <a:lnTo>
                    <a:pt x="80" y="86"/>
                  </a:lnTo>
                  <a:lnTo>
                    <a:pt x="96" y="108"/>
                  </a:lnTo>
                  <a:lnTo>
                    <a:pt x="108" y="132"/>
                  </a:lnTo>
                  <a:lnTo>
                    <a:pt x="120" y="154"/>
                  </a:lnTo>
                  <a:lnTo>
                    <a:pt x="130" y="178"/>
                  </a:lnTo>
                  <a:lnTo>
                    <a:pt x="138" y="200"/>
                  </a:lnTo>
                  <a:lnTo>
                    <a:pt x="146" y="224"/>
                  </a:lnTo>
                  <a:lnTo>
                    <a:pt x="152" y="248"/>
                  </a:lnTo>
                  <a:lnTo>
                    <a:pt x="156" y="272"/>
                  </a:lnTo>
                  <a:lnTo>
                    <a:pt x="162" y="318"/>
                  </a:lnTo>
                  <a:lnTo>
                    <a:pt x="162" y="364"/>
                  </a:lnTo>
                  <a:lnTo>
                    <a:pt x="162" y="364"/>
                  </a:lnTo>
                  <a:lnTo>
                    <a:pt x="162" y="1110"/>
                  </a:lnTo>
                  <a:lnTo>
                    <a:pt x="162" y="1542"/>
                  </a:lnTo>
                  <a:lnTo>
                    <a:pt x="408" y="1542"/>
                  </a:lnTo>
                  <a:lnTo>
                    <a:pt x="654" y="1542"/>
                  </a:lnTo>
                  <a:lnTo>
                    <a:pt x="900" y="1542"/>
                  </a:lnTo>
                  <a:lnTo>
                    <a:pt x="1102" y="1384"/>
                  </a:lnTo>
                  <a:lnTo>
                    <a:pt x="1102" y="1384"/>
                  </a:lnTo>
                  <a:lnTo>
                    <a:pt x="1102" y="1384"/>
                  </a:lnTo>
                  <a:lnTo>
                    <a:pt x="1100" y="1306"/>
                  </a:lnTo>
                  <a:lnTo>
                    <a:pt x="1096" y="1270"/>
                  </a:lnTo>
                  <a:lnTo>
                    <a:pt x="1092" y="1234"/>
                  </a:lnTo>
                  <a:lnTo>
                    <a:pt x="1088" y="1200"/>
                  </a:lnTo>
                  <a:lnTo>
                    <a:pt x="1080" y="1168"/>
                  </a:lnTo>
                  <a:lnTo>
                    <a:pt x="1072" y="1136"/>
                  </a:lnTo>
                  <a:lnTo>
                    <a:pt x="1062" y="1104"/>
                  </a:lnTo>
                  <a:lnTo>
                    <a:pt x="1050" y="1074"/>
                  </a:lnTo>
                  <a:lnTo>
                    <a:pt x="1036" y="1044"/>
                  </a:lnTo>
                  <a:lnTo>
                    <a:pt x="1020" y="1014"/>
                  </a:lnTo>
                  <a:lnTo>
                    <a:pt x="1002" y="986"/>
                  </a:lnTo>
                  <a:lnTo>
                    <a:pt x="982" y="958"/>
                  </a:lnTo>
                  <a:lnTo>
                    <a:pt x="960" y="928"/>
                  </a:lnTo>
                  <a:lnTo>
                    <a:pt x="936" y="900"/>
                  </a:lnTo>
                  <a:lnTo>
                    <a:pt x="908" y="872"/>
                  </a:lnTo>
                  <a:lnTo>
                    <a:pt x="162" y="126"/>
                  </a:lnTo>
                  <a:lnTo>
                    <a:pt x="162" y="126"/>
                  </a:lnTo>
                  <a:lnTo>
                    <a:pt x="126" y="92"/>
                  </a:lnTo>
                  <a:lnTo>
                    <a:pt x="86" y="58"/>
                  </a:lnTo>
                  <a:lnTo>
                    <a:pt x="44" y="28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tx1"/>
                </a:gs>
                <a:gs pos="80000">
                  <a:schemeClr val="tx1">
                    <a:alpha val="0"/>
                  </a:schemeClr>
                </a:gs>
              </a:gsLst>
              <a:lin ang="5400000" scaled="1"/>
              <a:tileRect/>
            </a:gra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algn="l" defTabSz="914400" rtl="0" eaLnBrk="1" latinLnBrk="1" hangingPunct="1"/>
              <a:endParaRPr lang="ko-KR" altLang="en-US" sz="1800" kern="1200" dirty="0">
                <a:solidFill>
                  <a:schemeClr val="tx1"/>
                </a:solidFill>
                <a:latin typeface="+mn-lt"/>
                <a:ea typeface="+mn-ea"/>
                <a:cs typeface="+mn-cs"/>
              </a:endParaRPr>
            </a:p>
          </p:txBody>
        </p:sp>
        <p:sp>
          <p:nvSpPr>
            <p:cNvPr id="5145" name="Freeform 25"/>
            <p:cNvSpPr>
              <a:spLocks/>
            </p:cNvSpPr>
            <p:nvPr userDrawn="1"/>
          </p:nvSpPr>
          <p:spPr bwMode="auto">
            <a:xfrm>
              <a:off x="3571875" y="2374900"/>
              <a:ext cx="1749425" cy="2130425"/>
            </a:xfrm>
            <a:custGeom>
              <a:avLst/>
              <a:gdLst/>
              <a:ahLst/>
              <a:cxnLst>
                <a:cxn ang="0">
                  <a:pos x="1102" y="0"/>
                </a:cxn>
                <a:cxn ang="0">
                  <a:pos x="1102" y="0"/>
                </a:cxn>
                <a:cxn ang="0">
                  <a:pos x="1100" y="76"/>
                </a:cxn>
                <a:cxn ang="0">
                  <a:pos x="1096" y="110"/>
                </a:cxn>
                <a:cxn ang="0">
                  <a:pos x="1092" y="144"/>
                </a:cxn>
                <a:cxn ang="0">
                  <a:pos x="1088" y="174"/>
                </a:cxn>
                <a:cxn ang="0">
                  <a:pos x="1080" y="204"/>
                </a:cxn>
                <a:cxn ang="0">
                  <a:pos x="1072" y="232"/>
                </a:cxn>
                <a:cxn ang="0">
                  <a:pos x="1062" y="260"/>
                </a:cxn>
                <a:cxn ang="0">
                  <a:pos x="1050" y="286"/>
                </a:cxn>
                <a:cxn ang="0">
                  <a:pos x="1036" y="312"/>
                </a:cxn>
                <a:cxn ang="0">
                  <a:pos x="1020" y="338"/>
                </a:cxn>
                <a:cxn ang="0">
                  <a:pos x="1002" y="362"/>
                </a:cxn>
                <a:cxn ang="0">
                  <a:pos x="982" y="388"/>
                </a:cxn>
                <a:cxn ang="0">
                  <a:pos x="960" y="416"/>
                </a:cxn>
                <a:cxn ang="0">
                  <a:pos x="936" y="442"/>
                </a:cxn>
                <a:cxn ang="0">
                  <a:pos x="908" y="470"/>
                </a:cxn>
                <a:cxn ang="0">
                  <a:pos x="162" y="1216"/>
                </a:cxn>
                <a:cxn ang="0">
                  <a:pos x="162" y="1216"/>
                </a:cxn>
                <a:cxn ang="0">
                  <a:pos x="126" y="1250"/>
                </a:cxn>
                <a:cxn ang="0">
                  <a:pos x="86" y="1284"/>
                </a:cxn>
                <a:cxn ang="0">
                  <a:pos x="44" y="1314"/>
                </a:cxn>
                <a:cxn ang="0">
                  <a:pos x="0" y="1342"/>
                </a:cxn>
                <a:cxn ang="0">
                  <a:pos x="0" y="1342"/>
                </a:cxn>
                <a:cxn ang="0">
                  <a:pos x="24" y="1320"/>
                </a:cxn>
                <a:cxn ang="0">
                  <a:pos x="44" y="1300"/>
                </a:cxn>
                <a:cxn ang="0">
                  <a:pos x="64" y="1278"/>
                </a:cxn>
                <a:cxn ang="0">
                  <a:pos x="80" y="1256"/>
                </a:cxn>
                <a:cxn ang="0">
                  <a:pos x="96" y="1234"/>
                </a:cxn>
                <a:cxn ang="0">
                  <a:pos x="108" y="1212"/>
                </a:cxn>
                <a:cxn ang="0">
                  <a:pos x="120" y="1188"/>
                </a:cxn>
                <a:cxn ang="0">
                  <a:pos x="130" y="1164"/>
                </a:cxn>
                <a:cxn ang="0">
                  <a:pos x="138" y="1142"/>
                </a:cxn>
                <a:cxn ang="0">
                  <a:pos x="146" y="1118"/>
                </a:cxn>
                <a:cxn ang="0">
                  <a:pos x="152" y="1094"/>
                </a:cxn>
                <a:cxn ang="0">
                  <a:pos x="156" y="1070"/>
                </a:cxn>
                <a:cxn ang="0">
                  <a:pos x="162" y="1024"/>
                </a:cxn>
                <a:cxn ang="0">
                  <a:pos x="162" y="978"/>
                </a:cxn>
                <a:cxn ang="0">
                  <a:pos x="162" y="978"/>
                </a:cxn>
                <a:cxn ang="0">
                  <a:pos x="162" y="232"/>
                </a:cxn>
                <a:cxn ang="0">
                  <a:pos x="1102" y="0"/>
                </a:cxn>
              </a:cxnLst>
              <a:rect l="0" t="0" r="r" b="b"/>
              <a:pathLst>
                <a:path w="1102" h="1342">
                  <a:moveTo>
                    <a:pt x="1102" y="0"/>
                  </a:moveTo>
                  <a:lnTo>
                    <a:pt x="1102" y="0"/>
                  </a:lnTo>
                  <a:lnTo>
                    <a:pt x="1100" y="76"/>
                  </a:lnTo>
                  <a:lnTo>
                    <a:pt x="1096" y="110"/>
                  </a:lnTo>
                  <a:lnTo>
                    <a:pt x="1092" y="144"/>
                  </a:lnTo>
                  <a:lnTo>
                    <a:pt x="1088" y="174"/>
                  </a:lnTo>
                  <a:lnTo>
                    <a:pt x="1080" y="204"/>
                  </a:lnTo>
                  <a:lnTo>
                    <a:pt x="1072" y="232"/>
                  </a:lnTo>
                  <a:lnTo>
                    <a:pt x="1062" y="260"/>
                  </a:lnTo>
                  <a:lnTo>
                    <a:pt x="1050" y="286"/>
                  </a:lnTo>
                  <a:lnTo>
                    <a:pt x="1036" y="312"/>
                  </a:lnTo>
                  <a:lnTo>
                    <a:pt x="1020" y="338"/>
                  </a:lnTo>
                  <a:lnTo>
                    <a:pt x="1002" y="362"/>
                  </a:lnTo>
                  <a:lnTo>
                    <a:pt x="982" y="388"/>
                  </a:lnTo>
                  <a:lnTo>
                    <a:pt x="960" y="416"/>
                  </a:lnTo>
                  <a:lnTo>
                    <a:pt x="936" y="442"/>
                  </a:lnTo>
                  <a:lnTo>
                    <a:pt x="908" y="470"/>
                  </a:lnTo>
                  <a:lnTo>
                    <a:pt x="162" y="1216"/>
                  </a:lnTo>
                  <a:lnTo>
                    <a:pt x="162" y="1216"/>
                  </a:lnTo>
                  <a:lnTo>
                    <a:pt x="126" y="1250"/>
                  </a:lnTo>
                  <a:lnTo>
                    <a:pt x="86" y="1284"/>
                  </a:lnTo>
                  <a:lnTo>
                    <a:pt x="44" y="1314"/>
                  </a:lnTo>
                  <a:lnTo>
                    <a:pt x="0" y="1342"/>
                  </a:lnTo>
                  <a:lnTo>
                    <a:pt x="0" y="1342"/>
                  </a:lnTo>
                  <a:lnTo>
                    <a:pt x="24" y="1320"/>
                  </a:lnTo>
                  <a:lnTo>
                    <a:pt x="44" y="1300"/>
                  </a:lnTo>
                  <a:lnTo>
                    <a:pt x="64" y="1278"/>
                  </a:lnTo>
                  <a:lnTo>
                    <a:pt x="80" y="1256"/>
                  </a:lnTo>
                  <a:lnTo>
                    <a:pt x="96" y="1234"/>
                  </a:lnTo>
                  <a:lnTo>
                    <a:pt x="108" y="1212"/>
                  </a:lnTo>
                  <a:lnTo>
                    <a:pt x="120" y="1188"/>
                  </a:lnTo>
                  <a:lnTo>
                    <a:pt x="130" y="1164"/>
                  </a:lnTo>
                  <a:lnTo>
                    <a:pt x="138" y="1142"/>
                  </a:lnTo>
                  <a:lnTo>
                    <a:pt x="146" y="1118"/>
                  </a:lnTo>
                  <a:lnTo>
                    <a:pt x="152" y="1094"/>
                  </a:lnTo>
                  <a:lnTo>
                    <a:pt x="156" y="1070"/>
                  </a:lnTo>
                  <a:lnTo>
                    <a:pt x="162" y="1024"/>
                  </a:lnTo>
                  <a:lnTo>
                    <a:pt x="162" y="978"/>
                  </a:lnTo>
                  <a:lnTo>
                    <a:pt x="162" y="978"/>
                  </a:lnTo>
                  <a:lnTo>
                    <a:pt x="162" y="232"/>
                  </a:lnTo>
                  <a:lnTo>
                    <a:pt x="1102" y="0"/>
                  </a:lnTo>
                  <a:close/>
                </a:path>
              </a:pathLst>
            </a:custGeom>
            <a:gradFill flip="none" rotWithShape="1">
              <a:gsLst>
                <a:gs pos="37000">
                  <a:schemeClr val="bg1"/>
                </a:gs>
                <a:gs pos="60000">
                  <a:schemeClr val="bg1">
                    <a:alpha val="0"/>
                  </a:schemeClr>
                </a:gs>
              </a:gsLst>
              <a:lin ang="13800000" scaled="0"/>
              <a:tileRect/>
            </a:gra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algn="l" defTabSz="914400" rtl="0" eaLnBrk="1" latinLnBrk="1" hangingPunct="1"/>
              <a:endParaRPr lang="ko-KR" altLang="en-US" sz="1800" kern="1200" dirty="0">
                <a:solidFill>
                  <a:schemeClr val="tx1"/>
                </a:solidFill>
                <a:latin typeface="+mn-lt"/>
                <a:ea typeface="+mn-ea"/>
                <a:cs typeface="+mn-cs"/>
              </a:endParaRPr>
            </a:p>
          </p:txBody>
        </p:sp>
        <p:sp>
          <p:nvSpPr>
            <p:cNvPr id="5159" name="Freeform 39"/>
            <p:cNvSpPr>
              <a:spLocks/>
            </p:cNvSpPr>
            <p:nvPr userDrawn="1"/>
          </p:nvSpPr>
          <p:spPr bwMode="auto">
            <a:xfrm>
              <a:off x="0" y="730250"/>
              <a:ext cx="1492250" cy="1806575"/>
            </a:xfrm>
            <a:custGeom>
              <a:avLst/>
              <a:gdLst/>
              <a:ahLst/>
              <a:cxnLst>
                <a:cxn ang="0">
                  <a:pos x="940" y="16"/>
                </a:cxn>
                <a:cxn ang="0">
                  <a:pos x="940" y="16"/>
                </a:cxn>
                <a:cxn ang="0">
                  <a:pos x="940" y="762"/>
                </a:cxn>
                <a:cxn ang="0">
                  <a:pos x="940" y="1138"/>
                </a:cxn>
                <a:cxn ang="0">
                  <a:pos x="694" y="1138"/>
                </a:cxn>
                <a:cxn ang="0">
                  <a:pos x="448" y="1138"/>
                </a:cxn>
                <a:cxn ang="0">
                  <a:pos x="202" y="1138"/>
                </a:cxn>
                <a:cxn ang="0">
                  <a:pos x="0" y="1036"/>
                </a:cxn>
                <a:cxn ang="0">
                  <a:pos x="0" y="1036"/>
                </a:cxn>
                <a:cxn ang="0">
                  <a:pos x="0" y="1036"/>
                </a:cxn>
                <a:cxn ang="0">
                  <a:pos x="2" y="958"/>
                </a:cxn>
                <a:cxn ang="0">
                  <a:pos x="6" y="922"/>
                </a:cxn>
                <a:cxn ang="0">
                  <a:pos x="10" y="886"/>
                </a:cxn>
                <a:cxn ang="0">
                  <a:pos x="14" y="852"/>
                </a:cxn>
                <a:cxn ang="0">
                  <a:pos x="22" y="820"/>
                </a:cxn>
                <a:cxn ang="0">
                  <a:pos x="30" y="788"/>
                </a:cxn>
                <a:cxn ang="0">
                  <a:pos x="40" y="756"/>
                </a:cxn>
                <a:cxn ang="0">
                  <a:pos x="52" y="726"/>
                </a:cxn>
                <a:cxn ang="0">
                  <a:pos x="66" y="696"/>
                </a:cxn>
                <a:cxn ang="0">
                  <a:pos x="82" y="666"/>
                </a:cxn>
                <a:cxn ang="0">
                  <a:pos x="100" y="638"/>
                </a:cxn>
                <a:cxn ang="0">
                  <a:pos x="120" y="610"/>
                </a:cxn>
                <a:cxn ang="0">
                  <a:pos x="142" y="580"/>
                </a:cxn>
                <a:cxn ang="0">
                  <a:pos x="166" y="552"/>
                </a:cxn>
                <a:cxn ang="0">
                  <a:pos x="194" y="524"/>
                </a:cxn>
                <a:cxn ang="0">
                  <a:pos x="194" y="524"/>
                </a:cxn>
                <a:cxn ang="0">
                  <a:pos x="310" y="428"/>
                </a:cxn>
                <a:cxn ang="0">
                  <a:pos x="430" y="332"/>
                </a:cxn>
                <a:cxn ang="0">
                  <a:pos x="566" y="224"/>
                </a:cxn>
                <a:cxn ang="0">
                  <a:pos x="636" y="172"/>
                </a:cxn>
                <a:cxn ang="0">
                  <a:pos x="704" y="124"/>
                </a:cxn>
                <a:cxn ang="0">
                  <a:pos x="766" y="80"/>
                </a:cxn>
                <a:cxn ang="0">
                  <a:pos x="822" y="44"/>
                </a:cxn>
                <a:cxn ang="0">
                  <a:pos x="870" y="18"/>
                </a:cxn>
                <a:cxn ang="0">
                  <a:pos x="890" y="8"/>
                </a:cxn>
                <a:cxn ang="0">
                  <a:pos x="908" y="4"/>
                </a:cxn>
                <a:cxn ang="0">
                  <a:pos x="920" y="0"/>
                </a:cxn>
                <a:cxn ang="0">
                  <a:pos x="930" y="2"/>
                </a:cxn>
                <a:cxn ang="0">
                  <a:pos x="934" y="4"/>
                </a:cxn>
                <a:cxn ang="0">
                  <a:pos x="936" y="6"/>
                </a:cxn>
                <a:cxn ang="0">
                  <a:pos x="938" y="10"/>
                </a:cxn>
                <a:cxn ang="0">
                  <a:pos x="940" y="16"/>
                </a:cxn>
                <a:cxn ang="0">
                  <a:pos x="940" y="16"/>
                </a:cxn>
              </a:cxnLst>
              <a:rect l="0" t="0" r="r" b="b"/>
              <a:pathLst>
                <a:path w="940" h="1138">
                  <a:moveTo>
                    <a:pt x="940" y="16"/>
                  </a:moveTo>
                  <a:lnTo>
                    <a:pt x="940" y="16"/>
                  </a:lnTo>
                  <a:lnTo>
                    <a:pt x="940" y="762"/>
                  </a:lnTo>
                  <a:lnTo>
                    <a:pt x="940" y="1138"/>
                  </a:lnTo>
                  <a:lnTo>
                    <a:pt x="694" y="1138"/>
                  </a:lnTo>
                  <a:lnTo>
                    <a:pt x="448" y="1138"/>
                  </a:lnTo>
                  <a:lnTo>
                    <a:pt x="202" y="1138"/>
                  </a:lnTo>
                  <a:lnTo>
                    <a:pt x="0" y="1036"/>
                  </a:lnTo>
                  <a:lnTo>
                    <a:pt x="0" y="1036"/>
                  </a:lnTo>
                  <a:lnTo>
                    <a:pt x="0" y="1036"/>
                  </a:lnTo>
                  <a:lnTo>
                    <a:pt x="2" y="958"/>
                  </a:lnTo>
                  <a:lnTo>
                    <a:pt x="6" y="922"/>
                  </a:lnTo>
                  <a:lnTo>
                    <a:pt x="10" y="886"/>
                  </a:lnTo>
                  <a:lnTo>
                    <a:pt x="14" y="852"/>
                  </a:lnTo>
                  <a:lnTo>
                    <a:pt x="22" y="820"/>
                  </a:lnTo>
                  <a:lnTo>
                    <a:pt x="30" y="788"/>
                  </a:lnTo>
                  <a:lnTo>
                    <a:pt x="40" y="756"/>
                  </a:lnTo>
                  <a:lnTo>
                    <a:pt x="52" y="726"/>
                  </a:lnTo>
                  <a:lnTo>
                    <a:pt x="66" y="696"/>
                  </a:lnTo>
                  <a:lnTo>
                    <a:pt x="82" y="666"/>
                  </a:lnTo>
                  <a:lnTo>
                    <a:pt x="100" y="638"/>
                  </a:lnTo>
                  <a:lnTo>
                    <a:pt x="120" y="610"/>
                  </a:lnTo>
                  <a:lnTo>
                    <a:pt x="142" y="580"/>
                  </a:lnTo>
                  <a:lnTo>
                    <a:pt x="166" y="552"/>
                  </a:lnTo>
                  <a:lnTo>
                    <a:pt x="194" y="524"/>
                  </a:lnTo>
                  <a:lnTo>
                    <a:pt x="194" y="524"/>
                  </a:lnTo>
                  <a:lnTo>
                    <a:pt x="310" y="428"/>
                  </a:lnTo>
                  <a:lnTo>
                    <a:pt x="430" y="332"/>
                  </a:lnTo>
                  <a:lnTo>
                    <a:pt x="566" y="224"/>
                  </a:lnTo>
                  <a:lnTo>
                    <a:pt x="636" y="172"/>
                  </a:lnTo>
                  <a:lnTo>
                    <a:pt x="704" y="124"/>
                  </a:lnTo>
                  <a:lnTo>
                    <a:pt x="766" y="80"/>
                  </a:lnTo>
                  <a:lnTo>
                    <a:pt x="822" y="44"/>
                  </a:lnTo>
                  <a:lnTo>
                    <a:pt x="870" y="18"/>
                  </a:lnTo>
                  <a:lnTo>
                    <a:pt x="890" y="8"/>
                  </a:lnTo>
                  <a:lnTo>
                    <a:pt x="908" y="4"/>
                  </a:lnTo>
                  <a:lnTo>
                    <a:pt x="920" y="0"/>
                  </a:lnTo>
                  <a:lnTo>
                    <a:pt x="930" y="2"/>
                  </a:lnTo>
                  <a:lnTo>
                    <a:pt x="934" y="4"/>
                  </a:lnTo>
                  <a:lnTo>
                    <a:pt x="936" y="6"/>
                  </a:lnTo>
                  <a:lnTo>
                    <a:pt x="938" y="10"/>
                  </a:lnTo>
                  <a:lnTo>
                    <a:pt x="940" y="16"/>
                  </a:lnTo>
                  <a:lnTo>
                    <a:pt x="940" y="16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tx1"/>
                </a:gs>
                <a:gs pos="80000">
                  <a:schemeClr val="tx1">
                    <a:alpha val="0"/>
                  </a:schemeClr>
                </a:gs>
              </a:gsLst>
              <a:lin ang="5400000" scaled="1"/>
              <a:tileRect/>
            </a:gra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algn="l" defTabSz="914400" rtl="0" eaLnBrk="1" latinLnBrk="1" hangingPunct="1"/>
              <a:endParaRPr lang="ko-KR" altLang="en-US" sz="1800" kern="1200" dirty="0">
                <a:solidFill>
                  <a:schemeClr val="tx1"/>
                </a:solidFill>
                <a:latin typeface="+mn-lt"/>
                <a:ea typeface="+mn-ea"/>
                <a:cs typeface="+mn-cs"/>
              </a:endParaRPr>
            </a:p>
          </p:txBody>
        </p:sp>
        <p:sp>
          <p:nvSpPr>
            <p:cNvPr id="5165" name="Freeform 45"/>
            <p:cNvSpPr>
              <a:spLocks/>
            </p:cNvSpPr>
            <p:nvPr userDrawn="1"/>
          </p:nvSpPr>
          <p:spPr bwMode="auto">
            <a:xfrm>
              <a:off x="0" y="2374900"/>
              <a:ext cx="1749425" cy="2130425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0"/>
                </a:cxn>
                <a:cxn ang="0">
                  <a:pos x="2" y="76"/>
                </a:cxn>
                <a:cxn ang="0">
                  <a:pos x="6" y="110"/>
                </a:cxn>
                <a:cxn ang="0">
                  <a:pos x="10" y="144"/>
                </a:cxn>
                <a:cxn ang="0">
                  <a:pos x="14" y="174"/>
                </a:cxn>
                <a:cxn ang="0">
                  <a:pos x="22" y="204"/>
                </a:cxn>
                <a:cxn ang="0">
                  <a:pos x="30" y="232"/>
                </a:cxn>
                <a:cxn ang="0">
                  <a:pos x="40" y="260"/>
                </a:cxn>
                <a:cxn ang="0">
                  <a:pos x="52" y="286"/>
                </a:cxn>
                <a:cxn ang="0">
                  <a:pos x="66" y="312"/>
                </a:cxn>
                <a:cxn ang="0">
                  <a:pos x="82" y="338"/>
                </a:cxn>
                <a:cxn ang="0">
                  <a:pos x="100" y="362"/>
                </a:cxn>
                <a:cxn ang="0">
                  <a:pos x="120" y="388"/>
                </a:cxn>
                <a:cxn ang="0">
                  <a:pos x="142" y="416"/>
                </a:cxn>
                <a:cxn ang="0">
                  <a:pos x="166" y="442"/>
                </a:cxn>
                <a:cxn ang="0">
                  <a:pos x="194" y="470"/>
                </a:cxn>
                <a:cxn ang="0">
                  <a:pos x="940" y="1216"/>
                </a:cxn>
                <a:cxn ang="0">
                  <a:pos x="940" y="1216"/>
                </a:cxn>
                <a:cxn ang="0">
                  <a:pos x="976" y="1250"/>
                </a:cxn>
                <a:cxn ang="0">
                  <a:pos x="1016" y="1284"/>
                </a:cxn>
                <a:cxn ang="0">
                  <a:pos x="1058" y="1314"/>
                </a:cxn>
                <a:cxn ang="0">
                  <a:pos x="1102" y="1342"/>
                </a:cxn>
                <a:cxn ang="0">
                  <a:pos x="1102" y="1342"/>
                </a:cxn>
                <a:cxn ang="0">
                  <a:pos x="1078" y="1320"/>
                </a:cxn>
                <a:cxn ang="0">
                  <a:pos x="1058" y="1300"/>
                </a:cxn>
                <a:cxn ang="0">
                  <a:pos x="1038" y="1278"/>
                </a:cxn>
                <a:cxn ang="0">
                  <a:pos x="1022" y="1256"/>
                </a:cxn>
                <a:cxn ang="0">
                  <a:pos x="1006" y="1234"/>
                </a:cxn>
                <a:cxn ang="0">
                  <a:pos x="994" y="1212"/>
                </a:cxn>
                <a:cxn ang="0">
                  <a:pos x="982" y="1188"/>
                </a:cxn>
                <a:cxn ang="0">
                  <a:pos x="972" y="1164"/>
                </a:cxn>
                <a:cxn ang="0">
                  <a:pos x="964" y="1142"/>
                </a:cxn>
                <a:cxn ang="0">
                  <a:pos x="956" y="1118"/>
                </a:cxn>
                <a:cxn ang="0">
                  <a:pos x="950" y="1094"/>
                </a:cxn>
                <a:cxn ang="0">
                  <a:pos x="946" y="1070"/>
                </a:cxn>
                <a:cxn ang="0">
                  <a:pos x="940" y="1024"/>
                </a:cxn>
                <a:cxn ang="0">
                  <a:pos x="940" y="978"/>
                </a:cxn>
                <a:cxn ang="0">
                  <a:pos x="940" y="978"/>
                </a:cxn>
                <a:cxn ang="0">
                  <a:pos x="940" y="232"/>
                </a:cxn>
                <a:cxn ang="0">
                  <a:pos x="0" y="0"/>
                </a:cxn>
              </a:cxnLst>
              <a:rect l="0" t="0" r="r" b="b"/>
              <a:pathLst>
                <a:path w="1102" h="1342">
                  <a:moveTo>
                    <a:pt x="0" y="0"/>
                  </a:moveTo>
                  <a:lnTo>
                    <a:pt x="0" y="0"/>
                  </a:lnTo>
                  <a:lnTo>
                    <a:pt x="2" y="76"/>
                  </a:lnTo>
                  <a:lnTo>
                    <a:pt x="6" y="110"/>
                  </a:lnTo>
                  <a:lnTo>
                    <a:pt x="10" y="144"/>
                  </a:lnTo>
                  <a:lnTo>
                    <a:pt x="14" y="174"/>
                  </a:lnTo>
                  <a:lnTo>
                    <a:pt x="22" y="204"/>
                  </a:lnTo>
                  <a:lnTo>
                    <a:pt x="30" y="232"/>
                  </a:lnTo>
                  <a:lnTo>
                    <a:pt x="40" y="260"/>
                  </a:lnTo>
                  <a:lnTo>
                    <a:pt x="52" y="286"/>
                  </a:lnTo>
                  <a:lnTo>
                    <a:pt x="66" y="312"/>
                  </a:lnTo>
                  <a:lnTo>
                    <a:pt x="82" y="338"/>
                  </a:lnTo>
                  <a:lnTo>
                    <a:pt x="100" y="362"/>
                  </a:lnTo>
                  <a:lnTo>
                    <a:pt x="120" y="388"/>
                  </a:lnTo>
                  <a:lnTo>
                    <a:pt x="142" y="416"/>
                  </a:lnTo>
                  <a:lnTo>
                    <a:pt x="166" y="442"/>
                  </a:lnTo>
                  <a:lnTo>
                    <a:pt x="194" y="470"/>
                  </a:lnTo>
                  <a:lnTo>
                    <a:pt x="940" y="1216"/>
                  </a:lnTo>
                  <a:lnTo>
                    <a:pt x="940" y="1216"/>
                  </a:lnTo>
                  <a:lnTo>
                    <a:pt x="976" y="1250"/>
                  </a:lnTo>
                  <a:lnTo>
                    <a:pt x="1016" y="1284"/>
                  </a:lnTo>
                  <a:lnTo>
                    <a:pt x="1058" y="1314"/>
                  </a:lnTo>
                  <a:lnTo>
                    <a:pt x="1102" y="1342"/>
                  </a:lnTo>
                  <a:lnTo>
                    <a:pt x="1102" y="1342"/>
                  </a:lnTo>
                  <a:lnTo>
                    <a:pt x="1078" y="1320"/>
                  </a:lnTo>
                  <a:lnTo>
                    <a:pt x="1058" y="1300"/>
                  </a:lnTo>
                  <a:lnTo>
                    <a:pt x="1038" y="1278"/>
                  </a:lnTo>
                  <a:lnTo>
                    <a:pt x="1022" y="1256"/>
                  </a:lnTo>
                  <a:lnTo>
                    <a:pt x="1006" y="1234"/>
                  </a:lnTo>
                  <a:lnTo>
                    <a:pt x="994" y="1212"/>
                  </a:lnTo>
                  <a:lnTo>
                    <a:pt x="982" y="1188"/>
                  </a:lnTo>
                  <a:lnTo>
                    <a:pt x="972" y="1164"/>
                  </a:lnTo>
                  <a:lnTo>
                    <a:pt x="964" y="1142"/>
                  </a:lnTo>
                  <a:lnTo>
                    <a:pt x="956" y="1118"/>
                  </a:lnTo>
                  <a:lnTo>
                    <a:pt x="950" y="1094"/>
                  </a:lnTo>
                  <a:lnTo>
                    <a:pt x="946" y="1070"/>
                  </a:lnTo>
                  <a:lnTo>
                    <a:pt x="940" y="1024"/>
                  </a:lnTo>
                  <a:lnTo>
                    <a:pt x="940" y="978"/>
                  </a:lnTo>
                  <a:lnTo>
                    <a:pt x="940" y="978"/>
                  </a:lnTo>
                  <a:lnTo>
                    <a:pt x="940" y="232"/>
                  </a:lnTo>
                  <a:lnTo>
                    <a:pt x="0" y="0"/>
                  </a:lnTo>
                  <a:close/>
                </a:path>
              </a:pathLst>
            </a:custGeom>
            <a:gradFill flip="none" rotWithShape="1">
              <a:gsLst>
                <a:gs pos="37000">
                  <a:schemeClr val="bg1"/>
                </a:gs>
                <a:gs pos="60000">
                  <a:schemeClr val="bg1">
                    <a:alpha val="0"/>
                  </a:schemeClr>
                </a:gs>
              </a:gsLst>
              <a:lin ang="18600000" scaled="0"/>
              <a:tileRect/>
            </a:gra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algn="l" defTabSz="914400" rtl="0" eaLnBrk="1" latinLnBrk="1" hangingPunct="1"/>
              <a:endParaRPr lang="ko-KR" altLang="en-US" sz="1800" kern="1200" dirty="0">
                <a:solidFill>
                  <a:schemeClr val="tx1"/>
                </a:solidFill>
                <a:latin typeface="+mn-lt"/>
                <a:ea typeface="+mn-ea"/>
                <a:cs typeface="+mn-cs"/>
              </a:endParaRPr>
            </a:p>
          </p:txBody>
        </p:sp>
        <p:grpSp>
          <p:nvGrpSpPr>
            <p:cNvPr id="146" name="그룹 145"/>
            <p:cNvGrpSpPr/>
            <p:nvPr userDrawn="1"/>
          </p:nvGrpSpPr>
          <p:grpSpPr>
            <a:xfrm>
              <a:off x="2593975" y="0"/>
              <a:ext cx="2619375" cy="1819275"/>
              <a:chOff x="2593975" y="0"/>
              <a:chExt cx="2619375" cy="1819275"/>
            </a:xfrm>
          </p:grpSpPr>
          <p:sp>
            <p:nvSpPr>
              <p:cNvPr id="5140" name="Freeform 20"/>
              <p:cNvSpPr>
                <a:spLocks/>
              </p:cNvSpPr>
              <p:nvPr userDrawn="1"/>
            </p:nvSpPr>
            <p:spPr bwMode="auto">
              <a:xfrm>
                <a:off x="2593975" y="774700"/>
                <a:ext cx="2146300" cy="511175"/>
              </a:xfrm>
              <a:custGeom>
                <a:avLst/>
                <a:gdLst/>
                <a:ahLst/>
                <a:cxnLst>
                  <a:cxn ang="0">
                    <a:pos x="724" y="0"/>
                  </a:cxn>
                  <a:cxn ang="0">
                    <a:pos x="724" y="0"/>
                  </a:cxn>
                  <a:cxn ang="0">
                    <a:pos x="774" y="2"/>
                  </a:cxn>
                  <a:cxn ang="0">
                    <a:pos x="824" y="4"/>
                  </a:cxn>
                  <a:cxn ang="0">
                    <a:pos x="876" y="8"/>
                  </a:cxn>
                  <a:cxn ang="0">
                    <a:pos x="928" y="16"/>
                  </a:cxn>
                  <a:cxn ang="0">
                    <a:pos x="978" y="28"/>
                  </a:cxn>
                  <a:cxn ang="0">
                    <a:pos x="1004" y="36"/>
                  </a:cxn>
                  <a:cxn ang="0">
                    <a:pos x="1028" y="44"/>
                  </a:cxn>
                  <a:cxn ang="0">
                    <a:pos x="1052" y="54"/>
                  </a:cxn>
                  <a:cxn ang="0">
                    <a:pos x="1074" y="64"/>
                  </a:cxn>
                  <a:cxn ang="0">
                    <a:pos x="1098" y="76"/>
                  </a:cxn>
                  <a:cxn ang="0">
                    <a:pos x="1118" y="90"/>
                  </a:cxn>
                  <a:cxn ang="0">
                    <a:pos x="1352" y="322"/>
                  </a:cxn>
                  <a:cxn ang="0">
                    <a:pos x="1352" y="322"/>
                  </a:cxn>
                  <a:cxn ang="0">
                    <a:pos x="1330" y="310"/>
                  </a:cxn>
                  <a:cxn ang="0">
                    <a:pos x="1306" y="298"/>
                  </a:cxn>
                  <a:cxn ang="0">
                    <a:pos x="1282" y="288"/>
                  </a:cxn>
                  <a:cxn ang="0">
                    <a:pos x="1258" y="278"/>
                  </a:cxn>
                  <a:cxn ang="0">
                    <a:pos x="1232" y="272"/>
                  </a:cxn>
                  <a:cxn ang="0">
                    <a:pos x="1206" y="266"/>
                  </a:cxn>
                  <a:cxn ang="0">
                    <a:pos x="1154" y="256"/>
                  </a:cxn>
                  <a:cxn ang="0">
                    <a:pos x="1102" y="250"/>
                  </a:cxn>
                  <a:cxn ang="0">
                    <a:pos x="1052" y="248"/>
                  </a:cxn>
                  <a:cxn ang="0">
                    <a:pos x="970" y="246"/>
                  </a:cxn>
                  <a:cxn ang="0">
                    <a:pos x="970" y="246"/>
                  </a:cxn>
                  <a:cxn ang="0">
                    <a:pos x="0" y="250"/>
                  </a:cxn>
                  <a:cxn ang="0">
                    <a:pos x="0" y="4"/>
                  </a:cxn>
                  <a:cxn ang="0">
                    <a:pos x="724" y="0"/>
                  </a:cxn>
                </a:cxnLst>
                <a:rect l="0" t="0" r="r" b="b"/>
                <a:pathLst>
                  <a:path w="1352" h="322">
                    <a:moveTo>
                      <a:pt x="724" y="0"/>
                    </a:moveTo>
                    <a:lnTo>
                      <a:pt x="724" y="0"/>
                    </a:lnTo>
                    <a:lnTo>
                      <a:pt x="774" y="2"/>
                    </a:lnTo>
                    <a:lnTo>
                      <a:pt x="824" y="4"/>
                    </a:lnTo>
                    <a:lnTo>
                      <a:pt x="876" y="8"/>
                    </a:lnTo>
                    <a:lnTo>
                      <a:pt x="928" y="16"/>
                    </a:lnTo>
                    <a:lnTo>
                      <a:pt x="978" y="28"/>
                    </a:lnTo>
                    <a:lnTo>
                      <a:pt x="1004" y="36"/>
                    </a:lnTo>
                    <a:lnTo>
                      <a:pt x="1028" y="44"/>
                    </a:lnTo>
                    <a:lnTo>
                      <a:pt x="1052" y="54"/>
                    </a:lnTo>
                    <a:lnTo>
                      <a:pt x="1074" y="64"/>
                    </a:lnTo>
                    <a:lnTo>
                      <a:pt x="1098" y="76"/>
                    </a:lnTo>
                    <a:lnTo>
                      <a:pt x="1118" y="90"/>
                    </a:lnTo>
                    <a:lnTo>
                      <a:pt x="1352" y="322"/>
                    </a:lnTo>
                    <a:lnTo>
                      <a:pt x="1352" y="322"/>
                    </a:lnTo>
                    <a:lnTo>
                      <a:pt x="1330" y="310"/>
                    </a:lnTo>
                    <a:lnTo>
                      <a:pt x="1306" y="298"/>
                    </a:lnTo>
                    <a:lnTo>
                      <a:pt x="1282" y="288"/>
                    </a:lnTo>
                    <a:lnTo>
                      <a:pt x="1258" y="278"/>
                    </a:lnTo>
                    <a:lnTo>
                      <a:pt x="1232" y="272"/>
                    </a:lnTo>
                    <a:lnTo>
                      <a:pt x="1206" y="266"/>
                    </a:lnTo>
                    <a:lnTo>
                      <a:pt x="1154" y="256"/>
                    </a:lnTo>
                    <a:lnTo>
                      <a:pt x="1102" y="250"/>
                    </a:lnTo>
                    <a:lnTo>
                      <a:pt x="1052" y="248"/>
                    </a:lnTo>
                    <a:lnTo>
                      <a:pt x="970" y="246"/>
                    </a:lnTo>
                    <a:lnTo>
                      <a:pt x="970" y="246"/>
                    </a:lnTo>
                    <a:lnTo>
                      <a:pt x="0" y="250"/>
                    </a:lnTo>
                    <a:lnTo>
                      <a:pt x="0" y="4"/>
                    </a:lnTo>
                    <a:lnTo>
                      <a:pt x="724" y="0"/>
                    </a:lnTo>
                    <a:close/>
                  </a:path>
                </a:pathLst>
              </a:custGeom>
              <a:solidFill>
                <a:schemeClr val="accent3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5141" name="Freeform 21"/>
              <p:cNvSpPr>
                <a:spLocks/>
              </p:cNvSpPr>
              <p:nvPr userDrawn="1"/>
            </p:nvSpPr>
            <p:spPr bwMode="auto">
              <a:xfrm>
                <a:off x="2593975" y="0"/>
                <a:ext cx="1425575" cy="568325"/>
              </a:xfrm>
              <a:custGeom>
                <a:avLst/>
                <a:gdLst/>
                <a:ahLst/>
                <a:cxnLst>
                  <a:cxn ang="0">
                    <a:pos x="202" y="0"/>
                  </a:cxn>
                  <a:cxn ang="0">
                    <a:pos x="202" y="0"/>
                  </a:cxn>
                  <a:cxn ang="0">
                    <a:pos x="242" y="0"/>
                  </a:cxn>
                  <a:cxn ang="0">
                    <a:pos x="282" y="4"/>
                  </a:cxn>
                  <a:cxn ang="0">
                    <a:pos x="322" y="8"/>
                  </a:cxn>
                  <a:cxn ang="0">
                    <a:pos x="362" y="16"/>
                  </a:cxn>
                  <a:cxn ang="0">
                    <a:pos x="400" y="24"/>
                  </a:cxn>
                  <a:cxn ang="0">
                    <a:pos x="440" y="36"/>
                  </a:cxn>
                  <a:cxn ang="0">
                    <a:pos x="476" y="48"/>
                  </a:cxn>
                  <a:cxn ang="0">
                    <a:pos x="514" y="62"/>
                  </a:cxn>
                  <a:cxn ang="0">
                    <a:pos x="550" y="78"/>
                  </a:cxn>
                  <a:cxn ang="0">
                    <a:pos x="586" y="96"/>
                  </a:cxn>
                  <a:cxn ang="0">
                    <a:pos x="620" y="116"/>
                  </a:cxn>
                  <a:cxn ang="0">
                    <a:pos x="654" y="136"/>
                  </a:cxn>
                  <a:cxn ang="0">
                    <a:pos x="688" y="160"/>
                  </a:cxn>
                  <a:cxn ang="0">
                    <a:pos x="720" y="184"/>
                  </a:cxn>
                  <a:cxn ang="0">
                    <a:pos x="750" y="210"/>
                  </a:cxn>
                  <a:cxn ang="0">
                    <a:pos x="778" y="238"/>
                  </a:cxn>
                  <a:cxn ang="0">
                    <a:pos x="898" y="358"/>
                  </a:cxn>
                  <a:cxn ang="0">
                    <a:pos x="898" y="358"/>
                  </a:cxn>
                  <a:cxn ang="0">
                    <a:pos x="848" y="326"/>
                  </a:cxn>
                  <a:cxn ang="0">
                    <a:pos x="798" y="302"/>
                  </a:cxn>
                  <a:cxn ang="0">
                    <a:pos x="750" y="282"/>
                  </a:cxn>
                  <a:cxn ang="0">
                    <a:pos x="704" y="268"/>
                  </a:cxn>
                  <a:cxn ang="0">
                    <a:pos x="660" y="256"/>
                  </a:cxn>
                  <a:cxn ang="0">
                    <a:pos x="618" y="250"/>
                  </a:cxn>
                  <a:cxn ang="0">
                    <a:pos x="576" y="246"/>
                  </a:cxn>
                  <a:cxn ang="0">
                    <a:pos x="536" y="246"/>
                  </a:cxn>
                  <a:cxn ang="0">
                    <a:pos x="536" y="246"/>
                  </a:cxn>
                  <a:cxn ang="0">
                    <a:pos x="0" y="246"/>
                  </a:cxn>
                  <a:cxn ang="0">
                    <a:pos x="0" y="0"/>
                  </a:cxn>
                  <a:cxn ang="0">
                    <a:pos x="202" y="0"/>
                  </a:cxn>
                </a:cxnLst>
                <a:rect l="0" t="0" r="r" b="b"/>
                <a:pathLst>
                  <a:path w="898" h="358">
                    <a:moveTo>
                      <a:pt x="202" y="0"/>
                    </a:moveTo>
                    <a:lnTo>
                      <a:pt x="202" y="0"/>
                    </a:lnTo>
                    <a:lnTo>
                      <a:pt x="242" y="0"/>
                    </a:lnTo>
                    <a:lnTo>
                      <a:pt x="282" y="4"/>
                    </a:lnTo>
                    <a:lnTo>
                      <a:pt x="322" y="8"/>
                    </a:lnTo>
                    <a:lnTo>
                      <a:pt x="362" y="16"/>
                    </a:lnTo>
                    <a:lnTo>
                      <a:pt x="400" y="24"/>
                    </a:lnTo>
                    <a:lnTo>
                      <a:pt x="440" y="36"/>
                    </a:lnTo>
                    <a:lnTo>
                      <a:pt x="476" y="48"/>
                    </a:lnTo>
                    <a:lnTo>
                      <a:pt x="514" y="62"/>
                    </a:lnTo>
                    <a:lnTo>
                      <a:pt x="550" y="78"/>
                    </a:lnTo>
                    <a:lnTo>
                      <a:pt x="586" y="96"/>
                    </a:lnTo>
                    <a:lnTo>
                      <a:pt x="620" y="116"/>
                    </a:lnTo>
                    <a:lnTo>
                      <a:pt x="654" y="136"/>
                    </a:lnTo>
                    <a:lnTo>
                      <a:pt x="688" y="160"/>
                    </a:lnTo>
                    <a:lnTo>
                      <a:pt x="720" y="184"/>
                    </a:lnTo>
                    <a:lnTo>
                      <a:pt x="750" y="210"/>
                    </a:lnTo>
                    <a:lnTo>
                      <a:pt x="778" y="238"/>
                    </a:lnTo>
                    <a:lnTo>
                      <a:pt x="898" y="358"/>
                    </a:lnTo>
                    <a:lnTo>
                      <a:pt x="898" y="358"/>
                    </a:lnTo>
                    <a:lnTo>
                      <a:pt x="848" y="326"/>
                    </a:lnTo>
                    <a:lnTo>
                      <a:pt x="798" y="302"/>
                    </a:lnTo>
                    <a:lnTo>
                      <a:pt x="750" y="282"/>
                    </a:lnTo>
                    <a:lnTo>
                      <a:pt x="704" y="268"/>
                    </a:lnTo>
                    <a:lnTo>
                      <a:pt x="660" y="256"/>
                    </a:lnTo>
                    <a:lnTo>
                      <a:pt x="618" y="250"/>
                    </a:lnTo>
                    <a:lnTo>
                      <a:pt x="576" y="246"/>
                    </a:lnTo>
                    <a:lnTo>
                      <a:pt x="536" y="246"/>
                    </a:lnTo>
                    <a:lnTo>
                      <a:pt x="536" y="246"/>
                    </a:lnTo>
                    <a:lnTo>
                      <a:pt x="0" y="246"/>
                    </a:lnTo>
                    <a:lnTo>
                      <a:pt x="0" y="0"/>
                    </a:lnTo>
                    <a:lnTo>
                      <a:pt x="202" y="0"/>
                    </a:lnTo>
                    <a:close/>
                  </a:path>
                </a:pathLst>
              </a:custGeom>
              <a:solidFill>
                <a:schemeClr val="accent1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5142" name="Freeform 22"/>
              <p:cNvSpPr>
                <a:spLocks/>
              </p:cNvSpPr>
              <p:nvPr userDrawn="1"/>
            </p:nvSpPr>
            <p:spPr bwMode="auto">
              <a:xfrm>
                <a:off x="2593975" y="390525"/>
                <a:ext cx="1803400" cy="555625"/>
              </a:xfrm>
              <a:custGeom>
                <a:avLst/>
                <a:gdLst/>
                <a:ahLst/>
                <a:cxnLst>
                  <a:cxn ang="0">
                    <a:pos x="900" y="114"/>
                  </a:cxn>
                  <a:cxn ang="0">
                    <a:pos x="1136" y="350"/>
                  </a:cxn>
                  <a:cxn ang="0">
                    <a:pos x="1136" y="350"/>
                  </a:cxn>
                  <a:cxn ang="0">
                    <a:pos x="1106" y="328"/>
                  </a:cxn>
                  <a:cxn ang="0">
                    <a:pos x="1074" y="308"/>
                  </a:cxn>
                  <a:cxn ang="0">
                    <a:pos x="1038" y="292"/>
                  </a:cxn>
                  <a:cxn ang="0">
                    <a:pos x="1002" y="278"/>
                  </a:cxn>
                  <a:cxn ang="0">
                    <a:pos x="964" y="268"/>
                  </a:cxn>
                  <a:cxn ang="0">
                    <a:pos x="924" y="260"/>
                  </a:cxn>
                  <a:cxn ang="0">
                    <a:pos x="884" y="254"/>
                  </a:cxn>
                  <a:cxn ang="0">
                    <a:pos x="844" y="248"/>
                  </a:cxn>
                  <a:cxn ang="0">
                    <a:pos x="806" y="246"/>
                  </a:cxn>
                  <a:cxn ang="0">
                    <a:pos x="768" y="244"/>
                  </a:cxn>
                  <a:cxn ang="0">
                    <a:pos x="696" y="244"/>
                  </a:cxn>
                  <a:cxn ang="0">
                    <a:pos x="588" y="246"/>
                  </a:cxn>
                  <a:cxn ang="0">
                    <a:pos x="588" y="246"/>
                  </a:cxn>
                  <a:cxn ang="0">
                    <a:pos x="0" y="246"/>
                  </a:cxn>
                  <a:cxn ang="0">
                    <a:pos x="0" y="0"/>
                  </a:cxn>
                  <a:cxn ang="0">
                    <a:pos x="572" y="0"/>
                  </a:cxn>
                  <a:cxn ang="0">
                    <a:pos x="572" y="0"/>
                  </a:cxn>
                  <a:cxn ang="0">
                    <a:pos x="624" y="2"/>
                  </a:cxn>
                  <a:cxn ang="0">
                    <a:pos x="672" y="8"/>
                  </a:cxn>
                  <a:cxn ang="0">
                    <a:pos x="716" y="16"/>
                  </a:cxn>
                  <a:cxn ang="0">
                    <a:pos x="756" y="28"/>
                  </a:cxn>
                  <a:cxn ang="0">
                    <a:pos x="794" y="46"/>
                  </a:cxn>
                  <a:cxn ang="0">
                    <a:pos x="830" y="64"/>
                  </a:cxn>
                  <a:cxn ang="0">
                    <a:pos x="866" y="88"/>
                  </a:cxn>
                  <a:cxn ang="0">
                    <a:pos x="900" y="114"/>
                  </a:cxn>
                  <a:cxn ang="0">
                    <a:pos x="900" y="114"/>
                  </a:cxn>
                </a:cxnLst>
                <a:rect l="0" t="0" r="r" b="b"/>
                <a:pathLst>
                  <a:path w="1136" h="350">
                    <a:moveTo>
                      <a:pt x="900" y="114"/>
                    </a:moveTo>
                    <a:lnTo>
                      <a:pt x="1136" y="350"/>
                    </a:lnTo>
                    <a:lnTo>
                      <a:pt x="1136" y="350"/>
                    </a:lnTo>
                    <a:lnTo>
                      <a:pt x="1106" y="328"/>
                    </a:lnTo>
                    <a:lnTo>
                      <a:pt x="1074" y="308"/>
                    </a:lnTo>
                    <a:lnTo>
                      <a:pt x="1038" y="292"/>
                    </a:lnTo>
                    <a:lnTo>
                      <a:pt x="1002" y="278"/>
                    </a:lnTo>
                    <a:lnTo>
                      <a:pt x="964" y="268"/>
                    </a:lnTo>
                    <a:lnTo>
                      <a:pt x="924" y="260"/>
                    </a:lnTo>
                    <a:lnTo>
                      <a:pt x="884" y="254"/>
                    </a:lnTo>
                    <a:lnTo>
                      <a:pt x="844" y="248"/>
                    </a:lnTo>
                    <a:lnTo>
                      <a:pt x="806" y="246"/>
                    </a:lnTo>
                    <a:lnTo>
                      <a:pt x="768" y="244"/>
                    </a:lnTo>
                    <a:lnTo>
                      <a:pt x="696" y="244"/>
                    </a:lnTo>
                    <a:lnTo>
                      <a:pt x="588" y="246"/>
                    </a:lnTo>
                    <a:lnTo>
                      <a:pt x="588" y="246"/>
                    </a:lnTo>
                    <a:lnTo>
                      <a:pt x="0" y="246"/>
                    </a:lnTo>
                    <a:lnTo>
                      <a:pt x="0" y="0"/>
                    </a:lnTo>
                    <a:lnTo>
                      <a:pt x="572" y="0"/>
                    </a:lnTo>
                    <a:lnTo>
                      <a:pt x="572" y="0"/>
                    </a:lnTo>
                    <a:lnTo>
                      <a:pt x="624" y="2"/>
                    </a:lnTo>
                    <a:lnTo>
                      <a:pt x="672" y="8"/>
                    </a:lnTo>
                    <a:lnTo>
                      <a:pt x="716" y="16"/>
                    </a:lnTo>
                    <a:lnTo>
                      <a:pt x="756" y="28"/>
                    </a:lnTo>
                    <a:lnTo>
                      <a:pt x="794" y="46"/>
                    </a:lnTo>
                    <a:lnTo>
                      <a:pt x="830" y="64"/>
                    </a:lnTo>
                    <a:lnTo>
                      <a:pt x="866" y="88"/>
                    </a:lnTo>
                    <a:lnTo>
                      <a:pt x="900" y="114"/>
                    </a:lnTo>
                    <a:lnTo>
                      <a:pt x="900" y="114"/>
                    </a:ln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5143" name="Freeform 23"/>
              <p:cNvSpPr>
                <a:spLocks/>
              </p:cNvSpPr>
              <p:nvPr userDrawn="1"/>
            </p:nvSpPr>
            <p:spPr bwMode="auto">
              <a:xfrm>
                <a:off x="2593975" y="1165225"/>
                <a:ext cx="2619375" cy="654050"/>
              </a:xfrm>
              <a:custGeom>
                <a:avLst/>
                <a:gdLst/>
                <a:ahLst/>
                <a:cxnLst>
                  <a:cxn ang="0">
                    <a:pos x="1352" y="76"/>
                  </a:cxn>
                  <a:cxn ang="0">
                    <a:pos x="1524" y="250"/>
                  </a:cxn>
                  <a:cxn ang="0">
                    <a:pos x="1524" y="250"/>
                  </a:cxn>
                  <a:cxn ang="0">
                    <a:pos x="1560" y="288"/>
                  </a:cxn>
                  <a:cxn ang="0">
                    <a:pos x="1592" y="328"/>
                  </a:cxn>
                  <a:cxn ang="0">
                    <a:pos x="1622" y="370"/>
                  </a:cxn>
                  <a:cxn ang="0">
                    <a:pos x="1650" y="412"/>
                  </a:cxn>
                  <a:cxn ang="0">
                    <a:pos x="1650" y="412"/>
                  </a:cxn>
                  <a:cxn ang="0">
                    <a:pos x="1630" y="390"/>
                  </a:cxn>
                  <a:cxn ang="0">
                    <a:pos x="1608" y="368"/>
                  </a:cxn>
                  <a:cxn ang="0">
                    <a:pos x="1586" y="350"/>
                  </a:cxn>
                  <a:cxn ang="0">
                    <a:pos x="1564" y="332"/>
                  </a:cxn>
                  <a:cxn ang="0">
                    <a:pos x="1542" y="318"/>
                  </a:cxn>
                  <a:cxn ang="0">
                    <a:pos x="1520" y="304"/>
                  </a:cxn>
                  <a:cxn ang="0">
                    <a:pos x="1496" y="292"/>
                  </a:cxn>
                  <a:cxn ang="0">
                    <a:pos x="1474" y="282"/>
                  </a:cxn>
                  <a:cxn ang="0">
                    <a:pos x="1450" y="274"/>
                  </a:cxn>
                  <a:cxn ang="0">
                    <a:pos x="1426" y="268"/>
                  </a:cxn>
                  <a:cxn ang="0">
                    <a:pos x="1402" y="262"/>
                  </a:cxn>
                  <a:cxn ang="0">
                    <a:pos x="1380" y="256"/>
                  </a:cxn>
                  <a:cxn ang="0">
                    <a:pos x="1332" y="252"/>
                  </a:cxn>
                  <a:cxn ang="0">
                    <a:pos x="1286" y="250"/>
                  </a:cxn>
                  <a:cxn ang="0">
                    <a:pos x="1286" y="250"/>
                  </a:cxn>
                  <a:cxn ang="0">
                    <a:pos x="540" y="250"/>
                  </a:cxn>
                  <a:cxn ang="0">
                    <a:pos x="0" y="250"/>
                  </a:cxn>
                  <a:cxn ang="0">
                    <a:pos x="0" y="4"/>
                  </a:cxn>
                  <a:cxn ang="0">
                    <a:pos x="0" y="4"/>
                  </a:cxn>
                  <a:cxn ang="0">
                    <a:pos x="970" y="0"/>
                  </a:cxn>
                  <a:cxn ang="0">
                    <a:pos x="970" y="0"/>
                  </a:cxn>
                  <a:cxn ang="0">
                    <a:pos x="1052" y="2"/>
                  </a:cxn>
                  <a:cxn ang="0">
                    <a:pos x="1102" y="4"/>
                  </a:cxn>
                  <a:cxn ang="0">
                    <a:pos x="1154" y="10"/>
                  </a:cxn>
                  <a:cxn ang="0">
                    <a:pos x="1206" y="20"/>
                  </a:cxn>
                  <a:cxn ang="0">
                    <a:pos x="1232" y="26"/>
                  </a:cxn>
                  <a:cxn ang="0">
                    <a:pos x="1258" y="32"/>
                  </a:cxn>
                  <a:cxn ang="0">
                    <a:pos x="1282" y="42"/>
                  </a:cxn>
                  <a:cxn ang="0">
                    <a:pos x="1306" y="52"/>
                  </a:cxn>
                  <a:cxn ang="0">
                    <a:pos x="1330" y="64"/>
                  </a:cxn>
                  <a:cxn ang="0">
                    <a:pos x="1352" y="76"/>
                  </a:cxn>
                  <a:cxn ang="0">
                    <a:pos x="1352" y="76"/>
                  </a:cxn>
                </a:cxnLst>
                <a:rect l="0" t="0" r="r" b="b"/>
                <a:pathLst>
                  <a:path w="1650" h="412">
                    <a:moveTo>
                      <a:pt x="1352" y="76"/>
                    </a:moveTo>
                    <a:lnTo>
                      <a:pt x="1524" y="250"/>
                    </a:lnTo>
                    <a:lnTo>
                      <a:pt x="1524" y="250"/>
                    </a:lnTo>
                    <a:lnTo>
                      <a:pt x="1560" y="288"/>
                    </a:lnTo>
                    <a:lnTo>
                      <a:pt x="1592" y="328"/>
                    </a:lnTo>
                    <a:lnTo>
                      <a:pt x="1622" y="370"/>
                    </a:lnTo>
                    <a:lnTo>
                      <a:pt x="1650" y="412"/>
                    </a:lnTo>
                    <a:lnTo>
                      <a:pt x="1650" y="412"/>
                    </a:lnTo>
                    <a:lnTo>
                      <a:pt x="1630" y="390"/>
                    </a:lnTo>
                    <a:lnTo>
                      <a:pt x="1608" y="368"/>
                    </a:lnTo>
                    <a:lnTo>
                      <a:pt x="1586" y="350"/>
                    </a:lnTo>
                    <a:lnTo>
                      <a:pt x="1564" y="332"/>
                    </a:lnTo>
                    <a:lnTo>
                      <a:pt x="1542" y="318"/>
                    </a:lnTo>
                    <a:lnTo>
                      <a:pt x="1520" y="304"/>
                    </a:lnTo>
                    <a:lnTo>
                      <a:pt x="1496" y="292"/>
                    </a:lnTo>
                    <a:lnTo>
                      <a:pt x="1474" y="282"/>
                    </a:lnTo>
                    <a:lnTo>
                      <a:pt x="1450" y="274"/>
                    </a:lnTo>
                    <a:lnTo>
                      <a:pt x="1426" y="268"/>
                    </a:lnTo>
                    <a:lnTo>
                      <a:pt x="1402" y="262"/>
                    </a:lnTo>
                    <a:lnTo>
                      <a:pt x="1380" y="256"/>
                    </a:lnTo>
                    <a:lnTo>
                      <a:pt x="1332" y="252"/>
                    </a:lnTo>
                    <a:lnTo>
                      <a:pt x="1286" y="250"/>
                    </a:lnTo>
                    <a:lnTo>
                      <a:pt x="1286" y="250"/>
                    </a:lnTo>
                    <a:lnTo>
                      <a:pt x="540" y="250"/>
                    </a:lnTo>
                    <a:lnTo>
                      <a:pt x="0" y="250"/>
                    </a:lnTo>
                    <a:lnTo>
                      <a:pt x="0" y="4"/>
                    </a:lnTo>
                    <a:lnTo>
                      <a:pt x="0" y="4"/>
                    </a:lnTo>
                    <a:lnTo>
                      <a:pt x="970" y="0"/>
                    </a:lnTo>
                    <a:lnTo>
                      <a:pt x="970" y="0"/>
                    </a:lnTo>
                    <a:lnTo>
                      <a:pt x="1052" y="2"/>
                    </a:lnTo>
                    <a:lnTo>
                      <a:pt x="1102" y="4"/>
                    </a:lnTo>
                    <a:lnTo>
                      <a:pt x="1154" y="10"/>
                    </a:lnTo>
                    <a:lnTo>
                      <a:pt x="1206" y="20"/>
                    </a:lnTo>
                    <a:lnTo>
                      <a:pt x="1232" y="26"/>
                    </a:lnTo>
                    <a:lnTo>
                      <a:pt x="1258" y="32"/>
                    </a:lnTo>
                    <a:lnTo>
                      <a:pt x="1282" y="42"/>
                    </a:lnTo>
                    <a:lnTo>
                      <a:pt x="1306" y="52"/>
                    </a:lnTo>
                    <a:lnTo>
                      <a:pt x="1330" y="64"/>
                    </a:lnTo>
                    <a:lnTo>
                      <a:pt x="1352" y="76"/>
                    </a:lnTo>
                    <a:lnTo>
                      <a:pt x="1352" y="76"/>
                    </a:lnTo>
                    <a:close/>
                  </a:path>
                </a:pathLst>
              </a:custGeom>
              <a:solidFill>
                <a:schemeClr val="accent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</p:grpSp>
        <p:grpSp>
          <p:nvGrpSpPr>
            <p:cNvPr id="145" name="그룹 144"/>
            <p:cNvGrpSpPr/>
            <p:nvPr userDrawn="1"/>
          </p:nvGrpSpPr>
          <p:grpSpPr>
            <a:xfrm>
              <a:off x="107950" y="0"/>
              <a:ext cx="2492375" cy="1819275"/>
              <a:chOff x="107950" y="0"/>
              <a:chExt cx="2492375" cy="1819275"/>
            </a:xfrm>
          </p:grpSpPr>
          <p:sp>
            <p:nvSpPr>
              <p:cNvPr id="5160" name="Freeform 40"/>
              <p:cNvSpPr>
                <a:spLocks/>
              </p:cNvSpPr>
              <p:nvPr userDrawn="1"/>
            </p:nvSpPr>
            <p:spPr bwMode="auto">
              <a:xfrm>
                <a:off x="581025" y="774700"/>
                <a:ext cx="2019300" cy="511175"/>
              </a:xfrm>
              <a:custGeom>
                <a:avLst/>
                <a:gdLst/>
                <a:ahLst/>
                <a:cxnLst>
                  <a:cxn ang="0">
                    <a:pos x="628" y="0"/>
                  </a:cxn>
                  <a:cxn ang="0">
                    <a:pos x="628" y="0"/>
                  </a:cxn>
                  <a:cxn ang="0">
                    <a:pos x="578" y="2"/>
                  </a:cxn>
                  <a:cxn ang="0">
                    <a:pos x="528" y="4"/>
                  </a:cxn>
                  <a:cxn ang="0">
                    <a:pos x="476" y="8"/>
                  </a:cxn>
                  <a:cxn ang="0">
                    <a:pos x="424" y="16"/>
                  </a:cxn>
                  <a:cxn ang="0">
                    <a:pos x="374" y="28"/>
                  </a:cxn>
                  <a:cxn ang="0">
                    <a:pos x="348" y="36"/>
                  </a:cxn>
                  <a:cxn ang="0">
                    <a:pos x="324" y="44"/>
                  </a:cxn>
                  <a:cxn ang="0">
                    <a:pos x="300" y="54"/>
                  </a:cxn>
                  <a:cxn ang="0">
                    <a:pos x="278" y="64"/>
                  </a:cxn>
                  <a:cxn ang="0">
                    <a:pos x="254" y="76"/>
                  </a:cxn>
                  <a:cxn ang="0">
                    <a:pos x="234" y="90"/>
                  </a:cxn>
                  <a:cxn ang="0">
                    <a:pos x="0" y="322"/>
                  </a:cxn>
                  <a:cxn ang="0">
                    <a:pos x="0" y="322"/>
                  </a:cxn>
                  <a:cxn ang="0">
                    <a:pos x="22" y="310"/>
                  </a:cxn>
                  <a:cxn ang="0">
                    <a:pos x="46" y="298"/>
                  </a:cxn>
                  <a:cxn ang="0">
                    <a:pos x="70" y="288"/>
                  </a:cxn>
                  <a:cxn ang="0">
                    <a:pos x="94" y="278"/>
                  </a:cxn>
                  <a:cxn ang="0">
                    <a:pos x="120" y="272"/>
                  </a:cxn>
                  <a:cxn ang="0">
                    <a:pos x="146" y="266"/>
                  </a:cxn>
                  <a:cxn ang="0">
                    <a:pos x="198" y="256"/>
                  </a:cxn>
                  <a:cxn ang="0">
                    <a:pos x="250" y="250"/>
                  </a:cxn>
                  <a:cxn ang="0">
                    <a:pos x="300" y="248"/>
                  </a:cxn>
                  <a:cxn ang="0">
                    <a:pos x="382" y="246"/>
                  </a:cxn>
                  <a:cxn ang="0">
                    <a:pos x="382" y="246"/>
                  </a:cxn>
                  <a:cxn ang="0">
                    <a:pos x="918" y="248"/>
                  </a:cxn>
                  <a:cxn ang="0">
                    <a:pos x="1272" y="250"/>
                  </a:cxn>
                  <a:cxn ang="0">
                    <a:pos x="1272" y="4"/>
                  </a:cxn>
                  <a:cxn ang="0">
                    <a:pos x="628" y="0"/>
                  </a:cxn>
                </a:cxnLst>
                <a:rect l="0" t="0" r="r" b="b"/>
                <a:pathLst>
                  <a:path w="1272" h="322">
                    <a:moveTo>
                      <a:pt x="628" y="0"/>
                    </a:moveTo>
                    <a:lnTo>
                      <a:pt x="628" y="0"/>
                    </a:lnTo>
                    <a:lnTo>
                      <a:pt x="578" y="2"/>
                    </a:lnTo>
                    <a:lnTo>
                      <a:pt x="528" y="4"/>
                    </a:lnTo>
                    <a:lnTo>
                      <a:pt x="476" y="8"/>
                    </a:lnTo>
                    <a:lnTo>
                      <a:pt x="424" y="16"/>
                    </a:lnTo>
                    <a:lnTo>
                      <a:pt x="374" y="28"/>
                    </a:lnTo>
                    <a:lnTo>
                      <a:pt x="348" y="36"/>
                    </a:lnTo>
                    <a:lnTo>
                      <a:pt x="324" y="44"/>
                    </a:lnTo>
                    <a:lnTo>
                      <a:pt x="300" y="54"/>
                    </a:lnTo>
                    <a:lnTo>
                      <a:pt x="278" y="64"/>
                    </a:lnTo>
                    <a:lnTo>
                      <a:pt x="254" y="76"/>
                    </a:lnTo>
                    <a:lnTo>
                      <a:pt x="234" y="90"/>
                    </a:lnTo>
                    <a:lnTo>
                      <a:pt x="0" y="322"/>
                    </a:lnTo>
                    <a:lnTo>
                      <a:pt x="0" y="322"/>
                    </a:lnTo>
                    <a:lnTo>
                      <a:pt x="22" y="310"/>
                    </a:lnTo>
                    <a:lnTo>
                      <a:pt x="46" y="298"/>
                    </a:lnTo>
                    <a:lnTo>
                      <a:pt x="70" y="288"/>
                    </a:lnTo>
                    <a:lnTo>
                      <a:pt x="94" y="278"/>
                    </a:lnTo>
                    <a:lnTo>
                      <a:pt x="120" y="272"/>
                    </a:lnTo>
                    <a:lnTo>
                      <a:pt x="146" y="266"/>
                    </a:lnTo>
                    <a:lnTo>
                      <a:pt x="198" y="256"/>
                    </a:lnTo>
                    <a:lnTo>
                      <a:pt x="250" y="250"/>
                    </a:lnTo>
                    <a:lnTo>
                      <a:pt x="300" y="248"/>
                    </a:lnTo>
                    <a:lnTo>
                      <a:pt x="382" y="246"/>
                    </a:lnTo>
                    <a:lnTo>
                      <a:pt x="382" y="246"/>
                    </a:lnTo>
                    <a:lnTo>
                      <a:pt x="918" y="248"/>
                    </a:lnTo>
                    <a:lnTo>
                      <a:pt x="1272" y="250"/>
                    </a:lnTo>
                    <a:lnTo>
                      <a:pt x="1272" y="4"/>
                    </a:lnTo>
                    <a:lnTo>
                      <a:pt x="628" y="0"/>
                    </a:lnTo>
                    <a:close/>
                  </a:path>
                </a:pathLst>
              </a:custGeom>
              <a:solidFill>
                <a:schemeClr val="accent3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5161" name="Freeform 41"/>
              <p:cNvSpPr>
                <a:spLocks/>
              </p:cNvSpPr>
              <p:nvPr userDrawn="1"/>
            </p:nvSpPr>
            <p:spPr bwMode="auto">
              <a:xfrm>
                <a:off x="1301750" y="0"/>
                <a:ext cx="1298575" cy="568325"/>
              </a:xfrm>
              <a:custGeom>
                <a:avLst/>
                <a:gdLst/>
                <a:ahLst/>
                <a:cxnLst>
                  <a:cxn ang="0">
                    <a:pos x="696" y="0"/>
                  </a:cxn>
                  <a:cxn ang="0">
                    <a:pos x="696" y="0"/>
                  </a:cxn>
                  <a:cxn ang="0">
                    <a:pos x="656" y="0"/>
                  </a:cxn>
                  <a:cxn ang="0">
                    <a:pos x="616" y="4"/>
                  </a:cxn>
                  <a:cxn ang="0">
                    <a:pos x="576" y="8"/>
                  </a:cxn>
                  <a:cxn ang="0">
                    <a:pos x="536" y="16"/>
                  </a:cxn>
                  <a:cxn ang="0">
                    <a:pos x="498" y="24"/>
                  </a:cxn>
                  <a:cxn ang="0">
                    <a:pos x="458" y="36"/>
                  </a:cxn>
                  <a:cxn ang="0">
                    <a:pos x="422" y="48"/>
                  </a:cxn>
                  <a:cxn ang="0">
                    <a:pos x="384" y="62"/>
                  </a:cxn>
                  <a:cxn ang="0">
                    <a:pos x="348" y="78"/>
                  </a:cxn>
                  <a:cxn ang="0">
                    <a:pos x="312" y="96"/>
                  </a:cxn>
                  <a:cxn ang="0">
                    <a:pos x="278" y="116"/>
                  </a:cxn>
                  <a:cxn ang="0">
                    <a:pos x="244" y="136"/>
                  </a:cxn>
                  <a:cxn ang="0">
                    <a:pos x="210" y="160"/>
                  </a:cxn>
                  <a:cxn ang="0">
                    <a:pos x="178" y="184"/>
                  </a:cxn>
                  <a:cxn ang="0">
                    <a:pos x="148" y="210"/>
                  </a:cxn>
                  <a:cxn ang="0">
                    <a:pos x="120" y="238"/>
                  </a:cxn>
                  <a:cxn ang="0">
                    <a:pos x="0" y="358"/>
                  </a:cxn>
                  <a:cxn ang="0">
                    <a:pos x="0" y="358"/>
                  </a:cxn>
                  <a:cxn ang="0">
                    <a:pos x="50" y="326"/>
                  </a:cxn>
                  <a:cxn ang="0">
                    <a:pos x="100" y="302"/>
                  </a:cxn>
                  <a:cxn ang="0">
                    <a:pos x="148" y="282"/>
                  </a:cxn>
                  <a:cxn ang="0">
                    <a:pos x="194" y="268"/>
                  </a:cxn>
                  <a:cxn ang="0">
                    <a:pos x="238" y="256"/>
                  </a:cxn>
                  <a:cxn ang="0">
                    <a:pos x="280" y="250"/>
                  </a:cxn>
                  <a:cxn ang="0">
                    <a:pos x="322" y="246"/>
                  </a:cxn>
                  <a:cxn ang="0">
                    <a:pos x="362" y="246"/>
                  </a:cxn>
                  <a:cxn ang="0">
                    <a:pos x="362" y="246"/>
                  </a:cxn>
                  <a:cxn ang="0">
                    <a:pos x="818" y="246"/>
                  </a:cxn>
                  <a:cxn ang="0">
                    <a:pos x="818" y="0"/>
                  </a:cxn>
                  <a:cxn ang="0">
                    <a:pos x="696" y="0"/>
                  </a:cxn>
                </a:cxnLst>
                <a:rect l="0" t="0" r="r" b="b"/>
                <a:pathLst>
                  <a:path w="818" h="358">
                    <a:moveTo>
                      <a:pt x="696" y="0"/>
                    </a:moveTo>
                    <a:lnTo>
                      <a:pt x="696" y="0"/>
                    </a:lnTo>
                    <a:lnTo>
                      <a:pt x="656" y="0"/>
                    </a:lnTo>
                    <a:lnTo>
                      <a:pt x="616" y="4"/>
                    </a:lnTo>
                    <a:lnTo>
                      <a:pt x="576" y="8"/>
                    </a:lnTo>
                    <a:lnTo>
                      <a:pt x="536" y="16"/>
                    </a:lnTo>
                    <a:lnTo>
                      <a:pt x="498" y="24"/>
                    </a:lnTo>
                    <a:lnTo>
                      <a:pt x="458" y="36"/>
                    </a:lnTo>
                    <a:lnTo>
                      <a:pt x="422" y="48"/>
                    </a:lnTo>
                    <a:lnTo>
                      <a:pt x="384" y="62"/>
                    </a:lnTo>
                    <a:lnTo>
                      <a:pt x="348" y="78"/>
                    </a:lnTo>
                    <a:lnTo>
                      <a:pt x="312" y="96"/>
                    </a:lnTo>
                    <a:lnTo>
                      <a:pt x="278" y="116"/>
                    </a:lnTo>
                    <a:lnTo>
                      <a:pt x="244" y="136"/>
                    </a:lnTo>
                    <a:lnTo>
                      <a:pt x="210" y="160"/>
                    </a:lnTo>
                    <a:lnTo>
                      <a:pt x="178" y="184"/>
                    </a:lnTo>
                    <a:lnTo>
                      <a:pt x="148" y="210"/>
                    </a:lnTo>
                    <a:lnTo>
                      <a:pt x="120" y="238"/>
                    </a:lnTo>
                    <a:lnTo>
                      <a:pt x="0" y="358"/>
                    </a:lnTo>
                    <a:lnTo>
                      <a:pt x="0" y="358"/>
                    </a:lnTo>
                    <a:lnTo>
                      <a:pt x="50" y="326"/>
                    </a:lnTo>
                    <a:lnTo>
                      <a:pt x="100" y="302"/>
                    </a:lnTo>
                    <a:lnTo>
                      <a:pt x="148" y="282"/>
                    </a:lnTo>
                    <a:lnTo>
                      <a:pt x="194" y="268"/>
                    </a:lnTo>
                    <a:lnTo>
                      <a:pt x="238" y="256"/>
                    </a:lnTo>
                    <a:lnTo>
                      <a:pt x="280" y="250"/>
                    </a:lnTo>
                    <a:lnTo>
                      <a:pt x="322" y="246"/>
                    </a:lnTo>
                    <a:lnTo>
                      <a:pt x="362" y="246"/>
                    </a:lnTo>
                    <a:lnTo>
                      <a:pt x="362" y="246"/>
                    </a:lnTo>
                    <a:lnTo>
                      <a:pt x="818" y="246"/>
                    </a:lnTo>
                    <a:lnTo>
                      <a:pt x="818" y="0"/>
                    </a:lnTo>
                    <a:lnTo>
                      <a:pt x="696" y="0"/>
                    </a:lnTo>
                    <a:close/>
                  </a:path>
                </a:pathLst>
              </a:custGeom>
              <a:solidFill>
                <a:schemeClr val="accent1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5162" name="Freeform 42"/>
              <p:cNvSpPr>
                <a:spLocks/>
              </p:cNvSpPr>
              <p:nvPr userDrawn="1"/>
            </p:nvSpPr>
            <p:spPr bwMode="auto">
              <a:xfrm>
                <a:off x="923925" y="390525"/>
                <a:ext cx="1676400" cy="555625"/>
              </a:xfrm>
              <a:custGeom>
                <a:avLst/>
                <a:gdLst/>
                <a:ahLst/>
                <a:cxnLst>
                  <a:cxn ang="0">
                    <a:pos x="236" y="114"/>
                  </a:cxn>
                  <a:cxn ang="0">
                    <a:pos x="0" y="350"/>
                  </a:cxn>
                  <a:cxn ang="0">
                    <a:pos x="0" y="350"/>
                  </a:cxn>
                  <a:cxn ang="0">
                    <a:pos x="30" y="328"/>
                  </a:cxn>
                  <a:cxn ang="0">
                    <a:pos x="62" y="308"/>
                  </a:cxn>
                  <a:cxn ang="0">
                    <a:pos x="98" y="292"/>
                  </a:cxn>
                  <a:cxn ang="0">
                    <a:pos x="134" y="278"/>
                  </a:cxn>
                  <a:cxn ang="0">
                    <a:pos x="172" y="268"/>
                  </a:cxn>
                  <a:cxn ang="0">
                    <a:pos x="212" y="260"/>
                  </a:cxn>
                  <a:cxn ang="0">
                    <a:pos x="252" y="254"/>
                  </a:cxn>
                  <a:cxn ang="0">
                    <a:pos x="292" y="248"/>
                  </a:cxn>
                  <a:cxn ang="0">
                    <a:pos x="330" y="246"/>
                  </a:cxn>
                  <a:cxn ang="0">
                    <a:pos x="368" y="244"/>
                  </a:cxn>
                  <a:cxn ang="0">
                    <a:pos x="440" y="244"/>
                  </a:cxn>
                  <a:cxn ang="0">
                    <a:pos x="548" y="246"/>
                  </a:cxn>
                  <a:cxn ang="0">
                    <a:pos x="548" y="246"/>
                  </a:cxn>
                  <a:cxn ang="0">
                    <a:pos x="1056" y="246"/>
                  </a:cxn>
                  <a:cxn ang="0">
                    <a:pos x="1056" y="0"/>
                  </a:cxn>
                  <a:cxn ang="0">
                    <a:pos x="564" y="0"/>
                  </a:cxn>
                  <a:cxn ang="0">
                    <a:pos x="564" y="0"/>
                  </a:cxn>
                  <a:cxn ang="0">
                    <a:pos x="512" y="2"/>
                  </a:cxn>
                  <a:cxn ang="0">
                    <a:pos x="464" y="8"/>
                  </a:cxn>
                  <a:cxn ang="0">
                    <a:pos x="420" y="16"/>
                  </a:cxn>
                  <a:cxn ang="0">
                    <a:pos x="380" y="28"/>
                  </a:cxn>
                  <a:cxn ang="0">
                    <a:pos x="342" y="46"/>
                  </a:cxn>
                  <a:cxn ang="0">
                    <a:pos x="306" y="64"/>
                  </a:cxn>
                  <a:cxn ang="0">
                    <a:pos x="270" y="88"/>
                  </a:cxn>
                  <a:cxn ang="0">
                    <a:pos x="236" y="114"/>
                  </a:cxn>
                  <a:cxn ang="0">
                    <a:pos x="236" y="114"/>
                  </a:cxn>
                </a:cxnLst>
                <a:rect l="0" t="0" r="r" b="b"/>
                <a:pathLst>
                  <a:path w="1056" h="350">
                    <a:moveTo>
                      <a:pt x="236" y="114"/>
                    </a:moveTo>
                    <a:lnTo>
                      <a:pt x="0" y="350"/>
                    </a:lnTo>
                    <a:lnTo>
                      <a:pt x="0" y="350"/>
                    </a:lnTo>
                    <a:lnTo>
                      <a:pt x="30" y="328"/>
                    </a:lnTo>
                    <a:lnTo>
                      <a:pt x="62" y="308"/>
                    </a:lnTo>
                    <a:lnTo>
                      <a:pt x="98" y="292"/>
                    </a:lnTo>
                    <a:lnTo>
                      <a:pt x="134" y="278"/>
                    </a:lnTo>
                    <a:lnTo>
                      <a:pt x="172" y="268"/>
                    </a:lnTo>
                    <a:lnTo>
                      <a:pt x="212" y="260"/>
                    </a:lnTo>
                    <a:lnTo>
                      <a:pt x="252" y="254"/>
                    </a:lnTo>
                    <a:lnTo>
                      <a:pt x="292" y="248"/>
                    </a:lnTo>
                    <a:lnTo>
                      <a:pt x="330" y="246"/>
                    </a:lnTo>
                    <a:lnTo>
                      <a:pt x="368" y="244"/>
                    </a:lnTo>
                    <a:lnTo>
                      <a:pt x="440" y="244"/>
                    </a:lnTo>
                    <a:lnTo>
                      <a:pt x="548" y="246"/>
                    </a:lnTo>
                    <a:lnTo>
                      <a:pt x="548" y="246"/>
                    </a:lnTo>
                    <a:lnTo>
                      <a:pt x="1056" y="246"/>
                    </a:lnTo>
                    <a:lnTo>
                      <a:pt x="1056" y="0"/>
                    </a:lnTo>
                    <a:lnTo>
                      <a:pt x="564" y="0"/>
                    </a:lnTo>
                    <a:lnTo>
                      <a:pt x="564" y="0"/>
                    </a:lnTo>
                    <a:lnTo>
                      <a:pt x="512" y="2"/>
                    </a:lnTo>
                    <a:lnTo>
                      <a:pt x="464" y="8"/>
                    </a:lnTo>
                    <a:lnTo>
                      <a:pt x="420" y="16"/>
                    </a:lnTo>
                    <a:lnTo>
                      <a:pt x="380" y="28"/>
                    </a:lnTo>
                    <a:lnTo>
                      <a:pt x="342" y="46"/>
                    </a:lnTo>
                    <a:lnTo>
                      <a:pt x="306" y="64"/>
                    </a:lnTo>
                    <a:lnTo>
                      <a:pt x="270" y="88"/>
                    </a:lnTo>
                    <a:lnTo>
                      <a:pt x="236" y="114"/>
                    </a:lnTo>
                    <a:lnTo>
                      <a:pt x="236" y="114"/>
                    </a:ln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5163" name="Freeform 43"/>
              <p:cNvSpPr>
                <a:spLocks/>
              </p:cNvSpPr>
              <p:nvPr userDrawn="1"/>
            </p:nvSpPr>
            <p:spPr bwMode="auto">
              <a:xfrm>
                <a:off x="107950" y="1165225"/>
                <a:ext cx="2492375" cy="654050"/>
              </a:xfrm>
              <a:custGeom>
                <a:avLst/>
                <a:gdLst/>
                <a:ahLst/>
                <a:cxnLst>
                  <a:cxn ang="0">
                    <a:pos x="298" y="76"/>
                  </a:cxn>
                  <a:cxn ang="0">
                    <a:pos x="126" y="250"/>
                  </a:cxn>
                  <a:cxn ang="0">
                    <a:pos x="126" y="250"/>
                  </a:cxn>
                  <a:cxn ang="0">
                    <a:pos x="90" y="288"/>
                  </a:cxn>
                  <a:cxn ang="0">
                    <a:pos x="58" y="328"/>
                  </a:cxn>
                  <a:cxn ang="0">
                    <a:pos x="28" y="370"/>
                  </a:cxn>
                  <a:cxn ang="0">
                    <a:pos x="0" y="412"/>
                  </a:cxn>
                  <a:cxn ang="0">
                    <a:pos x="0" y="412"/>
                  </a:cxn>
                  <a:cxn ang="0">
                    <a:pos x="20" y="390"/>
                  </a:cxn>
                  <a:cxn ang="0">
                    <a:pos x="42" y="368"/>
                  </a:cxn>
                  <a:cxn ang="0">
                    <a:pos x="64" y="350"/>
                  </a:cxn>
                  <a:cxn ang="0">
                    <a:pos x="86" y="332"/>
                  </a:cxn>
                  <a:cxn ang="0">
                    <a:pos x="108" y="318"/>
                  </a:cxn>
                  <a:cxn ang="0">
                    <a:pos x="130" y="304"/>
                  </a:cxn>
                  <a:cxn ang="0">
                    <a:pos x="154" y="292"/>
                  </a:cxn>
                  <a:cxn ang="0">
                    <a:pos x="176" y="282"/>
                  </a:cxn>
                  <a:cxn ang="0">
                    <a:pos x="200" y="274"/>
                  </a:cxn>
                  <a:cxn ang="0">
                    <a:pos x="224" y="268"/>
                  </a:cxn>
                  <a:cxn ang="0">
                    <a:pos x="248" y="262"/>
                  </a:cxn>
                  <a:cxn ang="0">
                    <a:pos x="270" y="256"/>
                  </a:cxn>
                  <a:cxn ang="0">
                    <a:pos x="318" y="252"/>
                  </a:cxn>
                  <a:cxn ang="0">
                    <a:pos x="364" y="250"/>
                  </a:cxn>
                  <a:cxn ang="0">
                    <a:pos x="364" y="250"/>
                  </a:cxn>
                  <a:cxn ang="0">
                    <a:pos x="1110" y="250"/>
                  </a:cxn>
                  <a:cxn ang="0">
                    <a:pos x="1570" y="250"/>
                  </a:cxn>
                  <a:cxn ang="0">
                    <a:pos x="1570" y="4"/>
                  </a:cxn>
                  <a:cxn ang="0">
                    <a:pos x="1570" y="4"/>
                  </a:cxn>
                  <a:cxn ang="0">
                    <a:pos x="1216" y="2"/>
                  </a:cxn>
                  <a:cxn ang="0">
                    <a:pos x="680" y="0"/>
                  </a:cxn>
                  <a:cxn ang="0">
                    <a:pos x="680" y="0"/>
                  </a:cxn>
                  <a:cxn ang="0">
                    <a:pos x="598" y="2"/>
                  </a:cxn>
                  <a:cxn ang="0">
                    <a:pos x="548" y="4"/>
                  </a:cxn>
                  <a:cxn ang="0">
                    <a:pos x="496" y="10"/>
                  </a:cxn>
                  <a:cxn ang="0">
                    <a:pos x="444" y="20"/>
                  </a:cxn>
                  <a:cxn ang="0">
                    <a:pos x="418" y="26"/>
                  </a:cxn>
                  <a:cxn ang="0">
                    <a:pos x="392" y="32"/>
                  </a:cxn>
                  <a:cxn ang="0">
                    <a:pos x="368" y="42"/>
                  </a:cxn>
                  <a:cxn ang="0">
                    <a:pos x="344" y="52"/>
                  </a:cxn>
                  <a:cxn ang="0">
                    <a:pos x="320" y="64"/>
                  </a:cxn>
                  <a:cxn ang="0">
                    <a:pos x="298" y="76"/>
                  </a:cxn>
                  <a:cxn ang="0">
                    <a:pos x="298" y="76"/>
                  </a:cxn>
                </a:cxnLst>
                <a:rect l="0" t="0" r="r" b="b"/>
                <a:pathLst>
                  <a:path w="1570" h="412">
                    <a:moveTo>
                      <a:pt x="298" y="76"/>
                    </a:moveTo>
                    <a:lnTo>
                      <a:pt x="126" y="250"/>
                    </a:lnTo>
                    <a:lnTo>
                      <a:pt x="126" y="250"/>
                    </a:lnTo>
                    <a:lnTo>
                      <a:pt x="90" y="288"/>
                    </a:lnTo>
                    <a:lnTo>
                      <a:pt x="58" y="328"/>
                    </a:lnTo>
                    <a:lnTo>
                      <a:pt x="28" y="370"/>
                    </a:lnTo>
                    <a:lnTo>
                      <a:pt x="0" y="412"/>
                    </a:lnTo>
                    <a:lnTo>
                      <a:pt x="0" y="412"/>
                    </a:lnTo>
                    <a:lnTo>
                      <a:pt x="20" y="390"/>
                    </a:lnTo>
                    <a:lnTo>
                      <a:pt x="42" y="368"/>
                    </a:lnTo>
                    <a:lnTo>
                      <a:pt x="64" y="350"/>
                    </a:lnTo>
                    <a:lnTo>
                      <a:pt x="86" y="332"/>
                    </a:lnTo>
                    <a:lnTo>
                      <a:pt x="108" y="318"/>
                    </a:lnTo>
                    <a:lnTo>
                      <a:pt x="130" y="304"/>
                    </a:lnTo>
                    <a:lnTo>
                      <a:pt x="154" y="292"/>
                    </a:lnTo>
                    <a:lnTo>
                      <a:pt x="176" y="282"/>
                    </a:lnTo>
                    <a:lnTo>
                      <a:pt x="200" y="274"/>
                    </a:lnTo>
                    <a:lnTo>
                      <a:pt x="224" y="268"/>
                    </a:lnTo>
                    <a:lnTo>
                      <a:pt x="248" y="262"/>
                    </a:lnTo>
                    <a:lnTo>
                      <a:pt x="270" y="256"/>
                    </a:lnTo>
                    <a:lnTo>
                      <a:pt x="318" y="252"/>
                    </a:lnTo>
                    <a:lnTo>
                      <a:pt x="364" y="250"/>
                    </a:lnTo>
                    <a:lnTo>
                      <a:pt x="364" y="250"/>
                    </a:lnTo>
                    <a:lnTo>
                      <a:pt x="1110" y="250"/>
                    </a:lnTo>
                    <a:lnTo>
                      <a:pt x="1570" y="250"/>
                    </a:lnTo>
                    <a:lnTo>
                      <a:pt x="1570" y="4"/>
                    </a:lnTo>
                    <a:lnTo>
                      <a:pt x="1570" y="4"/>
                    </a:lnTo>
                    <a:lnTo>
                      <a:pt x="1216" y="2"/>
                    </a:lnTo>
                    <a:lnTo>
                      <a:pt x="680" y="0"/>
                    </a:lnTo>
                    <a:lnTo>
                      <a:pt x="680" y="0"/>
                    </a:lnTo>
                    <a:lnTo>
                      <a:pt x="598" y="2"/>
                    </a:lnTo>
                    <a:lnTo>
                      <a:pt x="548" y="4"/>
                    </a:lnTo>
                    <a:lnTo>
                      <a:pt x="496" y="10"/>
                    </a:lnTo>
                    <a:lnTo>
                      <a:pt x="444" y="20"/>
                    </a:lnTo>
                    <a:lnTo>
                      <a:pt x="418" y="26"/>
                    </a:lnTo>
                    <a:lnTo>
                      <a:pt x="392" y="32"/>
                    </a:lnTo>
                    <a:lnTo>
                      <a:pt x="368" y="42"/>
                    </a:lnTo>
                    <a:lnTo>
                      <a:pt x="344" y="52"/>
                    </a:lnTo>
                    <a:lnTo>
                      <a:pt x="320" y="64"/>
                    </a:lnTo>
                    <a:lnTo>
                      <a:pt x="298" y="76"/>
                    </a:lnTo>
                    <a:lnTo>
                      <a:pt x="298" y="76"/>
                    </a:lnTo>
                    <a:close/>
                  </a:path>
                </a:pathLst>
              </a:custGeom>
              <a:solidFill>
                <a:schemeClr val="accent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</p:grpSp>
        <p:sp>
          <p:nvSpPr>
            <p:cNvPr id="5164" name="Freeform 44"/>
            <p:cNvSpPr>
              <a:spLocks/>
            </p:cNvSpPr>
            <p:nvPr userDrawn="1"/>
          </p:nvSpPr>
          <p:spPr bwMode="auto">
            <a:xfrm>
              <a:off x="99483" y="0"/>
              <a:ext cx="2298700" cy="1819275"/>
            </a:xfrm>
            <a:custGeom>
              <a:avLst/>
              <a:gdLst/>
              <a:ahLst/>
              <a:cxnLst>
                <a:cxn ang="0">
                  <a:pos x="1448" y="0"/>
                </a:cxn>
                <a:cxn ang="0">
                  <a:pos x="1448" y="0"/>
                </a:cxn>
                <a:cxn ang="0">
                  <a:pos x="1408" y="0"/>
                </a:cxn>
                <a:cxn ang="0">
                  <a:pos x="1368" y="4"/>
                </a:cxn>
                <a:cxn ang="0">
                  <a:pos x="1328" y="8"/>
                </a:cxn>
                <a:cxn ang="0">
                  <a:pos x="1288" y="16"/>
                </a:cxn>
                <a:cxn ang="0">
                  <a:pos x="1250" y="24"/>
                </a:cxn>
                <a:cxn ang="0">
                  <a:pos x="1210" y="36"/>
                </a:cxn>
                <a:cxn ang="0">
                  <a:pos x="1174" y="48"/>
                </a:cxn>
                <a:cxn ang="0">
                  <a:pos x="1136" y="62"/>
                </a:cxn>
                <a:cxn ang="0">
                  <a:pos x="1100" y="78"/>
                </a:cxn>
                <a:cxn ang="0">
                  <a:pos x="1064" y="96"/>
                </a:cxn>
                <a:cxn ang="0">
                  <a:pos x="1030" y="116"/>
                </a:cxn>
                <a:cxn ang="0">
                  <a:pos x="996" y="136"/>
                </a:cxn>
                <a:cxn ang="0">
                  <a:pos x="962" y="160"/>
                </a:cxn>
                <a:cxn ang="0">
                  <a:pos x="930" y="184"/>
                </a:cxn>
                <a:cxn ang="0">
                  <a:pos x="900" y="210"/>
                </a:cxn>
                <a:cxn ang="0">
                  <a:pos x="872" y="238"/>
                </a:cxn>
                <a:cxn ang="0">
                  <a:pos x="126" y="984"/>
                </a:cxn>
                <a:cxn ang="0">
                  <a:pos x="126" y="984"/>
                </a:cxn>
                <a:cxn ang="0">
                  <a:pos x="90" y="1022"/>
                </a:cxn>
                <a:cxn ang="0">
                  <a:pos x="58" y="1062"/>
                </a:cxn>
                <a:cxn ang="0">
                  <a:pos x="28" y="1104"/>
                </a:cxn>
                <a:cxn ang="0">
                  <a:pos x="0" y="1146"/>
                </a:cxn>
                <a:cxn ang="0">
                  <a:pos x="0" y="1146"/>
                </a:cxn>
                <a:cxn ang="0">
                  <a:pos x="20" y="1124"/>
                </a:cxn>
                <a:cxn ang="0">
                  <a:pos x="42" y="1102"/>
                </a:cxn>
                <a:cxn ang="0">
                  <a:pos x="64" y="1084"/>
                </a:cxn>
                <a:cxn ang="0">
                  <a:pos x="86" y="1066"/>
                </a:cxn>
                <a:cxn ang="0">
                  <a:pos x="108" y="1052"/>
                </a:cxn>
                <a:cxn ang="0">
                  <a:pos x="130" y="1038"/>
                </a:cxn>
                <a:cxn ang="0">
                  <a:pos x="154" y="1026"/>
                </a:cxn>
                <a:cxn ang="0">
                  <a:pos x="176" y="1016"/>
                </a:cxn>
                <a:cxn ang="0">
                  <a:pos x="200" y="1008"/>
                </a:cxn>
                <a:cxn ang="0">
                  <a:pos x="224" y="1002"/>
                </a:cxn>
                <a:cxn ang="0">
                  <a:pos x="248" y="996"/>
                </a:cxn>
                <a:cxn ang="0">
                  <a:pos x="270" y="990"/>
                </a:cxn>
                <a:cxn ang="0">
                  <a:pos x="318" y="986"/>
                </a:cxn>
                <a:cxn ang="0">
                  <a:pos x="364" y="984"/>
                </a:cxn>
                <a:cxn ang="0">
                  <a:pos x="364" y="984"/>
                </a:cxn>
                <a:cxn ang="0">
                  <a:pos x="1110" y="984"/>
                </a:cxn>
                <a:cxn ang="0">
                  <a:pos x="1448" y="0"/>
                </a:cxn>
              </a:cxnLst>
              <a:rect l="0" t="0" r="r" b="b"/>
              <a:pathLst>
                <a:path w="1448" h="1146">
                  <a:moveTo>
                    <a:pt x="1448" y="0"/>
                  </a:moveTo>
                  <a:lnTo>
                    <a:pt x="1448" y="0"/>
                  </a:lnTo>
                  <a:lnTo>
                    <a:pt x="1408" y="0"/>
                  </a:lnTo>
                  <a:lnTo>
                    <a:pt x="1368" y="4"/>
                  </a:lnTo>
                  <a:lnTo>
                    <a:pt x="1328" y="8"/>
                  </a:lnTo>
                  <a:lnTo>
                    <a:pt x="1288" y="16"/>
                  </a:lnTo>
                  <a:lnTo>
                    <a:pt x="1250" y="24"/>
                  </a:lnTo>
                  <a:lnTo>
                    <a:pt x="1210" y="36"/>
                  </a:lnTo>
                  <a:lnTo>
                    <a:pt x="1174" y="48"/>
                  </a:lnTo>
                  <a:lnTo>
                    <a:pt x="1136" y="62"/>
                  </a:lnTo>
                  <a:lnTo>
                    <a:pt x="1100" y="78"/>
                  </a:lnTo>
                  <a:lnTo>
                    <a:pt x="1064" y="96"/>
                  </a:lnTo>
                  <a:lnTo>
                    <a:pt x="1030" y="116"/>
                  </a:lnTo>
                  <a:lnTo>
                    <a:pt x="996" y="136"/>
                  </a:lnTo>
                  <a:lnTo>
                    <a:pt x="962" y="160"/>
                  </a:lnTo>
                  <a:lnTo>
                    <a:pt x="930" y="184"/>
                  </a:lnTo>
                  <a:lnTo>
                    <a:pt x="900" y="210"/>
                  </a:lnTo>
                  <a:lnTo>
                    <a:pt x="872" y="238"/>
                  </a:lnTo>
                  <a:lnTo>
                    <a:pt x="126" y="984"/>
                  </a:lnTo>
                  <a:lnTo>
                    <a:pt x="126" y="984"/>
                  </a:lnTo>
                  <a:lnTo>
                    <a:pt x="90" y="1022"/>
                  </a:lnTo>
                  <a:lnTo>
                    <a:pt x="58" y="1062"/>
                  </a:lnTo>
                  <a:lnTo>
                    <a:pt x="28" y="1104"/>
                  </a:lnTo>
                  <a:lnTo>
                    <a:pt x="0" y="1146"/>
                  </a:lnTo>
                  <a:lnTo>
                    <a:pt x="0" y="1146"/>
                  </a:lnTo>
                  <a:lnTo>
                    <a:pt x="20" y="1124"/>
                  </a:lnTo>
                  <a:lnTo>
                    <a:pt x="42" y="1102"/>
                  </a:lnTo>
                  <a:lnTo>
                    <a:pt x="64" y="1084"/>
                  </a:lnTo>
                  <a:lnTo>
                    <a:pt x="86" y="1066"/>
                  </a:lnTo>
                  <a:lnTo>
                    <a:pt x="108" y="1052"/>
                  </a:lnTo>
                  <a:lnTo>
                    <a:pt x="130" y="1038"/>
                  </a:lnTo>
                  <a:lnTo>
                    <a:pt x="154" y="1026"/>
                  </a:lnTo>
                  <a:lnTo>
                    <a:pt x="176" y="1016"/>
                  </a:lnTo>
                  <a:lnTo>
                    <a:pt x="200" y="1008"/>
                  </a:lnTo>
                  <a:lnTo>
                    <a:pt x="224" y="1002"/>
                  </a:lnTo>
                  <a:lnTo>
                    <a:pt x="248" y="996"/>
                  </a:lnTo>
                  <a:lnTo>
                    <a:pt x="270" y="990"/>
                  </a:lnTo>
                  <a:lnTo>
                    <a:pt x="318" y="986"/>
                  </a:lnTo>
                  <a:lnTo>
                    <a:pt x="364" y="984"/>
                  </a:lnTo>
                  <a:lnTo>
                    <a:pt x="364" y="984"/>
                  </a:lnTo>
                  <a:lnTo>
                    <a:pt x="1110" y="984"/>
                  </a:lnTo>
                  <a:lnTo>
                    <a:pt x="1448" y="0"/>
                  </a:lnTo>
                  <a:close/>
                </a:path>
              </a:pathLst>
            </a:custGeom>
            <a:gradFill flip="none" rotWithShape="1">
              <a:gsLst>
                <a:gs pos="37000">
                  <a:schemeClr val="bg1"/>
                </a:gs>
                <a:gs pos="60000">
                  <a:schemeClr val="bg1">
                    <a:alpha val="0"/>
                  </a:schemeClr>
                </a:gs>
              </a:gsLst>
              <a:lin ang="2400000" scaled="0"/>
              <a:tileRect/>
            </a:gra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algn="l" defTabSz="914400" rtl="0" eaLnBrk="1" latinLnBrk="1" hangingPunct="1"/>
              <a:endParaRPr lang="ko-KR" altLang="en-US" sz="1800" kern="1200" dirty="0">
                <a:solidFill>
                  <a:schemeClr val="tx1"/>
                </a:solidFill>
                <a:latin typeface="+mn-lt"/>
                <a:ea typeface="+mn-ea"/>
                <a:cs typeface="+mn-cs"/>
              </a:endParaRPr>
            </a:p>
          </p:txBody>
        </p:sp>
        <p:sp>
          <p:nvSpPr>
            <p:cNvPr id="5144" name="Freeform 24"/>
            <p:cNvSpPr>
              <a:spLocks/>
            </p:cNvSpPr>
            <p:nvPr userDrawn="1"/>
          </p:nvSpPr>
          <p:spPr bwMode="auto">
            <a:xfrm>
              <a:off x="2923117" y="0"/>
              <a:ext cx="2298700" cy="1819275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0"/>
                </a:cxn>
                <a:cxn ang="0">
                  <a:pos x="40" y="0"/>
                </a:cxn>
                <a:cxn ang="0">
                  <a:pos x="80" y="4"/>
                </a:cxn>
                <a:cxn ang="0">
                  <a:pos x="120" y="8"/>
                </a:cxn>
                <a:cxn ang="0">
                  <a:pos x="160" y="16"/>
                </a:cxn>
                <a:cxn ang="0">
                  <a:pos x="198" y="24"/>
                </a:cxn>
                <a:cxn ang="0">
                  <a:pos x="238" y="36"/>
                </a:cxn>
                <a:cxn ang="0">
                  <a:pos x="274" y="48"/>
                </a:cxn>
                <a:cxn ang="0">
                  <a:pos x="312" y="62"/>
                </a:cxn>
                <a:cxn ang="0">
                  <a:pos x="348" y="78"/>
                </a:cxn>
                <a:cxn ang="0">
                  <a:pos x="384" y="96"/>
                </a:cxn>
                <a:cxn ang="0">
                  <a:pos x="418" y="116"/>
                </a:cxn>
                <a:cxn ang="0">
                  <a:pos x="452" y="136"/>
                </a:cxn>
                <a:cxn ang="0">
                  <a:pos x="486" y="160"/>
                </a:cxn>
                <a:cxn ang="0">
                  <a:pos x="518" y="184"/>
                </a:cxn>
                <a:cxn ang="0">
                  <a:pos x="548" y="210"/>
                </a:cxn>
                <a:cxn ang="0">
                  <a:pos x="576" y="238"/>
                </a:cxn>
                <a:cxn ang="0">
                  <a:pos x="1322" y="984"/>
                </a:cxn>
                <a:cxn ang="0">
                  <a:pos x="1322" y="984"/>
                </a:cxn>
                <a:cxn ang="0">
                  <a:pos x="1358" y="1022"/>
                </a:cxn>
                <a:cxn ang="0">
                  <a:pos x="1390" y="1062"/>
                </a:cxn>
                <a:cxn ang="0">
                  <a:pos x="1420" y="1104"/>
                </a:cxn>
                <a:cxn ang="0">
                  <a:pos x="1448" y="1146"/>
                </a:cxn>
                <a:cxn ang="0">
                  <a:pos x="1448" y="1146"/>
                </a:cxn>
                <a:cxn ang="0">
                  <a:pos x="1428" y="1124"/>
                </a:cxn>
                <a:cxn ang="0">
                  <a:pos x="1406" y="1102"/>
                </a:cxn>
                <a:cxn ang="0">
                  <a:pos x="1384" y="1084"/>
                </a:cxn>
                <a:cxn ang="0">
                  <a:pos x="1362" y="1066"/>
                </a:cxn>
                <a:cxn ang="0">
                  <a:pos x="1340" y="1052"/>
                </a:cxn>
                <a:cxn ang="0">
                  <a:pos x="1318" y="1038"/>
                </a:cxn>
                <a:cxn ang="0">
                  <a:pos x="1294" y="1026"/>
                </a:cxn>
                <a:cxn ang="0">
                  <a:pos x="1272" y="1016"/>
                </a:cxn>
                <a:cxn ang="0">
                  <a:pos x="1248" y="1008"/>
                </a:cxn>
                <a:cxn ang="0">
                  <a:pos x="1224" y="1002"/>
                </a:cxn>
                <a:cxn ang="0">
                  <a:pos x="1200" y="996"/>
                </a:cxn>
                <a:cxn ang="0">
                  <a:pos x="1178" y="990"/>
                </a:cxn>
                <a:cxn ang="0">
                  <a:pos x="1130" y="986"/>
                </a:cxn>
                <a:cxn ang="0">
                  <a:pos x="1084" y="984"/>
                </a:cxn>
                <a:cxn ang="0">
                  <a:pos x="1084" y="984"/>
                </a:cxn>
                <a:cxn ang="0">
                  <a:pos x="338" y="984"/>
                </a:cxn>
                <a:cxn ang="0">
                  <a:pos x="0" y="0"/>
                </a:cxn>
              </a:cxnLst>
              <a:rect l="0" t="0" r="r" b="b"/>
              <a:pathLst>
                <a:path w="1448" h="1146">
                  <a:moveTo>
                    <a:pt x="0" y="0"/>
                  </a:moveTo>
                  <a:lnTo>
                    <a:pt x="0" y="0"/>
                  </a:lnTo>
                  <a:lnTo>
                    <a:pt x="40" y="0"/>
                  </a:lnTo>
                  <a:lnTo>
                    <a:pt x="80" y="4"/>
                  </a:lnTo>
                  <a:lnTo>
                    <a:pt x="120" y="8"/>
                  </a:lnTo>
                  <a:lnTo>
                    <a:pt x="160" y="16"/>
                  </a:lnTo>
                  <a:lnTo>
                    <a:pt x="198" y="24"/>
                  </a:lnTo>
                  <a:lnTo>
                    <a:pt x="238" y="36"/>
                  </a:lnTo>
                  <a:lnTo>
                    <a:pt x="274" y="48"/>
                  </a:lnTo>
                  <a:lnTo>
                    <a:pt x="312" y="62"/>
                  </a:lnTo>
                  <a:lnTo>
                    <a:pt x="348" y="78"/>
                  </a:lnTo>
                  <a:lnTo>
                    <a:pt x="384" y="96"/>
                  </a:lnTo>
                  <a:lnTo>
                    <a:pt x="418" y="116"/>
                  </a:lnTo>
                  <a:lnTo>
                    <a:pt x="452" y="136"/>
                  </a:lnTo>
                  <a:lnTo>
                    <a:pt x="486" y="160"/>
                  </a:lnTo>
                  <a:lnTo>
                    <a:pt x="518" y="184"/>
                  </a:lnTo>
                  <a:lnTo>
                    <a:pt x="548" y="210"/>
                  </a:lnTo>
                  <a:lnTo>
                    <a:pt x="576" y="238"/>
                  </a:lnTo>
                  <a:lnTo>
                    <a:pt x="1322" y="984"/>
                  </a:lnTo>
                  <a:lnTo>
                    <a:pt x="1322" y="984"/>
                  </a:lnTo>
                  <a:lnTo>
                    <a:pt x="1358" y="1022"/>
                  </a:lnTo>
                  <a:lnTo>
                    <a:pt x="1390" y="1062"/>
                  </a:lnTo>
                  <a:lnTo>
                    <a:pt x="1420" y="1104"/>
                  </a:lnTo>
                  <a:lnTo>
                    <a:pt x="1448" y="1146"/>
                  </a:lnTo>
                  <a:lnTo>
                    <a:pt x="1448" y="1146"/>
                  </a:lnTo>
                  <a:lnTo>
                    <a:pt x="1428" y="1124"/>
                  </a:lnTo>
                  <a:lnTo>
                    <a:pt x="1406" y="1102"/>
                  </a:lnTo>
                  <a:lnTo>
                    <a:pt x="1384" y="1084"/>
                  </a:lnTo>
                  <a:lnTo>
                    <a:pt x="1362" y="1066"/>
                  </a:lnTo>
                  <a:lnTo>
                    <a:pt x="1340" y="1052"/>
                  </a:lnTo>
                  <a:lnTo>
                    <a:pt x="1318" y="1038"/>
                  </a:lnTo>
                  <a:lnTo>
                    <a:pt x="1294" y="1026"/>
                  </a:lnTo>
                  <a:lnTo>
                    <a:pt x="1272" y="1016"/>
                  </a:lnTo>
                  <a:lnTo>
                    <a:pt x="1248" y="1008"/>
                  </a:lnTo>
                  <a:lnTo>
                    <a:pt x="1224" y="1002"/>
                  </a:lnTo>
                  <a:lnTo>
                    <a:pt x="1200" y="996"/>
                  </a:lnTo>
                  <a:lnTo>
                    <a:pt x="1178" y="990"/>
                  </a:lnTo>
                  <a:lnTo>
                    <a:pt x="1130" y="986"/>
                  </a:lnTo>
                  <a:lnTo>
                    <a:pt x="1084" y="984"/>
                  </a:lnTo>
                  <a:lnTo>
                    <a:pt x="1084" y="984"/>
                  </a:lnTo>
                  <a:lnTo>
                    <a:pt x="338" y="984"/>
                  </a:lnTo>
                  <a:lnTo>
                    <a:pt x="0" y="0"/>
                  </a:lnTo>
                  <a:close/>
                </a:path>
              </a:pathLst>
            </a:custGeom>
            <a:gradFill flip="none" rotWithShape="1">
              <a:gsLst>
                <a:gs pos="37000">
                  <a:schemeClr val="bg1"/>
                </a:gs>
                <a:gs pos="60000">
                  <a:schemeClr val="bg1">
                    <a:alpha val="0"/>
                  </a:schemeClr>
                </a:gs>
              </a:gsLst>
              <a:lin ang="8400000" scaled="0"/>
              <a:tileRect/>
            </a:gra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algn="l" defTabSz="914400" rtl="0" eaLnBrk="1" latinLnBrk="1" hangingPunct="1"/>
              <a:endParaRPr lang="ko-KR" altLang="en-US" sz="1800" kern="1200" dirty="0">
                <a:solidFill>
                  <a:schemeClr val="tx1"/>
                </a:solidFill>
                <a:latin typeface="+mn-lt"/>
                <a:ea typeface="+mn-ea"/>
                <a:cs typeface="+mn-cs"/>
              </a:endParaRPr>
            </a:p>
          </p:txBody>
        </p:sp>
      </p:grpSp>
      <p:sp>
        <p:nvSpPr>
          <p:cNvPr id="148" name="제목 1"/>
          <p:cNvSpPr>
            <a:spLocks noGrp="1"/>
          </p:cNvSpPr>
          <p:nvPr>
            <p:ph type="ctrTitle" hasCustomPrompt="1"/>
          </p:nvPr>
        </p:nvSpPr>
        <p:spPr>
          <a:xfrm>
            <a:off x="3038454" y="2739319"/>
            <a:ext cx="3067092" cy="592470"/>
          </a:xfrm>
          <a:prstGeom prst="rect">
            <a:avLst/>
          </a:prstGeom>
        </p:spPr>
        <p:txBody>
          <a:bodyPr wrap="square">
            <a:spAutoFit/>
          </a:bodyPr>
          <a:lstStyle>
            <a:lvl1pPr algn="ctr">
              <a:lnSpc>
                <a:spcPct val="130000"/>
              </a:lnSpc>
              <a:defRPr sz="2500" b="1">
                <a:solidFill>
                  <a:schemeClr val="accent5"/>
                </a:solidFill>
              </a:defRPr>
            </a:lvl1pPr>
          </a:lstStyle>
          <a:p>
            <a:r>
              <a:rPr lang="ko-KR" altLang="en-US" dirty="0"/>
              <a:t>제목을 입력하세요</a:t>
            </a:r>
          </a:p>
        </p:txBody>
      </p:sp>
      <p:sp>
        <p:nvSpPr>
          <p:cNvPr id="149" name="텍스트 개체 틀 19"/>
          <p:cNvSpPr>
            <a:spLocks noGrp="1"/>
          </p:cNvSpPr>
          <p:nvPr>
            <p:ph type="body" sz="quarter" idx="17" hasCustomPrompt="1"/>
          </p:nvPr>
        </p:nvSpPr>
        <p:spPr>
          <a:xfrm>
            <a:off x="3038454" y="2589201"/>
            <a:ext cx="3067092" cy="292388"/>
          </a:xfrm>
          <a:prstGeom prst="rect">
            <a:avLst/>
          </a:prstGeom>
        </p:spPr>
        <p:txBody>
          <a:bodyPr wrap="square">
            <a:spAutoFit/>
          </a:bodyPr>
          <a:lstStyle>
            <a:lvl1pPr marL="0" indent="0" algn="ctr">
              <a:lnSpc>
                <a:spcPct val="130000"/>
              </a:lnSpc>
              <a:buNone/>
              <a:defRPr sz="1000" b="1">
                <a:solidFill>
                  <a:schemeClr val="accent5"/>
                </a:solidFill>
              </a:defRPr>
            </a:lvl1pPr>
          </a:lstStyle>
          <a:p>
            <a:pPr lvl="0"/>
            <a:r>
              <a:rPr lang="ko-KR" altLang="en-US" dirty="0"/>
              <a:t>제목을 입력하세요</a:t>
            </a:r>
          </a:p>
        </p:txBody>
      </p:sp>
      <p:sp>
        <p:nvSpPr>
          <p:cNvPr id="150" name="텍스트 개체 틀 19"/>
          <p:cNvSpPr>
            <a:spLocks noGrp="1"/>
          </p:cNvSpPr>
          <p:nvPr>
            <p:ph type="body" sz="quarter" idx="18" hasCustomPrompt="1"/>
          </p:nvPr>
        </p:nvSpPr>
        <p:spPr>
          <a:xfrm>
            <a:off x="3440096" y="3323527"/>
            <a:ext cx="2263807" cy="215444"/>
          </a:xfrm>
          <a:prstGeom prst="rect">
            <a:avLst/>
          </a:prstGeom>
        </p:spPr>
        <p:txBody>
          <a:bodyPr wrap="square">
            <a:spAutoFit/>
          </a:bodyPr>
          <a:lstStyle>
            <a:lvl1pPr marL="0" indent="0" algn="ctr">
              <a:lnSpc>
                <a:spcPct val="100000"/>
              </a:lnSpc>
              <a:buNone/>
              <a:defRPr sz="800" b="0">
                <a:solidFill>
                  <a:schemeClr val="bg1">
                    <a:lumMod val="65000"/>
                  </a:schemeClr>
                </a:solidFill>
              </a:defRPr>
            </a:lvl1pPr>
          </a:lstStyle>
          <a:p>
            <a:pPr lvl="0"/>
            <a:r>
              <a:rPr lang="ko-KR" altLang="en-US" dirty="0"/>
              <a:t>내용을 입력하세요</a:t>
            </a:r>
          </a:p>
        </p:txBody>
      </p:sp>
      <p:sp>
        <p:nvSpPr>
          <p:cNvPr id="151" name="양쪽 모서리가 둥근 사각형 150"/>
          <p:cNvSpPr/>
          <p:nvPr userDrawn="1"/>
        </p:nvSpPr>
        <p:spPr>
          <a:xfrm>
            <a:off x="993726" y="6425952"/>
            <a:ext cx="1080119" cy="432048"/>
          </a:xfrm>
          <a:prstGeom prst="round2SameRect">
            <a:avLst>
              <a:gd name="adj1" fmla="val 50000"/>
              <a:gd name="adj2" fmla="val 0"/>
            </a:avLst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8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457200" y="6400413"/>
            <a:ext cx="2133600" cy="276999"/>
          </a:xfrm>
          <a:prstGeom prst="rect">
            <a:avLst/>
          </a:prstGeom>
        </p:spPr>
        <p:txBody>
          <a:bodyPr vert="horz" lIns="91440" tIns="45720" rIns="91440" bIns="45720" rtlCol="0" anchor="ctr">
            <a:spAutoFit/>
          </a:bodyPr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36A01E7-113B-4D20-B74E-C589F085EA41}" type="datetime1">
              <a:rPr lang="ko-KR" altLang="en-US" smtClean="0"/>
              <a:pPr/>
              <a:t>2019-05-02</a:t>
            </a:fld>
            <a:endParaRPr lang="ko-KR" altLang="en-US" dirty="0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3124200" y="6400413"/>
            <a:ext cx="2895600" cy="276999"/>
          </a:xfrm>
          <a:prstGeom prst="rect">
            <a:avLst/>
          </a:prstGeom>
        </p:spPr>
        <p:txBody>
          <a:bodyPr vert="horz" lIns="91440" tIns="45720" rIns="91440" bIns="45720" rtlCol="0" anchor="ctr">
            <a:spAutoFit/>
          </a:bodyPr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 dirty="0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6768244" y="6471699"/>
            <a:ext cx="2133600" cy="246221"/>
          </a:xfrm>
          <a:prstGeom prst="rect">
            <a:avLst/>
          </a:prstGeom>
        </p:spPr>
        <p:txBody>
          <a:bodyPr vert="horz" lIns="91440" tIns="45720" rIns="91440" bIns="45720" rtlCol="0" anchor="ctr">
            <a:spAutoFit/>
          </a:bodyPr>
          <a:lstStyle>
            <a:lvl1pPr algn="r">
              <a:defRPr sz="1000" b="1">
                <a:solidFill>
                  <a:schemeClr val="bg1"/>
                </a:solidFill>
              </a:defRPr>
            </a:lvl1pPr>
          </a:lstStyle>
          <a:p>
            <a:fld id="{888AB9F4-96E6-4C5F-8068-4B9C71A7656E}" type="slidenum">
              <a:rPr lang="ko-KR" altLang="en-US" smtClean="0"/>
              <a:pPr/>
              <a:t>‹#›</a:t>
            </a:fld>
            <a:endParaRPr lang="ko-KR" alt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4" r:id="rId4"/>
    <p:sldLayoutId id="2147483655" r:id="rId5"/>
    <p:sldLayoutId id="2147483656" r:id="rId6"/>
  </p:sldLayoutIdLst>
  <p:hf hdr="0" ftr="0" dt="0"/>
  <p:txStyles>
    <p:titleStyle>
      <a:lvl1pPr algn="ctr" defTabSz="914400" rtl="0" eaLnBrk="1" latinLnBrk="1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1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1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hyperlink" Target="http://www.bizforms.co.kr/bms/check.asp?code=bs3217338750418&amp;go_url=http%3a%2f%2fpowerpoint.bizforms.co.kr%2fform_view%2fview.asp%3fnumber%3d105872%26v_flag%3d0" TargetMode="External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5.png"/><Relationship Id="rId4" Type="http://schemas.openxmlformats.org/officeDocument/2006/relationships/image" Target="../media/image4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4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.gif"/><Relationship Id="rId13" Type="http://schemas.openxmlformats.org/officeDocument/2006/relationships/hyperlink" Target="http://www.bizforms.co.kr/bms/check.asp?code=bs3217338750418&amp;go_url=http%3a%2f%2fpowerpoint.bizforms.co.kr%2fform_view%2fview.asp%3fnumber%3d43163%26v_flag%3d1" TargetMode="External"/><Relationship Id="rId18" Type="http://schemas.openxmlformats.org/officeDocument/2006/relationships/image" Target="../media/image19.gif"/><Relationship Id="rId3" Type="http://schemas.openxmlformats.org/officeDocument/2006/relationships/hyperlink" Target="http://www.bizforms.co.kr/bms/check.asp?code=bs3217338750418&amp;go_url=http%3a%2f%2fpowerpoint.bizforms.co.kr%2fform_view%2fview.asp%3fnumber%3d186250%26v_flag%3d0" TargetMode="External"/><Relationship Id="rId7" Type="http://schemas.openxmlformats.org/officeDocument/2006/relationships/hyperlink" Target="http://www.bizforms.co.kr/bms/check.asp?code=bs3217338750418&amp;go_url=http%3a%2f%2fpowerpoint.bizforms.co.kr%2fform_view%2fview.asp%3fnumber%3d185790%26v_flag%3d0" TargetMode="External"/><Relationship Id="rId12" Type="http://schemas.openxmlformats.org/officeDocument/2006/relationships/image" Target="../media/image16.gif"/><Relationship Id="rId17" Type="http://schemas.openxmlformats.org/officeDocument/2006/relationships/hyperlink" Target="http://www.bizforms.co.kr/bms/check.asp?code=bs3217338750418&amp;go_url=http%3a%2f%2fpowerpoint.bizforms.co.kr%2fform_view%2fview.asp%3fnumber%3d105566%26v_flag%3d0%0d%0a" TargetMode="External"/><Relationship Id="rId2" Type="http://schemas.openxmlformats.org/officeDocument/2006/relationships/image" Target="../media/image11.jpg"/><Relationship Id="rId16" Type="http://schemas.openxmlformats.org/officeDocument/2006/relationships/image" Target="../media/image18.gif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13.gif"/><Relationship Id="rId11" Type="http://schemas.openxmlformats.org/officeDocument/2006/relationships/hyperlink" Target="http://www.bizforms.co.kr/bms/check.asp?code=bs3217338750418&amp;go_url=http%3a%2f%2fpowerpoint.bizforms.co.kr%2fform_view%2fview.asp%3fnumber%3d105574%26v_flag%3d0%0d%0a" TargetMode="External"/><Relationship Id="rId5" Type="http://schemas.openxmlformats.org/officeDocument/2006/relationships/hyperlink" Target="http://www.bizforms.co.kr/bms/check.asp?code=bs3217338750418&amp;go_url=http%3a%2f%2fpowerpoint.bizforms.co.kr%2fform_view%2fview.asp%3fnumber%3d43160%26v_flag%3d1" TargetMode="External"/><Relationship Id="rId15" Type="http://schemas.openxmlformats.org/officeDocument/2006/relationships/hyperlink" Target="http://www.bizforms.co.kr/bms/check.asp?code=bs3217338750418&amp;go_url=http%3a%2f%2fpowerpoint.bizforms.co.kr%2fform_view%2fview.asp%3fnumber%3d105575%26v_flag%3d0%0d%0a" TargetMode="External"/><Relationship Id="rId10" Type="http://schemas.openxmlformats.org/officeDocument/2006/relationships/image" Target="../media/image15.gif"/><Relationship Id="rId4" Type="http://schemas.openxmlformats.org/officeDocument/2006/relationships/image" Target="../media/image12.gif"/><Relationship Id="rId9" Type="http://schemas.openxmlformats.org/officeDocument/2006/relationships/hyperlink" Target="http://www.bizforms.co.kr/bms/check.asp?code=bs3217338750418&amp;go_url=http%3a%2f%2fpowerpoint.bizforms.co.kr%2fform_view%2fview.asp%3fnumber%3d105572%26v_flag%3d0%0d%0a" TargetMode="External"/><Relationship Id="rId14" Type="http://schemas.openxmlformats.org/officeDocument/2006/relationships/image" Target="../media/image17.gif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22.gif"/><Relationship Id="rId13" Type="http://schemas.openxmlformats.org/officeDocument/2006/relationships/hyperlink" Target="http://www.bizforms.co.kr/bms/check.asp?code=bs3217338750418&amp;go_url=http%3a%2f%2fpowerpoint.bizforms.co.kr%2fform_view%2fview.asp%3fnumber%3d186925%26v_flag%3d0" TargetMode="External"/><Relationship Id="rId18" Type="http://schemas.openxmlformats.org/officeDocument/2006/relationships/image" Target="../media/image27.jpg"/><Relationship Id="rId3" Type="http://schemas.openxmlformats.org/officeDocument/2006/relationships/hyperlink" Target="http://www.bizforms.co.kr/bms/check.asp?code=bs3217338750418&amp;go_url=http%3a%2f%2fpowerpoint.bizforms.co.kr%2fform_view%2fview.asp%3fnumber%3d186878%26v_flag%3d0%0d%0a" TargetMode="External"/><Relationship Id="rId7" Type="http://schemas.openxmlformats.org/officeDocument/2006/relationships/hyperlink" Target="http://www.bizforms.co.kr/bms/check.asp?code=bs3217338750418&amp;go_url=http%3a%2f%2fpowerpoint.bizforms.co.kr%2fform_view%2fview.asp%3fnumber%3d185784%26v_flag%3d0%0d%0a" TargetMode="External"/><Relationship Id="rId12" Type="http://schemas.openxmlformats.org/officeDocument/2006/relationships/image" Target="../media/image24.gif"/><Relationship Id="rId17" Type="http://schemas.openxmlformats.org/officeDocument/2006/relationships/hyperlink" Target="http://www.bizforms.co.kr/bms/check.asp?code=bs3217338750418&amp;go_url=http%3a%2f%2fpowerpoint.bizforms.co.kr%2fpackage%2fview.asp%3fnumber%3d112500%26v_flag%3d0%0d%0a" TargetMode="External"/><Relationship Id="rId2" Type="http://schemas.openxmlformats.org/officeDocument/2006/relationships/image" Target="../media/image11.jpg"/><Relationship Id="rId16" Type="http://schemas.openxmlformats.org/officeDocument/2006/relationships/image" Target="../media/image26.jpg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21.gif"/><Relationship Id="rId11" Type="http://schemas.openxmlformats.org/officeDocument/2006/relationships/hyperlink" Target="http://www.bizforms.co.kr/bms/check.asp?code=bs3217338750418&amp;go_url=http%3a%2f%2fpowerpoint.bizforms.co.kr%2fform_view%2fview.asp%3fnumber%3d186594%26v_flag%3d0%0d%0a" TargetMode="External"/><Relationship Id="rId5" Type="http://schemas.openxmlformats.org/officeDocument/2006/relationships/hyperlink" Target="http://www.bizforms.co.kr/bms/check.asp?code=bs3217338750418&amp;go_url=http%3a%2f%2fpowerpoint.bizforms.co.kr%2fform_view%2fview.asp%3fnumber%3d186890%26v_flag%3d0%0d%0a" TargetMode="External"/><Relationship Id="rId15" Type="http://schemas.openxmlformats.org/officeDocument/2006/relationships/hyperlink" Target="http://www.bizforms.co.kr/bms/check.asp?code=bs3217338750418&amp;go_url=http%3a%2f%2fpowerpoint.bizforms.co.kr%2fpackage%2fview.asp%3fnumber%3d112508%26v_flag%3d0%0d%0a" TargetMode="External"/><Relationship Id="rId10" Type="http://schemas.openxmlformats.org/officeDocument/2006/relationships/image" Target="../media/image23.gif"/><Relationship Id="rId4" Type="http://schemas.openxmlformats.org/officeDocument/2006/relationships/image" Target="../media/image20.gif"/><Relationship Id="rId9" Type="http://schemas.openxmlformats.org/officeDocument/2006/relationships/hyperlink" Target="http://www.bizforms.co.kr/bms/check.asp?code=bs3217338750418&amp;go_url=http%3a%2f%2fpowerpoint.bizforms.co.kr%2fform_view%2fview.asp%3fnumber%3d186311%26v_flag%3d0%0d%0a" TargetMode="External"/><Relationship Id="rId14" Type="http://schemas.openxmlformats.org/officeDocument/2006/relationships/image" Target="../media/image25.gif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>
            <a:lum/>
          </a:blip>
          <a:srcRect/>
          <a:stretch>
            <a:fillRect l="-3000" r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직사각형 4">
            <a:extLst>
              <a:ext uri="{FF2B5EF4-FFF2-40B4-BE49-F238E27FC236}">
                <a16:creationId xmlns:a16="http://schemas.microsoft.com/office/drawing/2014/main" id="{186B0742-DA0A-4685-BE87-285D4CF74479}"/>
              </a:ext>
            </a:extLst>
          </p:cNvPr>
          <p:cNvSpPr/>
          <p:nvPr/>
        </p:nvSpPr>
        <p:spPr>
          <a:xfrm>
            <a:off x="8136" y="484"/>
            <a:ext cx="4412133" cy="6858001"/>
          </a:xfrm>
          <a:prstGeom prst="rect">
            <a:avLst/>
          </a:prstGeom>
          <a:solidFill>
            <a:schemeClr val="tx1">
              <a:alpha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latin typeface="+mn-ea"/>
            </a:endParaRPr>
          </a:p>
        </p:txBody>
      </p:sp>
      <p:pic>
        <p:nvPicPr>
          <p:cNvPr id="6" name="그림 5">
            <a:hlinkClick r:id="rId3"/>
            <a:extLst>
              <a:ext uri="{FF2B5EF4-FFF2-40B4-BE49-F238E27FC236}">
                <a16:creationId xmlns:a16="http://schemas.microsoft.com/office/drawing/2014/main" id="{9DA68289-5F69-4F13-9674-54F0088099FD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2675" y="916392"/>
            <a:ext cx="3283054" cy="2462291"/>
          </a:xfrm>
          <a:prstGeom prst="rect">
            <a:avLst/>
          </a:prstGeom>
        </p:spPr>
      </p:pic>
      <p:sp>
        <p:nvSpPr>
          <p:cNvPr id="7" name="직사각형 6">
            <a:extLst>
              <a:ext uri="{FF2B5EF4-FFF2-40B4-BE49-F238E27FC236}">
                <a16:creationId xmlns:a16="http://schemas.microsoft.com/office/drawing/2014/main" id="{3A192038-B4ED-42CC-8C63-E22DC85BB7A9}"/>
              </a:ext>
            </a:extLst>
          </p:cNvPr>
          <p:cNvSpPr/>
          <p:nvPr/>
        </p:nvSpPr>
        <p:spPr>
          <a:xfrm>
            <a:off x="551623" y="4435822"/>
            <a:ext cx="2297424" cy="55399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85725" indent="-85725">
              <a:buFont typeface="Arial" panose="020B0604020202020204" pitchFamily="34" charset="0"/>
              <a:buChar char="•"/>
            </a:pPr>
            <a:r>
              <a:rPr lang="ko-KR" altLang="en-US" sz="1000" dirty="0">
                <a:solidFill>
                  <a:schemeClr val="bg1">
                    <a:lumMod val="50000"/>
                  </a:schemeClr>
                </a:solidFill>
                <a:latin typeface="+mn-ea"/>
              </a:rPr>
              <a:t>파워포인트 </a:t>
            </a:r>
            <a:r>
              <a:rPr lang="en-US" altLang="ko-KR" sz="1000" dirty="0">
                <a:solidFill>
                  <a:schemeClr val="bg1">
                    <a:lumMod val="50000"/>
                  </a:schemeClr>
                </a:solidFill>
                <a:latin typeface="+mn-ea"/>
              </a:rPr>
              <a:t>&gt; </a:t>
            </a:r>
            <a:r>
              <a:rPr lang="ko-KR" altLang="en-US" sz="1000" dirty="0">
                <a:solidFill>
                  <a:schemeClr val="bg1">
                    <a:lumMod val="50000"/>
                  </a:schemeClr>
                </a:solidFill>
                <a:latin typeface="+mn-ea"/>
              </a:rPr>
              <a:t>표준작성법 </a:t>
            </a:r>
            <a:r>
              <a:rPr lang="en-US" altLang="ko-KR" sz="1000" dirty="0">
                <a:solidFill>
                  <a:schemeClr val="bg1">
                    <a:lumMod val="50000"/>
                  </a:schemeClr>
                </a:solidFill>
                <a:latin typeface="+mn-ea"/>
              </a:rPr>
              <a:t>&gt; </a:t>
            </a:r>
            <a:r>
              <a:rPr lang="ko-KR" altLang="en-US" sz="1000" dirty="0">
                <a:solidFill>
                  <a:schemeClr val="bg1">
                    <a:lumMod val="50000"/>
                  </a:schemeClr>
                </a:solidFill>
                <a:latin typeface="+mn-ea"/>
              </a:rPr>
              <a:t>제안서</a:t>
            </a:r>
            <a:endParaRPr lang="en-US" altLang="ko-KR" sz="1000" dirty="0">
              <a:solidFill>
                <a:schemeClr val="bg1">
                  <a:lumMod val="50000"/>
                </a:schemeClr>
              </a:solidFill>
              <a:latin typeface="+mn-ea"/>
            </a:endParaRPr>
          </a:p>
          <a:p>
            <a:pPr marL="85725" indent="-85725">
              <a:buFont typeface="Arial" panose="020B0604020202020204" pitchFamily="34" charset="0"/>
              <a:buChar char="•"/>
            </a:pPr>
            <a:r>
              <a:rPr lang="ko-KR" altLang="en-US" sz="1000" dirty="0">
                <a:solidFill>
                  <a:schemeClr val="bg1">
                    <a:lumMod val="50000"/>
                  </a:schemeClr>
                </a:solidFill>
                <a:latin typeface="+mn-ea"/>
              </a:rPr>
              <a:t>제안서 표준작성 샘플 포함</a:t>
            </a:r>
            <a:endParaRPr lang="en-US" altLang="ko-KR" sz="1000" dirty="0">
              <a:solidFill>
                <a:schemeClr val="bg1">
                  <a:lumMod val="50000"/>
                </a:schemeClr>
              </a:solidFill>
              <a:latin typeface="+mn-ea"/>
            </a:endParaRPr>
          </a:p>
          <a:p>
            <a:pPr marL="85725" indent="-85725">
              <a:buFont typeface="Arial" panose="020B0604020202020204" pitchFamily="34" charset="0"/>
              <a:buChar char="•"/>
            </a:pPr>
            <a:r>
              <a:rPr lang="en-US" altLang="ko-KR" sz="1000" dirty="0">
                <a:solidFill>
                  <a:schemeClr val="bg1">
                    <a:lumMod val="50000"/>
                  </a:schemeClr>
                </a:solidFill>
                <a:latin typeface="+mn-ea"/>
              </a:rPr>
              <a:t>22 page</a:t>
            </a:r>
            <a:endParaRPr lang="ko-KR" altLang="en-US" sz="1000" dirty="0">
              <a:solidFill>
                <a:schemeClr val="bg1">
                  <a:lumMod val="50000"/>
                </a:schemeClr>
              </a:solidFill>
              <a:latin typeface="+mn-ea"/>
            </a:endParaRPr>
          </a:p>
        </p:txBody>
      </p:sp>
      <p:sp>
        <p:nvSpPr>
          <p:cNvPr id="8" name="직사각형 7">
            <a:hlinkClick r:id="rId3"/>
            <a:extLst>
              <a:ext uri="{FF2B5EF4-FFF2-40B4-BE49-F238E27FC236}">
                <a16:creationId xmlns:a16="http://schemas.microsoft.com/office/drawing/2014/main" id="{9BBC4A1A-D5F6-4E71-BC42-65FE884C0C18}"/>
              </a:ext>
            </a:extLst>
          </p:cNvPr>
          <p:cNvSpPr/>
          <p:nvPr/>
        </p:nvSpPr>
        <p:spPr>
          <a:xfrm>
            <a:off x="546624" y="5062808"/>
            <a:ext cx="3335156" cy="350047"/>
          </a:xfrm>
          <a:prstGeom prst="rect">
            <a:avLst/>
          </a:prstGeom>
          <a:solidFill>
            <a:schemeClr val="accent4"/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200" b="1" dirty="0">
                <a:solidFill>
                  <a:schemeClr val="tx1"/>
                </a:solidFill>
                <a:latin typeface="+mn-ea"/>
              </a:rPr>
              <a:t>원본 </a:t>
            </a:r>
            <a:r>
              <a:rPr lang="en-US" altLang="ko-KR" sz="1200" b="1" dirty="0">
                <a:solidFill>
                  <a:schemeClr val="tx1"/>
                </a:solidFill>
                <a:latin typeface="+mn-ea"/>
              </a:rPr>
              <a:t>PPT </a:t>
            </a:r>
            <a:r>
              <a:rPr lang="ko-KR" altLang="en-US" sz="1200" b="1" dirty="0">
                <a:solidFill>
                  <a:schemeClr val="tx1"/>
                </a:solidFill>
                <a:latin typeface="+mn-ea"/>
              </a:rPr>
              <a:t>바로가기     </a:t>
            </a:r>
            <a:r>
              <a:rPr lang="en-US" altLang="ko-KR" sz="1200" b="1" dirty="0">
                <a:solidFill>
                  <a:schemeClr val="tx1"/>
                </a:solidFill>
                <a:latin typeface="+mn-ea"/>
              </a:rPr>
              <a:t>&gt;</a:t>
            </a:r>
            <a:endParaRPr lang="ko-KR" altLang="en-US" sz="1200" b="1" dirty="0">
              <a:solidFill>
                <a:schemeClr val="tx1"/>
              </a:solidFill>
              <a:latin typeface="+mn-ea"/>
            </a:endParaRPr>
          </a:p>
        </p:txBody>
      </p:sp>
      <p:sp>
        <p:nvSpPr>
          <p:cNvPr id="9" name="직사각형 8">
            <a:extLst>
              <a:ext uri="{FF2B5EF4-FFF2-40B4-BE49-F238E27FC236}">
                <a16:creationId xmlns:a16="http://schemas.microsoft.com/office/drawing/2014/main" id="{3B65C471-ED0E-49BB-9DA6-33B9FD73E73C}"/>
              </a:ext>
            </a:extLst>
          </p:cNvPr>
          <p:cNvSpPr/>
          <p:nvPr/>
        </p:nvSpPr>
        <p:spPr>
          <a:xfrm>
            <a:off x="551623" y="5508848"/>
            <a:ext cx="332063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ko-KR" sz="900" dirty="0">
                <a:solidFill>
                  <a:schemeClr val="bg1">
                    <a:lumMod val="50000"/>
                  </a:schemeClr>
                </a:solidFill>
                <a:latin typeface="+mn-ea"/>
              </a:rPr>
              <a:t>http://www.bizforms.co.kr/bms/check.asp?code=bs3217338750418&amp;go_url=http%3a%2f%2fpowerpoint.bizforms.co.kr%2fform_view%2fview.asp%3fnumber%3d105872%26v_flag%3d0</a:t>
            </a:r>
          </a:p>
        </p:txBody>
      </p:sp>
      <p:sp>
        <p:nvSpPr>
          <p:cNvPr id="10" name="직사각형 9">
            <a:extLst>
              <a:ext uri="{FF2B5EF4-FFF2-40B4-BE49-F238E27FC236}">
                <a16:creationId xmlns:a16="http://schemas.microsoft.com/office/drawing/2014/main" id="{9B6142F9-A995-4D24-BB78-A4398DBFF9CE}"/>
              </a:ext>
            </a:extLst>
          </p:cNvPr>
          <p:cNvSpPr/>
          <p:nvPr/>
        </p:nvSpPr>
        <p:spPr>
          <a:xfrm>
            <a:off x="551623" y="3986545"/>
            <a:ext cx="2661306" cy="338554"/>
          </a:xfrm>
          <a:prstGeom prst="rect">
            <a:avLst/>
          </a:prstGeom>
        </p:spPr>
        <p:txBody>
          <a:bodyPr wrap="none" anchor="ctr">
            <a:spAutoFit/>
          </a:bodyPr>
          <a:lstStyle/>
          <a:p>
            <a:r>
              <a:rPr lang="ko-KR" altLang="en-US" sz="1600" b="1" dirty="0">
                <a:solidFill>
                  <a:schemeClr val="bg1"/>
                </a:solidFill>
                <a:latin typeface="+mn-ea"/>
              </a:rPr>
              <a:t>스포츠 제안서</a:t>
            </a:r>
            <a:r>
              <a:rPr lang="en-US" altLang="ko-KR" sz="1600" b="1" dirty="0">
                <a:solidFill>
                  <a:schemeClr val="bg1"/>
                </a:solidFill>
                <a:latin typeface="+mn-ea"/>
              </a:rPr>
              <a:t>(</a:t>
            </a:r>
            <a:r>
              <a:rPr lang="ko-KR" altLang="en-US" sz="1600" b="1" dirty="0">
                <a:solidFill>
                  <a:schemeClr val="bg1"/>
                </a:solidFill>
                <a:latin typeface="+mn-ea"/>
              </a:rPr>
              <a:t>영업마케팅</a:t>
            </a:r>
            <a:r>
              <a:rPr lang="en-US" altLang="ko-KR" sz="1600" b="1" dirty="0">
                <a:solidFill>
                  <a:schemeClr val="bg1"/>
                </a:solidFill>
                <a:latin typeface="+mn-ea"/>
              </a:rPr>
              <a:t>)</a:t>
            </a:r>
          </a:p>
        </p:txBody>
      </p:sp>
      <p:sp>
        <p:nvSpPr>
          <p:cNvPr id="11" name="직사각형 10">
            <a:extLst>
              <a:ext uri="{FF2B5EF4-FFF2-40B4-BE49-F238E27FC236}">
                <a16:creationId xmlns:a16="http://schemas.microsoft.com/office/drawing/2014/main" id="{9613C54F-784A-4747-A15E-EFD64A5D06C7}"/>
              </a:ext>
            </a:extLst>
          </p:cNvPr>
          <p:cNvSpPr/>
          <p:nvPr/>
        </p:nvSpPr>
        <p:spPr>
          <a:xfrm>
            <a:off x="551623" y="3630198"/>
            <a:ext cx="1809902" cy="307130"/>
          </a:xfrm>
          <a:prstGeom prst="rect">
            <a:avLst/>
          </a:prstGeom>
        </p:spPr>
        <p:txBody>
          <a:bodyPr wrap="none" anchor="ctr">
            <a:spAutoFit/>
          </a:bodyPr>
          <a:lstStyle/>
          <a:p>
            <a:r>
              <a:rPr lang="en-US" altLang="ko-KR" sz="1600" dirty="0">
                <a:solidFill>
                  <a:schemeClr val="bg1">
                    <a:lumMod val="50000"/>
                  </a:schemeClr>
                </a:solidFill>
                <a:latin typeface="+mn-ea"/>
              </a:rPr>
              <a:t>Bizforms PowerPoint</a:t>
            </a:r>
            <a:endParaRPr lang="ko-KR" altLang="en-US" sz="1600" dirty="0">
              <a:solidFill>
                <a:schemeClr val="bg1">
                  <a:lumMod val="50000"/>
                </a:schemeClr>
              </a:solidFill>
              <a:latin typeface="+mn-ea"/>
            </a:endParaRPr>
          </a:p>
        </p:txBody>
      </p:sp>
      <p:pic>
        <p:nvPicPr>
          <p:cNvPr id="31" name="그림 30">
            <a:extLst>
              <a:ext uri="{FF2B5EF4-FFF2-40B4-BE49-F238E27FC236}">
                <a16:creationId xmlns:a16="http://schemas.microsoft.com/office/drawing/2014/main" id="{14A1C4B8-4235-4A75-930A-51C1AE01F5AE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88786" y="915423"/>
            <a:ext cx="3895682" cy="50906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3241686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8" name="그림 77" descr="02J28526.jpg"/>
          <p:cNvPicPr>
            <a:picLocks noChangeAspect="1"/>
          </p:cNvPicPr>
          <p:nvPr/>
        </p:nvPicPr>
        <p:blipFill>
          <a:blip r:embed="rId2"/>
          <a:srcRect l="3449" r="3434"/>
          <a:stretch>
            <a:fillRect/>
          </a:stretch>
        </p:blipFill>
        <p:spPr>
          <a:xfrm>
            <a:off x="592083" y="1603350"/>
            <a:ext cx="2957553" cy="4454586"/>
          </a:xfrm>
          <a:prstGeom prst="rect">
            <a:avLst/>
          </a:prstGeom>
        </p:spPr>
      </p:pic>
      <p:sp>
        <p:nvSpPr>
          <p:cNvPr id="20" name="텍스트 개체 틀 19"/>
          <p:cNvSpPr>
            <a:spLocks noGrp="1"/>
          </p:cNvSpPr>
          <p:nvPr>
            <p:ph type="body" sz="quarter" idx="18"/>
          </p:nvPr>
        </p:nvSpPr>
        <p:spPr/>
        <p:txBody>
          <a:bodyPr/>
          <a:lstStyle/>
          <a:p>
            <a:r>
              <a:rPr lang="ko-KR" altLang="en-US" dirty="0"/>
              <a:t>신제품 소개를 위한 페이지입니다</a:t>
            </a:r>
            <a:r>
              <a:rPr lang="en-US" altLang="ko-KR" dirty="0"/>
              <a:t>. </a:t>
            </a:r>
            <a:r>
              <a:rPr lang="ko-KR" altLang="en-US" dirty="0"/>
              <a:t>본문 맑은고딕 </a:t>
            </a:r>
            <a:r>
              <a:rPr lang="en-US" altLang="ko-KR" dirty="0"/>
              <a:t>12pt </a:t>
            </a:r>
            <a:r>
              <a:rPr lang="ko-KR" altLang="en-US" dirty="0"/>
              <a:t>정렬은 왼쪽정렬을 권장합니다</a:t>
            </a:r>
            <a:r>
              <a:rPr lang="en-US" altLang="ko-KR" dirty="0"/>
              <a:t>.</a:t>
            </a:r>
            <a:endParaRPr lang="ko-KR" altLang="en-US" dirty="0"/>
          </a:p>
        </p:txBody>
      </p:sp>
      <p:sp>
        <p:nvSpPr>
          <p:cNvPr id="19" name="텍스트 개체 틀 18"/>
          <p:cNvSpPr>
            <a:spLocks noGrp="1"/>
          </p:cNvSpPr>
          <p:nvPr>
            <p:ph type="body" sz="quarter" idx="17"/>
          </p:nvPr>
        </p:nvSpPr>
        <p:spPr/>
        <p:txBody>
          <a:bodyPr/>
          <a:lstStyle/>
          <a:p>
            <a:r>
              <a:rPr lang="en-US" altLang="ko-KR" dirty="0"/>
              <a:t>1-4 </a:t>
            </a:r>
            <a:r>
              <a:rPr lang="ko-KR" altLang="en-US" dirty="0"/>
              <a:t>신제품 소개</a:t>
            </a:r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8AB9F4-96E6-4C5F-8068-4B9C71A7656E}" type="slidenum">
              <a:rPr lang="ko-KR" altLang="en-US" smtClean="0"/>
              <a:pPr/>
              <a:t>2</a:t>
            </a:fld>
            <a:endParaRPr lang="ko-KR" altLang="en-US" dirty="0"/>
          </a:p>
        </p:txBody>
      </p:sp>
      <p:grpSp>
        <p:nvGrpSpPr>
          <p:cNvPr id="41" name="그룹 40"/>
          <p:cNvGrpSpPr/>
          <p:nvPr/>
        </p:nvGrpSpPr>
        <p:grpSpPr>
          <a:xfrm>
            <a:off x="-2191784" y="-1621"/>
            <a:ext cx="2164508" cy="3781425"/>
            <a:chOff x="-2182548" y="-1621"/>
            <a:chExt cx="2164508" cy="3781425"/>
          </a:xfrm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grpSpPr>
        <p:sp>
          <p:nvSpPr>
            <p:cNvPr id="42" name="Freeform 1997"/>
            <p:cNvSpPr>
              <a:spLocks/>
            </p:cNvSpPr>
            <p:nvPr/>
          </p:nvSpPr>
          <p:spPr bwMode="auto">
            <a:xfrm rot="16200000">
              <a:off x="-2992255" y="808380"/>
              <a:ext cx="3780000" cy="2160000"/>
            </a:xfrm>
            <a:prstGeom prst="round2SameRect">
              <a:avLst>
                <a:gd name="adj1" fmla="val 9394"/>
                <a:gd name="adj2" fmla="val 0"/>
              </a:avLst>
            </a:prstGeom>
            <a:solidFill>
              <a:srgbClr val="F2F2F2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58" name="Freeform 1998"/>
            <p:cNvSpPr>
              <a:spLocks/>
            </p:cNvSpPr>
            <p:nvPr/>
          </p:nvSpPr>
          <p:spPr bwMode="auto">
            <a:xfrm>
              <a:off x="-2177040" y="-1621"/>
              <a:ext cx="2159000" cy="3781425"/>
            </a:xfrm>
            <a:custGeom>
              <a:avLst/>
              <a:gdLst/>
              <a:ahLst/>
              <a:cxnLst>
                <a:cxn ang="0">
                  <a:pos x="1360" y="2268"/>
                </a:cxn>
                <a:cxn ang="0">
                  <a:pos x="1360" y="2268"/>
                </a:cxn>
                <a:cxn ang="0">
                  <a:pos x="1358" y="2292"/>
                </a:cxn>
                <a:cxn ang="0">
                  <a:pos x="1352" y="2312"/>
                </a:cxn>
                <a:cxn ang="0">
                  <a:pos x="1340" y="2332"/>
                </a:cxn>
                <a:cxn ang="0">
                  <a:pos x="1326" y="2348"/>
                </a:cxn>
                <a:cxn ang="0">
                  <a:pos x="1310" y="2362"/>
                </a:cxn>
                <a:cxn ang="0">
                  <a:pos x="1290" y="2372"/>
                </a:cxn>
                <a:cxn ang="0">
                  <a:pos x="1270" y="2380"/>
                </a:cxn>
                <a:cxn ang="0">
                  <a:pos x="1246" y="2382"/>
                </a:cxn>
                <a:cxn ang="0">
                  <a:pos x="112" y="2382"/>
                </a:cxn>
                <a:cxn ang="0">
                  <a:pos x="112" y="2382"/>
                </a:cxn>
                <a:cxn ang="0">
                  <a:pos x="90" y="2380"/>
                </a:cxn>
                <a:cxn ang="0">
                  <a:pos x="68" y="2372"/>
                </a:cxn>
                <a:cxn ang="0">
                  <a:pos x="50" y="2362"/>
                </a:cxn>
                <a:cxn ang="0">
                  <a:pos x="32" y="2348"/>
                </a:cxn>
                <a:cxn ang="0">
                  <a:pos x="18" y="2332"/>
                </a:cxn>
                <a:cxn ang="0">
                  <a:pos x="8" y="2312"/>
                </a:cxn>
                <a:cxn ang="0">
                  <a:pos x="2" y="2292"/>
                </a:cxn>
                <a:cxn ang="0">
                  <a:pos x="0" y="2268"/>
                </a:cxn>
                <a:cxn ang="0">
                  <a:pos x="0" y="114"/>
                </a:cxn>
                <a:cxn ang="0">
                  <a:pos x="0" y="114"/>
                </a:cxn>
                <a:cxn ang="0">
                  <a:pos x="2" y="92"/>
                </a:cxn>
                <a:cxn ang="0">
                  <a:pos x="8" y="70"/>
                </a:cxn>
                <a:cxn ang="0">
                  <a:pos x="18" y="50"/>
                </a:cxn>
                <a:cxn ang="0">
                  <a:pos x="32" y="34"/>
                </a:cxn>
                <a:cxn ang="0">
                  <a:pos x="50" y="20"/>
                </a:cxn>
                <a:cxn ang="0">
                  <a:pos x="68" y="10"/>
                </a:cxn>
                <a:cxn ang="0">
                  <a:pos x="90" y="2"/>
                </a:cxn>
                <a:cxn ang="0">
                  <a:pos x="112" y="0"/>
                </a:cxn>
                <a:cxn ang="0">
                  <a:pos x="1246" y="0"/>
                </a:cxn>
                <a:cxn ang="0">
                  <a:pos x="1246" y="0"/>
                </a:cxn>
                <a:cxn ang="0">
                  <a:pos x="1270" y="2"/>
                </a:cxn>
                <a:cxn ang="0">
                  <a:pos x="1290" y="10"/>
                </a:cxn>
                <a:cxn ang="0">
                  <a:pos x="1310" y="20"/>
                </a:cxn>
                <a:cxn ang="0">
                  <a:pos x="1326" y="34"/>
                </a:cxn>
                <a:cxn ang="0">
                  <a:pos x="1340" y="50"/>
                </a:cxn>
                <a:cxn ang="0">
                  <a:pos x="1352" y="70"/>
                </a:cxn>
                <a:cxn ang="0">
                  <a:pos x="1358" y="92"/>
                </a:cxn>
                <a:cxn ang="0">
                  <a:pos x="1360" y="114"/>
                </a:cxn>
                <a:cxn ang="0">
                  <a:pos x="1360" y="2268"/>
                </a:cxn>
              </a:cxnLst>
              <a:rect l="0" t="0" r="r" b="b"/>
              <a:pathLst>
                <a:path w="1360" h="2382">
                  <a:moveTo>
                    <a:pt x="1360" y="2268"/>
                  </a:moveTo>
                  <a:lnTo>
                    <a:pt x="1360" y="2268"/>
                  </a:lnTo>
                  <a:lnTo>
                    <a:pt x="1358" y="2292"/>
                  </a:lnTo>
                  <a:lnTo>
                    <a:pt x="1352" y="2312"/>
                  </a:lnTo>
                  <a:lnTo>
                    <a:pt x="1340" y="2332"/>
                  </a:lnTo>
                  <a:lnTo>
                    <a:pt x="1326" y="2348"/>
                  </a:lnTo>
                  <a:lnTo>
                    <a:pt x="1310" y="2362"/>
                  </a:lnTo>
                  <a:lnTo>
                    <a:pt x="1290" y="2372"/>
                  </a:lnTo>
                  <a:lnTo>
                    <a:pt x="1270" y="2380"/>
                  </a:lnTo>
                  <a:lnTo>
                    <a:pt x="1246" y="2382"/>
                  </a:lnTo>
                  <a:lnTo>
                    <a:pt x="112" y="2382"/>
                  </a:lnTo>
                  <a:lnTo>
                    <a:pt x="112" y="2382"/>
                  </a:lnTo>
                  <a:lnTo>
                    <a:pt x="90" y="2380"/>
                  </a:lnTo>
                  <a:lnTo>
                    <a:pt x="68" y="2372"/>
                  </a:lnTo>
                  <a:lnTo>
                    <a:pt x="50" y="2362"/>
                  </a:lnTo>
                  <a:lnTo>
                    <a:pt x="32" y="2348"/>
                  </a:lnTo>
                  <a:lnTo>
                    <a:pt x="18" y="2332"/>
                  </a:lnTo>
                  <a:lnTo>
                    <a:pt x="8" y="2312"/>
                  </a:lnTo>
                  <a:lnTo>
                    <a:pt x="2" y="2292"/>
                  </a:lnTo>
                  <a:lnTo>
                    <a:pt x="0" y="2268"/>
                  </a:lnTo>
                  <a:lnTo>
                    <a:pt x="0" y="114"/>
                  </a:lnTo>
                  <a:lnTo>
                    <a:pt x="0" y="114"/>
                  </a:lnTo>
                  <a:lnTo>
                    <a:pt x="2" y="92"/>
                  </a:lnTo>
                  <a:lnTo>
                    <a:pt x="8" y="70"/>
                  </a:lnTo>
                  <a:lnTo>
                    <a:pt x="18" y="50"/>
                  </a:lnTo>
                  <a:lnTo>
                    <a:pt x="32" y="34"/>
                  </a:lnTo>
                  <a:lnTo>
                    <a:pt x="50" y="20"/>
                  </a:lnTo>
                  <a:lnTo>
                    <a:pt x="68" y="10"/>
                  </a:lnTo>
                  <a:lnTo>
                    <a:pt x="90" y="2"/>
                  </a:lnTo>
                  <a:lnTo>
                    <a:pt x="112" y="0"/>
                  </a:lnTo>
                  <a:lnTo>
                    <a:pt x="1246" y="0"/>
                  </a:lnTo>
                  <a:lnTo>
                    <a:pt x="1246" y="0"/>
                  </a:lnTo>
                  <a:lnTo>
                    <a:pt x="1270" y="2"/>
                  </a:lnTo>
                  <a:lnTo>
                    <a:pt x="1290" y="10"/>
                  </a:lnTo>
                  <a:lnTo>
                    <a:pt x="1310" y="20"/>
                  </a:lnTo>
                  <a:lnTo>
                    <a:pt x="1326" y="34"/>
                  </a:lnTo>
                  <a:lnTo>
                    <a:pt x="1340" y="50"/>
                  </a:lnTo>
                  <a:lnTo>
                    <a:pt x="1352" y="70"/>
                  </a:lnTo>
                  <a:lnTo>
                    <a:pt x="1358" y="92"/>
                  </a:lnTo>
                  <a:lnTo>
                    <a:pt x="1360" y="114"/>
                  </a:lnTo>
                  <a:lnTo>
                    <a:pt x="1360" y="2268"/>
                  </a:lnTo>
                </a:path>
              </a:pathLst>
            </a:custGeom>
            <a:no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59" name="Rectangle 1999"/>
            <p:cNvSpPr>
              <a:spLocks noChangeArrowheads="1"/>
            </p:cNvSpPr>
            <p:nvPr/>
          </p:nvSpPr>
          <p:spPr bwMode="auto">
            <a:xfrm>
              <a:off x="-2181755" y="3240054"/>
              <a:ext cx="2159000" cy="539750"/>
            </a:xfrm>
            <a:prstGeom prst="rect">
              <a:avLst/>
            </a:prstGeom>
            <a:solidFill>
              <a:schemeClr val="accent1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grpSp>
          <p:nvGrpSpPr>
            <p:cNvPr id="60" name="그룹 288"/>
            <p:cNvGrpSpPr/>
            <p:nvPr/>
          </p:nvGrpSpPr>
          <p:grpSpPr>
            <a:xfrm>
              <a:off x="-2081790" y="3341654"/>
              <a:ext cx="107950" cy="304800"/>
              <a:chOff x="-2081790" y="3341654"/>
              <a:chExt cx="107950" cy="304800"/>
            </a:xfrm>
          </p:grpSpPr>
          <p:sp>
            <p:nvSpPr>
              <p:cNvPr id="74" name="Freeform 2015"/>
              <p:cNvSpPr>
                <a:spLocks/>
              </p:cNvSpPr>
              <p:nvPr/>
            </p:nvSpPr>
            <p:spPr bwMode="auto">
              <a:xfrm>
                <a:off x="-2081790" y="3544854"/>
                <a:ext cx="107950" cy="101600"/>
              </a:xfrm>
              <a:custGeom>
                <a:avLst/>
                <a:gdLst/>
                <a:ahLst/>
                <a:cxnLst>
                  <a:cxn ang="0">
                    <a:pos x="66" y="0"/>
                  </a:cxn>
                  <a:cxn ang="0">
                    <a:pos x="68" y="2"/>
                  </a:cxn>
                  <a:cxn ang="0">
                    <a:pos x="68" y="2"/>
                  </a:cxn>
                  <a:cxn ang="0">
                    <a:pos x="58" y="12"/>
                  </a:cxn>
                  <a:cxn ang="0">
                    <a:pos x="46" y="26"/>
                  </a:cxn>
                  <a:cxn ang="0">
                    <a:pos x="46" y="26"/>
                  </a:cxn>
                  <a:cxn ang="0">
                    <a:pos x="34" y="42"/>
                  </a:cxn>
                  <a:cxn ang="0">
                    <a:pos x="26" y="58"/>
                  </a:cxn>
                  <a:cxn ang="0">
                    <a:pos x="22" y="60"/>
                  </a:cxn>
                  <a:cxn ang="0">
                    <a:pos x="22" y="60"/>
                  </a:cxn>
                  <a:cxn ang="0">
                    <a:pos x="16" y="64"/>
                  </a:cxn>
                  <a:cxn ang="0">
                    <a:pos x="16" y="64"/>
                  </a:cxn>
                  <a:cxn ang="0">
                    <a:pos x="12" y="56"/>
                  </a:cxn>
                  <a:cxn ang="0">
                    <a:pos x="12" y="54"/>
                  </a:cxn>
                  <a:cxn ang="0">
                    <a:pos x="12" y="54"/>
                  </a:cxn>
                  <a:cxn ang="0">
                    <a:pos x="6" y="44"/>
                  </a:cxn>
                  <a:cxn ang="0">
                    <a:pos x="6" y="44"/>
                  </a:cxn>
                  <a:cxn ang="0">
                    <a:pos x="0" y="38"/>
                  </a:cxn>
                  <a:cxn ang="0">
                    <a:pos x="0" y="38"/>
                  </a:cxn>
                  <a:cxn ang="0">
                    <a:pos x="6" y="34"/>
                  </a:cxn>
                  <a:cxn ang="0">
                    <a:pos x="10" y="34"/>
                  </a:cxn>
                  <a:cxn ang="0">
                    <a:pos x="10" y="34"/>
                  </a:cxn>
                  <a:cxn ang="0">
                    <a:pos x="14" y="36"/>
                  </a:cxn>
                  <a:cxn ang="0">
                    <a:pos x="18" y="44"/>
                  </a:cxn>
                  <a:cxn ang="0">
                    <a:pos x="20" y="48"/>
                  </a:cxn>
                  <a:cxn ang="0">
                    <a:pos x="20" y="48"/>
                  </a:cxn>
                  <a:cxn ang="0">
                    <a:pos x="30" y="34"/>
                  </a:cxn>
                  <a:cxn ang="0">
                    <a:pos x="42" y="20"/>
                  </a:cxn>
                  <a:cxn ang="0">
                    <a:pos x="42" y="20"/>
                  </a:cxn>
                  <a:cxn ang="0">
                    <a:pos x="54" y="8"/>
                  </a:cxn>
                  <a:cxn ang="0">
                    <a:pos x="66" y="0"/>
                  </a:cxn>
                  <a:cxn ang="0">
                    <a:pos x="66" y="0"/>
                  </a:cxn>
                </a:cxnLst>
                <a:rect l="0" t="0" r="r" b="b"/>
                <a:pathLst>
                  <a:path w="68" h="64">
                    <a:moveTo>
                      <a:pt x="66" y="0"/>
                    </a:moveTo>
                    <a:lnTo>
                      <a:pt x="68" y="2"/>
                    </a:lnTo>
                    <a:lnTo>
                      <a:pt x="68" y="2"/>
                    </a:lnTo>
                    <a:lnTo>
                      <a:pt x="58" y="12"/>
                    </a:lnTo>
                    <a:lnTo>
                      <a:pt x="46" y="26"/>
                    </a:lnTo>
                    <a:lnTo>
                      <a:pt x="46" y="26"/>
                    </a:lnTo>
                    <a:lnTo>
                      <a:pt x="34" y="42"/>
                    </a:lnTo>
                    <a:lnTo>
                      <a:pt x="26" y="58"/>
                    </a:lnTo>
                    <a:lnTo>
                      <a:pt x="22" y="60"/>
                    </a:lnTo>
                    <a:lnTo>
                      <a:pt x="22" y="60"/>
                    </a:lnTo>
                    <a:lnTo>
                      <a:pt x="16" y="64"/>
                    </a:lnTo>
                    <a:lnTo>
                      <a:pt x="16" y="64"/>
                    </a:lnTo>
                    <a:lnTo>
                      <a:pt x="12" y="56"/>
                    </a:lnTo>
                    <a:lnTo>
                      <a:pt x="12" y="54"/>
                    </a:lnTo>
                    <a:lnTo>
                      <a:pt x="12" y="54"/>
                    </a:lnTo>
                    <a:lnTo>
                      <a:pt x="6" y="44"/>
                    </a:lnTo>
                    <a:lnTo>
                      <a:pt x="6" y="44"/>
                    </a:lnTo>
                    <a:lnTo>
                      <a:pt x="0" y="38"/>
                    </a:lnTo>
                    <a:lnTo>
                      <a:pt x="0" y="38"/>
                    </a:lnTo>
                    <a:lnTo>
                      <a:pt x="6" y="34"/>
                    </a:lnTo>
                    <a:lnTo>
                      <a:pt x="10" y="34"/>
                    </a:lnTo>
                    <a:lnTo>
                      <a:pt x="10" y="34"/>
                    </a:lnTo>
                    <a:lnTo>
                      <a:pt x="14" y="36"/>
                    </a:lnTo>
                    <a:lnTo>
                      <a:pt x="18" y="44"/>
                    </a:lnTo>
                    <a:lnTo>
                      <a:pt x="20" y="48"/>
                    </a:lnTo>
                    <a:lnTo>
                      <a:pt x="20" y="48"/>
                    </a:lnTo>
                    <a:lnTo>
                      <a:pt x="30" y="34"/>
                    </a:lnTo>
                    <a:lnTo>
                      <a:pt x="42" y="20"/>
                    </a:lnTo>
                    <a:lnTo>
                      <a:pt x="42" y="20"/>
                    </a:lnTo>
                    <a:lnTo>
                      <a:pt x="54" y="8"/>
                    </a:lnTo>
                    <a:lnTo>
                      <a:pt x="66" y="0"/>
                    </a:lnTo>
                    <a:lnTo>
                      <a:pt x="66" y="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75" name="Freeform 2016"/>
              <p:cNvSpPr>
                <a:spLocks/>
              </p:cNvSpPr>
              <p:nvPr/>
            </p:nvSpPr>
            <p:spPr bwMode="auto">
              <a:xfrm>
                <a:off x="-2081790" y="3341654"/>
                <a:ext cx="107950" cy="101600"/>
              </a:xfrm>
              <a:custGeom>
                <a:avLst/>
                <a:gdLst/>
                <a:ahLst/>
                <a:cxnLst>
                  <a:cxn ang="0">
                    <a:pos x="66" y="0"/>
                  </a:cxn>
                  <a:cxn ang="0">
                    <a:pos x="68" y="2"/>
                  </a:cxn>
                  <a:cxn ang="0">
                    <a:pos x="68" y="2"/>
                  </a:cxn>
                  <a:cxn ang="0">
                    <a:pos x="58" y="12"/>
                  </a:cxn>
                  <a:cxn ang="0">
                    <a:pos x="46" y="26"/>
                  </a:cxn>
                  <a:cxn ang="0">
                    <a:pos x="46" y="26"/>
                  </a:cxn>
                  <a:cxn ang="0">
                    <a:pos x="34" y="42"/>
                  </a:cxn>
                  <a:cxn ang="0">
                    <a:pos x="26" y="58"/>
                  </a:cxn>
                  <a:cxn ang="0">
                    <a:pos x="22" y="60"/>
                  </a:cxn>
                  <a:cxn ang="0">
                    <a:pos x="22" y="60"/>
                  </a:cxn>
                  <a:cxn ang="0">
                    <a:pos x="16" y="64"/>
                  </a:cxn>
                  <a:cxn ang="0">
                    <a:pos x="16" y="64"/>
                  </a:cxn>
                  <a:cxn ang="0">
                    <a:pos x="12" y="58"/>
                  </a:cxn>
                  <a:cxn ang="0">
                    <a:pos x="12" y="54"/>
                  </a:cxn>
                  <a:cxn ang="0">
                    <a:pos x="12" y="54"/>
                  </a:cxn>
                  <a:cxn ang="0">
                    <a:pos x="6" y="44"/>
                  </a:cxn>
                  <a:cxn ang="0">
                    <a:pos x="6" y="44"/>
                  </a:cxn>
                  <a:cxn ang="0">
                    <a:pos x="0" y="40"/>
                  </a:cxn>
                  <a:cxn ang="0">
                    <a:pos x="0" y="40"/>
                  </a:cxn>
                  <a:cxn ang="0">
                    <a:pos x="6" y="36"/>
                  </a:cxn>
                  <a:cxn ang="0">
                    <a:pos x="10" y="34"/>
                  </a:cxn>
                  <a:cxn ang="0">
                    <a:pos x="10" y="34"/>
                  </a:cxn>
                  <a:cxn ang="0">
                    <a:pos x="14" y="36"/>
                  </a:cxn>
                  <a:cxn ang="0">
                    <a:pos x="18" y="44"/>
                  </a:cxn>
                  <a:cxn ang="0">
                    <a:pos x="20" y="48"/>
                  </a:cxn>
                  <a:cxn ang="0">
                    <a:pos x="20" y="48"/>
                  </a:cxn>
                  <a:cxn ang="0">
                    <a:pos x="30" y="34"/>
                  </a:cxn>
                  <a:cxn ang="0">
                    <a:pos x="42" y="20"/>
                  </a:cxn>
                  <a:cxn ang="0">
                    <a:pos x="42" y="20"/>
                  </a:cxn>
                  <a:cxn ang="0">
                    <a:pos x="54" y="8"/>
                  </a:cxn>
                  <a:cxn ang="0">
                    <a:pos x="66" y="0"/>
                  </a:cxn>
                  <a:cxn ang="0">
                    <a:pos x="66" y="0"/>
                  </a:cxn>
                </a:cxnLst>
                <a:rect l="0" t="0" r="r" b="b"/>
                <a:pathLst>
                  <a:path w="68" h="64">
                    <a:moveTo>
                      <a:pt x="66" y="0"/>
                    </a:moveTo>
                    <a:lnTo>
                      <a:pt x="68" y="2"/>
                    </a:lnTo>
                    <a:lnTo>
                      <a:pt x="68" y="2"/>
                    </a:lnTo>
                    <a:lnTo>
                      <a:pt x="58" y="12"/>
                    </a:lnTo>
                    <a:lnTo>
                      <a:pt x="46" y="26"/>
                    </a:lnTo>
                    <a:lnTo>
                      <a:pt x="46" y="26"/>
                    </a:lnTo>
                    <a:lnTo>
                      <a:pt x="34" y="42"/>
                    </a:lnTo>
                    <a:lnTo>
                      <a:pt x="26" y="58"/>
                    </a:lnTo>
                    <a:lnTo>
                      <a:pt x="22" y="60"/>
                    </a:lnTo>
                    <a:lnTo>
                      <a:pt x="22" y="60"/>
                    </a:lnTo>
                    <a:lnTo>
                      <a:pt x="16" y="64"/>
                    </a:lnTo>
                    <a:lnTo>
                      <a:pt x="16" y="64"/>
                    </a:lnTo>
                    <a:lnTo>
                      <a:pt x="12" y="58"/>
                    </a:lnTo>
                    <a:lnTo>
                      <a:pt x="12" y="54"/>
                    </a:lnTo>
                    <a:lnTo>
                      <a:pt x="12" y="54"/>
                    </a:lnTo>
                    <a:lnTo>
                      <a:pt x="6" y="44"/>
                    </a:lnTo>
                    <a:lnTo>
                      <a:pt x="6" y="44"/>
                    </a:lnTo>
                    <a:lnTo>
                      <a:pt x="0" y="40"/>
                    </a:lnTo>
                    <a:lnTo>
                      <a:pt x="0" y="40"/>
                    </a:lnTo>
                    <a:lnTo>
                      <a:pt x="6" y="36"/>
                    </a:lnTo>
                    <a:lnTo>
                      <a:pt x="10" y="34"/>
                    </a:lnTo>
                    <a:lnTo>
                      <a:pt x="10" y="34"/>
                    </a:lnTo>
                    <a:lnTo>
                      <a:pt x="14" y="36"/>
                    </a:lnTo>
                    <a:lnTo>
                      <a:pt x="18" y="44"/>
                    </a:lnTo>
                    <a:lnTo>
                      <a:pt x="20" y="48"/>
                    </a:lnTo>
                    <a:lnTo>
                      <a:pt x="20" y="48"/>
                    </a:lnTo>
                    <a:lnTo>
                      <a:pt x="30" y="34"/>
                    </a:lnTo>
                    <a:lnTo>
                      <a:pt x="42" y="20"/>
                    </a:lnTo>
                    <a:lnTo>
                      <a:pt x="42" y="20"/>
                    </a:lnTo>
                    <a:lnTo>
                      <a:pt x="54" y="8"/>
                    </a:lnTo>
                    <a:lnTo>
                      <a:pt x="66" y="0"/>
                    </a:lnTo>
                    <a:lnTo>
                      <a:pt x="66" y="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</p:grpSp>
        <p:sp>
          <p:nvSpPr>
            <p:cNvPr id="61" name="Rectangle 2146"/>
            <p:cNvSpPr>
              <a:spLocks noChangeArrowheads="1"/>
            </p:cNvSpPr>
            <p:nvPr/>
          </p:nvSpPr>
          <p:spPr bwMode="auto">
            <a:xfrm>
              <a:off x="-1957965" y="224644"/>
              <a:ext cx="1098058" cy="49244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/>
            <a:p>
              <a:pPr marL="0" marR="0" lvl="0" indent="0" algn="l" defTabSz="914400" rtl="0" eaLnBrk="1" fontAlgn="base" latinLnBrk="1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1" lang="en-US" altLang="ko-KR" sz="1600" b="1" i="0" u="none" strike="noStrike" cap="none" normalizeH="0" baseline="0" dirty="0">
                  <a:ln>
                    <a:noFill/>
                  </a:ln>
                  <a:solidFill>
                    <a:schemeClr val="accent1"/>
                  </a:solidFill>
                  <a:effectLst/>
                  <a:latin typeface="맑은 고딕" pitchFamily="50" charset="-127"/>
                  <a:ea typeface="맑은 고딕" pitchFamily="50" charset="-127"/>
                </a:rPr>
                <a:t>07</a:t>
              </a:r>
            </a:p>
            <a:p>
              <a:pPr marL="0" marR="0" lvl="0" indent="0" algn="l" defTabSz="914400" rtl="0" eaLnBrk="1" fontAlgn="base" latinLnBrk="1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1" lang="ko-KR" sz="1600" b="1" i="0" u="none" strike="noStrike" cap="none" normalizeH="0" baseline="0" dirty="0">
                  <a:ln>
                    <a:noFill/>
                  </a:ln>
                  <a:solidFill>
                    <a:schemeClr val="accent1"/>
                  </a:solidFill>
                  <a:effectLst/>
                  <a:latin typeface="맑은 고딕" pitchFamily="50" charset="-127"/>
                  <a:ea typeface="맑은 고딕" pitchFamily="50" charset="-127"/>
                </a:rPr>
                <a:t>전</a:t>
              </a:r>
              <a:r>
                <a:rPr kumimoji="1" lang="ko-KR" altLang="en-US" sz="1600" b="1" i="0" u="none" strike="noStrike" cap="none" normalizeH="0" baseline="0" dirty="0">
                  <a:ln>
                    <a:noFill/>
                  </a:ln>
                  <a:solidFill>
                    <a:schemeClr val="accent1"/>
                  </a:solidFill>
                  <a:effectLst/>
                  <a:latin typeface="맑은 고딕" pitchFamily="50" charset="-127"/>
                  <a:ea typeface="맑은 고딕" pitchFamily="50" charset="-127"/>
                </a:rPr>
                <a:t>문가 조언</a:t>
              </a:r>
              <a:endParaRPr kumimoji="1" lang="ko-KR" sz="1800" b="0" i="0" u="none" strike="noStrike" cap="none" normalizeH="0" baseline="0" dirty="0">
                <a:ln>
                  <a:noFill/>
                </a:ln>
                <a:solidFill>
                  <a:schemeClr val="accent1"/>
                </a:solidFill>
                <a:effectLst/>
                <a:latin typeface="굴림" pitchFamily="50" charset="-127"/>
                <a:ea typeface="굴림" pitchFamily="50" charset="-127"/>
              </a:endParaRPr>
            </a:p>
          </p:txBody>
        </p:sp>
        <p:sp>
          <p:nvSpPr>
            <p:cNvPr id="66" name="Rectangle 2151"/>
            <p:cNvSpPr>
              <a:spLocks noChangeArrowheads="1"/>
            </p:cNvSpPr>
            <p:nvPr/>
          </p:nvSpPr>
          <p:spPr bwMode="auto">
            <a:xfrm>
              <a:off x="-1964315" y="728629"/>
              <a:ext cx="1069975" cy="9525"/>
            </a:xfrm>
            <a:prstGeom prst="rect">
              <a:avLst/>
            </a:prstGeom>
            <a:solidFill>
              <a:schemeClr val="accent1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grpSp>
          <p:nvGrpSpPr>
            <p:cNvPr id="68" name="그룹 282"/>
            <p:cNvGrpSpPr/>
            <p:nvPr/>
          </p:nvGrpSpPr>
          <p:grpSpPr>
            <a:xfrm>
              <a:off x="-842886" y="133299"/>
              <a:ext cx="509621" cy="635906"/>
              <a:chOff x="-842886" y="133299"/>
              <a:chExt cx="509621" cy="635906"/>
            </a:xfrm>
          </p:grpSpPr>
          <p:sp>
            <p:nvSpPr>
              <p:cNvPr id="72" name="자유형 71"/>
              <p:cNvSpPr/>
              <p:nvPr/>
            </p:nvSpPr>
            <p:spPr>
              <a:xfrm rot="15966003">
                <a:off x="-600873" y="501598"/>
                <a:ext cx="139171" cy="396044"/>
              </a:xfrm>
              <a:custGeom>
                <a:avLst/>
                <a:gdLst>
                  <a:gd name="connsiteX0" fmla="*/ 0 w 95580"/>
                  <a:gd name="connsiteY0" fmla="*/ 396044 h 396044"/>
                  <a:gd name="connsiteX1" fmla="*/ 47790 w 95580"/>
                  <a:gd name="connsiteY1" fmla="*/ 0 h 396044"/>
                  <a:gd name="connsiteX2" fmla="*/ 95580 w 95580"/>
                  <a:gd name="connsiteY2" fmla="*/ 396044 h 396044"/>
                  <a:gd name="connsiteX3" fmla="*/ 0 w 95580"/>
                  <a:gd name="connsiteY3" fmla="*/ 396044 h 396044"/>
                  <a:gd name="connsiteX0" fmla="*/ 0 w 139171"/>
                  <a:gd name="connsiteY0" fmla="*/ 396044 h 396044"/>
                  <a:gd name="connsiteX1" fmla="*/ 47790 w 139171"/>
                  <a:gd name="connsiteY1" fmla="*/ 0 h 396044"/>
                  <a:gd name="connsiteX2" fmla="*/ 139171 w 139171"/>
                  <a:gd name="connsiteY2" fmla="*/ 337814 h 396044"/>
                  <a:gd name="connsiteX3" fmla="*/ 0 w 139171"/>
                  <a:gd name="connsiteY3" fmla="*/ 396044 h 39604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139171" h="396044">
                    <a:moveTo>
                      <a:pt x="0" y="396044"/>
                    </a:moveTo>
                    <a:lnTo>
                      <a:pt x="47790" y="0"/>
                    </a:lnTo>
                    <a:lnTo>
                      <a:pt x="139171" y="337814"/>
                    </a:lnTo>
                    <a:lnTo>
                      <a:pt x="0" y="396044"/>
                    </a:lnTo>
                    <a:close/>
                  </a:path>
                </a:pathLst>
              </a:custGeom>
              <a:gradFill flip="none" rotWithShape="1">
                <a:gsLst>
                  <a:gs pos="0">
                    <a:schemeClr val="tx1">
                      <a:lumMod val="50000"/>
                      <a:lumOff val="50000"/>
                    </a:schemeClr>
                  </a:gs>
                  <a:gs pos="95000">
                    <a:schemeClr val="bg1">
                      <a:alpha val="0"/>
                    </a:schemeClr>
                  </a:gs>
                </a:gsLst>
                <a:lin ang="5400000" scaled="1"/>
                <a:tileRect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dirty="0"/>
              </a:p>
            </p:txBody>
          </p:sp>
          <p:pic>
            <p:nvPicPr>
              <p:cNvPr id="73" name="그림 45" descr="체크만년필수첩.png"/>
              <p:cNvPicPr>
                <a:picLocks noChangeAspect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-842886" y="133299"/>
                <a:ext cx="491200" cy="606606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</p:grpSp>
        <p:sp>
          <p:nvSpPr>
            <p:cNvPr id="69" name="텍스트 개체 틀 56"/>
            <p:cNvSpPr txBox="1">
              <a:spLocks/>
            </p:cNvSpPr>
            <p:nvPr/>
          </p:nvSpPr>
          <p:spPr bwMode="auto">
            <a:xfrm>
              <a:off x="-2182548" y="3262313"/>
              <a:ext cx="2160587" cy="431800"/>
            </a:xfrm>
            <a:prstGeom prst="rect">
              <a:avLst/>
            </a:prstGeom>
            <a:noFill/>
            <a:ln>
              <a:miter lim="800000"/>
              <a:headEnd/>
              <a:tailEnd/>
            </a:ln>
          </p:spPr>
          <p:txBody>
            <a:bodyPr/>
            <a:lstStyle/>
            <a:p>
              <a:pPr marL="0" marR="0" lvl="0" indent="0" algn="l" defTabSz="914400" rtl="0" eaLnBrk="1" fontAlgn="base" latinLnBrk="1" hangingPunct="1">
                <a:lnSpc>
                  <a:spcPct val="15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Wingdings" pitchFamily="2" charset="2"/>
                <a:buChar char="ü"/>
                <a:tabLst/>
                <a:defRPr/>
              </a:pPr>
              <a:r>
                <a:rPr kumimoji="1" lang="ko-KR" altLang="en-US" sz="850" b="0" i="0" u="none" strike="noStrike" kern="1200" cap="none" spc="0" normalizeH="0" baseline="0" noProof="0" dirty="0">
                  <a:ln>
                    <a:noFill/>
                  </a:ln>
                  <a:solidFill>
                    <a:schemeClr val="bg1"/>
                  </a:solidFill>
                  <a:effectLst/>
                  <a:uLnTx/>
                  <a:uFillTx/>
                  <a:latin typeface="+mn-ea"/>
                  <a:ea typeface="+mn-ea"/>
                  <a:cs typeface="+mn-cs"/>
                </a:rPr>
                <a:t>  이 상자는 출력 시 나오지 않습니다</a:t>
              </a:r>
              <a:r>
                <a:rPr kumimoji="1" lang="en-US" altLang="ko-KR" sz="850" b="0" i="0" u="none" strike="noStrike" kern="1200" cap="none" spc="0" normalizeH="0" baseline="0" noProof="0" dirty="0">
                  <a:ln>
                    <a:noFill/>
                  </a:ln>
                  <a:solidFill>
                    <a:schemeClr val="bg1"/>
                  </a:solidFill>
                  <a:effectLst/>
                  <a:uLnTx/>
                  <a:uFillTx/>
                  <a:latin typeface="+mn-ea"/>
                  <a:ea typeface="+mn-ea"/>
                  <a:cs typeface="+mn-cs"/>
                </a:rPr>
                <a:t>.</a:t>
              </a:r>
            </a:p>
            <a:p>
              <a:pPr marL="0" marR="0" lvl="0" indent="0" algn="l" defTabSz="914400" rtl="0" eaLnBrk="1" fontAlgn="base" latinLnBrk="1" hangingPunct="1">
                <a:lnSpc>
                  <a:spcPct val="15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Wingdings" pitchFamily="2" charset="2"/>
                <a:buChar char="ü"/>
                <a:tabLst/>
                <a:defRPr/>
              </a:pPr>
              <a:r>
                <a:rPr kumimoji="1" lang="ko-KR" altLang="en-US" sz="850" b="0" i="0" u="none" strike="noStrike" kern="1200" cap="none" spc="0" normalizeH="0" baseline="0" noProof="0" dirty="0">
                  <a:ln>
                    <a:noFill/>
                  </a:ln>
                  <a:solidFill>
                    <a:schemeClr val="bg1"/>
                  </a:solidFill>
                  <a:effectLst/>
                  <a:uLnTx/>
                  <a:uFillTx/>
                  <a:latin typeface="+mn-ea"/>
                  <a:ea typeface="+mn-ea"/>
                  <a:cs typeface="+mn-cs"/>
                </a:rPr>
                <a:t>  완성 후 삭제해주세요</a:t>
              </a:r>
              <a:r>
                <a:rPr kumimoji="1" lang="en-US" altLang="ko-KR" sz="850" b="0" i="0" u="none" strike="noStrike" kern="1200" cap="none" spc="0" normalizeH="0" baseline="0" noProof="0" dirty="0">
                  <a:ln>
                    <a:noFill/>
                  </a:ln>
                  <a:solidFill>
                    <a:schemeClr val="bg1"/>
                  </a:solidFill>
                  <a:effectLst/>
                  <a:uLnTx/>
                  <a:uFillTx/>
                  <a:latin typeface="+mn-ea"/>
                  <a:ea typeface="+mn-ea"/>
                  <a:cs typeface="+mn-cs"/>
                </a:rPr>
                <a:t>.</a:t>
              </a:r>
            </a:p>
          </p:txBody>
        </p:sp>
        <p:sp>
          <p:nvSpPr>
            <p:cNvPr id="70" name="텍스트 개체 틀 56"/>
            <p:cNvSpPr txBox="1">
              <a:spLocks/>
            </p:cNvSpPr>
            <p:nvPr/>
          </p:nvSpPr>
          <p:spPr bwMode="auto">
            <a:xfrm>
              <a:off x="-2092855" y="840051"/>
              <a:ext cx="1981200" cy="267381"/>
            </a:xfrm>
            <a:prstGeom prst="rect">
              <a:avLst/>
            </a:prstGeom>
            <a:noFill/>
            <a:ln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lvl="0" fontAlgn="base">
                <a:lnSpc>
                  <a:spcPts val="1500"/>
                </a:lnSpc>
                <a:spcBef>
                  <a:spcPct val="0"/>
                </a:spcBef>
                <a:spcAft>
                  <a:spcPct val="0"/>
                </a:spcAft>
                <a:defRPr/>
              </a:pPr>
              <a:r>
                <a:rPr kumimoji="1" lang="en-US" altLang="ko-KR" sz="1100" b="1" spc="30" dirty="0">
                  <a:solidFill>
                    <a:schemeClr val="bg2">
                      <a:lumMod val="10000"/>
                    </a:schemeClr>
                  </a:solidFill>
                  <a:latin typeface="+mn-ea"/>
                </a:rPr>
                <a:t>[</a:t>
              </a:r>
              <a:r>
                <a:rPr kumimoji="1" lang="ko-KR" altLang="en-US" sz="1100" b="1" spc="30" dirty="0">
                  <a:solidFill>
                    <a:schemeClr val="bg2">
                      <a:lumMod val="10000"/>
                    </a:schemeClr>
                  </a:solidFill>
                  <a:latin typeface="+mn-ea"/>
                </a:rPr>
                <a:t>신제품 소개</a:t>
              </a:r>
              <a:r>
                <a:rPr kumimoji="1" lang="en-US" altLang="ko-KR" sz="1100" b="1" spc="30" dirty="0">
                  <a:solidFill>
                    <a:schemeClr val="bg2">
                      <a:lumMod val="10000"/>
                    </a:schemeClr>
                  </a:solidFill>
                  <a:latin typeface="+mn-ea"/>
                </a:rPr>
                <a:t>]</a:t>
              </a:r>
            </a:p>
          </p:txBody>
        </p:sp>
        <p:sp>
          <p:nvSpPr>
            <p:cNvPr id="71" name="텍스트 개체 틀 56"/>
            <p:cNvSpPr txBox="1">
              <a:spLocks/>
            </p:cNvSpPr>
            <p:nvPr/>
          </p:nvSpPr>
          <p:spPr bwMode="auto">
            <a:xfrm>
              <a:off x="-2092855" y="1016732"/>
              <a:ext cx="1981200" cy="1246495"/>
            </a:xfrm>
            <a:prstGeom prst="rect">
              <a:avLst/>
            </a:prstGeom>
            <a:noFill/>
            <a:ln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just" fontAlgn="ctr">
                <a:lnSpc>
                  <a:spcPts val="1500"/>
                </a:lnSpc>
              </a:pPr>
              <a:r>
                <a:rPr kumimoji="1" lang="ko-KR" altLang="en-US" sz="1050" spc="30" dirty="0">
                  <a:solidFill>
                    <a:schemeClr val="bg2">
                      <a:lumMod val="10000"/>
                    </a:schemeClr>
                  </a:solidFill>
                  <a:latin typeface="+mn-ea"/>
                </a:rPr>
                <a:t> </a:t>
              </a:r>
              <a:r>
                <a:rPr kumimoji="1" lang="ko-KR" altLang="en-US" sz="1050" b="1" spc="30" dirty="0">
                  <a:solidFill>
                    <a:srgbClr val="C00000"/>
                  </a:solidFill>
                  <a:latin typeface="+mn-ea"/>
                </a:rPr>
                <a:t>영업</a:t>
              </a:r>
              <a:r>
                <a:rPr kumimoji="1" lang="en-US" altLang="ko-KR" sz="1050" b="1" spc="30" dirty="0">
                  <a:solidFill>
                    <a:srgbClr val="C00000"/>
                  </a:solidFill>
                  <a:latin typeface="+mn-ea"/>
                </a:rPr>
                <a:t>, </a:t>
              </a:r>
              <a:r>
                <a:rPr kumimoji="1" lang="ko-KR" altLang="en-US" sz="1050" b="1" spc="30" dirty="0">
                  <a:solidFill>
                    <a:srgbClr val="C00000"/>
                  </a:solidFill>
                  <a:latin typeface="+mn-ea"/>
                </a:rPr>
                <a:t>마케팅의 주체가 될 제품</a:t>
              </a:r>
              <a:r>
                <a:rPr kumimoji="1" lang="en-US" altLang="ko-KR" sz="1050" b="1" spc="30" dirty="0">
                  <a:solidFill>
                    <a:srgbClr val="C00000"/>
                  </a:solidFill>
                  <a:latin typeface="+mn-ea"/>
                </a:rPr>
                <a:t>, </a:t>
              </a:r>
              <a:r>
                <a:rPr kumimoji="1" lang="ko-KR" altLang="en-US" sz="1050" b="1" spc="30" dirty="0">
                  <a:solidFill>
                    <a:srgbClr val="C00000"/>
                  </a:solidFill>
                  <a:latin typeface="+mn-ea"/>
                </a:rPr>
                <a:t>브랜드</a:t>
              </a:r>
              <a:r>
                <a:rPr kumimoji="1" lang="en-US" altLang="ko-KR" sz="1050" b="1" spc="30" dirty="0">
                  <a:solidFill>
                    <a:srgbClr val="C00000"/>
                  </a:solidFill>
                  <a:latin typeface="+mn-ea"/>
                </a:rPr>
                <a:t>, </a:t>
              </a:r>
              <a:r>
                <a:rPr kumimoji="1" lang="ko-KR" altLang="en-US" sz="1050" b="1" spc="30" dirty="0">
                  <a:solidFill>
                    <a:srgbClr val="C00000"/>
                  </a:solidFill>
                  <a:latin typeface="+mn-ea"/>
                </a:rPr>
                <a:t>기업 등</a:t>
              </a:r>
              <a:r>
                <a:rPr kumimoji="1" lang="ko-KR" altLang="en-US" sz="1050" spc="30" dirty="0">
                  <a:solidFill>
                    <a:schemeClr val="bg2">
                      <a:lumMod val="10000"/>
                    </a:schemeClr>
                  </a:solidFill>
                  <a:latin typeface="+mn-ea"/>
                </a:rPr>
                <a:t>을 소개하고 설명하는 부분입니다</a:t>
              </a:r>
              <a:r>
                <a:rPr kumimoji="1" lang="en-US" altLang="ko-KR" sz="1050" spc="30" dirty="0">
                  <a:solidFill>
                    <a:schemeClr val="bg2">
                      <a:lumMod val="10000"/>
                    </a:schemeClr>
                  </a:solidFill>
                  <a:latin typeface="+mn-ea"/>
                </a:rPr>
                <a:t>. </a:t>
              </a:r>
            </a:p>
            <a:p>
              <a:pPr algn="just" fontAlgn="ctr">
                <a:lnSpc>
                  <a:spcPts val="1500"/>
                </a:lnSpc>
              </a:pPr>
              <a:r>
                <a:rPr kumimoji="1" lang="en-US" altLang="ko-KR" sz="1050" spc="30" dirty="0">
                  <a:solidFill>
                    <a:schemeClr val="bg2">
                      <a:lumMod val="10000"/>
                    </a:schemeClr>
                  </a:solidFill>
                  <a:latin typeface="+mn-ea"/>
                </a:rPr>
                <a:t> </a:t>
              </a:r>
              <a:r>
                <a:rPr kumimoji="1" lang="ko-KR" altLang="en-US" sz="1050" b="1" spc="30" dirty="0">
                  <a:solidFill>
                    <a:srgbClr val="C00000"/>
                  </a:solidFill>
                  <a:latin typeface="+mn-ea"/>
                </a:rPr>
                <a:t>제품의 특징</a:t>
              </a:r>
              <a:r>
                <a:rPr kumimoji="1" lang="en-US" altLang="ko-KR" sz="1050" b="1" spc="30" dirty="0">
                  <a:solidFill>
                    <a:srgbClr val="C00000"/>
                  </a:solidFill>
                  <a:latin typeface="+mn-ea"/>
                </a:rPr>
                <a:t>, </a:t>
              </a:r>
              <a:r>
                <a:rPr kumimoji="1" lang="ko-KR" altLang="en-US" sz="1050" b="1" spc="30" dirty="0">
                  <a:solidFill>
                    <a:srgbClr val="C00000"/>
                  </a:solidFill>
                  <a:latin typeface="+mn-ea"/>
                </a:rPr>
                <a:t>장점</a:t>
              </a:r>
              <a:r>
                <a:rPr kumimoji="1" lang="en-US" altLang="ko-KR" sz="1050" b="1" spc="30" dirty="0">
                  <a:solidFill>
                    <a:srgbClr val="C00000"/>
                  </a:solidFill>
                  <a:latin typeface="+mn-ea"/>
                </a:rPr>
                <a:t>, </a:t>
              </a:r>
              <a:r>
                <a:rPr kumimoji="1" lang="ko-KR" altLang="en-US" sz="1050" b="1" spc="30" dirty="0">
                  <a:solidFill>
                    <a:srgbClr val="C00000"/>
                  </a:solidFill>
                  <a:latin typeface="+mn-ea"/>
                </a:rPr>
                <a:t>개발배경 등</a:t>
              </a:r>
              <a:r>
                <a:rPr kumimoji="1" lang="ko-KR" altLang="en-US" sz="1050" spc="30" dirty="0">
                  <a:solidFill>
                    <a:schemeClr val="bg2">
                      <a:lumMod val="10000"/>
                    </a:schemeClr>
                  </a:solidFill>
                  <a:latin typeface="+mn-ea"/>
                </a:rPr>
                <a:t>의 내용으로 작성하시면 됩니다</a:t>
              </a:r>
              <a:r>
                <a:rPr kumimoji="1" lang="en-US" altLang="ko-KR" sz="1050" spc="30" dirty="0">
                  <a:solidFill>
                    <a:schemeClr val="bg2">
                      <a:lumMod val="10000"/>
                    </a:schemeClr>
                  </a:solidFill>
                  <a:latin typeface="+mn-ea"/>
                </a:rPr>
                <a:t>.</a:t>
              </a:r>
            </a:p>
          </p:txBody>
        </p:sp>
      </p:grpSp>
      <p:sp>
        <p:nvSpPr>
          <p:cNvPr id="22" name="Rectangle 11"/>
          <p:cNvSpPr>
            <a:spLocks noChangeArrowheads="1"/>
          </p:cNvSpPr>
          <p:nvPr/>
        </p:nvSpPr>
        <p:spPr bwMode="auto">
          <a:xfrm>
            <a:off x="2335089" y="1808820"/>
            <a:ext cx="1349375" cy="1346200"/>
          </a:xfrm>
          <a:prstGeom prst="rect">
            <a:avLst/>
          </a:prstGeom>
          <a:gradFill>
            <a:gsLst>
              <a:gs pos="0">
                <a:schemeClr val="accent2"/>
              </a:gs>
              <a:gs pos="50000">
                <a:schemeClr val="accent2"/>
              </a:gs>
              <a:gs pos="100000">
                <a:schemeClr val="accent2">
                  <a:lumMod val="50000"/>
                </a:schemeClr>
              </a:gs>
            </a:gsLst>
            <a:lin ang="3600000" scaled="0"/>
          </a:gradFill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ko-KR" altLang="en-US" dirty="0"/>
          </a:p>
        </p:txBody>
      </p:sp>
      <p:sp>
        <p:nvSpPr>
          <p:cNvPr id="23" name="Rectangle 12"/>
          <p:cNvSpPr>
            <a:spLocks noChangeArrowheads="1"/>
          </p:cNvSpPr>
          <p:nvPr/>
        </p:nvSpPr>
        <p:spPr bwMode="auto">
          <a:xfrm>
            <a:off x="2335089" y="1808820"/>
            <a:ext cx="1349375" cy="1346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ko-KR" altLang="en-US" dirty="0"/>
          </a:p>
        </p:txBody>
      </p:sp>
      <p:sp>
        <p:nvSpPr>
          <p:cNvPr id="24" name="Rectangle 15"/>
          <p:cNvSpPr>
            <a:spLocks noChangeArrowheads="1"/>
          </p:cNvSpPr>
          <p:nvPr/>
        </p:nvSpPr>
        <p:spPr bwMode="auto">
          <a:xfrm>
            <a:off x="2335089" y="4504395"/>
            <a:ext cx="1349375" cy="1349375"/>
          </a:xfrm>
          <a:prstGeom prst="rect">
            <a:avLst/>
          </a:prstGeom>
          <a:gradFill>
            <a:gsLst>
              <a:gs pos="0">
                <a:schemeClr val="accent3"/>
              </a:gs>
              <a:gs pos="50000">
                <a:schemeClr val="accent3"/>
              </a:gs>
              <a:gs pos="100000">
                <a:schemeClr val="accent3">
                  <a:lumMod val="50000"/>
                </a:schemeClr>
              </a:gs>
            </a:gsLst>
            <a:lin ang="3600000" scaled="0"/>
          </a:gradFill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ko-KR" altLang="en-US" dirty="0"/>
          </a:p>
        </p:txBody>
      </p:sp>
      <p:sp>
        <p:nvSpPr>
          <p:cNvPr id="25" name="Rectangle 16"/>
          <p:cNvSpPr>
            <a:spLocks noChangeArrowheads="1"/>
          </p:cNvSpPr>
          <p:nvPr/>
        </p:nvSpPr>
        <p:spPr bwMode="auto">
          <a:xfrm>
            <a:off x="2335089" y="4504395"/>
            <a:ext cx="1349375" cy="1349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ko-KR" altLang="en-US" dirty="0"/>
          </a:p>
        </p:txBody>
      </p:sp>
      <p:sp>
        <p:nvSpPr>
          <p:cNvPr id="26" name="Rectangle 19"/>
          <p:cNvSpPr>
            <a:spLocks noChangeArrowheads="1"/>
          </p:cNvSpPr>
          <p:nvPr/>
        </p:nvSpPr>
        <p:spPr bwMode="auto">
          <a:xfrm>
            <a:off x="2335089" y="3155020"/>
            <a:ext cx="1349375" cy="1349375"/>
          </a:xfrm>
          <a:prstGeom prst="rect">
            <a:avLst/>
          </a:prstGeom>
          <a:gradFill>
            <a:gsLst>
              <a:gs pos="0">
                <a:schemeClr val="accent1"/>
              </a:gs>
              <a:gs pos="50000">
                <a:schemeClr val="accent1"/>
              </a:gs>
              <a:gs pos="100000">
                <a:schemeClr val="accent1">
                  <a:lumMod val="50000"/>
                </a:schemeClr>
              </a:gs>
            </a:gsLst>
            <a:lin ang="3600000" scaled="0"/>
          </a:gradFill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ko-KR" altLang="en-US" dirty="0"/>
          </a:p>
        </p:txBody>
      </p:sp>
      <p:sp>
        <p:nvSpPr>
          <p:cNvPr id="27" name="Rectangle 20"/>
          <p:cNvSpPr>
            <a:spLocks noChangeArrowheads="1"/>
          </p:cNvSpPr>
          <p:nvPr/>
        </p:nvSpPr>
        <p:spPr bwMode="auto">
          <a:xfrm>
            <a:off x="2335089" y="3155020"/>
            <a:ext cx="1349375" cy="1349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ko-KR" altLang="en-US" dirty="0"/>
          </a:p>
        </p:txBody>
      </p:sp>
      <p:sp>
        <p:nvSpPr>
          <p:cNvPr id="47" name="Rectangle 222"/>
          <p:cNvSpPr>
            <a:spLocks noChangeArrowheads="1"/>
          </p:cNvSpPr>
          <p:nvPr/>
        </p:nvSpPr>
        <p:spPr bwMode="auto">
          <a:xfrm>
            <a:off x="3925239" y="2181835"/>
            <a:ext cx="4320000" cy="37805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  <a:spAutoFit/>
          </a:bodyPr>
          <a:lstStyle/>
          <a:p>
            <a:pPr lvl="0" fontAlgn="base">
              <a:lnSpc>
                <a:spcPct val="130000"/>
              </a:lnSpc>
              <a:spcBef>
                <a:spcPct val="0"/>
              </a:spcBef>
              <a:spcAft>
                <a:spcPct val="0"/>
              </a:spcAft>
            </a:pPr>
            <a:r>
              <a:rPr kumimoji="1" lang="ko-KR" altLang="en-US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세부내용을 입력하세요</a:t>
            </a:r>
            <a:r>
              <a:rPr kumimoji="1" lang="en-US" altLang="ko-KR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. </a:t>
            </a:r>
            <a:r>
              <a:rPr kumimoji="1" lang="ko-KR" altLang="en-US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본문 맑은고딕 </a:t>
            </a:r>
            <a:r>
              <a:rPr kumimoji="1" lang="en-US" altLang="ko-KR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10pt </a:t>
            </a:r>
            <a:r>
              <a:rPr kumimoji="1" lang="ko-KR" altLang="en-US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정렬은 </a:t>
            </a:r>
            <a:endParaRPr kumimoji="1" lang="en-US" altLang="ko-KR" sz="1000" dirty="0">
              <a:solidFill>
                <a:schemeClr val="tx1">
                  <a:lumMod val="75000"/>
                  <a:lumOff val="25000"/>
                </a:schemeClr>
              </a:solidFill>
              <a:latin typeface="맑은 고딕" pitchFamily="50" charset="-127"/>
              <a:ea typeface="맑은 고딕" pitchFamily="50" charset="-127"/>
              <a:cs typeface="굴림" pitchFamily="50" charset="-127"/>
            </a:endParaRPr>
          </a:p>
          <a:p>
            <a:pPr lvl="0" fontAlgn="base">
              <a:lnSpc>
                <a:spcPct val="130000"/>
              </a:lnSpc>
              <a:spcBef>
                <a:spcPct val="0"/>
              </a:spcBef>
              <a:spcAft>
                <a:spcPct val="0"/>
              </a:spcAft>
            </a:pPr>
            <a:r>
              <a:rPr kumimoji="1" lang="ko-KR" altLang="en-US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왼쪽정렬을 권장합니다</a:t>
            </a:r>
            <a:r>
              <a:rPr kumimoji="1" lang="en-US" altLang="ko-KR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. </a:t>
            </a:r>
            <a:r>
              <a:rPr kumimoji="1" lang="ko-KR" altLang="en-US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세부내용을 입력하세요</a:t>
            </a:r>
            <a:r>
              <a:rPr kumimoji="1" lang="en-US" altLang="ko-KR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. </a:t>
            </a:r>
            <a:r>
              <a:rPr kumimoji="1" lang="ko-KR" altLang="en-US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본문 맑은고딕</a:t>
            </a:r>
            <a:endParaRPr kumimoji="1" lang="en-US" altLang="ko-KR" sz="1000" dirty="0">
              <a:solidFill>
                <a:schemeClr val="tx1">
                  <a:lumMod val="75000"/>
                  <a:lumOff val="25000"/>
                </a:schemeClr>
              </a:solidFill>
              <a:latin typeface="맑은 고딕" pitchFamily="50" charset="-127"/>
              <a:ea typeface="맑은 고딕" pitchFamily="50" charset="-127"/>
              <a:cs typeface="굴림" pitchFamily="50" charset="-127"/>
            </a:endParaRPr>
          </a:p>
        </p:txBody>
      </p:sp>
      <p:sp>
        <p:nvSpPr>
          <p:cNvPr id="48" name="Rectangle 292"/>
          <p:cNvSpPr>
            <a:spLocks noChangeArrowheads="1"/>
          </p:cNvSpPr>
          <p:nvPr/>
        </p:nvSpPr>
        <p:spPr bwMode="auto">
          <a:xfrm>
            <a:off x="3925237" y="1911960"/>
            <a:ext cx="4320000" cy="21230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  <a:spAutoFit/>
          </a:bodyPr>
          <a:lstStyle/>
          <a:p>
            <a:pPr marL="0" marR="0" lvl="0" indent="0" defTabSz="914400" rtl="0" eaLnBrk="1" fontAlgn="base" latinLnBrk="1" hangingPunct="1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ko-KR" sz="1200" b="1" i="0" u="none" strike="noStrike" cap="none" normalizeH="0" baseline="0" dirty="0">
                <a:ln>
                  <a:noFill/>
                </a:ln>
                <a:solidFill>
                  <a:schemeClr val="tx1">
                    <a:lumMod val="75000"/>
                    <a:lumOff val="25000"/>
                  </a:schemeClr>
                </a:solidFill>
                <a:effectLst/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제</a:t>
            </a:r>
            <a:r>
              <a:rPr kumimoji="1" lang="ko-KR" altLang="en-US" sz="1200" b="1" i="0" u="none" strike="noStrike" cap="none" normalizeH="0" baseline="0" dirty="0">
                <a:ln>
                  <a:noFill/>
                </a:ln>
                <a:solidFill>
                  <a:schemeClr val="tx1">
                    <a:lumMod val="75000"/>
                    <a:lumOff val="25000"/>
                  </a:schemeClr>
                </a:solidFill>
                <a:effectLst/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목을 입력하세요</a:t>
            </a:r>
            <a:endParaRPr kumimoji="1" lang="ko-KR" sz="1800" b="0" i="0" u="none" strike="noStrike" cap="none" normalizeH="0" baseline="0" dirty="0">
              <a:ln>
                <a:noFill/>
              </a:ln>
              <a:solidFill>
                <a:schemeClr val="tx1">
                  <a:lumMod val="75000"/>
                  <a:lumOff val="25000"/>
                </a:schemeClr>
              </a:solidFill>
              <a:effectLst/>
              <a:latin typeface="굴림" pitchFamily="50" charset="-127"/>
              <a:ea typeface="굴림" pitchFamily="50" charset="-127"/>
              <a:cs typeface="굴림" pitchFamily="50" charset="-127"/>
            </a:endParaRPr>
          </a:p>
        </p:txBody>
      </p:sp>
      <p:sp>
        <p:nvSpPr>
          <p:cNvPr id="49" name="Rectangle 222"/>
          <p:cNvSpPr>
            <a:spLocks noChangeArrowheads="1"/>
          </p:cNvSpPr>
          <p:nvPr/>
        </p:nvSpPr>
        <p:spPr bwMode="auto">
          <a:xfrm>
            <a:off x="3925239" y="3549987"/>
            <a:ext cx="4320000" cy="37805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  <a:spAutoFit/>
          </a:bodyPr>
          <a:lstStyle/>
          <a:p>
            <a:pPr lvl="0" fontAlgn="base">
              <a:lnSpc>
                <a:spcPct val="130000"/>
              </a:lnSpc>
              <a:spcBef>
                <a:spcPct val="0"/>
              </a:spcBef>
              <a:spcAft>
                <a:spcPct val="0"/>
              </a:spcAft>
            </a:pPr>
            <a:r>
              <a:rPr kumimoji="1" lang="ko-KR" altLang="en-US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세부내용을 입력하세요</a:t>
            </a:r>
            <a:r>
              <a:rPr kumimoji="1" lang="en-US" altLang="ko-KR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. </a:t>
            </a:r>
            <a:r>
              <a:rPr kumimoji="1" lang="ko-KR" altLang="en-US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본문 맑은고딕 </a:t>
            </a:r>
            <a:r>
              <a:rPr kumimoji="1" lang="en-US" altLang="ko-KR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10pt </a:t>
            </a:r>
            <a:r>
              <a:rPr kumimoji="1" lang="ko-KR" altLang="en-US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정렬은 </a:t>
            </a:r>
            <a:endParaRPr kumimoji="1" lang="en-US" altLang="ko-KR" sz="1000" dirty="0">
              <a:solidFill>
                <a:schemeClr val="tx1">
                  <a:lumMod val="75000"/>
                  <a:lumOff val="25000"/>
                </a:schemeClr>
              </a:solidFill>
              <a:latin typeface="맑은 고딕" pitchFamily="50" charset="-127"/>
              <a:ea typeface="맑은 고딕" pitchFamily="50" charset="-127"/>
              <a:cs typeface="굴림" pitchFamily="50" charset="-127"/>
            </a:endParaRPr>
          </a:p>
          <a:p>
            <a:pPr lvl="0" fontAlgn="base">
              <a:lnSpc>
                <a:spcPct val="130000"/>
              </a:lnSpc>
              <a:spcBef>
                <a:spcPct val="0"/>
              </a:spcBef>
              <a:spcAft>
                <a:spcPct val="0"/>
              </a:spcAft>
            </a:pPr>
            <a:r>
              <a:rPr kumimoji="1" lang="ko-KR" altLang="en-US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왼쪽정렬을 권장합니다</a:t>
            </a:r>
            <a:r>
              <a:rPr kumimoji="1" lang="en-US" altLang="ko-KR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. </a:t>
            </a:r>
            <a:r>
              <a:rPr kumimoji="1" lang="ko-KR" altLang="en-US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세부내용을 입력하세요</a:t>
            </a:r>
            <a:r>
              <a:rPr kumimoji="1" lang="en-US" altLang="ko-KR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. </a:t>
            </a:r>
            <a:r>
              <a:rPr kumimoji="1" lang="ko-KR" altLang="en-US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본문 맑은고딕</a:t>
            </a:r>
            <a:endParaRPr kumimoji="1" lang="en-US" altLang="ko-KR" sz="1000" dirty="0">
              <a:solidFill>
                <a:schemeClr val="tx1">
                  <a:lumMod val="75000"/>
                  <a:lumOff val="25000"/>
                </a:schemeClr>
              </a:solidFill>
              <a:latin typeface="맑은 고딕" pitchFamily="50" charset="-127"/>
              <a:ea typeface="맑은 고딕" pitchFamily="50" charset="-127"/>
              <a:cs typeface="굴림" pitchFamily="50" charset="-127"/>
            </a:endParaRPr>
          </a:p>
        </p:txBody>
      </p:sp>
      <p:sp>
        <p:nvSpPr>
          <p:cNvPr id="50" name="Rectangle 292"/>
          <p:cNvSpPr>
            <a:spLocks noChangeArrowheads="1"/>
          </p:cNvSpPr>
          <p:nvPr/>
        </p:nvSpPr>
        <p:spPr bwMode="auto">
          <a:xfrm>
            <a:off x="3925237" y="3280112"/>
            <a:ext cx="4320000" cy="21230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  <a:spAutoFit/>
          </a:bodyPr>
          <a:lstStyle/>
          <a:p>
            <a:pPr marL="0" marR="0" lvl="0" indent="0" defTabSz="914400" rtl="0" eaLnBrk="1" fontAlgn="base" latinLnBrk="1" hangingPunct="1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ko-KR" sz="1200" b="1" i="0" u="none" strike="noStrike" cap="none" normalizeH="0" baseline="0" dirty="0">
                <a:ln>
                  <a:noFill/>
                </a:ln>
                <a:solidFill>
                  <a:schemeClr val="tx1">
                    <a:lumMod val="75000"/>
                    <a:lumOff val="25000"/>
                  </a:schemeClr>
                </a:solidFill>
                <a:effectLst/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제</a:t>
            </a:r>
            <a:r>
              <a:rPr kumimoji="1" lang="ko-KR" altLang="en-US" sz="1200" b="1" i="0" u="none" strike="noStrike" cap="none" normalizeH="0" baseline="0" dirty="0">
                <a:ln>
                  <a:noFill/>
                </a:ln>
                <a:solidFill>
                  <a:schemeClr val="tx1">
                    <a:lumMod val="75000"/>
                    <a:lumOff val="25000"/>
                  </a:schemeClr>
                </a:solidFill>
                <a:effectLst/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목을 입력하세요</a:t>
            </a:r>
            <a:endParaRPr kumimoji="1" lang="ko-KR" sz="1800" b="0" i="0" u="none" strike="noStrike" cap="none" normalizeH="0" baseline="0" dirty="0">
              <a:ln>
                <a:noFill/>
              </a:ln>
              <a:solidFill>
                <a:schemeClr val="tx1">
                  <a:lumMod val="75000"/>
                  <a:lumOff val="25000"/>
                </a:schemeClr>
              </a:solidFill>
              <a:effectLst/>
              <a:latin typeface="굴림" pitchFamily="50" charset="-127"/>
              <a:ea typeface="굴림" pitchFamily="50" charset="-127"/>
              <a:cs typeface="굴림" pitchFamily="50" charset="-127"/>
            </a:endParaRPr>
          </a:p>
        </p:txBody>
      </p:sp>
      <p:sp>
        <p:nvSpPr>
          <p:cNvPr id="51" name="Rectangle 222"/>
          <p:cNvSpPr>
            <a:spLocks noChangeArrowheads="1"/>
          </p:cNvSpPr>
          <p:nvPr/>
        </p:nvSpPr>
        <p:spPr bwMode="auto">
          <a:xfrm>
            <a:off x="3925239" y="4904048"/>
            <a:ext cx="4320000" cy="37805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  <a:spAutoFit/>
          </a:bodyPr>
          <a:lstStyle/>
          <a:p>
            <a:pPr lvl="0" fontAlgn="base">
              <a:lnSpc>
                <a:spcPct val="130000"/>
              </a:lnSpc>
              <a:spcBef>
                <a:spcPct val="0"/>
              </a:spcBef>
              <a:spcAft>
                <a:spcPct val="0"/>
              </a:spcAft>
            </a:pPr>
            <a:r>
              <a:rPr kumimoji="1" lang="ko-KR" altLang="en-US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세부내용을 입력하세요</a:t>
            </a:r>
            <a:r>
              <a:rPr kumimoji="1" lang="en-US" altLang="ko-KR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. </a:t>
            </a:r>
            <a:r>
              <a:rPr kumimoji="1" lang="ko-KR" altLang="en-US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본문 맑은고딕 </a:t>
            </a:r>
            <a:r>
              <a:rPr kumimoji="1" lang="en-US" altLang="ko-KR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10pt </a:t>
            </a:r>
            <a:r>
              <a:rPr kumimoji="1" lang="ko-KR" altLang="en-US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정렬은 </a:t>
            </a:r>
            <a:endParaRPr kumimoji="1" lang="en-US" altLang="ko-KR" sz="1000" dirty="0">
              <a:solidFill>
                <a:schemeClr val="tx1">
                  <a:lumMod val="75000"/>
                  <a:lumOff val="25000"/>
                </a:schemeClr>
              </a:solidFill>
              <a:latin typeface="맑은 고딕" pitchFamily="50" charset="-127"/>
              <a:ea typeface="맑은 고딕" pitchFamily="50" charset="-127"/>
              <a:cs typeface="굴림" pitchFamily="50" charset="-127"/>
            </a:endParaRPr>
          </a:p>
          <a:p>
            <a:pPr lvl="0" fontAlgn="base">
              <a:lnSpc>
                <a:spcPct val="130000"/>
              </a:lnSpc>
              <a:spcBef>
                <a:spcPct val="0"/>
              </a:spcBef>
              <a:spcAft>
                <a:spcPct val="0"/>
              </a:spcAft>
            </a:pPr>
            <a:r>
              <a:rPr kumimoji="1" lang="ko-KR" altLang="en-US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왼쪽정렬을 권장합니다</a:t>
            </a:r>
            <a:r>
              <a:rPr kumimoji="1" lang="en-US" altLang="ko-KR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. </a:t>
            </a:r>
            <a:r>
              <a:rPr kumimoji="1" lang="ko-KR" altLang="en-US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세부내용을 입력하세요</a:t>
            </a:r>
            <a:r>
              <a:rPr kumimoji="1" lang="en-US" altLang="ko-KR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. </a:t>
            </a:r>
            <a:r>
              <a:rPr kumimoji="1" lang="ko-KR" altLang="en-US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본문 맑은고딕</a:t>
            </a:r>
            <a:endParaRPr kumimoji="1" lang="en-US" altLang="ko-KR" sz="1000" dirty="0">
              <a:solidFill>
                <a:schemeClr val="tx1">
                  <a:lumMod val="75000"/>
                  <a:lumOff val="25000"/>
                </a:schemeClr>
              </a:solidFill>
              <a:latin typeface="맑은 고딕" pitchFamily="50" charset="-127"/>
              <a:ea typeface="맑은 고딕" pitchFamily="50" charset="-127"/>
              <a:cs typeface="굴림" pitchFamily="50" charset="-127"/>
            </a:endParaRPr>
          </a:p>
        </p:txBody>
      </p:sp>
      <p:sp>
        <p:nvSpPr>
          <p:cNvPr id="52" name="Rectangle 292"/>
          <p:cNvSpPr>
            <a:spLocks noChangeArrowheads="1"/>
          </p:cNvSpPr>
          <p:nvPr/>
        </p:nvSpPr>
        <p:spPr bwMode="auto">
          <a:xfrm>
            <a:off x="3925237" y="4634173"/>
            <a:ext cx="4320000" cy="21230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  <a:spAutoFit/>
          </a:bodyPr>
          <a:lstStyle/>
          <a:p>
            <a:pPr marL="0" marR="0" lvl="0" indent="0" defTabSz="914400" rtl="0" eaLnBrk="1" fontAlgn="base" latinLnBrk="1" hangingPunct="1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ko-KR" sz="1200" b="1" i="0" u="none" strike="noStrike" cap="none" normalizeH="0" baseline="0" dirty="0">
                <a:ln>
                  <a:noFill/>
                </a:ln>
                <a:solidFill>
                  <a:schemeClr val="tx1">
                    <a:lumMod val="75000"/>
                    <a:lumOff val="25000"/>
                  </a:schemeClr>
                </a:solidFill>
                <a:effectLst/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제</a:t>
            </a:r>
            <a:r>
              <a:rPr kumimoji="1" lang="ko-KR" altLang="en-US" sz="1200" b="1" i="0" u="none" strike="noStrike" cap="none" normalizeH="0" baseline="0" dirty="0">
                <a:ln>
                  <a:noFill/>
                </a:ln>
                <a:solidFill>
                  <a:schemeClr val="tx1">
                    <a:lumMod val="75000"/>
                    <a:lumOff val="25000"/>
                  </a:schemeClr>
                </a:solidFill>
                <a:effectLst/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목을 입력하세요</a:t>
            </a:r>
            <a:endParaRPr kumimoji="1" lang="ko-KR" sz="1800" b="0" i="0" u="none" strike="noStrike" cap="none" normalizeH="0" baseline="0" dirty="0">
              <a:ln>
                <a:noFill/>
              </a:ln>
              <a:solidFill>
                <a:schemeClr val="tx1">
                  <a:lumMod val="75000"/>
                  <a:lumOff val="25000"/>
                </a:schemeClr>
              </a:solidFill>
              <a:effectLst/>
              <a:latin typeface="굴림" pitchFamily="50" charset="-127"/>
              <a:ea typeface="굴림" pitchFamily="50" charset="-127"/>
              <a:cs typeface="굴림" pitchFamily="50" charset="-127"/>
            </a:endParaRPr>
          </a:p>
        </p:txBody>
      </p:sp>
      <p:grpSp>
        <p:nvGrpSpPr>
          <p:cNvPr id="28" name="그룹 27"/>
          <p:cNvGrpSpPr/>
          <p:nvPr/>
        </p:nvGrpSpPr>
        <p:grpSpPr>
          <a:xfrm>
            <a:off x="2662114" y="2208870"/>
            <a:ext cx="638175" cy="3216275"/>
            <a:chOff x="2876550" y="2155825"/>
            <a:chExt cx="638175" cy="3216275"/>
          </a:xfrm>
        </p:grpSpPr>
        <p:sp>
          <p:nvSpPr>
            <p:cNvPr id="29" name="Freeform 23"/>
            <p:cNvSpPr>
              <a:spLocks noEditPoints="1"/>
            </p:cNvSpPr>
            <p:nvPr/>
          </p:nvSpPr>
          <p:spPr bwMode="auto">
            <a:xfrm>
              <a:off x="2927350" y="2155825"/>
              <a:ext cx="288925" cy="520700"/>
            </a:xfrm>
            <a:custGeom>
              <a:avLst/>
              <a:gdLst/>
              <a:ahLst/>
              <a:cxnLst>
                <a:cxn ang="0">
                  <a:pos x="136" y="4"/>
                </a:cxn>
                <a:cxn ang="0">
                  <a:pos x="164" y="18"/>
                </a:cxn>
                <a:cxn ang="0">
                  <a:pos x="172" y="30"/>
                </a:cxn>
                <a:cxn ang="0">
                  <a:pos x="178" y="46"/>
                </a:cxn>
                <a:cxn ang="0">
                  <a:pos x="182" y="90"/>
                </a:cxn>
                <a:cxn ang="0">
                  <a:pos x="182" y="238"/>
                </a:cxn>
                <a:cxn ang="0">
                  <a:pos x="178" y="282"/>
                </a:cxn>
                <a:cxn ang="0">
                  <a:pos x="172" y="298"/>
                </a:cxn>
                <a:cxn ang="0">
                  <a:pos x="164" y="310"/>
                </a:cxn>
                <a:cxn ang="0">
                  <a:pos x="136" y="324"/>
                </a:cxn>
                <a:cxn ang="0">
                  <a:pos x="116" y="326"/>
                </a:cxn>
                <a:cxn ang="0">
                  <a:pos x="92" y="328"/>
                </a:cxn>
                <a:cxn ang="0">
                  <a:pos x="46" y="324"/>
                </a:cxn>
                <a:cxn ang="0">
                  <a:pos x="30" y="318"/>
                </a:cxn>
                <a:cxn ang="0">
                  <a:pos x="18" y="310"/>
                </a:cxn>
                <a:cxn ang="0">
                  <a:pos x="4" y="282"/>
                </a:cxn>
                <a:cxn ang="0">
                  <a:pos x="0" y="262"/>
                </a:cxn>
                <a:cxn ang="0">
                  <a:pos x="0" y="90"/>
                </a:cxn>
                <a:cxn ang="0">
                  <a:pos x="0" y="66"/>
                </a:cxn>
                <a:cxn ang="0">
                  <a:pos x="4" y="46"/>
                </a:cxn>
                <a:cxn ang="0">
                  <a:pos x="18" y="18"/>
                </a:cxn>
                <a:cxn ang="0">
                  <a:pos x="30" y="10"/>
                </a:cxn>
                <a:cxn ang="0">
                  <a:pos x="46" y="4"/>
                </a:cxn>
                <a:cxn ang="0">
                  <a:pos x="92" y="0"/>
                </a:cxn>
                <a:cxn ang="0">
                  <a:pos x="116" y="2"/>
                </a:cxn>
                <a:cxn ang="0">
                  <a:pos x="76" y="60"/>
                </a:cxn>
                <a:cxn ang="0">
                  <a:pos x="74" y="66"/>
                </a:cxn>
                <a:cxn ang="0">
                  <a:pos x="72" y="252"/>
                </a:cxn>
                <a:cxn ang="0">
                  <a:pos x="74" y="262"/>
                </a:cxn>
                <a:cxn ang="0">
                  <a:pos x="76" y="270"/>
                </a:cxn>
                <a:cxn ang="0">
                  <a:pos x="92" y="274"/>
                </a:cxn>
                <a:cxn ang="0">
                  <a:pos x="100" y="272"/>
                </a:cxn>
                <a:cxn ang="0">
                  <a:pos x="106" y="270"/>
                </a:cxn>
                <a:cxn ang="0">
                  <a:pos x="110" y="252"/>
                </a:cxn>
                <a:cxn ang="0">
                  <a:pos x="110" y="78"/>
                </a:cxn>
                <a:cxn ang="0">
                  <a:pos x="106" y="58"/>
                </a:cxn>
                <a:cxn ang="0">
                  <a:pos x="100" y="56"/>
                </a:cxn>
                <a:cxn ang="0">
                  <a:pos x="92" y="54"/>
                </a:cxn>
                <a:cxn ang="0">
                  <a:pos x="76" y="60"/>
                </a:cxn>
              </a:cxnLst>
              <a:rect l="0" t="0" r="r" b="b"/>
              <a:pathLst>
                <a:path w="182" h="328">
                  <a:moveTo>
                    <a:pt x="136" y="4"/>
                  </a:moveTo>
                  <a:lnTo>
                    <a:pt x="136" y="4"/>
                  </a:lnTo>
                  <a:lnTo>
                    <a:pt x="152" y="10"/>
                  </a:lnTo>
                  <a:lnTo>
                    <a:pt x="164" y="18"/>
                  </a:lnTo>
                  <a:lnTo>
                    <a:pt x="164" y="18"/>
                  </a:lnTo>
                  <a:lnTo>
                    <a:pt x="172" y="30"/>
                  </a:lnTo>
                  <a:lnTo>
                    <a:pt x="178" y="46"/>
                  </a:lnTo>
                  <a:lnTo>
                    <a:pt x="178" y="46"/>
                  </a:lnTo>
                  <a:lnTo>
                    <a:pt x="182" y="66"/>
                  </a:lnTo>
                  <a:lnTo>
                    <a:pt x="182" y="90"/>
                  </a:lnTo>
                  <a:lnTo>
                    <a:pt x="182" y="238"/>
                  </a:lnTo>
                  <a:lnTo>
                    <a:pt x="182" y="238"/>
                  </a:lnTo>
                  <a:lnTo>
                    <a:pt x="182" y="262"/>
                  </a:lnTo>
                  <a:lnTo>
                    <a:pt x="178" y="282"/>
                  </a:lnTo>
                  <a:lnTo>
                    <a:pt x="178" y="282"/>
                  </a:lnTo>
                  <a:lnTo>
                    <a:pt x="172" y="298"/>
                  </a:lnTo>
                  <a:lnTo>
                    <a:pt x="164" y="310"/>
                  </a:lnTo>
                  <a:lnTo>
                    <a:pt x="164" y="310"/>
                  </a:lnTo>
                  <a:lnTo>
                    <a:pt x="152" y="318"/>
                  </a:lnTo>
                  <a:lnTo>
                    <a:pt x="136" y="324"/>
                  </a:lnTo>
                  <a:lnTo>
                    <a:pt x="136" y="324"/>
                  </a:lnTo>
                  <a:lnTo>
                    <a:pt x="116" y="326"/>
                  </a:lnTo>
                  <a:lnTo>
                    <a:pt x="92" y="328"/>
                  </a:lnTo>
                  <a:lnTo>
                    <a:pt x="92" y="328"/>
                  </a:lnTo>
                  <a:lnTo>
                    <a:pt x="66" y="326"/>
                  </a:lnTo>
                  <a:lnTo>
                    <a:pt x="46" y="324"/>
                  </a:lnTo>
                  <a:lnTo>
                    <a:pt x="46" y="324"/>
                  </a:lnTo>
                  <a:lnTo>
                    <a:pt x="30" y="318"/>
                  </a:lnTo>
                  <a:lnTo>
                    <a:pt x="18" y="310"/>
                  </a:lnTo>
                  <a:lnTo>
                    <a:pt x="18" y="310"/>
                  </a:lnTo>
                  <a:lnTo>
                    <a:pt x="10" y="298"/>
                  </a:lnTo>
                  <a:lnTo>
                    <a:pt x="4" y="282"/>
                  </a:lnTo>
                  <a:lnTo>
                    <a:pt x="4" y="282"/>
                  </a:lnTo>
                  <a:lnTo>
                    <a:pt x="0" y="262"/>
                  </a:lnTo>
                  <a:lnTo>
                    <a:pt x="0" y="238"/>
                  </a:lnTo>
                  <a:lnTo>
                    <a:pt x="0" y="90"/>
                  </a:lnTo>
                  <a:lnTo>
                    <a:pt x="0" y="90"/>
                  </a:lnTo>
                  <a:lnTo>
                    <a:pt x="0" y="66"/>
                  </a:lnTo>
                  <a:lnTo>
                    <a:pt x="4" y="46"/>
                  </a:lnTo>
                  <a:lnTo>
                    <a:pt x="4" y="46"/>
                  </a:lnTo>
                  <a:lnTo>
                    <a:pt x="10" y="30"/>
                  </a:lnTo>
                  <a:lnTo>
                    <a:pt x="18" y="18"/>
                  </a:lnTo>
                  <a:lnTo>
                    <a:pt x="18" y="18"/>
                  </a:lnTo>
                  <a:lnTo>
                    <a:pt x="30" y="10"/>
                  </a:lnTo>
                  <a:lnTo>
                    <a:pt x="46" y="4"/>
                  </a:lnTo>
                  <a:lnTo>
                    <a:pt x="46" y="4"/>
                  </a:lnTo>
                  <a:lnTo>
                    <a:pt x="66" y="2"/>
                  </a:lnTo>
                  <a:lnTo>
                    <a:pt x="92" y="0"/>
                  </a:lnTo>
                  <a:lnTo>
                    <a:pt x="92" y="0"/>
                  </a:lnTo>
                  <a:lnTo>
                    <a:pt x="116" y="2"/>
                  </a:lnTo>
                  <a:lnTo>
                    <a:pt x="136" y="4"/>
                  </a:lnTo>
                  <a:close/>
                  <a:moveTo>
                    <a:pt x="76" y="60"/>
                  </a:moveTo>
                  <a:lnTo>
                    <a:pt x="76" y="60"/>
                  </a:lnTo>
                  <a:lnTo>
                    <a:pt x="74" y="66"/>
                  </a:lnTo>
                  <a:lnTo>
                    <a:pt x="72" y="78"/>
                  </a:lnTo>
                  <a:lnTo>
                    <a:pt x="72" y="252"/>
                  </a:lnTo>
                  <a:lnTo>
                    <a:pt x="72" y="252"/>
                  </a:lnTo>
                  <a:lnTo>
                    <a:pt x="74" y="262"/>
                  </a:lnTo>
                  <a:lnTo>
                    <a:pt x="76" y="270"/>
                  </a:lnTo>
                  <a:lnTo>
                    <a:pt x="76" y="270"/>
                  </a:lnTo>
                  <a:lnTo>
                    <a:pt x="82" y="272"/>
                  </a:lnTo>
                  <a:lnTo>
                    <a:pt x="92" y="274"/>
                  </a:lnTo>
                  <a:lnTo>
                    <a:pt x="92" y="274"/>
                  </a:lnTo>
                  <a:lnTo>
                    <a:pt x="100" y="272"/>
                  </a:lnTo>
                  <a:lnTo>
                    <a:pt x="106" y="270"/>
                  </a:lnTo>
                  <a:lnTo>
                    <a:pt x="106" y="270"/>
                  </a:lnTo>
                  <a:lnTo>
                    <a:pt x="108" y="264"/>
                  </a:lnTo>
                  <a:lnTo>
                    <a:pt x="110" y="252"/>
                  </a:lnTo>
                  <a:lnTo>
                    <a:pt x="110" y="78"/>
                  </a:lnTo>
                  <a:lnTo>
                    <a:pt x="110" y="78"/>
                  </a:lnTo>
                  <a:lnTo>
                    <a:pt x="108" y="66"/>
                  </a:lnTo>
                  <a:lnTo>
                    <a:pt x="106" y="58"/>
                  </a:lnTo>
                  <a:lnTo>
                    <a:pt x="106" y="58"/>
                  </a:lnTo>
                  <a:lnTo>
                    <a:pt x="100" y="56"/>
                  </a:lnTo>
                  <a:lnTo>
                    <a:pt x="92" y="54"/>
                  </a:lnTo>
                  <a:lnTo>
                    <a:pt x="92" y="54"/>
                  </a:lnTo>
                  <a:lnTo>
                    <a:pt x="82" y="56"/>
                  </a:lnTo>
                  <a:lnTo>
                    <a:pt x="76" y="60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30" name="Freeform 26"/>
            <p:cNvSpPr>
              <a:spLocks/>
            </p:cNvSpPr>
            <p:nvPr/>
          </p:nvSpPr>
          <p:spPr bwMode="auto">
            <a:xfrm>
              <a:off x="3260725" y="2162175"/>
              <a:ext cx="254000" cy="508000"/>
            </a:xfrm>
            <a:custGeom>
              <a:avLst/>
              <a:gdLst/>
              <a:ahLst/>
              <a:cxnLst>
                <a:cxn ang="0">
                  <a:pos x="160" y="0"/>
                </a:cxn>
                <a:cxn ang="0">
                  <a:pos x="160" y="320"/>
                </a:cxn>
                <a:cxn ang="0">
                  <a:pos x="88" y="320"/>
                </a:cxn>
                <a:cxn ang="0">
                  <a:pos x="88" y="54"/>
                </a:cxn>
                <a:cxn ang="0">
                  <a:pos x="88" y="54"/>
                </a:cxn>
                <a:cxn ang="0">
                  <a:pos x="64" y="88"/>
                </a:cxn>
                <a:cxn ang="0">
                  <a:pos x="64" y="88"/>
                </a:cxn>
                <a:cxn ang="0">
                  <a:pos x="40" y="122"/>
                </a:cxn>
                <a:cxn ang="0">
                  <a:pos x="0" y="84"/>
                </a:cxn>
                <a:cxn ang="0">
                  <a:pos x="0" y="84"/>
                </a:cxn>
                <a:cxn ang="0">
                  <a:pos x="36" y="42"/>
                </a:cxn>
                <a:cxn ang="0">
                  <a:pos x="66" y="0"/>
                </a:cxn>
                <a:cxn ang="0">
                  <a:pos x="160" y="0"/>
                </a:cxn>
              </a:cxnLst>
              <a:rect l="0" t="0" r="r" b="b"/>
              <a:pathLst>
                <a:path w="160" h="320">
                  <a:moveTo>
                    <a:pt x="160" y="0"/>
                  </a:moveTo>
                  <a:lnTo>
                    <a:pt x="160" y="320"/>
                  </a:lnTo>
                  <a:lnTo>
                    <a:pt x="88" y="320"/>
                  </a:lnTo>
                  <a:lnTo>
                    <a:pt x="88" y="54"/>
                  </a:lnTo>
                  <a:lnTo>
                    <a:pt x="88" y="54"/>
                  </a:lnTo>
                  <a:lnTo>
                    <a:pt x="64" y="88"/>
                  </a:lnTo>
                  <a:lnTo>
                    <a:pt x="64" y="88"/>
                  </a:lnTo>
                  <a:lnTo>
                    <a:pt x="40" y="122"/>
                  </a:lnTo>
                  <a:lnTo>
                    <a:pt x="0" y="84"/>
                  </a:lnTo>
                  <a:lnTo>
                    <a:pt x="0" y="84"/>
                  </a:lnTo>
                  <a:lnTo>
                    <a:pt x="36" y="42"/>
                  </a:lnTo>
                  <a:lnTo>
                    <a:pt x="66" y="0"/>
                  </a:lnTo>
                  <a:lnTo>
                    <a:pt x="160" y="0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31" name="Freeform 27"/>
            <p:cNvSpPr>
              <a:spLocks/>
            </p:cNvSpPr>
            <p:nvPr/>
          </p:nvSpPr>
          <p:spPr bwMode="auto">
            <a:xfrm>
              <a:off x="3260725" y="2162175"/>
              <a:ext cx="254000" cy="508000"/>
            </a:xfrm>
            <a:custGeom>
              <a:avLst/>
              <a:gdLst/>
              <a:ahLst/>
              <a:cxnLst>
                <a:cxn ang="0">
                  <a:pos x="160" y="0"/>
                </a:cxn>
                <a:cxn ang="0">
                  <a:pos x="160" y="320"/>
                </a:cxn>
                <a:cxn ang="0">
                  <a:pos x="88" y="320"/>
                </a:cxn>
                <a:cxn ang="0">
                  <a:pos x="88" y="54"/>
                </a:cxn>
                <a:cxn ang="0">
                  <a:pos x="88" y="54"/>
                </a:cxn>
                <a:cxn ang="0">
                  <a:pos x="64" y="88"/>
                </a:cxn>
                <a:cxn ang="0">
                  <a:pos x="64" y="88"/>
                </a:cxn>
                <a:cxn ang="0">
                  <a:pos x="40" y="122"/>
                </a:cxn>
                <a:cxn ang="0">
                  <a:pos x="0" y="84"/>
                </a:cxn>
                <a:cxn ang="0">
                  <a:pos x="0" y="84"/>
                </a:cxn>
                <a:cxn ang="0">
                  <a:pos x="36" y="42"/>
                </a:cxn>
                <a:cxn ang="0">
                  <a:pos x="66" y="0"/>
                </a:cxn>
                <a:cxn ang="0">
                  <a:pos x="160" y="0"/>
                </a:cxn>
              </a:cxnLst>
              <a:rect l="0" t="0" r="r" b="b"/>
              <a:pathLst>
                <a:path w="160" h="320">
                  <a:moveTo>
                    <a:pt x="160" y="0"/>
                  </a:moveTo>
                  <a:lnTo>
                    <a:pt x="160" y="320"/>
                  </a:lnTo>
                  <a:lnTo>
                    <a:pt x="88" y="320"/>
                  </a:lnTo>
                  <a:lnTo>
                    <a:pt x="88" y="54"/>
                  </a:lnTo>
                  <a:lnTo>
                    <a:pt x="88" y="54"/>
                  </a:lnTo>
                  <a:lnTo>
                    <a:pt x="64" y="88"/>
                  </a:lnTo>
                  <a:lnTo>
                    <a:pt x="64" y="88"/>
                  </a:lnTo>
                  <a:lnTo>
                    <a:pt x="40" y="122"/>
                  </a:lnTo>
                  <a:lnTo>
                    <a:pt x="0" y="84"/>
                  </a:lnTo>
                  <a:lnTo>
                    <a:pt x="0" y="84"/>
                  </a:lnTo>
                  <a:lnTo>
                    <a:pt x="36" y="42"/>
                  </a:lnTo>
                  <a:lnTo>
                    <a:pt x="66" y="0"/>
                  </a:lnTo>
                  <a:lnTo>
                    <a:pt x="160" y="0"/>
                  </a:lnTo>
                </a:path>
              </a:pathLst>
            </a:custGeom>
            <a:no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32" name="Freeform 28"/>
            <p:cNvSpPr>
              <a:spLocks noEditPoints="1"/>
            </p:cNvSpPr>
            <p:nvPr/>
          </p:nvSpPr>
          <p:spPr bwMode="auto">
            <a:xfrm>
              <a:off x="2876550" y="3505200"/>
              <a:ext cx="292100" cy="517525"/>
            </a:xfrm>
            <a:custGeom>
              <a:avLst/>
              <a:gdLst/>
              <a:ahLst/>
              <a:cxnLst>
                <a:cxn ang="0">
                  <a:pos x="136" y="4"/>
                </a:cxn>
                <a:cxn ang="0">
                  <a:pos x="164" y="18"/>
                </a:cxn>
                <a:cxn ang="0">
                  <a:pos x="174" y="30"/>
                </a:cxn>
                <a:cxn ang="0">
                  <a:pos x="180" y="46"/>
                </a:cxn>
                <a:cxn ang="0">
                  <a:pos x="184" y="90"/>
                </a:cxn>
                <a:cxn ang="0">
                  <a:pos x="184" y="238"/>
                </a:cxn>
                <a:cxn ang="0">
                  <a:pos x="180" y="282"/>
                </a:cxn>
                <a:cxn ang="0">
                  <a:pos x="174" y="298"/>
                </a:cxn>
                <a:cxn ang="0">
                  <a:pos x="164" y="310"/>
                </a:cxn>
                <a:cxn ang="0">
                  <a:pos x="136" y="324"/>
                </a:cxn>
                <a:cxn ang="0">
                  <a:pos x="116" y="326"/>
                </a:cxn>
                <a:cxn ang="0">
                  <a:pos x="92" y="326"/>
                </a:cxn>
                <a:cxn ang="0">
                  <a:pos x="48" y="324"/>
                </a:cxn>
                <a:cxn ang="0">
                  <a:pos x="32" y="318"/>
                </a:cxn>
                <a:cxn ang="0">
                  <a:pos x="20" y="310"/>
                </a:cxn>
                <a:cxn ang="0">
                  <a:pos x="10" y="298"/>
                </a:cxn>
                <a:cxn ang="0">
                  <a:pos x="4" y="282"/>
                </a:cxn>
                <a:cxn ang="0">
                  <a:pos x="0" y="238"/>
                </a:cxn>
                <a:cxn ang="0">
                  <a:pos x="0" y="90"/>
                </a:cxn>
                <a:cxn ang="0">
                  <a:pos x="4" y="46"/>
                </a:cxn>
                <a:cxn ang="0">
                  <a:pos x="10" y="30"/>
                </a:cxn>
                <a:cxn ang="0">
                  <a:pos x="20" y="18"/>
                </a:cxn>
                <a:cxn ang="0">
                  <a:pos x="48" y="4"/>
                </a:cxn>
                <a:cxn ang="0">
                  <a:pos x="68" y="2"/>
                </a:cxn>
                <a:cxn ang="0">
                  <a:pos x="92" y="0"/>
                </a:cxn>
                <a:cxn ang="0">
                  <a:pos x="136" y="4"/>
                </a:cxn>
                <a:cxn ang="0">
                  <a:pos x="78" y="58"/>
                </a:cxn>
                <a:cxn ang="0">
                  <a:pos x="74" y="76"/>
                </a:cxn>
                <a:cxn ang="0">
                  <a:pos x="74" y="252"/>
                </a:cxn>
                <a:cxn ang="0">
                  <a:pos x="78" y="268"/>
                </a:cxn>
                <a:cxn ang="0">
                  <a:pos x="82" y="272"/>
                </a:cxn>
                <a:cxn ang="0">
                  <a:pos x="92" y="274"/>
                </a:cxn>
                <a:cxn ang="0">
                  <a:pos x="106" y="270"/>
                </a:cxn>
                <a:cxn ang="0">
                  <a:pos x="110" y="262"/>
                </a:cxn>
                <a:cxn ang="0">
                  <a:pos x="110" y="76"/>
                </a:cxn>
                <a:cxn ang="0">
                  <a:pos x="110" y="66"/>
                </a:cxn>
                <a:cxn ang="0">
                  <a:pos x="106" y="58"/>
                </a:cxn>
                <a:cxn ang="0">
                  <a:pos x="92" y="54"/>
                </a:cxn>
                <a:cxn ang="0">
                  <a:pos x="82" y="56"/>
                </a:cxn>
              </a:cxnLst>
              <a:rect l="0" t="0" r="r" b="b"/>
              <a:pathLst>
                <a:path w="184" h="326">
                  <a:moveTo>
                    <a:pt x="136" y="4"/>
                  </a:moveTo>
                  <a:lnTo>
                    <a:pt x="136" y="4"/>
                  </a:lnTo>
                  <a:lnTo>
                    <a:pt x="152" y="10"/>
                  </a:lnTo>
                  <a:lnTo>
                    <a:pt x="164" y="18"/>
                  </a:lnTo>
                  <a:lnTo>
                    <a:pt x="164" y="18"/>
                  </a:lnTo>
                  <a:lnTo>
                    <a:pt x="174" y="30"/>
                  </a:lnTo>
                  <a:lnTo>
                    <a:pt x="180" y="46"/>
                  </a:lnTo>
                  <a:lnTo>
                    <a:pt x="180" y="46"/>
                  </a:lnTo>
                  <a:lnTo>
                    <a:pt x="182" y="66"/>
                  </a:lnTo>
                  <a:lnTo>
                    <a:pt x="184" y="90"/>
                  </a:lnTo>
                  <a:lnTo>
                    <a:pt x="184" y="238"/>
                  </a:lnTo>
                  <a:lnTo>
                    <a:pt x="184" y="238"/>
                  </a:lnTo>
                  <a:lnTo>
                    <a:pt x="182" y="262"/>
                  </a:lnTo>
                  <a:lnTo>
                    <a:pt x="180" y="282"/>
                  </a:lnTo>
                  <a:lnTo>
                    <a:pt x="180" y="282"/>
                  </a:lnTo>
                  <a:lnTo>
                    <a:pt x="174" y="298"/>
                  </a:lnTo>
                  <a:lnTo>
                    <a:pt x="164" y="310"/>
                  </a:lnTo>
                  <a:lnTo>
                    <a:pt x="164" y="310"/>
                  </a:lnTo>
                  <a:lnTo>
                    <a:pt x="152" y="318"/>
                  </a:lnTo>
                  <a:lnTo>
                    <a:pt x="136" y="324"/>
                  </a:lnTo>
                  <a:lnTo>
                    <a:pt x="136" y="324"/>
                  </a:lnTo>
                  <a:lnTo>
                    <a:pt x="116" y="326"/>
                  </a:lnTo>
                  <a:lnTo>
                    <a:pt x="92" y="326"/>
                  </a:lnTo>
                  <a:lnTo>
                    <a:pt x="92" y="326"/>
                  </a:lnTo>
                  <a:lnTo>
                    <a:pt x="68" y="326"/>
                  </a:lnTo>
                  <a:lnTo>
                    <a:pt x="48" y="324"/>
                  </a:lnTo>
                  <a:lnTo>
                    <a:pt x="48" y="324"/>
                  </a:lnTo>
                  <a:lnTo>
                    <a:pt x="32" y="318"/>
                  </a:lnTo>
                  <a:lnTo>
                    <a:pt x="26" y="314"/>
                  </a:lnTo>
                  <a:lnTo>
                    <a:pt x="20" y="310"/>
                  </a:lnTo>
                  <a:lnTo>
                    <a:pt x="20" y="310"/>
                  </a:lnTo>
                  <a:lnTo>
                    <a:pt x="10" y="298"/>
                  </a:lnTo>
                  <a:lnTo>
                    <a:pt x="4" y="282"/>
                  </a:lnTo>
                  <a:lnTo>
                    <a:pt x="4" y="282"/>
                  </a:lnTo>
                  <a:lnTo>
                    <a:pt x="2" y="262"/>
                  </a:lnTo>
                  <a:lnTo>
                    <a:pt x="0" y="238"/>
                  </a:lnTo>
                  <a:lnTo>
                    <a:pt x="0" y="90"/>
                  </a:lnTo>
                  <a:lnTo>
                    <a:pt x="0" y="90"/>
                  </a:lnTo>
                  <a:lnTo>
                    <a:pt x="2" y="66"/>
                  </a:lnTo>
                  <a:lnTo>
                    <a:pt x="4" y="46"/>
                  </a:lnTo>
                  <a:lnTo>
                    <a:pt x="4" y="46"/>
                  </a:lnTo>
                  <a:lnTo>
                    <a:pt x="10" y="30"/>
                  </a:lnTo>
                  <a:lnTo>
                    <a:pt x="20" y="18"/>
                  </a:lnTo>
                  <a:lnTo>
                    <a:pt x="20" y="18"/>
                  </a:lnTo>
                  <a:lnTo>
                    <a:pt x="32" y="10"/>
                  </a:lnTo>
                  <a:lnTo>
                    <a:pt x="48" y="4"/>
                  </a:lnTo>
                  <a:lnTo>
                    <a:pt x="48" y="4"/>
                  </a:lnTo>
                  <a:lnTo>
                    <a:pt x="68" y="2"/>
                  </a:lnTo>
                  <a:lnTo>
                    <a:pt x="92" y="0"/>
                  </a:lnTo>
                  <a:lnTo>
                    <a:pt x="92" y="0"/>
                  </a:lnTo>
                  <a:lnTo>
                    <a:pt x="116" y="2"/>
                  </a:lnTo>
                  <a:lnTo>
                    <a:pt x="136" y="4"/>
                  </a:lnTo>
                  <a:close/>
                  <a:moveTo>
                    <a:pt x="78" y="58"/>
                  </a:moveTo>
                  <a:lnTo>
                    <a:pt x="78" y="58"/>
                  </a:lnTo>
                  <a:lnTo>
                    <a:pt x="74" y="66"/>
                  </a:lnTo>
                  <a:lnTo>
                    <a:pt x="74" y="76"/>
                  </a:lnTo>
                  <a:lnTo>
                    <a:pt x="74" y="252"/>
                  </a:lnTo>
                  <a:lnTo>
                    <a:pt x="74" y="252"/>
                  </a:lnTo>
                  <a:lnTo>
                    <a:pt x="74" y="262"/>
                  </a:lnTo>
                  <a:lnTo>
                    <a:pt x="78" y="268"/>
                  </a:lnTo>
                  <a:lnTo>
                    <a:pt x="78" y="268"/>
                  </a:lnTo>
                  <a:lnTo>
                    <a:pt x="82" y="272"/>
                  </a:lnTo>
                  <a:lnTo>
                    <a:pt x="92" y="274"/>
                  </a:lnTo>
                  <a:lnTo>
                    <a:pt x="92" y="274"/>
                  </a:lnTo>
                  <a:lnTo>
                    <a:pt x="102" y="272"/>
                  </a:lnTo>
                  <a:lnTo>
                    <a:pt x="106" y="270"/>
                  </a:lnTo>
                  <a:lnTo>
                    <a:pt x="106" y="270"/>
                  </a:lnTo>
                  <a:lnTo>
                    <a:pt x="110" y="262"/>
                  </a:lnTo>
                  <a:lnTo>
                    <a:pt x="110" y="252"/>
                  </a:lnTo>
                  <a:lnTo>
                    <a:pt x="110" y="76"/>
                  </a:lnTo>
                  <a:lnTo>
                    <a:pt x="110" y="76"/>
                  </a:lnTo>
                  <a:lnTo>
                    <a:pt x="110" y="66"/>
                  </a:lnTo>
                  <a:lnTo>
                    <a:pt x="106" y="58"/>
                  </a:lnTo>
                  <a:lnTo>
                    <a:pt x="106" y="58"/>
                  </a:lnTo>
                  <a:lnTo>
                    <a:pt x="102" y="54"/>
                  </a:lnTo>
                  <a:lnTo>
                    <a:pt x="92" y="54"/>
                  </a:lnTo>
                  <a:lnTo>
                    <a:pt x="92" y="54"/>
                  </a:lnTo>
                  <a:lnTo>
                    <a:pt x="82" y="56"/>
                  </a:lnTo>
                  <a:lnTo>
                    <a:pt x="78" y="58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33" name="Freeform 29"/>
            <p:cNvSpPr>
              <a:spLocks/>
            </p:cNvSpPr>
            <p:nvPr/>
          </p:nvSpPr>
          <p:spPr bwMode="auto">
            <a:xfrm>
              <a:off x="2876550" y="3505200"/>
              <a:ext cx="292100" cy="517525"/>
            </a:xfrm>
            <a:custGeom>
              <a:avLst/>
              <a:gdLst/>
              <a:ahLst/>
              <a:cxnLst>
                <a:cxn ang="0">
                  <a:pos x="136" y="4"/>
                </a:cxn>
                <a:cxn ang="0">
                  <a:pos x="136" y="4"/>
                </a:cxn>
                <a:cxn ang="0">
                  <a:pos x="152" y="10"/>
                </a:cxn>
                <a:cxn ang="0">
                  <a:pos x="164" y="18"/>
                </a:cxn>
                <a:cxn ang="0">
                  <a:pos x="164" y="18"/>
                </a:cxn>
                <a:cxn ang="0">
                  <a:pos x="174" y="30"/>
                </a:cxn>
                <a:cxn ang="0">
                  <a:pos x="180" y="46"/>
                </a:cxn>
                <a:cxn ang="0">
                  <a:pos x="180" y="46"/>
                </a:cxn>
                <a:cxn ang="0">
                  <a:pos x="182" y="66"/>
                </a:cxn>
                <a:cxn ang="0">
                  <a:pos x="184" y="90"/>
                </a:cxn>
                <a:cxn ang="0">
                  <a:pos x="184" y="238"/>
                </a:cxn>
                <a:cxn ang="0">
                  <a:pos x="184" y="238"/>
                </a:cxn>
                <a:cxn ang="0">
                  <a:pos x="182" y="262"/>
                </a:cxn>
                <a:cxn ang="0">
                  <a:pos x="180" y="282"/>
                </a:cxn>
                <a:cxn ang="0">
                  <a:pos x="180" y="282"/>
                </a:cxn>
                <a:cxn ang="0">
                  <a:pos x="174" y="298"/>
                </a:cxn>
                <a:cxn ang="0">
                  <a:pos x="164" y="310"/>
                </a:cxn>
                <a:cxn ang="0">
                  <a:pos x="164" y="310"/>
                </a:cxn>
                <a:cxn ang="0">
                  <a:pos x="152" y="318"/>
                </a:cxn>
                <a:cxn ang="0">
                  <a:pos x="136" y="324"/>
                </a:cxn>
                <a:cxn ang="0">
                  <a:pos x="136" y="324"/>
                </a:cxn>
                <a:cxn ang="0">
                  <a:pos x="116" y="326"/>
                </a:cxn>
                <a:cxn ang="0">
                  <a:pos x="92" y="326"/>
                </a:cxn>
                <a:cxn ang="0">
                  <a:pos x="92" y="326"/>
                </a:cxn>
                <a:cxn ang="0">
                  <a:pos x="68" y="326"/>
                </a:cxn>
                <a:cxn ang="0">
                  <a:pos x="48" y="324"/>
                </a:cxn>
                <a:cxn ang="0">
                  <a:pos x="48" y="324"/>
                </a:cxn>
                <a:cxn ang="0">
                  <a:pos x="32" y="318"/>
                </a:cxn>
                <a:cxn ang="0">
                  <a:pos x="26" y="314"/>
                </a:cxn>
                <a:cxn ang="0">
                  <a:pos x="20" y="310"/>
                </a:cxn>
                <a:cxn ang="0">
                  <a:pos x="20" y="310"/>
                </a:cxn>
                <a:cxn ang="0">
                  <a:pos x="10" y="298"/>
                </a:cxn>
                <a:cxn ang="0">
                  <a:pos x="4" y="282"/>
                </a:cxn>
                <a:cxn ang="0">
                  <a:pos x="4" y="282"/>
                </a:cxn>
                <a:cxn ang="0">
                  <a:pos x="2" y="262"/>
                </a:cxn>
                <a:cxn ang="0">
                  <a:pos x="0" y="238"/>
                </a:cxn>
                <a:cxn ang="0">
                  <a:pos x="0" y="90"/>
                </a:cxn>
                <a:cxn ang="0">
                  <a:pos x="0" y="90"/>
                </a:cxn>
                <a:cxn ang="0">
                  <a:pos x="2" y="66"/>
                </a:cxn>
                <a:cxn ang="0">
                  <a:pos x="4" y="46"/>
                </a:cxn>
                <a:cxn ang="0">
                  <a:pos x="4" y="46"/>
                </a:cxn>
                <a:cxn ang="0">
                  <a:pos x="10" y="30"/>
                </a:cxn>
                <a:cxn ang="0">
                  <a:pos x="20" y="18"/>
                </a:cxn>
                <a:cxn ang="0">
                  <a:pos x="20" y="18"/>
                </a:cxn>
                <a:cxn ang="0">
                  <a:pos x="32" y="10"/>
                </a:cxn>
                <a:cxn ang="0">
                  <a:pos x="48" y="4"/>
                </a:cxn>
                <a:cxn ang="0">
                  <a:pos x="48" y="4"/>
                </a:cxn>
                <a:cxn ang="0">
                  <a:pos x="68" y="2"/>
                </a:cxn>
                <a:cxn ang="0">
                  <a:pos x="92" y="0"/>
                </a:cxn>
                <a:cxn ang="0">
                  <a:pos x="92" y="0"/>
                </a:cxn>
                <a:cxn ang="0">
                  <a:pos x="116" y="2"/>
                </a:cxn>
                <a:cxn ang="0">
                  <a:pos x="136" y="4"/>
                </a:cxn>
              </a:cxnLst>
              <a:rect l="0" t="0" r="r" b="b"/>
              <a:pathLst>
                <a:path w="184" h="326">
                  <a:moveTo>
                    <a:pt x="136" y="4"/>
                  </a:moveTo>
                  <a:lnTo>
                    <a:pt x="136" y="4"/>
                  </a:lnTo>
                  <a:lnTo>
                    <a:pt x="152" y="10"/>
                  </a:lnTo>
                  <a:lnTo>
                    <a:pt x="164" y="18"/>
                  </a:lnTo>
                  <a:lnTo>
                    <a:pt x="164" y="18"/>
                  </a:lnTo>
                  <a:lnTo>
                    <a:pt x="174" y="30"/>
                  </a:lnTo>
                  <a:lnTo>
                    <a:pt x="180" y="46"/>
                  </a:lnTo>
                  <a:lnTo>
                    <a:pt x="180" y="46"/>
                  </a:lnTo>
                  <a:lnTo>
                    <a:pt x="182" y="66"/>
                  </a:lnTo>
                  <a:lnTo>
                    <a:pt x="184" y="90"/>
                  </a:lnTo>
                  <a:lnTo>
                    <a:pt x="184" y="238"/>
                  </a:lnTo>
                  <a:lnTo>
                    <a:pt x="184" y="238"/>
                  </a:lnTo>
                  <a:lnTo>
                    <a:pt x="182" y="262"/>
                  </a:lnTo>
                  <a:lnTo>
                    <a:pt x="180" y="282"/>
                  </a:lnTo>
                  <a:lnTo>
                    <a:pt x="180" y="282"/>
                  </a:lnTo>
                  <a:lnTo>
                    <a:pt x="174" y="298"/>
                  </a:lnTo>
                  <a:lnTo>
                    <a:pt x="164" y="310"/>
                  </a:lnTo>
                  <a:lnTo>
                    <a:pt x="164" y="310"/>
                  </a:lnTo>
                  <a:lnTo>
                    <a:pt x="152" y="318"/>
                  </a:lnTo>
                  <a:lnTo>
                    <a:pt x="136" y="324"/>
                  </a:lnTo>
                  <a:lnTo>
                    <a:pt x="136" y="324"/>
                  </a:lnTo>
                  <a:lnTo>
                    <a:pt x="116" y="326"/>
                  </a:lnTo>
                  <a:lnTo>
                    <a:pt x="92" y="326"/>
                  </a:lnTo>
                  <a:lnTo>
                    <a:pt x="92" y="326"/>
                  </a:lnTo>
                  <a:lnTo>
                    <a:pt x="68" y="326"/>
                  </a:lnTo>
                  <a:lnTo>
                    <a:pt x="48" y="324"/>
                  </a:lnTo>
                  <a:lnTo>
                    <a:pt x="48" y="324"/>
                  </a:lnTo>
                  <a:lnTo>
                    <a:pt x="32" y="318"/>
                  </a:lnTo>
                  <a:lnTo>
                    <a:pt x="26" y="314"/>
                  </a:lnTo>
                  <a:lnTo>
                    <a:pt x="20" y="310"/>
                  </a:lnTo>
                  <a:lnTo>
                    <a:pt x="20" y="310"/>
                  </a:lnTo>
                  <a:lnTo>
                    <a:pt x="10" y="298"/>
                  </a:lnTo>
                  <a:lnTo>
                    <a:pt x="4" y="282"/>
                  </a:lnTo>
                  <a:lnTo>
                    <a:pt x="4" y="282"/>
                  </a:lnTo>
                  <a:lnTo>
                    <a:pt x="2" y="262"/>
                  </a:lnTo>
                  <a:lnTo>
                    <a:pt x="0" y="238"/>
                  </a:lnTo>
                  <a:lnTo>
                    <a:pt x="0" y="90"/>
                  </a:lnTo>
                  <a:lnTo>
                    <a:pt x="0" y="90"/>
                  </a:lnTo>
                  <a:lnTo>
                    <a:pt x="2" y="66"/>
                  </a:lnTo>
                  <a:lnTo>
                    <a:pt x="4" y="46"/>
                  </a:lnTo>
                  <a:lnTo>
                    <a:pt x="4" y="46"/>
                  </a:lnTo>
                  <a:lnTo>
                    <a:pt x="10" y="30"/>
                  </a:lnTo>
                  <a:lnTo>
                    <a:pt x="20" y="18"/>
                  </a:lnTo>
                  <a:lnTo>
                    <a:pt x="20" y="18"/>
                  </a:lnTo>
                  <a:lnTo>
                    <a:pt x="32" y="10"/>
                  </a:lnTo>
                  <a:lnTo>
                    <a:pt x="48" y="4"/>
                  </a:lnTo>
                  <a:lnTo>
                    <a:pt x="48" y="4"/>
                  </a:lnTo>
                  <a:lnTo>
                    <a:pt x="68" y="2"/>
                  </a:lnTo>
                  <a:lnTo>
                    <a:pt x="92" y="0"/>
                  </a:lnTo>
                  <a:lnTo>
                    <a:pt x="92" y="0"/>
                  </a:lnTo>
                  <a:lnTo>
                    <a:pt x="116" y="2"/>
                  </a:lnTo>
                  <a:lnTo>
                    <a:pt x="136" y="4"/>
                  </a:lnTo>
                </a:path>
              </a:pathLst>
            </a:custGeom>
            <a:no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34" name="Freeform 31"/>
            <p:cNvSpPr>
              <a:spLocks/>
            </p:cNvSpPr>
            <p:nvPr/>
          </p:nvSpPr>
          <p:spPr bwMode="auto">
            <a:xfrm>
              <a:off x="3232150" y="3505200"/>
              <a:ext cx="279400" cy="514350"/>
            </a:xfrm>
            <a:custGeom>
              <a:avLst/>
              <a:gdLst/>
              <a:ahLst/>
              <a:cxnLst>
                <a:cxn ang="0">
                  <a:pos x="2" y="90"/>
                </a:cxn>
                <a:cxn ang="0">
                  <a:pos x="4" y="66"/>
                </a:cxn>
                <a:cxn ang="0">
                  <a:pos x="6" y="46"/>
                </a:cxn>
                <a:cxn ang="0">
                  <a:pos x="20" y="18"/>
                </a:cxn>
                <a:cxn ang="0">
                  <a:pos x="32" y="10"/>
                </a:cxn>
                <a:cxn ang="0">
                  <a:pos x="48" y="4"/>
                </a:cxn>
                <a:cxn ang="0">
                  <a:pos x="90" y="0"/>
                </a:cxn>
                <a:cxn ang="0">
                  <a:pos x="114" y="2"/>
                </a:cxn>
                <a:cxn ang="0">
                  <a:pos x="132" y="4"/>
                </a:cxn>
                <a:cxn ang="0">
                  <a:pos x="160" y="18"/>
                </a:cxn>
                <a:cxn ang="0">
                  <a:pos x="168" y="30"/>
                </a:cxn>
                <a:cxn ang="0">
                  <a:pos x="172" y="46"/>
                </a:cxn>
                <a:cxn ang="0">
                  <a:pos x="176" y="90"/>
                </a:cxn>
                <a:cxn ang="0">
                  <a:pos x="176" y="130"/>
                </a:cxn>
                <a:cxn ang="0">
                  <a:pos x="174" y="156"/>
                </a:cxn>
                <a:cxn ang="0">
                  <a:pos x="170" y="166"/>
                </a:cxn>
                <a:cxn ang="0">
                  <a:pos x="164" y="176"/>
                </a:cxn>
                <a:cxn ang="0">
                  <a:pos x="146" y="192"/>
                </a:cxn>
                <a:cxn ang="0">
                  <a:pos x="132" y="198"/>
                </a:cxn>
                <a:cxn ang="0">
                  <a:pos x="118" y="206"/>
                </a:cxn>
                <a:cxn ang="0">
                  <a:pos x="94" y="216"/>
                </a:cxn>
                <a:cxn ang="0">
                  <a:pos x="80" y="228"/>
                </a:cxn>
                <a:cxn ang="0">
                  <a:pos x="76" y="234"/>
                </a:cxn>
                <a:cxn ang="0">
                  <a:pos x="74" y="240"/>
                </a:cxn>
                <a:cxn ang="0">
                  <a:pos x="72" y="266"/>
                </a:cxn>
                <a:cxn ang="0">
                  <a:pos x="174" y="324"/>
                </a:cxn>
                <a:cxn ang="0">
                  <a:pos x="0" y="272"/>
                </a:cxn>
                <a:cxn ang="0">
                  <a:pos x="0" y="256"/>
                </a:cxn>
                <a:cxn ang="0">
                  <a:pos x="2" y="240"/>
                </a:cxn>
                <a:cxn ang="0">
                  <a:pos x="10" y="212"/>
                </a:cxn>
                <a:cxn ang="0">
                  <a:pos x="18" y="198"/>
                </a:cxn>
                <a:cxn ang="0">
                  <a:pos x="26" y="188"/>
                </a:cxn>
                <a:cxn ang="0">
                  <a:pos x="52" y="170"/>
                </a:cxn>
                <a:cxn ang="0">
                  <a:pos x="78" y="158"/>
                </a:cxn>
                <a:cxn ang="0">
                  <a:pos x="94" y="148"/>
                </a:cxn>
                <a:cxn ang="0">
                  <a:pos x="98" y="144"/>
                </a:cxn>
                <a:cxn ang="0">
                  <a:pos x="100" y="140"/>
                </a:cxn>
                <a:cxn ang="0">
                  <a:pos x="102" y="76"/>
                </a:cxn>
                <a:cxn ang="0">
                  <a:pos x="102" y="66"/>
                </a:cxn>
                <a:cxn ang="0">
                  <a:pos x="100" y="58"/>
                </a:cxn>
                <a:cxn ang="0">
                  <a:pos x="88" y="54"/>
                </a:cxn>
                <a:cxn ang="0">
                  <a:pos x="80" y="56"/>
                </a:cxn>
                <a:cxn ang="0">
                  <a:pos x="76" y="58"/>
                </a:cxn>
                <a:cxn ang="0">
                  <a:pos x="74" y="76"/>
                </a:cxn>
                <a:cxn ang="0">
                  <a:pos x="2" y="120"/>
                </a:cxn>
              </a:cxnLst>
              <a:rect l="0" t="0" r="r" b="b"/>
              <a:pathLst>
                <a:path w="176" h="324">
                  <a:moveTo>
                    <a:pt x="2" y="120"/>
                  </a:moveTo>
                  <a:lnTo>
                    <a:pt x="2" y="90"/>
                  </a:lnTo>
                  <a:lnTo>
                    <a:pt x="2" y="90"/>
                  </a:lnTo>
                  <a:lnTo>
                    <a:pt x="4" y="66"/>
                  </a:lnTo>
                  <a:lnTo>
                    <a:pt x="6" y="46"/>
                  </a:lnTo>
                  <a:lnTo>
                    <a:pt x="6" y="46"/>
                  </a:lnTo>
                  <a:lnTo>
                    <a:pt x="12" y="30"/>
                  </a:lnTo>
                  <a:lnTo>
                    <a:pt x="20" y="18"/>
                  </a:lnTo>
                  <a:lnTo>
                    <a:pt x="20" y="18"/>
                  </a:lnTo>
                  <a:lnTo>
                    <a:pt x="32" y="10"/>
                  </a:lnTo>
                  <a:lnTo>
                    <a:pt x="48" y="4"/>
                  </a:lnTo>
                  <a:lnTo>
                    <a:pt x="48" y="4"/>
                  </a:lnTo>
                  <a:lnTo>
                    <a:pt x="66" y="2"/>
                  </a:lnTo>
                  <a:lnTo>
                    <a:pt x="90" y="0"/>
                  </a:lnTo>
                  <a:lnTo>
                    <a:pt x="90" y="0"/>
                  </a:lnTo>
                  <a:lnTo>
                    <a:pt x="114" y="2"/>
                  </a:lnTo>
                  <a:lnTo>
                    <a:pt x="132" y="4"/>
                  </a:lnTo>
                  <a:lnTo>
                    <a:pt x="132" y="4"/>
                  </a:lnTo>
                  <a:lnTo>
                    <a:pt x="148" y="10"/>
                  </a:lnTo>
                  <a:lnTo>
                    <a:pt x="160" y="18"/>
                  </a:lnTo>
                  <a:lnTo>
                    <a:pt x="160" y="18"/>
                  </a:lnTo>
                  <a:lnTo>
                    <a:pt x="168" y="30"/>
                  </a:lnTo>
                  <a:lnTo>
                    <a:pt x="172" y="46"/>
                  </a:lnTo>
                  <a:lnTo>
                    <a:pt x="172" y="46"/>
                  </a:lnTo>
                  <a:lnTo>
                    <a:pt x="176" y="66"/>
                  </a:lnTo>
                  <a:lnTo>
                    <a:pt x="176" y="90"/>
                  </a:lnTo>
                  <a:lnTo>
                    <a:pt x="176" y="130"/>
                  </a:lnTo>
                  <a:lnTo>
                    <a:pt x="176" y="130"/>
                  </a:lnTo>
                  <a:lnTo>
                    <a:pt x="176" y="144"/>
                  </a:lnTo>
                  <a:lnTo>
                    <a:pt x="174" y="156"/>
                  </a:lnTo>
                  <a:lnTo>
                    <a:pt x="174" y="156"/>
                  </a:lnTo>
                  <a:lnTo>
                    <a:pt x="170" y="166"/>
                  </a:lnTo>
                  <a:lnTo>
                    <a:pt x="164" y="176"/>
                  </a:lnTo>
                  <a:lnTo>
                    <a:pt x="164" y="176"/>
                  </a:lnTo>
                  <a:lnTo>
                    <a:pt x="156" y="184"/>
                  </a:lnTo>
                  <a:lnTo>
                    <a:pt x="146" y="192"/>
                  </a:lnTo>
                  <a:lnTo>
                    <a:pt x="146" y="192"/>
                  </a:lnTo>
                  <a:lnTo>
                    <a:pt x="132" y="198"/>
                  </a:lnTo>
                  <a:lnTo>
                    <a:pt x="118" y="206"/>
                  </a:lnTo>
                  <a:lnTo>
                    <a:pt x="118" y="206"/>
                  </a:lnTo>
                  <a:lnTo>
                    <a:pt x="94" y="216"/>
                  </a:lnTo>
                  <a:lnTo>
                    <a:pt x="94" y="216"/>
                  </a:lnTo>
                  <a:lnTo>
                    <a:pt x="86" y="222"/>
                  </a:lnTo>
                  <a:lnTo>
                    <a:pt x="80" y="228"/>
                  </a:lnTo>
                  <a:lnTo>
                    <a:pt x="80" y="228"/>
                  </a:lnTo>
                  <a:lnTo>
                    <a:pt x="76" y="234"/>
                  </a:lnTo>
                  <a:lnTo>
                    <a:pt x="74" y="240"/>
                  </a:lnTo>
                  <a:lnTo>
                    <a:pt x="74" y="240"/>
                  </a:lnTo>
                  <a:lnTo>
                    <a:pt x="72" y="252"/>
                  </a:lnTo>
                  <a:lnTo>
                    <a:pt x="72" y="266"/>
                  </a:lnTo>
                  <a:lnTo>
                    <a:pt x="174" y="266"/>
                  </a:lnTo>
                  <a:lnTo>
                    <a:pt x="174" y="324"/>
                  </a:lnTo>
                  <a:lnTo>
                    <a:pt x="0" y="324"/>
                  </a:lnTo>
                  <a:lnTo>
                    <a:pt x="0" y="272"/>
                  </a:lnTo>
                  <a:lnTo>
                    <a:pt x="0" y="272"/>
                  </a:lnTo>
                  <a:lnTo>
                    <a:pt x="0" y="256"/>
                  </a:lnTo>
                  <a:lnTo>
                    <a:pt x="2" y="240"/>
                  </a:lnTo>
                  <a:lnTo>
                    <a:pt x="2" y="240"/>
                  </a:lnTo>
                  <a:lnTo>
                    <a:pt x="6" y="224"/>
                  </a:lnTo>
                  <a:lnTo>
                    <a:pt x="10" y="212"/>
                  </a:lnTo>
                  <a:lnTo>
                    <a:pt x="10" y="212"/>
                  </a:lnTo>
                  <a:lnTo>
                    <a:pt x="18" y="198"/>
                  </a:lnTo>
                  <a:lnTo>
                    <a:pt x="26" y="188"/>
                  </a:lnTo>
                  <a:lnTo>
                    <a:pt x="26" y="188"/>
                  </a:lnTo>
                  <a:lnTo>
                    <a:pt x="38" y="178"/>
                  </a:lnTo>
                  <a:lnTo>
                    <a:pt x="52" y="170"/>
                  </a:lnTo>
                  <a:lnTo>
                    <a:pt x="52" y="170"/>
                  </a:lnTo>
                  <a:lnTo>
                    <a:pt x="78" y="158"/>
                  </a:lnTo>
                  <a:lnTo>
                    <a:pt x="78" y="158"/>
                  </a:lnTo>
                  <a:lnTo>
                    <a:pt x="94" y="148"/>
                  </a:lnTo>
                  <a:lnTo>
                    <a:pt x="94" y="148"/>
                  </a:lnTo>
                  <a:lnTo>
                    <a:pt x="98" y="144"/>
                  </a:lnTo>
                  <a:lnTo>
                    <a:pt x="100" y="140"/>
                  </a:lnTo>
                  <a:lnTo>
                    <a:pt x="100" y="140"/>
                  </a:lnTo>
                  <a:lnTo>
                    <a:pt x="102" y="128"/>
                  </a:lnTo>
                  <a:lnTo>
                    <a:pt x="102" y="76"/>
                  </a:lnTo>
                  <a:lnTo>
                    <a:pt x="102" y="76"/>
                  </a:lnTo>
                  <a:lnTo>
                    <a:pt x="102" y="66"/>
                  </a:lnTo>
                  <a:lnTo>
                    <a:pt x="100" y="58"/>
                  </a:lnTo>
                  <a:lnTo>
                    <a:pt x="100" y="58"/>
                  </a:lnTo>
                  <a:lnTo>
                    <a:pt x="96" y="56"/>
                  </a:lnTo>
                  <a:lnTo>
                    <a:pt x="88" y="54"/>
                  </a:lnTo>
                  <a:lnTo>
                    <a:pt x="88" y="54"/>
                  </a:lnTo>
                  <a:lnTo>
                    <a:pt x="80" y="56"/>
                  </a:lnTo>
                  <a:lnTo>
                    <a:pt x="76" y="58"/>
                  </a:lnTo>
                  <a:lnTo>
                    <a:pt x="76" y="58"/>
                  </a:lnTo>
                  <a:lnTo>
                    <a:pt x="74" y="66"/>
                  </a:lnTo>
                  <a:lnTo>
                    <a:pt x="74" y="76"/>
                  </a:lnTo>
                  <a:lnTo>
                    <a:pt x="74" y="120"/>
                  </a:lnTo>
                  <a:lnTo>
                    <a:pt x="2" y="120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35" name="Freeform 32"/>
            <p:cNvSpPr>
              <a:spLocks/>
            </p:cNvSpPr>
            <p:nvPr/>
          </p:nvSpPr>
          <p:spPr bwMode="auto">
            <a:xfrm>
              <a:off x="3232150" y="3505200"/>
              <a:ext cx="279400" cy="514350"/>
            </a:xfrm>
            <a:custGeom>
              <a:avLst/>
              <a:gdLst/>
              <a:ahLst/>
              <a:cxnLst>
                <a:cxn ang="0">
                  <a:pos x="2" y="90"/>
                </a:cxn>
                <a:cxn ang="0">
                  <a:pos x="4" y="66"/>
                </a:cxn>
                <a:cxn ang="0">
                  <a:pos x="6" y="46"/>
                </a:cxn>
                <a:cxn ang="0">
                  <a:pos x="20" y="18"/>
                </a:cxn>
                <a:cxn ang="0">
                  <a:pos x="32" y="10"/>
                </a:cxn>
                <a:cxn ang="0">
                  <a:pos x="48" y="4"/>
                </a:cxn>
                <a:cxn ang="0">
                  <a:pos x="90" y="0"/>
                </a:cxn>
                <a:cxn ang="0">
                  <a:pos x="114" y="2"/>
                </a:cxn>
                <a:cxn ang="0">
                  <a:pos x="132" y="4"/>
                </a:cxn>
                <a:cxn ang="0">
                  <a:pos x="160" y="18"/>
                </a:cxn>
                <a:cxn ang="0">
                  <a:pos x="168" y="30"/>
                </a:cxn>
                <a:cxn ang="0">
                  <a:pos x="172" y="46"/>
                </a:cxn>
                <a:cxn ang="0">
                  <a:pos x="176" y="90"/>
                </a:cxn>
                <a:cxn ang="0">
                  <a:pos x="176" y="130"/>
                </a:cxn>
                <a:cxn ang="0">
                  <a:pos x="174" y="156"/>
                </a:cxn>
                <a:cxn ang="0">
                  <a:pos x="170" y="166"/>
                </a:cxn>
                <a:cxn ang="0">
                  <a:pos x="164" y="176"/>
                </a:cxn>
                <a:cxn ang="0">
                  <a:pos x="146" y="192"/>
                </a:cxn>
                <a:cxn ang="0">
                  <a:pos x="132" y="198"/>
                </a:cxn>
                <a:cxn ang="0">
                  <a:pos x="118" y="206"/>
                </a:cxn>
                <a:cxn ang="0">
                  <a:pos x="94" y="216"/>
                </a:cxn>
                <a:cxn ang="0">
                  <a:pos x="80" y="228"/>
                </a:cxn>
                <a:cxn ang="0">
                  <a:pos x="76" y="234"/>
                </a:cxn>
                <a:cxn ang="0">
                  <a:pos x="74" y="240"/>
                </a:cxn>
                <a:cxn ang="0">
                  <a:pos x="72" y="266"/>
                </a:cxn>
                <a:cxn ang="0">
                  <a:pos x="174" y="324"/>
                </a:cxn>
                <a:cxn ang="0">
                  <a:pos x="0" y="272"/>
                </a:cxn>
                <a:cxn ang="0">
                  <a:pos x="0" y="256"/>
                </a:cxn>
                <a:cxn ang="0">
                  <a:pos x="2" y="240"/>
                </a:cxn>
                <a:cxn ang="0">
                  <a:pos x="10" y="212"/>
                </a:cxn>
                <a:cxn ang="0">
                  <a:pos x="18" y="198"/>
                </a:cxn>
                <a:cxn ang="0">
                  <a:pos x="26" y="188"/>
                </a:cxn>
                <a:cxn ang="0">
                  <a:pos x="52" y="170"/>
                </a:cxn>
                <a:cxn ang="0">
                  <a:pos x="78" y="158"/>
                </a:cxn>
                <a:cxn ang="0">
                  <a:pos x="94" y="148"/>
                </a:cxn>
                <a:cxn ang="0">
                  <a:pos x="98" y="144"/>
                </a:cxn>
                <a:cxn ang="0">
                  <a:pos x="100" y="140"/>
                </a:cxn>
                <a:cxn ang="0">
                  <a:pos x="102" y="76"/>
                </a:cxn>
                <a:cxn ang="0">
                  <a:pos x="102" y="66"/>
                </a:cxn>
                <a:cxn ang="0">
                  <a:pos x="100" y="58"/>
                </a:cxn>
                <a:cxn ang="0">
                  <a:pos x="88" y="54"/>
                </a:cxn>
                <a:cxn ang="0">
                  <a:pos x="80" y="56"/>
                </a:cxn>
                <a:cxn ang="0">
                  <a:pos x="76" y="58"/>
                </a:cxn>
                <a:cxn ang="0">
                  <a:pos x="74" y="76"/>
                </a:cxn>
                <a:cxn ang="0">
                  <a:pos x="2" y="120"/>
                </a:cxn>
              </a:cxnLst>
              <a:rect l="0" t="0" r="r" b="b"/>
              <a:pathLst>
                <a:path w="176" h="324">
                  <a:moveTo>
                    <a:pt x="2" y="120"/>
                  </a:moveTo>
                  <a:lnTo>
                    <a:pt x="2" y="90"/>
                  </a:lnTo>
                  <a:lnTo>
                    <a:pt x="2" y="90"/>
                  </a:lnTo>
                  <a:lnTo>
                    <a:pt x="4" y="66"/>
                  </a:lnTo>
                  <a:lnTo>
                    <a:pt x="6" y="46"/>
                  </a:lnTo>
                  <a:lnTo>
                    <a:pt x="6" y="46"/>
                  </a:lnTo>
                  <a:lnTo>
                    <a:pt x="12" y="30"/>
                  </a:lnTo>
                  <a:lnTo>
                    <a:pt x="20" y="18"/>
                  </a:lnTo>
                  <a:lnTo>
                    <a:pt x="20" y="18"/>
                  </a:lnTo>
                  <a:lnTo>
                    <a:pt x="32" y="10"/>
                  </a:lnTo>
                  <a:lnTo>
                    <a:pt x="48" y="4"/>
                  </a:lnTo>
                  <a:lnTo>
                    <a:pt x="48" y="4"/>
                  </a:lnTo>
                  <a:lnTo>
                    <a:pt x="66" y="2"/>
                  </a:lnTo>
                  <a:lnTo>
                    <a:pt x="90" y="0"/>
                  </a:lnTo>
                  <a:lnTo>
                    <a:pt x="90" y="0"/>
                  </a:lnTo>
                  <a:lnTo>
                    <a:pt x="114" y="2"/>
                  </a:lnTo>
                  <a:lnTo>
                    <a:pt x="132" y="4"/>
                  </a:lnTo>
                  <a:lnTo>
                    <a:pt x="132" y="4"/>
                  </a:lnTo>
                  <a:lnTo>
                    <a:pt x="148" y="10"/>
                  </a:lnTo>
                  <a:lnTo>
                    <a:pt x="160" y="18"/>
                  </a:lnTo>
                  <a:lnTo>
                    <a:pt x="160" y="18"/>
                  </a:lnTo>
                  <a:lnTo>
                    <a:pt x="168" y="30"/>
                  </a:lnTo>
                  <a:lnTo>
                    <a:pt x="172" y="46"/>
                  </a:lnTo>
                  <a:lnTo>
                    <a:pt x="172" y="46"/>
                  </a:lnTo>
                  <a:lnTo>
                    <a:pt x="176" y="66"/>
                  </a:lnTo>
                  <a:lnTo>
                    <a:pt x="176" y="90"/>
                  </a:lnTo>
                  <a:lnTo>
                    <a:pt x="176" y="130"/>
                  </a:lnTo>
                  <a:lnTo>
                    <a:pt x="176" y="130"/>
                  </a:lnTo>
                  <a:lnTo>
                    <a:pt x="176" y="144"/>
                  </a:lnTo>
                  <a:lnTo>
                    <a:pt x="174" y="156"/>
                  </a:lnTo>
                  <a:lnTo>
                    <a:pt x="174" y="156"/>
                  </a:lnTo>
                  <a:lnTo>
                    <a:pt x="170" y="166"/>
                  </a:lnTo>
                  <a:lnTo>
                    <a:pt x="164" y="176"/>
                  </a:lnTo>
                  <a:lnTo>
                    <a:pt x="164" y="176"/>
                  </a:lnTo>
                  <a:lnTo>
                    <a:pt x="156" y="184"/>
                  </a:lnTo>
                  <a:lnTo>
                    <a:pt x="146" y="192"/>
                  </a:lnTo>
                  <a:lnTo>
                    <a:pt x="146" y="192"/>
                  </a:lnTo>
                  <a:lnTo>
                    <a:pt x="132" y="198"/>
                  </a:lnTo>
                  <a:lnTo>
                    <a:pt x="118" y="206"/>
                  </a:lnTo>
                  <a:lnTo>
                    <a:pt x="118" y="206"/>
                  </a:lnTo>
                  <a:lnTo>
                    <a:pt x="94" y="216"/>
                  </a:lnTo>
                  <a:lnTo>
                    <a:pt x="94" y="216"/>
                  </a:lnTo>
                  <a:lnTo>
                    <a:pt x="86" y="222"/>
                  </a:lnTo>
                  <a:lnTo>
                    <a:pt x="80" y="228"/>
                  </a:lnTo>
                  <a:lnTo>
                    <a:pt x="80" y="228"/>
                  </a:lnTo>
                  <a:lnTo>
                    <a:pt x="76" y="234"/>
                  </a:lnTo>
                  <a:lnTo>
                    <a:pt x="74" y="240"/>
                  </a:lnTo>
                  <a:lnTo>
                    <a:pt x="74" y="240"/>
                  </a:lnTo>
                  <a:lnTo>
                    <a:pt x="72" y="252"/>
                  </a:lnTo>
                  <a:lnTo>
                    <a:pt x="72" y="266"/>
                  </a:lnTo>
                  <a:lnTo>
                    <a:pt x="174" y="266"/>
                  </a:lnTo>
                  <a:lnTo>
                    <a:pt x="174" y="324"/>
                  </a:lnTo>
                  <a:lnTo>
                    <a:pt x="0" y="324"/>
                  </a:lnTo>
                  <a:lnTo>
                    <a:pt x="0" y="272"/>
                  </a:lnTo>
                  <a:lnTo>
                    <a:pt x="0" y="272"/>
                  </a:lnTo>
                  <a:lnTo>
                    <a:pt x="0" y="256"/>
                  </a:lnTo>
                  <a:lnTo>
                    <a:pt x="2" y="240"/>
                  </a:lnTo>
                  <a:lnTo>
                    <a:pt x="2" y="240"/>
                  </a:lnTo>
                  <a:lnTo>
                    <a:pt x="6" y="224"/>
                  </a:lnTo>
                  <a:lnTo>
                    <a:pt x="10" y="212"/>
                  </a:lnTo>
                  <a:lnTo>
                    <a:pt x="10" y="212"/>
                  </a:lnTo>
                  <a:lnTo>
                    <a:pt x="18" y="198"/>
                  </a:lnTo>
                  <a:lnTo>
                    <a:pt x="26" y="188"/>
                  </a:lnTo>
                  <a:lnTo>
                    <a:pt x="26" y="188"/>
                  </a:lnTo>
                  <a:lnTo>
                    <a:pt x="38" y="178"/>
                  </a:lnTo>
                  <a:lnTo>
                    <a:pt x="52" y="170"/>
                  </a:lnTo>
                  <a:lnTo>
                    <a:pt x="52" y="170"/>
                  </a:lnTo>
                  <a:lnTo>
                    <a:pt x="78" y="158"/>
                  </a:lnTo>
                  <a:lnTo>
                    <a:pt x="78" y="158"/>
                  </a:lnTo>
                  <a:lnTo>
                    <a:pt x="94" y="148"/>
                  </a:lnTo>
                  <a:lnTo>
                    <a:pt x="94" y="148"/>
                  </a:lnTo>
                  <a:lnTo>
                    <a:pt x="98" y="144"/>
                  </a:lnTo>
                  <a:lnTo>
                    <a:pt x="100" y="140"/>
                  </a:lnTo>
                  <a:lnTo>
                    <a:pt x="100" y="140"/>
                  </a:lnTo>
                  <a:lnTo>
                    <a:pt x="102" y="128"/>
                  </a:lnTo>
                  <a:lnTo>
                    <a:pt x="102" y="76"/>
                  </a:lnTo>
                  <a:lnTo>
                    <a:pt x="102" y="76"/>
                  </a:lnTo>
                  <a:lnTo>
                    <a:pt x="102" y="66"/>
                  </a:lnTo>
                  <a:lnTo>
                    <a:pt x="100" y="58"/>
                  </a:lnTo>
                  <a:lnTo>
                    <a:pt x="100" y="58"/>
                  </a:lnTo>
                  <a:lnTo>
                    <a:pt x="96" y="56"/>
                  </a:lnTo>
                  <a:lnTo>
                    <a:pt x="88" y="54"/>
                  </a:lnTo>
                  <a:lnTo>
                    <a:pt x="88" y="54"/>
                  </a:lnTo>
                  <a:lnTo>
                    <a:pt x="80" y="56"/>
                  </a:lnTo>
                  <a:lnTo>
                    <a:pt x="76" y="58"/>
                  </a:lnTo>
                  <a:lnTo>
                    <a:pt x="76" y="58"/>
                  </a:lnTo>
                  <a:lnTo>
                    <a:pt x="74" y="66"/>
                  </a:lnTo>
                  <a:lnTo>
                    <a:pt x="74" y="76"/>
                  </a:lnTo>
                  <a:lnTo>
                    <a:pt x="74" y="120"/>
                  </a:lnTo>
                  <a:lnTo>
                    <a:pt x="2" y="120"/>
                  </a:lnTo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36" name="Freeform 33"/>
            <p:cNvSpPr>
              <a:spLocks noEditPoints="1"/>
            </p:cNvSpPr>
            <p:nvPr/>
          </p:nvSpPr>
          <p:spPr bwMode="auto">
            <a:xfrm>
              <a:off x="2876550" y="4854575"/>
              <a:ext cx="288925" cy="517525"/>
            </a:xfrm>
            <a:custGeom>
              <a:avLst/>
              <a:gdLst/>
              <a:ahLst/>
              <a:cxnLst>
                <a:cxn ang="0">
                  <a:pos x="136" y="4"/>
                </a:cxn>
                <a:cxn ang="0">
                  <a:pos x="164" y="18"/>
                </a:cxn>
                <a:cxn ang="0">
                  <a:pos x="172" y="30"/>
                </a:cxn>
                <a:cxn ang="0">
                  <a:pos x="178" y="44"/>
                </a:cxn>
                <a:cxn ang="0">
                  <a:pos x="182" y="88"/>
                </a:cxn>
                <a:cxn ang="0">
                  <a:pos x="182" y="236"/>
                </a:cxn>
                <a:cxn ang="0">
                  <a:pos x="178" y="280"/>
                </a:cxn>
                <a:cxn ang="0">
                  <a:pos x="172" y="296"/>
                </a:cxn>
                <a:cxn ang="0">
                  <a:pos x="164" y="308"/>
                </a:cxn>
                <a:cxn ang="0">
                  <a:pos x="136" y="322"/>
                </a:cxn>
                <a:cxn ang="0">
                  <a:pos x="116" y="326"/>
                </a:cxn>
                <a:cxn ang="0">
                  <a:pos x="92" y="326"/>
                </a:cxn>
                <a:cxn ang="0">
                  <a:pos x="46" y="322"/>
                </a:cxn>
                <a:cxn ang="0">
                  <a:pos x="32" y="316"/>
                </a:cxn>
                <a:cxn ang="0">
                  <a:pos x="18" y="308"/>
                </a:cxn>
                <a:cxn ang="0">
                  <a:pos x="4" y="280"/>
                </a:cxn>
                <a:cxn ang="0">
                  <a:pos x="0" y="262"/>
                </a:cxn>
                <a:cxn ang="0">
                  <a:pos x="0" y="88"/>
                </a:cxn>
                <a:cxn ang="0">
                  <a:pos x="0" y="64"/>
                </a:cxn>
                <a:cxn ang="0">
                  <a:pos x="4" y="44"/>
                </a:cxn>
                <a:cxn ang="0">
                  <a:pos x="18" y="18"/>
                </a:cxn>
                <a:cxn ang="0">
                  <a:pos x="32" y="8"/>
                </a:cxn>
                <a:cxn ang="0">
                  <a:pos x="46" y="4"/>
                </a:cxn>
                <a:cxn ang="0">
                  <a:pos x="92" y="0"/>
                </a:cxn>
                <a:cxn ang="0">
                  <a:pos x="116" y="0"/>
                </a:cxn>
                <a:cxn ang="0">
                  <a:pos x="76" y="58"/>
                </a:cxn>
                <a:cxn ang="0">
                  <a:pos x="74" y="64"/>
                </a:cxn>
                <a:cxn ang="0">
                  <a:pos x="72" y="250"/>
                </a:cxn>
                <a:cxn ang="0">
                  <a:pos x="74" y="262"/>
                </a:cxn>
                <a:cxn ang="0">
                  <a:pos x="76" y="268"/>
                </a:cxn>
                <a:cxn ang="0">
                  <a:pos x="92" y="272"/>
                </a:cxn>
                <a:cxn ang="0">
                  <a:pos x="100" y="272"/>
                </a:cxn>
                <a:cxn ang="0">
                  <a:pos x="106" y="268"/>
                </a:cxn>
                <a:cxn ang="0">
                  <a:pos x="110" y="250"/>
                </a:cxn>
                <a:cxn ang="0">
                  <a:pos x="110" y="76"/>
                </a:cxn>
                <a:cxn ang="0">
                  <a:pos x="106" y="58"/>
                </a:cxn>
                <a:cxn ang="0">
                  <a:pos x="100" y="54"/>
                </a:cxn>
                <a:cxn ang="0">
                  <a:pos x="92" y="54"/>
                </a:cxn>
                <a:cxn ang="0">
                  <a:pos x="76" y="58"/>
                </a:cxn>
              </a:cxnLst>
              <a:rect l="0" t="0" r="r" b="b"/>
              <a:pathLst>
                <a:path w="182" h="326">
                  <a:moveTo>
                    <a:pt x="136" y="4"/>
                  </a:moveTo>
                  <a:lnTo>
                    <a:pt x="136" y="4"/>
                  </a:lnTo>
                  <a:lnTo>
                    <a:pt x="152" y="8"/>
                  </a:lnTo>
                  <a:lnTo>
                    <a:pt x="164" y="18"/>
                  </a:lnTo>
                  <a:lnTo>
                    <a:pt x="164" y="18"/>
                  </a:lnTo>
                  <a:lnTo>
                    <a:pt x="172" y="30"/>
                  </a:lnTo>
                  <a:lnTo>
                    <a:pt x="178" y="44"/>
                  </a:lnTo>
                  <a:lnTo>
                    <a:pt x="178" y="44"/>
                  </a:lnTo>
                  <a:lnTo>
                    <a:pt x="182" y="64"/>
                  </a:lnTo>
                  <a:lnTo>
                    <a:pt x="182" y="88"/>
                  </a:lnTo>
                  <a:lnTo>
                    <a:pt x="182" y="236"/>
                  </a:lnTo>
                  <a:lnTo>
                    <a:pt x="182" y="236"/>
                  </a:lnTo>
                  <a:lnTo>
                    <a:pt x="182" y="262"/>
                  </a:lnTo>
                  <a:lnTo>
                    <a:pt x="178" y="280"/>
                  </a:lnTo>
                  <a:lnTo>
                    <a:pt x="178" y="280"/>
                  </a:lnTo>
                  <a:lnTo>
                    <a:pt x="172" y="296"/>
                  </a:lnTo>
                  <a:lnTo>
                    <a:pt x="164" y="308"/>
                  </a:lnTo>
                  <a:lnTo>
                    <a:pt x="164" y="308"/>
                  </a:lnTo>
                  <a:lnTo>
                    <a:pt x="152" y="316"/>
                  </a:lnTo>
                  <a:lnTo>
                    <a:pt x="136" y="322"/>
                  </a:lnTo>
                  <a:lnTo>
                    <a:pt x="136" y="322"/>
                  </a:lnTo>
                  <a:lnTo>
                    <a:pt x="116" y="326"/>
                  </a:lnTo>
                  <a:lnTo>
                    <a:pt x="92" y="326"/>
                  </a:lnTo>
                  <a:lnTo>
                    <a:pt x="92" y="326"/>
                  </a:lnTo>
                  <a:lnTo>
                    <a:pt x="66" y="326"/>
                  </a:lnTo>
                  <a:lnTo>
                    <a:pt x="46" y="322"/>
                  </a:lnTo>
                  <a:lnTo>
                    <a:pt x="46" y="322"/>
                  </a:lnTo>
                  <a:lnTo>
                    <a:pt x="32" y="316"/>
                  </a:lnTo>
                  <a:lnTo>
                    <a:pt x="18" y="308"/>
                  </a:lnTo>
                  <a:lnTo>
                    <a:pt x="18" y="308"/>
                  </a:lnTo>
                  <a:lnTo>
                    <a:pt x="10" y="296"/>
                  </a:lnTo>
                  <a:lnTo>
                    <a:pt x="4" y="280"/>
                  </a:lnTo>
                  <a:lnTo>
                    <a:pt x="4" y="280"/>
                  </a:lnTo>
                  <a:lnTo>
                    <a:pt x="0" y="262"/>
                  </a:lnTo>
                  <a:lnTo>
                    <a:pt x="0" y="236"/>
                  </a:lnTo>
                  <a:lnTo>
                    <a:pt x="0" y="88"/>
                  </a:lnTo>
                  <a:lnTo>
                    <a:pt x="0" y="88"/>
                  </a:lnTo>
                  <a:lnTo>
                    <a:pt x="0" y="64"/>
                  </a:lnTo>
                  <a:lnTo>
                    <a:pt x="4" y="44"/>
                  </a:lnTo>
                  <a:lnTo>
                    <a:pt x="4" y="44"/>
                  </a:lnTo>
                  <a:lnTo>
                    <a:pt x="10" y="30"/>
                  </a:lnTo>
                  <a:lnTo>
                    <a:pt x="18" y="18"/>
                  </a:lnTo>
                  <a:lnTo>
                    <a:pt x="18" y="18"/>
                  </a:lnTo>
                  <a:lnTo>
                    <a:pt x="32" y="8"/>
                  </a:lnTo>
                  <a:lnTo>
                    <a:pt x="46" y="4"/>
                  </a:lnTo>
                  <a:lnTo>
                    <a:pt x="46" y="4"/>
                  </a:lnTo>
                  <a:lnTo>
                    <a:pt x="66" y="0"/>
                  </a:lnTo>
                  <a:lnTo>
                    <a:pt x="92" y="0"/>
                  </a:lnTo>
                  <a:lnTo>
                    <a:pt x="92" y="0"/>
                  </a:lnTo>
                  <a:lnTo>
                    <a:pt x="116" y="0"/>
                  </a:lnTo>
                  <a:lnTo>
                    <a:pt x="136" y="4"/>
                  </a:lnTo>
                  <a:close/>
                  <a:moveTo>
                    <a:pt x="76" y="58"/>
                  </a:moveTo>
                  <a:lnTo>
                    <a:pt x="76" y="58"/>
                  </a:lnTo>
                  <a:lnTo>
                    <a:pt x="74" y="64"/>
                  </a:lnTo>
                  <a:lnTo>
                    <a:pt x="72" y="76"/>
                  </a:lnTo>
                  <a:lnTo>
                    <a:pt x="72" y="250"/>
                  </a:lnTo>
                  <a:lnTo>
                    <a:pt x="72" y="250"/>
                  </a:lnTo>
                  <a:lnTo>
                    <a:pt x="74" y="262"/>
                  </a:lnTo>
                  <a:lnTo>
                    <a:pt x="76" y="268"/>
                  </a:lnTo>
                  <a:lnTo>
                    <a:pt x="76" y="268"/>
                  </a:lnTo>
                  <a:lnTo>
                    <a:pt x="82" y="272"/>
                  </a:lnTo>
                  <a:lnTo>
                    <a:pt x="92" y="272"/>
                  </a:lnTo>
                  <a:lnTo>
                    <a:pt x="92" y="272"/>
                  </a:lnTo>
                  <a:lnTo>
                    <a:pt x="100" y="272"/>
                  </a:lnTo>
                  <a:lnTo>
                    <a:pt x="106" y="268"/>
                  </a:lnTo>
                  <a:lnTo>
                    <a:pt x="106" y="268"/>
                  </a:lnTo>
                  <a:lnTo>
                    <a:pt x="108" y="262"/>
                  </a:lnTo>
                  <a:lnTo>
                    <a:pt x="110" y="250"/>
                  </a:lnTo>
                  <a:lnTo>
                    <a:pt x="110" y="76"/>
                  </a:lnTo>
                  <a:lnTo>
                    <a:pt x="110" y="76"/>
                  </a:lnTo>
                  <a:lnTo>
                    <a:pt x="108" y="64"/>
                  </a:lnTo>
                  <a:lnTo>
                    <a:pt x="106" y="58"/>
                  </a:lnTo>
                  <a:lnTo>
                    <a:pt x="106" y="58"/>
                  </a:lnTo>
                  <a:lnTo>
                    <a:pt x="100" y="54"/>
                  </a:lnTo>
                  <a:lnTo>
                    <a:pt x="92" y="54"/>
                  </a:lnTo>
                  <a:lnTo>
                    <a:pt x="92" y="54"/>
                  </a:lnTo>
                  <a:lnTo>
                    <a:pt x="82" y="54"/>
                  </a:lnTo>
                  <a:lnTo>
                    <a:pt x="76" y="58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37" name="Freeform 34"/>
            <p:cNvSpPr>
              <a:spLocks/>
            </p:cNvSpPr>
            <p:nvPr/>
          </p:nvSpPr>
          <p:spPr bwMode="auto">
            <a:xfrm>
              <a:off x="2876550" y="4854575"/>
              <a:ext cx="288925" cy="517525"/>
            </a:xfrm>
            <a:custGeom>
              <a:avLst/>
              <a:gdLst/>
              <a:ahLst/>
              <a:cxnLst>
                <a:cxn ang="0">
                  <a:pos x="136" y="4"/>
                </a:cxn>
                <a:cxn ang="0">
                  <a:pos x="136" y="4"/>
                </a:cxn>
                <a:cxn ang="0">
                  <a:pos x="152" y="8"/>
                </a:cxn>
                <a:cxn ang="0">
                  <a:pos x="164" y="18"/>
                </a:cxn>
                <a:cxn ang="0">
                  <a:pos x="164" y="18"/>
                </a:cxn>
                <a:cxn ang="0">
                  <a:pos x="172" y="30"/>
                </a:cxn>
                <a:cxn ang="0">
                  <a:pos x="178" y="44"/>
                </a:cxn>
                <a:cxn ang="0">
                  <a:pos x="178" y="44"/>
                </a:cxn>
                <a:cxn ang="0">
                  <a:pos x="182" y="64"/>
                </a:cxn>
                <a:cxn ang="0">
                  <a:pos x="182" y="88"/>
                </a:cxn>
                <a:cxn ang="0">
                  <a:pos x="182" y="236"/>
                </a:cxn>
                <a:cxn ang="0">
                  <a:pos x="182" y="236"/>
                </a:cxn>
                <a:cxn ang="0">
                  <a:pos x="182" y="262"/>
                </a:cxn>
                <a:cxn ang="0">
                  <a:pos x="178" y="280"/>
                </a:cxn>
                <a:cxn ang="0">
                  <a:pos x="178" y="280"/>
                </a:cxn>
                <a:cxn ang="0">
                  <a:pos x="172" y="296"/>
                </a:cxn>
                <a:cxn ang="0">
                  <a:pos x="164" y="308"/>
                </a:cxn>
                <a:cxn ang="0">
                  <a:pos x="164" y="308"/>
                </a:cxn>
                <a:cxn ang="0">
                  <a:pos x="152" y="316"/>
                </a:cxn>
                <a:cxn ang="0">
                  <a:pos x="136" y="322"/>
                </a:cxn>
                <a:cxn ang="0">
                  <a:pos x="136" y="322"/>
                </a:cxn>
                <a:cxn ang="0">
                  <a:pos x="116" y="326"/>
                </a:cxn>
                <a:cxn ang="0">
                  <a:pos x="92" y="326"/>
                </a:cxn>
                <a:cxn ang="0">
                  <a:pos x="92" y="326"/>
                </a:cxn>
                <a:cxn ang="0">
                  <a:pos x="66" y="326"/>
                </a:cxn>
                <a:cxn ang="0">
                  <a:pos x="46" y="322"/>
                </a:cxn>
                <a:cxn ang="0">
                  <a:pos x="46" y="322"/>
                </a:cxn>
                <a:cxn ang="0">
                  <a:pos x="32" y="316"/>
                </a:cxn>
                <a:cxn ang="0">
                  <a:pos x="18" y="308"/>
                </a:cxn>
                <a:cxn ang="0">
                  <a:pos x="18" y="308"/>
                </a:cxn>
                <a:cxn ang="0">
                  <a:pos x="10" y="296"/>
                </a:cxn>
                <a:cxn ang="0">
                  <a:pos x="4" y="280"/>
                </a:cxn>
                <a:cxn ang="0">
                  <a:pos x="4" y="280"/>
                </a:cxn>
                <a:cxn ang="0">
                  <a:pos x="0" y="262"/>
                </a:cxn>
                <a:cxn ang="0">
                  <a:pos x="0" y="236"/>
                </a:cxn>
                <a:cxn ang="0">
                  <a:pos x="0" y="88"/>
                </a:cxn>
                <a:cxn ang="0">
                  <a:pos x="0" y="88"/>
                </a:cxn>
                <a:cxn ang="0">
                  <a:pos x="0" y="64"/>
                </a:cxn>
                <a:cxn ang="0">
                  <a:pos x="4" y="44"/>
                </a:cxn>
                <a:cxn ang="0">
                  <a:pos x="4" y="44"/>
                </a:cxn>
                <a:cxn ang="0">
                  <a:pos x="10" y="30"/>
                </a:cxn>
                <a:cxn ang="0">
                  <a:pos x="18" y="18"/>
                </a:cxn>
                <a:cxn ang="0">
                  <a:pos x="18" y="18"/>
                </a:cxn>
                <a:cxn ang="0">
                  <a:pos x="32" y="8"/>
                </a:cxn>
                <a:cxn ang="0">
                  <a:pos x="46" y="4"/>
                </a:cxn>
                <a:cxn ang="0">
                  <a:pos x="46" y="4"/>
                </a:cxn>
                <a:cxn ang="0">
                  <a:pos x="66" y="0"/>
                </a:cxn>
                <a:cxn ang="0">
                  <a:pos x="92" y="0"/>
                </a:cxn>
                <a:cxn ang="0">
                  <a:pos x="92" y="0"/>
                </a:cxn>
                <a:cxn ang="0">
                  <a:pos x="116" y="0"/>
                </a:cxn>
                <a:cxn ang="0">
                  <a:pos x="136" y="4"/>
                </a:cxn>
              </a:cxnLst>
              <a:rect l="0" t="0" r="r" b="b"/>
              <a:pathLst>
                <a:path w="182" h="326">
                  <a:moveTo>
                    <a:pt x="136" y="4"/>
                  </a:moveTo>
                  <a:lnTo>
                    <a:pt x="136" y="4"/>
                  </a:lnTo>
                  <a:lnTo>
                    <a:pt x="152" y="8"/>
                  </a:lnTo>
                  <a:lnTo>
                    <a:pt x="164" y="18"/>
                  </a:lnTo>
                  <a:lnTo>
                    <a:pt x="164" y="18"/>
                  </a:lnTo>
                  <a:lnTo>
                    <a:pt x="172" y="30"/>
                  </a:lnTo>
                  <a:lnTo>
                    <a:pt x="178" y="44"/>
                  </a:lnTo>
                  <a:lnTo>
                    <a:pt x="178" y="44"/>
                  </a:lnTo>
                  <a:lnTo>
                    <a:pt x="182" y="64"/>
                  </a:lnTo>
                  <a:lnTo>
                    <a:pt x="182" y="88"/>
                  </a:lnTo>
                  <a:lnTo>
                    <a:pt x="182" y="236"/>
                  </a:lnTo>
                  <a:lnTo>
                    <a:pt x="182" y="236"/>
                  </a:lnTo>
                  <a:lnTo>
                    <a:pt x="182" y="262"/>
                  </a:lnTo>
                  <a:lnTo>
                    <a:pt x="178" y="280"/>
                  </a:lnTo>
                  <a:lnTo>
                    <a:pt x="178" y="280"/>
                  </a:lnTo>
                  <a:lnTo>
                    <a:pt x="172" y="296"/>
                  </a:lnTo>
                  <a:lnTo>
                    <a:pt x="164" y="308"/>
                  </a:lnTo>
                  <a:lnTo>
                    <a:pt x="164" y="308"/>
                  </a:lnTo>
                  <a:lnTo>
                    <a:pt x="152" y="316"/>
                  </a:lnTo>
                  <a:lnTo>
                    <a:pt x="136" y="322"/>
                  </a:lnTo>
                  <a:lnTo>
                    <a:pt x="136" y="322"/>
                  </a:lnTo>
                  <a:lnTo>
                    <a:pt x="116" y="326"/>
                  </a:lnTo>
                  <a:lnTo>
                    <a:pt x="92" y="326"/>
                  </a:lnTo>
                  <a:lnTo>
                    <a:pt x="92" y="326"/>
                  </a:lnTo>
                  <a:lnTo>
                    <a:pt x="66" y="326"/>
                  </a:lnTo>
                  <a:lnTo>
                    <a:pt x="46" y="322"/>
                  </a:lnTo>
                  <a:lnTo>
                    <a:pt x="46" y="322"/>
                  </a:lnTo>
                  <a:lnTo>
                    <a:pt x="32" y="316"/>
                  </a:lnTo>
                  <a:lnTo>
                    <a:pt x="18" y="308"/>
                  </a:lnTo>
                  <a:lnTo>
                    <a:pt x="18" y="308"/>
                  </a:lnTo>
                  <a:lnTo>
                    <a:pt x="10" y="296"/>
                  </a:lnTo>
                  <a:lnTo>
                    <a:pt x="4" y="280"/>
                  </a:lnTo>
                  <a:lnTo>
                    <a:pt x="4" y="280"/>
                  </a:lnTo>
                  <a:lnTo>
                    <a:pt x="0" y="262"/>
                  </a:lnTo>
                  <a:lnTo>
                    <a:pt x="0" y="236"/>
                  </a:lnTo>
                  <a:lnTo>
                    <a:pt x="0" y="88"/>
                  </a:lnTo>
                  <a:lnTo>
                    <a:pt x="0" y="88"/>
                  </a:lnTo>
                  <a:lnTo>
                    <a:pt x="0" y="64"/>
                  </a:lnTo>
                  <a:lnTo>
                    <a:pt x="4" y="44"/>
                  </a:lnTo>
                  <a:lnTo>
                    <a:pt x="4" y="44"/>
                  </a:lnTo>
                  <a:lnTo>
                    <a:pt x="10" y="30"/>
                  </a:lnTo>
                  <a:lnTo>
                    <a:pt x="18" y="18"/>
                  </a:lnTo>
                  <a:lnTo>
                    <a:pt x="18" y="18"/>
                  </a:lnTo>
                  <a:lnTo>
                    <a:pt x="32" y="8"/>
                  </a:lnTo>
                  <a:lnTo>
                    <a:pt x="46" y="4"/>
                  </a:lnTo>
                  <a:lnTo>
                    <a:pt x="46" y="4"/>
                  </a:lnTo>
                  <a:lnTo>
                    <a:pt x="66" y="0"/>
                  </a:lnTo>
                  <a:lnTo>
                    <a:pt x="92" y="0"/>
                  </a:lnTo>
                  <a:lnTo>
                    <a:pt x="92" y="0"/>
                  </a:lnTo>
                  <a:lnTo>
                    <a:pt x="116" y="0"/>
                  </a:lnTo>
                  <a:lnTo>
                    <a:pt x="136" y="4"/>
                  </a:lnTo>
                </a:path>
              </a:pathLst>
            </a:custGeom>
            <a:no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38" name="Freeform 35"/>
            <p:cNvSpPr>
              <a:spLocks/>
            </p:cNvSpPr>
            <p:nvPr/>
          </p:nvSpPr>
          <p:spPr bwMode="auto">
            <a:xfrm>
              <a:off x="2990850" y="4940300"/>
              <a:ext cx="60325" cy="346075"/>
            </a:xfrm>
            <a:custGeom>
              <a:avLst/>
              <a:gdLst/>
              <a:ahLst/>
              <a:cxnLst>
                <a:cxn ang="0">
                  <a:pos x="4" y="4"/>
                </a:cxn>
                <a:cxn ang="0">
                  <a:pos x="4" y="4"/>
                </a:cxn>
                <a:cxn ang="0">
                  <a:pos x="2" y="10"/>
                </a:cxn>
                <a:cxn ang="0">
                  <a:pos x="0" y="22"/>
                </a:cxn>
                <a:cxn ang="0">
                  <a:pos x="0" y="196"/>
                </a:cxn>
                <a:cxn ang="0">
                  <a:pos x="0" y="196"/>
                </a:cxn>
                <a:cxn ang="0">
                  <a:pos x="2" y="208"/>
                </a:cxn>
                <a:cxn ang="0">
                  <a:pos x="4" y="214"/>
                </a:cxn>
                <a:cxn ang="0">
                  <a:pos x="4" y="214"/>
                </a:cxn>
                <a:cxn ang="0">
                  <a:pos x="10" y="218"/>
                </a:cxn>
                <a:cxn ang="0">
                  <a:pos x="20" y="218"/>
                </a:cxn>
                <a:cxn ang="0">
                  <a:pos x="20" y="218"/>
                </a:cxn>
                <a:cxn ang="0">
                  <a:pos x="28" y="218"/>
                </a:cxn>
                <a:cxn ang="0">
                  <a:pos x="34" y="214"/>
                </a:cxn>
                <a:cxn ang="0">
                  <a:pos x="34" y="214"/>
                </a:cxn>
                <a:cxn ang="0">
                  <a:pos x="36" y="208"/>
                </a:cxn>
                <a:cxn ang="0">
                  <a:pos x="38" y="196"/>
                </a:cxn>
                <a:cxn ang="0">
                  <a:pos x="38" y="22"/>
                </a:cxn>
                <a:cxn ang="0">
                  <a:pos x="38" y="22"/>
                </a:cxn>
                <a:cxn ang="0">
                  <a:pos x="36" y="10"/>
                </a:cxn>
                <a:cxn ang="0">
                  <a:pos x="34" y="4"/>
                </a:cxn>
                <a:cxn ang="0">
                  <a:pos x="34" y="4"/>
                </a:cxn>
                <a:cxn ang="0">
                  <a:pos x="28" y="0"/>
                </a:cxn>
                <a:cxn ang="0">
                  <a:pos x="20" y="0"/>
                </a:cxn>
                <a:cxn ang="0">
                  <a:pos x="20" y="0"/>
                </a:cxn>
                <a:cxn ang="0">
                  <a:pos x="10" y="0"/>
                </a:cxn>
                <a:cxn ang="0">
                  <a:pos x="4" y="4"/>
                </a:cxn>
              </a:cxnLst>
              <a:rect l="0" t="0" r="r" b="b"/>
              <a:pathLst>
                <a:path w="38" h="218">
                  <a:moveTo>
                    <a:pt x="4" y="4"/>
                  </a:moveTo>
                  <a:lnTo>
                    <a:pt x="4" y="4"/>
                  </a:lnTo>
                  <a:lnTo>
                    <a:pt x="2" y="10"/>
                  </a:lnTo>
                  <a:lnTo>
                    <a:pt x="0" y="22"/>
                  </a:lnTo>
                  <a:lnTo>
                    <a:pt x="0" y="196"/>
                  </a:lnTo>
                  <a:lnTo>
                    <a:pt x="0" y="196"/>
                  </a:lnTo>
                  <a:lnTo>
                    <a:pt x="2" y="208"/>
                  </a:lnTo>
                  <a:lnTo>
                    <a:pt x="4" y="214"/>
                  </a:lnTo>
                  <a:lnTo>
                    <a:pt x="4" y="214"/>
                  </a:lnTo>
                  <a:lnTo>
                    <a:pt x="10" y="218"/>
                  </a:lnTo>
                  <a:lnTo>
                    <a:pt x="20" y="218"/>
                  </a:lnTo>
                  <a:lnTo>
                    <a:pt x="20" y="218"/>
                  </a:lnTo>
                  <a:lnTo>
                    <a:pt x="28" y="218"/>
                  </a:lnTo>
                  <a:lnTo>
                    <a:pt x="34" y="214"/>
                  </a:lnTo>
                  <a:lnTo>
                    <a:pt x="34" y="214"/>
                  </a:lnTo>
                  <a:lnTo>
                    <a:pt x="36" y="208"/>
                  </a:lnTo>
                  <a:lnTo>
                    <a:pt x="38" y="196"/>
                  </a:lnTo>
                  <a:lnTo>
                    <a:pt x="38" y="22"/>
                  </a:lnTo>
                  <a:lnTo>
                    <a:pt x="38" y="22"/>
                  </a:lnTo>
                  <a:lnTo>
                    <a:pt x="36" y="10"/>
                  </a:lnTo>
                  <a:lnTo>
                    <a:pt x="34" y="4"/>
                  </a:lnTo>
                  <a:lnTo>
                    <a:pt x="34" y="4"/>
                  </a:lnTo>
                  <a:lnTo>
                    <a:pt x="28" y="0"/>
                  </a:lnTo>
                  <a:lnTo>
                    <a:pt x="20" y="0"/>
                  </a:lnTo>
                  <a:lnTo>
                    <a:pt x="20" y="0"/>
                  </a:lnTo>
                  <a:lnTo>
                    <a:pt x="10" y="0"/>
                  </a:lnTo>
                  <a:lnTo>
                    <a:pt x="4" y="4"/>
                  </a:lnTo>
                </a:path>
              </a:pathLst>
            </a:custGeom>
            <a:no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39" name="Freeform 36"/>
            <p:cNvSpPr>
              <a:spLocks/>
            </p:cNvSpPr>
            <p:nvPr/>
          </p:nvSpPr>
          <p:spPr bwMode="auto">
            <a:xfrm>
              <a:off x="3228975" y="4854575"/>
              <a:ext cx="282575" cy="517525"/>
            </a:xfrm>
            <a:custGeom>
              <a:avLst/>
              <a:gdLst/>
              <a:ahLst/>
              <a:cxnLst>
                <a:cxn ang="0">
                  <a:pos x="2" y="76"/>
                </a:cxn>
                <a:cxn ang="0">
                  <a:pos x="4" y="56"/>
                </a:cxn>
                <a:cxn ang="0">
                  <a:pos x="6" y="38"/>
                </a:cxn>
                <a:cxn ang="0">
                  <a:pos x="20" y="14"/>
                </a:cxn>
                <a:cxn ang="0">
                  <a:pos x="32" y="8"/>
                </a:cxn>
                <a:cxn ang="0">
                  <a:pos x="48" y="2"/>
                </a:cxn>
                <a:cxn ang="0">
                  <a:pos x="88" y="0"/>
                </a:cxn>
                <a:cxn ang="0">
                  <a:pos x="112" y="0"/>
                </a:cxn>
                <a:cxn ang="0">
                  <a:pos x="130" y="2"/>
                </a:cxn>
                <a:cxn ang="0">
                  <a:pos x="158" y="14"/>
                </a:cxn>
                <a:cxn ang="0">
                  <a:pos x="166" y="24"/>
                </a:cxn>
                <a:cxn ang="0">
                  <a:pos x="172" y="38"/>
                </a:cxn>
                <a:cxn ang="0">
                  <a:pos x="176" y="76"/>
                </a:cxn>
                <a:cxn ang="0">
                  <a:pos x="176" y="102"/>
                </a:cxn>
                <a:cxn ang="0">
                  <a:pos x="174" y="124"/>
                </a:cxn>
                <a:cxn ang="0">
                  <a:pos x="168" y="138"/>
                </a:cxn>
                <a:cxn ang="0">
                  <a:pos x="162" y="144"/>
                </a:cxn>
                <a:cxn ang="0">
                  <a:pos x="154" y="148"/>
                </a:cxn>
                <a:cxn ang="0">
                  <a:pos x="136" y="154"/>
                </a:cxn>
                <a:cxn ang="0">
                  <a:pos x="146" y="156"/>
                </a:cxn>
                <a:cxn ang="0">
                  <a:pos x="164" y="164"/>
                </a:cxn>
                <a:cxn ang="0">
                  <a:pos x="170" y="170"/>
                </a:cxn>
                <a:cxn ang="0">
                  <a:pos x="176" y="188"/>
                </a:cxn>
                <a:cxn ang="0">
                  <a:pos x="178" y="210"/>
                </a:cxn>
                <a:cxn ang="0">
                  <a:pos x="178" y="250"/>
                </a:cxn>
                <a:cxn ang="0">
                  <a:pos x="174" y="288"/>
                </a:cxn>
                <a:cxn ang="0">
                  <a:pos x="168" y="302"/>
                </a:cxn>
                <a:cxn ang="0">
                  <a:pos x="160" y="312"/>
                </a:cxn>
                <a:cxn ang="0">
                  <a:pos x="132" y="322"/>
                </a:cxn>
                <a:cxn ang="0">
                  <a:pos x="112" y="326"/>
                </a:cxn>
                <a:cxn ang="0">
                  <a:pos x="88" y="326"/>
                </a:cxn>
                <a:cxn ang="0">
                  <a:pos x="46" y="322"/>
                </a:cxn>
                <a:cxn ang="0">
                  <a:pos x="30" y="318"/>
                </a:cxn>
                <a:cxn ang="0">
                  <a:pos x="18" y="312"/>
                </a:cxn>
                <a:cxn ang="0">
                  <a:pos x="4" y="288"/>
                </a:cxn>
                <a:cxn ang="0">
                  <a:pos x="0" y="270"/>
                </a:cxn>
                <a:cxn ang="0">
                  <a:pos x="0" y="216"/>
                </a:cxn>
                <a:cxn ang="0">
                  <a:pos x="68" y="250"/>
                </a:cxn>
                <a:cxn ang="0">
                  <a:pos x="70" y="262"/>
                </a:cxn>
                <a:cxn ang="0">
                  <a:pos x="74" y="268"/>
                </a:cxn>
                <a:cxn ang="0">
                  <a:pos x="88" y="272"/>
                </a:cxn>
                <a:cxn ang="0">
                  <a:pos x="98" y="272"/>
                </a:cxn>
                <a:cxn ang="0">
                  <a:pos x="104" y="268"/>
                </a:cxn>
                <a:cxn ang="0">
                  <a:pos x="106" y="250"/>
                </a:cxn>
                <a:cxn ang="0">
                  <a:pos x="106" y="208"/>
                </a:cxn>
                <a:cxn ang="0">
                  <a:pos x="106" y="196"/>
                </a:cxn>
                <a:cxn ang="0">
                  <a:pos x="100" y="188"/>
                </a:cxn>
                <a:cxn ang="0">
                  <a:pos x="90" y="184"/>
                </a:cxn>
                <a:cxn ang="0">
                  <a:pos x="74" y="184"/>
                </a:cxn>
                <a:cxn ang="0">
                  <a:pos x="48" y="132"/>
                </a:cxn>
                <a:cxn ang="0">
                  <a:pos x="74" y="132"/>
                </a:cxn>
                <a:cxn ang="0">
                  <a:pos x="90" y="130"/>
                </a:cxn>
                <a:cxn ang="0">
                  <a:pos x="98" y="126"/>
                </a:cxn>
                <a:cxn ang="0">
                  <a:pos x="102" y="122"/>
                </a:cxn>
                <a:cxn ang="0">
                  <a:pos x="104" y="118"/>
                </a:cxn>
                <a:cxn ang="0">
                  <a:pos x="104" y="76"/>
                </a:cxn>
                <a:cxn ang="0">
                  <a:pos x="104" y="64"/>
                </a:cxn>
                <a:cxn ang="0">
                  <a:pos x="100" y="58"/>
                </a:cxn>
                <a:cxn ang="0">
                  <a:pos x="86" y="54"/>
                </a:cxn>
                <a:cxn ang="0">
                  <a:pos x="78" y="54"/>
                </a:cxn>
                <a:cxn ang="0">
                  <a:pos x="72" y="58"/>
                </a:cxn>
                <a:cxn ang="0">
                  <a:pos x="68" y="76"/>
                </a:cxn>
                <a:cxn ang="0">
                  <a:pos x="2" y="96"/>
                </a:cxn>
              </a:cxnLst>
              <a:rect l="0" t="0" r="r" b="b"/>
              <a:pathLst>
                <a:path w="178" h="326">
                  <a:moveTo>
                    <a:pt x="2" y="96"/>
                  </a:moveTo>
                  <a:lnTo>
                    <a:pt x="2" y="76"/>
                  </a:lnTo>
                  <a:lnTo>
                    <a:pt x="2" y="76"/>
                  </a:lnTo>
                  <a:lnTo>
                    <a:pt x="4" y="56"/>
                  </a:lnTo>
                  <a:lnTo>
                    <a:pt x="6" y="38"/>
                  </a:lnTo>
                  <a:lnTo>
                    <a:pt x="6" y="38"/>
                  </a:lnTo>
                  <a:lnTo>
                    <a:pt x="12" y="24"/>
                  </a:lnTo>
                  <a:lnTo>
                    <a:pt x="20" y="14"/>
                  </a:lnTo>
                  <a:lnTo>
                    <a:pt x="20" y="14"/>
                  </a:lnTo>
                  <a:lnTo>
                    <a:pt x="32" y="8"/>
                  </a:lnTo>
                  <a:lnTo>
                    <a:pt x="48" y="2"/>
                  </a:lnTo>
                  <a:lnTo>
                    <a:pt x="48" y="2"/>
                  </a:lnTo>
                  <a:lnTo>
                    <a:pt x="66" y="0"/>
                  </a:lnTo>
                  <a:lnTo>
                    <a:pt x="88" y="0"/>
                  </a:lnTo>
                  <a:lnTo>
                    <a:pt x="88" y="0"/>
                  </a:lnTo>
                  <a:lnTo>
                    <a:pt x="112" y="0"/>
                  </a:lnTo>
                  <a:lnTo>
                    <a:pt x="130" y="2"/>
                  </a:lnTo>
                  <a:lnTo>
                    <a:pt x="130" y="2"/>
                  </a:lnTo>
                  <a:lnTo>
                    <a:pt x="146" y="8"/>
                  </a:lnTo>
                  <a:lnTo>
                    <a:pt x="158" y="14"/>
                  </a:lnTo>
                  <a:lnTo>
                    <a:pt x="158" y="14"/>
                  </a:lnTo>
                  <a:lnTo>
                    <a:pt x="166" y="24"/>
                  </a:lnTo>
                  <a:lnTo>
                    <a:pt x="172" y="38"/>
                  </a:lnTo>
                  <a:lnTo>
                    <a:pt x="172" y="38"/>
                  </a:lnTo>
                  <a:lnTo>
                    <a:pt x="174" y="56"/>
                  </a:lnTo>
                  <a:lnTo>
                    <a:pt x="176" y="76"/>
                  </a:lnTo>
                  <a:lnTo>
                    <a:pt x="176" y="102"/>
                  </a:lnTo>
                  <a:lnTo>
                    <a:pt x="176" y="102"/>
                  </a:lnTo>
                  <a:lnTo>
                    <a:pt x="174" y="124"/>
                  </a:lnTo>
                  <a:lnTo>
                    <a:pt x="174" y="124"/>
                  </a:lnTo>
                  <a:lnTo>
                    <a:pt x="172" y="132"/>
                  </a:lnTo>
                  <a:lnTo>
                    <a:pt x="168" y="138"/>
                  </a:lnTo>
                  <a:lnTo>
                    <a:pt x="168" y="138"/>
                  </a:lnTo>
                  <a:lnTo>
                    <a:pt x="162" y="144"/>
                  </a:lnTo>
                  <a:lnTo>
                    <a:pt x="154" y="148"/>
                  </a:lnTo>
                  <a:lnTo>
                    <a:pt x="154" y="148"/>
                  </a:lnTo>
                  <a:lnTo>
                    <a:pt x="146" y="152"/>
                  </a:lnTo>
                  <a:lnTo>
                    <a:pt x="136" y="154"/>
                  </a:lnTo>
                  <a:lnTo>
                    <a:pt x="136" y="154"/>
                  </a:lnTo>
                  <a:lnTo>
                    <a:pt x="146" y="156"/>
                  </a:lnTo>
                  <a:lnTo>
                    <a:pt x="156" y="160"/>
                  </a:lnTo>
                  <a:lnTo>
                    <a:pt x="164" y="164"/>
                  </a:lnTo>
                  <a:lnTo>
                    <a:pt x="170" y="170"/>
                  </a:lnTo>
                  <a:lnTo>
                    <a:pt x="170" y="170"/>
                  </a:lnTo>
                  <a:lnTo>
                    <a:pt x="174" y="178"/>
                  </a:lnTo>
                  <a:lnTo>
                    <a:pt x="176" y="188"/>
                  </a:lnTo>
                  <a:lnTo>
                    <a:pt x="178" y="198"/>
                  </a:lnTo>
                  <a:lnTo>
                    <a:pt x="178" y="210"/>
                  </a:lnTo>
                  <a:lnTo>
                    <a:pt x="178" y="250"/>
                  </a:lnTo>
                  <a:lnTo>
                    <a:pt x="178" y="250"/>
                  </a:lnTo>
                  <a:lnTo>
                    <a:pt x="178" y="270"/>
                  </a:lnTo>
                  <a:lnTo>
                    <a:pt x="174" y="288"/>
                  </a:lnTo>
                  <a:lnTo>
                    <a:pt x="174" y="288"/>
                  </a:lnTo>
                  <a:lnTo>
                    <a:pt x="168" y="302"/>
                  </a:lnTo>
                  <a:lnTo>
                    <a:pt x="160" y="312"/>
                  </a:lnTo>
                  <a:lnTo>
                    <a:pt x="160" y="312"/>
                  </a:lnTo>
                  <a:lnTo>
                    <a:pt x="148" y="318"/>
                  </a:lnTo>
                  <a:lnTo>
                    <a:pt x="132" y="322"/>
                  </a:lnTo>
                  <a:lnTo>
                    <a:pt x="132" y="322"/>
                  </a:lnTo>
                  <a:lnTo>
                    <a:pt x="112" y="326"/>
                  </a:lnTo>
                  <a:lnTo>
                    <a:pt x="88" y="326"/>
                  </a:lnTo>
                  <a:lnTo>
                    <a:pt x="88" y="326"/>
                  </a:lnTo>
                  <a:lnTo>
                    <a:pt x="66" y="326"/>
                  </a:lnTo>
                  <a:lnTo>
                    <a:pt x="46" y="322"/>
                  </a:lnTo>
                  <a:lnTo>
                    <a:pt x="46" y="322"/>
                  </a:lnTo>
                  <a:lnTo>
                    <a:pt x="30" y="318"/>
                  </a:lnTo>
                  <a:lnTo>
                    <a:pt x="18" y="312"/>
                  </a:lnTo>
                  <a:lnTo>
                    <a:pt x="18" y="312"/>
                  </a:lnTo>
                  <a:lnTo>
                    <a:pt x="10" y="302"/>
                  </a:lnTo>
                  <a:lnTo>
                    <a:pt x="4" y="288"/>
                  </a:lnTo>
                  <a:lnTo>
                    <a:pt x="4" y="288"/>
                  </a:lnTo>
                  <a:lnTo>
                    <a:pt x="0" y="270"/>
                  </a:lnTo>
                  <a:lnTo>
                    <a:pt x="0" y="250"/>
                  </a:lnTo>
                  <a:lnTo>
                    <a:pt x="0" y="216"/>
                  </a:lnTo>
                  <a:lnTo>
                    <a:pt x="68" y="216"/>
                  </a:lnTo>
                  <a:lnTo>
                    <a:pt x="68" y="250"/>
                  </a:lnTo>
                  <a:lnTo>
                    <a:pt x="68" y="250"/>
                  </a:lnTo>
                  <a:lnTo>
                    <a:pt x="70" y="262"/>
                  </a:lnTo>
                  <a:lnTo>
                    <a:pt x="74" y="268"/>
                  </a:lnTo>
                  <a:lnTo>
                    <a:pt x="74" y="268"/>
                  </a:lnTo>
                  <a:lnTo>
                    <a:pt x="78" y="272"/>
                  </a:lnTo>
                  <a:lnTo>
                    <a:pt x="88" y="272"/>
                  </a:lnTo>
                  <a:lnTo>
                    <a:pt x="88" y="272"/>
                  </a:lnTo>
                  <a:lnTo>
                    <a:pt x="98" y="272"/>
                  </a:lnTo>
                  <a:lnTo>
                    <a:pt x="104" y="268"/>
                  </a:lnTo>
                  <a:lnTo>
                    <a:pt x="104" y="268"/>
                  </a:lnTo>
                  <a:lnTo>
                    <a:pt x="106" y="262"/>
                  </a:lnTo>
                  <a:lnTo>
                    <a:pt x="106" y="250"/>
                  </a:lnTo>
                  <a:lnTo>
                    <a:pt x="106" y="208"/>
                  </a:lnTo>
                  <a:lnTo>
                    <a:pt x="106" y="208"/>
                  </a:lnTo>
                  <a:lnTo>
                    <a:pt x="106" y="196"/>
                  </a:lnTo>
                  <a:lnTo>
                    <a:pt x="106" y="196"/>
                  </a:lnTo>
                  <a:lnTo>
                    <a:pt x="104" y="190"/>
                  </a:lnTo>
                  <a:lnTo>
                    <a:pt x="100" y="188"/>
                  </a:lnTo>
                  <a:lnTo>
                    <a:pt x="100" y="188"/>
                  </a:lnTo>
                  <a:lnTo>
                    <a:pt x="90" y="184"/>
                  </a:lnTo>
                  <a:lnTo>
                    <a:pt x="90" y="184"/>
                  </a:lnTo>
                  <a:lnTo>
                    <a:pt x="74" y="184"/>
                  </a:lnTo>
                  <a:lnTo>
                    <a:pt x="48" y="184"/>
                  </a:lnTo>
                  <a:lnTo>
                    <a:pt x="48" y="132"/>
                  </a:lnTo>
                  <a:lnTo>
                    <a:pt x="74" y="132"/>
                  </a:lnTo>
                  <a:lnTo>
                    <a:pt x="74" y="132"/>
                  </a:lnTo>
                  <a:lnTo>
                    <a:pt x="90" y="130"/>
                  </a:lnTo>
                  <a:lnTo>
                    <a:pt x="90" y="130"/>
                  </a:lnTo>
                  <a:lnTo>
                    <a:pt x="94" y="128"/>
                  </a:lnTo>
                  <a:lnTo>
                    <a:pt x="98" y="126"/>
                  </a:lnTo>
                  <a:lnTo>
                    <a:pt x="98" y="126"/>
                  </a:lnTo>
                  <a:lnTo>
                    <a:pt x="102" y="122"/>
                  </a:lnTo>
                  <a:lnTo>
                    <a:pt x="104" y="118"/>
                  </a:lnTo>
                  <a:lnTo>
                    <a:pt x="104" y="118"/>
                  </a:lnTo>
                  <a:lnTo>
                    <a:pt x="104" y="104"/>
                  </a:lnTo>
                  <a:lnTo>
                    <a:pt x="104" y="76"/>
                  </a:lnTo>
                  <a:lnTo>
                    <a:pt x="104" y="76"/>
                  </a:lnTo>
                  <a:lnTo>
                    <a:pt x="104" y="64"/>
                  </a:lnTo>
                  <a:lnTo>
                    <a:pt x="100" y="58"/>
                  </a:lnTo>
                  <a:lnTo>
                    <a:pt x="100" y="58"/>
                  </a:lnTo>
                  <a:lnTo>
                    <a:pt x="96" y="54"/>
                  </a:lnTo>
                  <a:lnTo>
                    <a:pt x="86" y="54"/>
                  </a:lnTo>
                  <a:lnTo>
                    <a:pt x="86" y="54"/>
                  </a:lnTo>
                  <a:lnTo>
                    <a:pt x="78" y="54"/>
                  </a:lnTo>
                  <a:lnTo>
                    <a:pt x="72" y="58"/>
                  </a:lnTo>
                  <a:lnTo>
                    <a:pt x="72" y="58"/>
                  </a:lnTo>
                  <a:lnTo>
                    <a:pt x="70" y="64"/>
                  </a:lnTo>
                  <a:lnTo>
                    <a:pt x="68" y="76"/>
                  </a:lnTo>
                  <a:lnTo>
                    <a:pt x="68" y="96"/>
                  </a:lnTo>
                  <a:lnTo>
                    <a:pt x="2" y="96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40" name="Freeform 37"/>
            <p:cNvSpPr>
              <a:spLocks/>
            </p:cNvSpPr>
            <p:nvPr/>
          </p:nvSpPr>
          <p:spPr bwMode="auto">
            <a:xfrm>
              <a:off x="3228975" y="4854575"/>
              <a:ext cx="282575" cy="517525"/>
            </a:xfrm>
            <a:custGeom>
              <a:avLst/>
              <a:gdLst/>
              <a:ahLst/>
              <a:cxnLst>
                <a:cxn ang="0">
                  <a:pos x="2" y="76"/>
                </a:cxn>
                <a:cxn ang="0">
                  <a:pos x="4" y="56"/>
                </a:cxn>
                <a:cxn ang="0">
                  <a:pos x="6" y="38"/>
                </a:cxn>
                <a:cxn ang="0">
                  <a:pos x="20" y="14"/>
                </a:cxn>
                <a:cxn ang="0">
                  <a:pos x="32" y="8"/>
                </a:cxn>
                <a:cxn ang="0">
                  <a:pos x="48" y="2"/>
                </a:cxn>
                <a:cxn ang="0">
                  <a:pos x="88" y="0"/>
                </a:cxn>
                <a:cxn ang="0">
                  <a:pos x="112" y="0"/>
                </a:cxn>
                <a:cxn ang="0">
                  <a:pos x="130" y="2"/>
                </a:cxn>
                <a:cxn ang="0">
                  <a:pos x="158" y="14"/>
                </a:cxn>
                <a:cxn ang="0">
                  <a:pos x="166" y="24"/>
                </a:cxn>
                <a:cxn ang="0">
                  <a:pos x="172" y="38"/>
                </a:cxn>
                <a:cxn ang="0">
                  <a:pos x="176" y="76"/>
                </a:cxn>
                <a:cxn ang="0">
                  <a:pos x="176" y="102"/>
                </a:cxn>
                <a:cxn ang="0">
                  <a:pos x="174" y="124"/>
                </a:cxn>
                <a:cxn ang="0">
                  <a:pos x="168" y="138"/>
                </a:cxn>
                <a:cxn ang="0">
                  <a:pos x="162" y="144"/>
                </a:cxn>
                <a:cxn ang="0">
                  <a:pos x="154" y="148"/>
                </a:cxn>
                <a:cxn ang="0">
                  <a:pos x="136" y="154"/>
                </a:cxn>
                <a:cxn ang="0">
                  <a:pos x="146" y="156"/>
                </a:cxn>
                <a:cxn ang="0">
                  <a:pos x="164" y="164"/>
                </a:cxn>
                <a:cxn ang="0">
                  <a:pos x="170" y="170"/>
                </a:cxn>
                <a:cxn ang="0">
                  <a:pos x="176" y="188"/>
                </a:cxn>
                <a:cxn ang="0">
                  <a:pos x="178" y="210"/>
                </a:cxn>
                <a:cxn ang="0">
                  <a:pos x="178" y="250"/>
                </a:cxn>
                <a:cxn ang="0">
                  <a:pos x="174" y="288"/>
                </a:cxn>
                <a:cxn ang="0">
                  <a:pos x="168" y="302"/>
                </a:cxn>
                <a:cxn ang="0">
                  <a:pos x="160" y="312"/>
                </a:cxn>
                <a:cxn ang="0">
                  <a:pos x="132" y="322"/>
                </a:cxn>
                <a:cxn ang="0">
                  <a:pos x="112" y="326"/>
                </a:cxn>
                <a:cxn ang="0">
                  <a:pos x="88" y="326"/>
                </a:cxn>
                <a:cxn ang="0">
                  <a:pos x="46" y="322"/>
                </a:cxn>
                <a:cxn ang="0">
                  <a:pos x="30" y="318"/>
                </a:cxn>
                <a:cxn ang="0">
                  <a:pos x="18" y="312"/>
                </a:cxn>
                <a:cxn ang="0">
                  <a:pos x="4" y="288"/>
                </a:cxn>
                <a:cxn ang="0">
                  <a:pos x="0" y="270"/>
                </a:cxn>
                <a:cxn ang="0">
                  <a:pos x="0" y="216"/>
                </a:cxn>
                <a:cxn ang="0">
                  <a:pos x="68" y="250"/>
                </a:cxn>
                <a:cxn ang="0">
                  <a:pos x="70" y="262"/>
                </a:cxn>
                <a:cxn ang="0">
                  <a:pos x="74" y="268"/>
                </a:cxn>
                <a:cxn ang="0">
                  <a:pos x="88" y="272"/>
                </a:cxn>
                <a:cxn ang="0">
                  <a:pos x="98" y="272"/>
                </a:cxn>
                <a:cxn ang="0">
                  <a:pos x="104" y="268"/>
                </a:cxn>
                <a:cxn ang="0">
                  <a:pos x="106" y="250"/>
                </a:cxn>
                <a:cxn ang="0">
                  <a:pos x="106" y="208"/>
                </a:cxn>
                <a:cxn ang="0">
                  <a:pos x="106" y="196"/>
                </a:cxn>
                <a:cxn ang="0">
                  <a:pos x="100" y="188"/>
                </a:cxn>
                <a:cxn ang="0">
                  <a:pos x="90" y="184"/>
                </a:cxn>
                <a:cxn ang="0">
                  <a:pos x="74" y="184"/>
                </a:cxn>
                <a:cxn ang="0">
                  <a:pos x="48" y="132"/>
                </a:cxn>
                <a:cxn ang="0">
                  <a:pos x="74" y="132"/>
                </a:cxn>
                <a:cxn ang="0">
                  <a:pos x="90" y="130"/>
                </a:cxn>
                <a:cxn ang="0">
                  <a:pos x="98" y="126"/>
                </a:cxn>
                <a:cxn ang="0">
                  <a:pos x="102" y="122"/>
                </a:cxn>
                <a:cxn ang="0">
                  <a:pos x="104" y="118"/>
                </a:cxn>
                <a:cxn ang="0">
                  <a:pos x="104" y="76"/>
                </a:cxn>
                <a:cxn ang="0">
                  <a:pos x="104" y="64"/>
                </a:cxn>
                <a:cxn ang="0">
                  <a:pos x="100" y="58"/>
                </a:cxn>
                <a:cxn ang="0">
                  <a:pos x="86" y="54"/>
                </a:cxn>
                <a:cxn ang="0">
                  <a:pos x="78" y="54"/>
                </a:cxn>
                <a:cxn ang="0">
                  <a:pos x="72" y="58"/>
                </a:cxn>
                <a:cxn ang="0">
                  <a:pos x="68" y="76"/>
                </a:cxn>
                <a:cxn ang="0">
                  <a:pos x="2" y="96"/>
                </a:cxn>
              </a:cxnLst>
              <a:rect l="0" t="0" r="r" b="b"/>
              <a:pathLst>
                <a:path w="178" h="326">
                  <a:moveTo>
                    <a:pt x="2" y="96"/>
                  </a:moveTo>
                  <a:lnTo>
                    <a:pt x="2" y="76"/>
                  </a:lnTo>
                  <a:lnTo>
                    <a:pt x="2" y="76"/>
                  </a:lnTo>
                  <a:lnTo>
                    <a:pt x="4" y="56"/>
                  </a:lnTo>
                  <a:lnTo>
                    <a:pt x="6" y="38"/>
                  </a:lnTo>
                  <a:lnTo>
                    <a:pt x="6" y="38"/>
                  </a:lnTo>
                  <a:lnTo>
                    <a:pt x="12" y="24"/>
                  </a:lnTo>
                  <a:lnTo>
                    <a:pt x="20" y="14"/>
                  </a:lnTo>
                  <a:lnTo>
                    <a:pt x="20" y="14"/>
                  </a:lnTo>
                  <a:lnTo>
                    <a:pt x="32" y="8"/>
                  </a:lnTo>
                  <a:lnTo>
                    <a:pt x="48" y="2"/>
                  </a:lnTo>
                  <a:lnTo>
                    <a:pt x="48" y="2"/>
                  </a:lnTo>
                  <a:lnTo>
                    <a:pt x="66" y="0"/>
                  </a:lnTo>
                  <a:lnTo>
                    <a:pt x="88" y="0"/>
                  </a:lnTo>
                  <a:lnTo>
                    <a:pt x="88" y="0"/>
                  </a:lnTo>
                  <a:lnTo>
                    <a:pt x="112" y="0"/>
                  </a:lnTo>
                  <a:lnTo>
                    <a:pt x="130" y="2"/>
                  </a:lnTo>
                  <a:lnTo>
                    <a:pt x="130" y="2"/>
                  </a:lnTo>
                  <a:lnTo>
                    <a:pt x="146" y="8"/>
                  </a:lnTo>
                  <a:lnTo>
                    <a:pt x="158" y="14"/>
                  </a:lnTo>
                  <a:lnTo>
                    <a:pt x="158" y="14"/>
                  </a:lnTo>
                  <a:lnTo>
                    <a:pt x="166" y="24"/>
                  </a:lnTo>
                  <a:lnTo>
                    <a:pt x="172" y="38"/>
                  </a:lnTo>
                  <a:lnTo>
                    <a:pt x="172" y="38"/>
                  </a:lnTo>
                  <a:lnTo>
                    <a:pt x="174" y="56"/>
                  </a:lnTo>
                  <a:lnTo>
                    <a:pt x="176" y="76"/>
                  </a:lnTo>
                  <a:lnTo>
                    <a:pt x="176" y="102"/>
                  </a:lnTo>
                  <a:lnTo>
                    <a:pt x="176" y="102"/>
                  </a:lnTo>
                  <a:lnTo>
                    <a:pt x="174" y="124"/>
                  </a:lnTo>
                  <a:lnTo>
                    <a:pt x="174" y="124"/>
                  </a:lnTo>
                  <a:lnTo>
                    <a:pt x="172" y="132"/>
                  </a:lnTo>
                  <a:lnTo>
                    <a:pt x="168" y="138"/>
                  </a:lnTo>
                  <a:lnTo>
                    <a:pt x="168" y="138"/>
                  </a:lnTo>
                  <a:lnTo>
                    <a:pt x="162" y="144"/>
                  </a:lnTo>
                  <a:lnTo>
                    <a:pt x="154" y="148"/>
                  </a:lnTo>
                  <a:lnTo>
                    <a:pt x="154" y="148"/>
                  </a:lnTo>
                  <a:lnTo>
                    <a:pt x="146" y="152"/>
                  </a:lnTo>
                  <a:lnTo>
                    <a:pt x="136" y="154"/>
                  </a:lnTo>
                  <a:lnTo>
                    <a:pt x="136" y="154"/>
                  </a:lnTo>
                  <a:lnTo>
                    <a:pt x="146" y="156"/>
                  </a:lnTo>
                  <a:lnTo>
                    <a:pt x="156" y="160"/>
                  </a:lnTo>
                  <a:lnTo>
                    <a:pt x="164" y="164"/>
                  </a:lnTo>
                  <a:lnTo>
                    <a:pt x="170" y="170"/>
                  </a:lnTo>
                  <a:lnTo>
                    <a:pt x="170" y="170"/>
                  </a:lnTo>
                  <a:lnTo>
                    <a:pt x="174" y="178"/>
                  </a:lnTo>
                  <a:lnTo>
                    <a:pt x="176" y="188"/>
                  </a:lnTo>
                  <a:lnTo>
                    <a:pt x="178" y="198"/>
                  </a:lnTo>
                  <a:lnTo>
                    <a:pt x="178" y="210"/>
                  </a:lnTo>
                  <a:lnTo>
                    <a:pt x="178" y="250"/>
                  </a:lnTo>
                  <a:lnTo>
                    <a:pt x="178" y="250"/>
                  </a:lnTo>
                  <a:lnTo>
                    <a:pt x="178" y="270"/>
                  </a:lnTo>
                  <a:lnTo>
                    <a:pt x="174" y="288"/>
                  </a:lnTo>
                  <a:lnTo>
                    <a:pt x="174" y="288"/>
                  </a:lnTo>
                  <a:lnTo>
                    <a:pt x="168" y="302"/>
                  </a:lnTo>
                  <a:lnTo>
                    <a:pt x="160" y="312"/>
                  </a:lnTo>
                  <a:lnTo>
                    <a:pt x="160" y="312"/>
                  </a:lnTo>
                  <a:lnTo>
                    <a:pt x="148" y="318"/>
                  </a:lnTo>
                  <a:lnTo>
                    <a:pt x="132" y="322"/>
                  </a:lnTo>
                  <a:lnTo>
                    <a:pt x="132" y="322"/>
                  </a:lnTo>
                  <a:lnTo>
                    <a:pt x="112" y="326"/>
                  </a:lnTo>
                  <a:lnTo>
                    <a:pt x="88" y="326"/>
                  </a:lnTo>
                  <a:lnTo>
                    <a:pt x="88" y="326"/>
                  </a:lnTo>
                  <a:lnTo>
                    <a:pt x="66" y="326"/>
                  </a:lnTo>
                  <a:lnTo>
                    <a:pt x="46" y="322"/>
                  </a:lnTo>
                  <a:lnTo>
                    <a:pt x="46" y="322"/>
                  </a:lnTo>
                  <a:lnTo>
                    <a:pt x="30" y="318"/>
                  </a:lnTo>
                  <a:lnTo>
                    <a:pt x="18" y="312"/>
                  </a:lnTo>
                  <a:lnTo>
                    <a:pt x="18" y="312"/>
                  </a:lnTo>
                  <a:lnTo>
                    <a:pt x="10" y="302"/>
                  </a:lnTo>
                  <a:lnTo>
                    <a:pt x="4" y="288"/>
                  </a:lnTo>
                  <a:lnTo>
                    <a:pt x="4" y="288"/>
                  </a:lnTo>
                  <a:lnTo>
                    <a:pt x="0" y="270"/>
                  </a:lnTo>
                  <a:lnTo>
                    <a:pt x="0" y="250"/>
                  </a:lnTo>
                  <a:lnTo>
                    <a:pt x="0" y="216"/>
                  </a:lnTo>
                  <a:lnTo>
                    <a:pt x="68" y="216"/>
                  </a:lnTo>
                  <a:lnTo>
                    <a:pt x="68" y="250"/>
                  </a:lnTo>
                  <a:lnTo>
                    <a:pt x="68" y="250"/>
                  </a:lnTo>
                  <a:lnTo>
                    <a:pt x="70" y="262"/>
                  </a:lnTo>
                  <a:lnTo>
                    <a:pt x="74" y="268"/>
                  </a:lnTo>
                  <a:lnTo>
                    <a:pt x="74" y="268"/>
                  </a:lnTo>
                  <a:lnTo>
                    <a:pt x="78" y="272"/>
                  </a:lnTo>
                  <a:lnTo>
                    <a:pt x="88" y="272"/>
                  </a:lnTo>
                  <a:lnTo>
                    <a:pt x="88" y="272"/>
                  </a:lnTo>
                  <a:lnTo>
                    <a:pt x="98" y="272"/>
                  </a:lnTo>
                  <a:lnTo>
                    <a:pt x="104" y="268"/>
                  </a:lnTo>
                  <a:lnTo>
                    <a:pt x="104" y="268"/>
                  </a:lnTo>
                  <a:lnTo>
                    <a:pt x="106" y="262"/>
                  </a:lnTo>
                  <a:lnTo>
                    <a:pt x="106" y="250"/>
                  </a:lnTo>
                  <a:lnTo>
                    <a:pt x="106" y="208"/>
                  </a:lnTo>
                  <a:lnTo>
                    <a:pt x="106" y="208"/>
                  </a:lnTo>
                  <a:lnTo>
                    <a:pt x="106" y="196"/>
                  </a:lnTo>
                  <a:lnTo>
                    <a:pt x="106" y="196"/>
                  </a:lnTo>
                  <a:lnTo>
                    <a:pt x="104" y="190"/>
                  </a:lnTo>
                  <a:lnTo>
                    <a:pt x="100" y="188"/>
                  </a:lnTo>
                  <a:lnTo>
                    <a:pt x="100" y="188"/>
                  </a:lnTo>
                  <a:lnTo>
                    <a:pt x="90" y="184"/>
                  </a:lnTo>
                  <a:lnTo>
                    <a:pt x="90" y="184"/>
                  </a:lnTo>
                  <a:lnTo>
                    <a:pt x="74" y="184"/>
                  </a:lnTo>
                  <a:lnTo>
                    <a:pt x="48" y="184"/>
                  </a:lnTo>
                  <a:lnTo>
                    <a:pt x="48" y="132"/>
                  </a:lnTo>
                  <a:lnTo>
                    <a:pt x="74" y="132"/>
                  </a:lnTo>
                  <a:lnTo>
                    <a:pt x="74" y="132"/>
                  </a:lnTo>
                  <a:lnTo>
                    <a:pt x="90" y="130"/>
                  </a:lnTo>
                  <a:lnTo>
                    <a:pt x="90" y="130"/>
                  </a:lnTo>
                  <a:lnTo>
                    <a:pt x="94" y="128"/>
                  </a:lnTo>
                  <a:lnTo>
                    <a:pt x="98" y="126"/>
                  </a:lnTo>
                  <a:lnTo>
                    <a:pt x="98" y="126"/>
                  </a:lnTo>
                  <a:lnTo>
                    <a:pt x="102" y="122"/>
                  </a:lnTo>
                  <a:lnTo>
                    <a:pt x="104" y="118"/>
                  </a:lnTo>
                  <a:lnTo>
                    <a:pt x="104" y="118"/>
                  </a:lnTo>
                  <a:lnTo>
                    <a:pt x="104" y="104"/>
                  </a:lnTo>
                  <a:lnTo>
                    <a:pt x="104" y="76"/>
                  </a:lnTo>
                  <a:lnTo>
                    <a:pt x="104" y="76"/>
                  </a:lnTo>
                  <a:lnTo>
                    <a:pt x="104" y="64"/>
                  </a:lnTo>
                  <a:lnTo>
                    <a:pt x="100" y="58"/>
                  </a:lnTo>
                  <a:lnTo>
                    <a:pt x="100" y="58"/>
                  </a:lnTo>
                  <a:lnTo>
                    <a:pt x="96" y="54"/>
                  </a:lnTo>
                  <a:lnTo>
                    <a:pt x="86" y="54"/>
                  </a:lnTo>
                  <a:lnTo>
                    <a:pt x="86" y="54"/>
                  </a:lnTo>
                  <a:lnTo>
                    <a:pt x="78" y="54"/>
                  </a:lnTo>
                  <a:lnTo>
                    <a:pt x="72" y="58"/>
                  </a:lnTo>
                  <a:lnTo>
                    <a:pt x="72" y="58"/>
                  </a:lnTo>
                  <a:lnTo>
                    <a:pt x="70" y="64"/>
                  </a:lnTo>
                  <a:lnTo>
                    <a:pt x="68" y="76"/>
                  </a:lnTo>
                  <a:lnTo>
                    <a:pt x="68" y="96"/>
                  </a:lnTo>
                  <a:lnTo>
                    <a:pt x="2" y="96"/>
                  </a:lnTo>
                </a:path>
              </a:pathLst>
            </a:custGeom>
            <a:no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</p:grpSp>
      <p:grpSp>
        <p:nvGrpSpPr>
          <p:cNvPr id="109" name="그룹 108"/>
          <p:cNvGrpSpPr/>
          <p:nvPr/>
        </p:nvGrpSpPr>
        <p:grpSpPr>
          <a:xfrm>
            <a:off x="6835806" y="215856"/>
            <a:ext cx="1800000" cy="486354"/>
            <a:chOff x="6984468" y="6021288"/>
            <a:chExt cx="1800000" cy="486354"/>
          </a:xfrm>
        </p:grpSpPr>
        <p:sp>
          <p:nvSpPr>
            <p:cNvPr id="110" name="TextBox 109"/>
            <p:cNvSpPr txBox="1"/>
            <p:nvPr/>
          </p:nvSpPr>
          <p:spPr>
            <a:xfrm>
              <a:off x="6984468" y="6021288"/>
              <a:ext cx="1800000" cy="305918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marL="0" lvl="0" indent="0" algn="r" defTabSz="914400" rtl="0" eaLnBrk="1" latinLnBrk="1" hangingPunct="1">
                <a:lnSpc>
                  <a:spcPct val="130000"/>
                </a:lnSpc>
                <a:spcBef>
                  <a:spcPct val="20000"/>
                </a:spcBef>
                <a:buFont typeface="Arial" pitchFamily="34" charset="0"/>
                <a:buNone/>
              </a:pPr>
              <a:r>
                <a:rPr lang="en-US" altLang="ko-KR" sz="1200" b="1" kern="1200" dirty="0">
                  <a:solidFill>
                    <a:schemeClr val="bg1"/>
                  </a:solidFill>
                  <a:latin typeface="+mn-lt"/>
                  <a:ea typeface="+mn-ea"/>
                  <a:cs typeface="+mn-cs"/>
                </a:rPr>
                <a:t> Bizforms</a:t>
              </a:r>
              <a:endParaRPr lang="ko-KR" altLang="en-US" sz="1200" b="1" kern="1200" dirty="0">
                <a:solidFill>
                  <a:schemeClr val="bg1"/>
                </a:solidFill>
                <a:latin typeface="+mn-lt"/>
                <a:ea typeface="+mn-ea"/>
                <a:cs typeface="+mn-cs"/>
              </a:endParaRPr>
            </a:p>
          </p:txBody>
        </p:sp>
        <p:sp>
          <p:nvSpPr>
            <p:cNvPr id="111" name="TextBox 110"/>
            <p:cNvSpPr txBox="1"/>
            <p:nvPr/>
          </p:nvSpPr>
          <p:spPr>
            <a:xfrm>
              <a:off x="6984468" y="6237312"/>
              <a:ext cx="1800000" cy="27033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marL="0" lvl="0" indent="0" algn="r" defTabSz="914400" rtl="0" eaLnBrk="1" latinLnBrk="1" hangingPunct="1">
                <a:lnSpc>
                  <a:spcPct val="130000"/>
                </a:lnSpc>
                <a:spcBef>
                  <a:spcPct val="20000"/>
                </a:spcBef>
                <a:buFont typeface="Arial" pitchFamily="34" charset="0"/>
                <a:buNone/>
              </a:pPr>
              <a:r>
                <a:rPr lang="en-US" altLang="ko-KR" sz="1000" kern="1200" dirty="0">
                  <a:solidFill>
                    <a:schemeClr val="bg1"/>
                  </a:solidFill>
                  <a:latin typeface="+mn-lt"/>
                  <a:ea typeface="+mn-ea"/>
                  <a:cs typeface="+mn-cs"/>
                </a:rPr>
                <a:t>www.bizforms.co.kr</a:t>
              </a:r>
              <a:endParaRPr lang="ko-KR" altLang="en-US" sz="1000" kern="1200" dirty="0">
                <a:solidFill>
                  <a:schemeClr val="bg1"/>
                </a:solidFill>
                <a:latin typeface="+mn-lt"/>
                <a:ea typeface="+mn-ea"/>
                <a:cs typeface="+mn-cs"/>
              </a:endParaRPr>
            </a:p>
          </p:txBody>
        </p:sp>
      </p:grp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텍스트 개체 틀 19"/>
          <p:cNvSpPr>
            <a:spLocks noGrp="1"/>
          </p:cNvSpPr>
          <p:nvPr>
            <p:ph type="body" sz="quarter" idx="18"/>
          </p:nvPr>
        </p:nvSpPr>
        <p:spPr/>
        <p:txBody>
          <a:bodyPr/>
          <a:lstStyle/>
          <a:p>
            <a:r>
              <a:rPr lang="ko-KR" altLang="en-US" dirty="0"/>
              <a:t>마케팅 목표를 위한 페이지입니다</a:t>
            </a:r>
            <a:r>
              <a:rPr lang="en-US" altLang="ko-KR" dirty="0"/>
              <a:t>. </a:t>
            </a:r>
            <a:r>
              <a:rPr lang="ko-KR" altLang="en-US" dirty="0"/>
              <a:t>본문 맑은고딕 </a:t>
            </a:r>
            <a:r>
              <a:rPr lang="en-US" altLang="ko-KR" dirty="0"/>
              <a:t>12pt </a:t>
            </a:r>
            <a:r>
              <a:rPr lang="ko-KR" altLang="en-US" dirty="0"/>
              <a:t>정렬은 왼쪽정렬을 권장합니다</a:t>
            </a:r>
            <a:r>
              <a:rPr lang="en-US" altLang="ko-KR" dirty="0"/>
              <a:t>.</a:t>
            </a:r>
            <a:endParaRPr lang="ko-KR" altLang="en-US" dirty="0"/>
          </a:p>
        </p:txBody>
      </p:sp>
      <p:sp>
        <p:nvSpPr>
          <p:cNvPr id="19" name="텍스트 개체 틀 18"/>
          <p:cNvSpPr>
            <a:spLocks noGrp="1"/>
          </p:cNvSpPr>
          <p:nvPr>
            <p:ph type="body" sz="quarter" idx="17"/>
          </p:nvPr>
        </p:nvSpPr>
        <p:spPr/>
        <p:txBody>
          <a:bodyPr/>
          <a:lstStyle/>
          <a:p>
            <a:r>
              <a:rPr lang="en-US" altLang="ko-KR" dirty="0"/>
              <a:t>3-1 </a:t>
            </a:r>
            <a:r>
              <a:rPr lang="ko-KR" altLang="en-US" dirty="0"/>
              <a:t>마케팅 목표</a:t>
            </a:r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8AB9F4-96E6-4C5F-8068-4B9C71A7656E}" type="slidenum">
              <a:rPr lang="ko-KR" altLang="en-US" smtClean="0"/>
              <a:pPr/>
              <a:t>3</a:t>
            </a:fld>
            <a:endParaRPr lang="ko-KR" altLang="en-US" dirty="0"/>
          </a:p>
        </p:txBody>
      </p:sp>
      <p:grpSp>
        <p:nvGrpSpPr>
          <p:cNvPr id="35" name="그룹 17"/>
          <p:cNvGrpSpPr/>
          <p:nvPr/>
        </p:nvGrpSpPr>
        <p:grpSpPr>
          <a:xfrm>
            <a:off x="-2191784" y="-3222"/>
            <a:ext cx="2164508" cy="3781425"/>
            <a:chOff x="-2182548" y="-1621"/>
            <a:chExt cx="2164508" cy="3781425"/>
          </a:xfrm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grpSpPr>
        <p:sp>
          <p:nvSpPr>
            <p:cNvPr id="36" name="Freeform 1997"/>
            <p:cNvSpPr>
              <a:spLocks/>
            </p:cNvSpPr>
            <p:nvPr/>
          </p:nvSpPr>
          <p:spPr bwMode="auto">
            <a:xfrm rot="16200000">
              <a:off x="-2992255" y="808380"/>
              <a:ext cx="3780000" cy="2160000"/>
            </a:xfrm>
            <a:prstGeom prst="round2SameRect">
              <a:avLst>
                <a:gd name="adj1" fmla="val 9394"/>
                <a:gd name="adj2" fmla="val 0"/>
              </a:avLst>
            </a:prstGeom>
            <a:solidFill>
              <a:srgbClr val="F2F2F2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37" name="Freeform 1998"/>
            <p:cNvSpPr>
              <a:spLocks/>
            </p:cNvSpPr>
            <p:nvPr/>
          </p:nvSpPr>
          <p:spPr bwMode="auto">
            <a:xfrm>
              <a:off x="-2177040" y="-1621"/>
              <a:ext cx="2159000" cy="3781425"/>
            </a:xfrm>
            <a:custGeom>
              <a:avLst/>
              <a:gdLst/>
              <a:ahLst/>
              <a:cxnLst>
                <a:cxn ang="0">
                  <a:pos x="1360" y="2268"/>
                </a:cxn>
                <a:cxn ang="0">
                  <a:pos x="1360" y="2268"/>
                </a:cxn>
                <a:cxn ang="0">
                  <a:pos x="1358" y="2292"/>
                </a:cxn>
                <a:cxn ang="0">
                  <a:pos x="1352" y="2312"/>
                </a:cxn>
                <a:cxn ang="0">
                  <a:pos x="1340" y="2332"/>
                </a:cxn>
                <a:cxn ang="0">
                  <a:pos x="1326" y="2348"/>
                </a:cxn>
                <a:cxn ang="0">
                  <a:pos x="1310" y="2362"/>
                </a:cxn>
                <a:cxn ang="0">
                  <a:pos x="1290" y="2372"/>
                </a:cxn>
                <a:cxn ang="0">
                  <a:pos x="1270" y="2380"/>
                </a:cxn>
                <a:cxn ang="0">
                  <a:pos x="1246" y="2382"/>
                </a:cxn>
                <a:cxn ang="0">
                  <a:pos x="112" y="2382"/>
                </a:cxn>
                <a:cxn ang="0">
                  <a:pos x="112" y="2382"/>
                </a:cxn>
                <a:cxn ang="0">
                  <a:pos x="90" y="2380"/>
                </a:cxn>
                <a:cxn ang="0">
                  <a:pos x="68" y="2372"/>
                </a:cxn>
                <a:cxn ang="0">
                  <a:pos x="50" y="2362"/>
                </a:cxn>
                <a:cxn ang="0">
                  <a:pos x="32" y="2348"/>
                </a:cxn>
                <a:cxn ang="0">
                  <a:pos x="18" y="2332"/>
                </a:cxn>
                <a:cxn ang="0">
                  <a:pos x="8" y="2312"/>
                </a:cxn>
                <a:cxn ang="0">
                  <a:pos x="2" y="2292"/>
                </a:cxn>
                <a:cxn ang="0">
                  <a:pos x="0" y="2268"/>
                </a:cxn>
                <a:cxn ang="0">
                  <a:pos x="0" y="114"/>
                </a:cxn>
                <a:cxn ang="0">
                  <a:pos x="0" y="114"/>
                </a:cxn>
                <a:cxn ang="0">
                  <a:pos x="2" y="92"/>
                </a:cxn>
                <a:cxn ang="0">
                  <a:pos x="8" y="70"/>
                </a:cxn>
                <a:cxn ang="0">
                  <a:pos x="18" y="50"/>
                </a:cxn>
                <a:cxn ang="0">
                  <a:pos x="32" y="34"/>
                </a:cxn>
                <a:cxn ang="0">
                  <a:pos x="50" y="20"/>
                </a:cxn>
                <a:cxn ang="0">
                  <a:pos x="68" y="10"/>
                </a:cxn>
                <a:cxn ang="0">
                  <a:pos x="90" y="2"/>
                </a:cxn>
                <a:cxn ang="0">
                  <a:pos x="112" y="0"/>
                </a:cxn>
                <a:cxn ang="0">
                  <a:pos x="1246" y="0"/>
                </a:cxn>
                <a:cxn ang="0">
                  <a:pos x="1246" y="0"/>
                </a:cxn>
                <a:cxn ang="0">
                  <a:pos x="1270" y="2"/>
                </a:cxn>
                <a:cxn ang="0">
                  <a:pos x="1290" y="10"/>
                </a:cxn>
                <a:cxn ang="0">
                  <a:pos x="1310" y="20"/>
                </a:cxn>
                <a:cxn ang="0">
                  <a:pos x="1326" y="34"/>
                </a:cxn>
                <a:cxn ang="0">
                  <a:pos x="1340" y="50"/>
                </a:cxn>
                <a:cxn ang="0">
                  <a:pos x="1352" y="70"/>
                </a:cxn>
                <a:cxn ang="0">
                  <a:pos x="1358" y="92"/>
                </a:cxn>
                <a:cxn ang="0">
                  <a:pos x="1360" y="114"/>
                </a:cxn>
                <a:cxn ang="0">
                  <a:pos x="1360" y="2268"/>
                </a:cxn>
              </a:cxnLst>
              <a:rect l="0" t="0" r="r" b="b"/>
              <a:pathLst>
                <a:path w="1360" h="2382">
                  <a:moveTo>
                    <a:pt x="1360" y="2268"/>
                  </a:moveTo>
                  <a:lnTo>
                    <a:pt x="1360" y="2268"/>
                  </a:lnTo>
                  <a:lnTo>
                    <a:pt x="1358" y="2292"/>
                  </a:lnTo>
                  <a:lnTo>
                    <a:pt x="1352" y="2312"/>
                  </a:lnTo>
                  <a:lnTo>
                    <a:pt x="1340" y="2332"/>
                  </a:lnTo>
                  <a:lnTo>
                    <a:pt x="1326" y="2348"/>
                  </a:lnTo>
                  <a:lnTo>
                    <a:pt x="1310" y="2362"/>
                  </a:lnTo>
                  <a:lnTo>
                    <a:pt x="1290" y="2372"/>
                  </a:lnTo>
                  <a:lnTo>
                    <a:pt x="1270" y="2380"/>
                  </a:lnTo>
                  <a:lnTo>
                    <a:pt x="1246" y="2382"/>
                  </a:lnTo>
                  <a:lnTo>
                    <a:pt x="112" y="2382"/>
                  </a:lnTo>
                  <a:lnTo>
                    <a:pt x="112" y="2382"/>
                  </a:lnTo>
                  <a:lnTo>
                    <a:pt x="90" y="2380"/>
                  </a:lnTo>
                  <a:lnTo>
                    <a:pt x="68" y="2372"/>
                  </a:lnTo>
                  <a:lnTo>
                    <a:pt x="50" y="2362"/>
                  </a:lnTo>
                  <a:lnTo>
                    <a:pt x="32" y="2348"/>
                  </a:lnTo>
                  <a:lnTo>
                    <a:pt x="18" y="2332"/>
                  </a:lnTo>
                  <a:lnTo>
                    <a:pt x="8" y="2312"/>
                  </a:lnTo>
                  <a:lnTo>
                    <a:pt x="2" y="2292"/>
                  </a:lnTo>
                  <a:lnTo>
                    <a:pt x="0" y="2268"/>
                  </a:lnTo>
                  <a:lnTo>
                    <a:pt x="0" y="114"/>
                  </a:lnTo>
                  <a:lnTo>
                    <a:pt x="0" y="114"/>
                  </a:lnTo>
                  <a:lnTo>
                    <a:pt x="2" y="92"/>
                  </a:lnTo>
                  <a:lnTo>
                    <a:pt x="8" y="70"/>
                  </a:lnTo>
                  <a:lnTo>
                    <a:pt x="18" y="50"/>
                  </a:lnTo>
                  <a:lnTo>
                    <a:pt x="32" y="34"/>
                  </a:lnTo>
                  <a:lnTo>
                    <a:pt x="50" y="20"/>
                  </a:lnTo>
                  <a:lnTo>
                    <a:pt x="68" y="10"/>
                  </a:lnTo>
                  <a:lnTo>
                    <a:pt x="90" y="2"/>
                  </a:lnTo>
                  <a:lnTo>
                    <a:pt x="112" y="0"/>
                  </a:lnTo>
                  <a:lnTo>
                    <a:pt x="1246" y="0"/>
                  </a:lnTo>
                  <a:lnTo>
                    <a:pt x="1246" y="0"/>
                  </a:lnTo>
                  <a:lnTo>
                    <a:pt x="1270" y="2"/>
                  </a:lnTo>
                  <a:lnTo>
                    <a:pt x="1290" y="10"/>
                  </a:lnTo>
                  <a:lnTo>
                    <a:pt x="1310" y="20"/>
                  </a:lnTo>
                  <a:lnTo>
                    <a:pt x="1326" y="34"/>
                  </a:lnTo>
                  <a:lnTo>
                    <a:pt x="1340" y="50"/>
                  </a:lnTo>
                  <a:lnTo>
                    <a:pt x="1352" y="70"/>
                  </a:lnTo>
                  <a:lnTo>
                    <a:pt x="1358" y="92"/>
                  </a:lnTo>
                  <a:lnTo>
                    <a:pt x="1360" y="114"/>
                  </a:lnTo>
                  <a:lnTo>
                    <a:pt x="1360" y="2268"/>
                  </a:lnTo>
                </a:path>
              </a:pathLst>
            </a:custGeom>
            <a:no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38" name="Rectangle 1999"/>
            <p:cNvSpPr>
              <a:spLocks noChangeArrowheads="1"/>
            </p:cNvSpPr>
            <p:nvPr/>
          </p:nvSpPr>
          <p:spPr bwMode="auto">
            <a:xfrm>
              <a:off x="-2181755" y="3240054"/>
              <a:ext cx="2159000" cy="539750"/>
            </a:xfrm>
            <a:prstGeom prst="rect">
              <a:avLst/>
            </a:prstGeom>
            <a:solidFill>
              <a:schemeClr val="accent1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grpSp>
          <p:nvGrpSpPr>
            <p:cNvPr id="39" name="그룹 288"/>
            <p:cNvGrpSpPr/>
            <p:nvPr/>
          </p:nvGrpSpPr>
          <p:grpSpPr>
            <a:xfrm>
              <a:off x="-2081790" y="3341654"/>
              <a:ext cx="107950" cy="304800"/>
              <a:chOff x="-2081790" y="3341654"/>
              <a:chExt cx="107950" cy="304800"/>
            </a:xfrm>
          </p:grpSpPr>
          <p:sp>
            <p:nvSpPr>
              <p:cNvPr id="48" name="Freeform 2015"/>
              <p:cNvSpPr>
                <a:spLocks/>
              </p:cNvSpPr>
              <p:nvPr/>
            </p:nvSpPr>
            <p:spPr bwMode="auto">
              <a:xfrm>
                <a:off x="-2081790" y="3544854"/>
                <a:ext cx="107950" cy="101600"/>
              </a:xfrm>
              <a:custGeom>
                <a:avLst/>
                <a:gdLst/>
                <a:ahLst/>
                <a:cxnLst>
                  <a:cxn ang="0">
                    <a:pos x="66" y="0"/>
                  </a:cxn>
                  <a:cxn ang="0">
                    <a:pos x="68" y="2"/>
                  </a:cxn>
                  <a:cxn ang="0">
                    <a:pos x="68" y="2"/>
                  </a:cxn>
                  <a:cxn ang="0">
                    <a:pos x="58" y="12"/>
                  </a:cxn>
                  <a:cxn ang="0">
                    <a:pos x="46" y="26"/>
                  </a:cxn>
                  <a:cxn ang="0">
                    <a:pos x="46" y="26"/>
                  </a:cxn>
                  <a:cxn ang="0">
                    <a:pos x="34" y="42"/>
                  </a:cxn>
                  <a:cxn ang="0">
                    <a:pos x="26" y="58"/>
                  </a:cxn>
                  <a:cxn ang="0">
                    <a:pos x="22" y="60"/>
                  </a:cxn>
                  <a:cxn ang="0">
                    <a:pos x="22" y="60"/>
                  </a:cxn>
                  <a:cxn ang="0">
                    <a:pos x="16" y="64"/>
                  </a:cxn>
                  <a:cxn ang="0">
                    <a:pos x="16" y="64"/>
                  </a:cxn>
                  <a:cxn ang="0">
                    <a:pos x="12" y="56"/>
                  </a:cxn>
                  <a:cxn ang="0">
                    <a:pos x="12" y="54"/>
                  </a:cxn>
                  <a:cxn ang="0">
                    <a:pos x="12" y="54"/>
                  </a:cxn>
                  <a:cxn ang="0">
                    <a:pos x="6" y="44"/>
                  </a:cxn>
                  <a:cxn ang="0">
                    <a:pos x="6" y="44"/>
                  </a:cxn>
                  <a:cxn ang="0">
                    <a:pos x="0" y="38"/>
                  </a:cxn>
                  <a:cxn ang="0">
                    <a:pos x="0" y="38"/>
                  </a:cxn>
                  <a:cxn ang="0">
                    <a:pos x="6" y="34"/>
                  </a:cxn>
                  <a:cxn ang="0">
                    <a:pos x="10" y="34"/>
                  </a:cxn>
                  <a:cxn ang="0">
                    <a:pos x="10" y="34"/>
                  </a:cxn>
                  <a:cxn ang="0">
                    <a:pos x="14" y="36"/>
                  </a:cxn>
                  <a:cxn ang="0">
                    <a:pos x="18" y="44"/>
                  </a:cxn>
                  <a:cxn ang="0">
                    <a:pos x="20" y="48"/>
                  </a:cxn>
                  <a:cxn ang="0">
                    <a:pos x="20" y="48"/>
                  </a:cxn>
                  <a:cxn ang="0">
                    <a:pos x="30" y="34"/>
                  </a:cxn>
                  <a:cxn ang="0">
                    <a:pos x="42" y="20"/>
                  </a:cxn>
                  <a:cxn ang="0">
                    <a:pos x="42" y="20"/>
                  </a:cxn>
                  <a:cxn ang="0">
                    <a:pos x="54" y="8"/>
                  </a:cxn>
                  <a:cxn ang="0">
                    <a:pos x="66" y="0"/>
                  </a:cxn>
                  <a:cxn ang="0">
                    <a:pos x="66" y="0"/>
                  </a:cxn>
                </a:cxnLst>
                <a:rect l="0" t="0" r="r" b="b"/>
                <a:pathLst>
                  <a:path w="68" h="64">
                    <a:moveTo>
                      <a:pt x="66" y="0"/>
                    </a:moveTo>
                    <a:lnTo>
                      <a:pt x="68" y="2"/>
                    </a:lnTo>
                    <a:lnTo>
                      <a:pt x="68" y="2"/>
                    </a:lnTo>
                    <a:lnTo>
                      <a:pt x="58" y="12"/>
                    </a:lnTo>
                    <a:lnTo>
                      <a:pt x="46" y="26"/>
                    </a:lnTo>
                    <a:lnTo>
                      <a:pt x="46" y="26"/>
                    </a:lnTo>
                    <a:lnTo>
                      <a:pt x="34" y="42"/>
                    </a:lnTo>
                    <a:lnTo>
                      <a:pt x="26" y="58"/>
                    </a:lnTo>
                    <a:lnTo>
                      <a:pt x="22" y="60"/>
                    </a:lnTo>
                    <a:lnTo>
                      <a:pt x="22" y="60"/>
                    </a:lnTo>
                    <a:lnTo>
                      <a:pt x="16" y="64"/>
                    </a:lnTo>
                    <a:lnTo>
                      <a:pt x="16" y="64"/>
                    </a:lnTo>
                    <a:lnTo>
                      <a:pt x="12" y="56"/>
                    </a:lnTo>
                    <a:lnTo>
                      <a:pt x="12" y="54"/>
                    </a:lnTo>
                    <a:lnTo>
                      <a:pt x="12" y="54"/>
                    </a:lnTo>
                    <a:lnTo>
                      <a:pt x="6" y="44"/>
                    </a:lnTo>
                    <a:lnTo>
                      <a:pt x="6" y="44"/>
                    </a:lnTo>
                    <a:lnTo>
                      <a:pt x="0" y="38"/>
                    </a:lnTo>
                    <a:lnTo>
                      <a:pt x="0" y="38"/>
                    </a:lnTo>
                    <a:lnTo>
                      <a:pt x="6" y="34"/>
                    </a:lnTo>
                    <a:lnTo>
                      <a:pt x="10" y="34"/>
                    </a:lnTo>
                    <a:lnTo>
                      <a:pt x="10" y="34"/>
                    </a:lnTo>
                    <a:lnTo>
                      <a:pt x="14" y="36"/>
                    </a:lnTo>
                    <a:lnTo>
                      <a:pt x="18" y="44"/>
                    </a:lnTo>
                    <a:lnTo>
                      <a:pt x="20" y="48"/>
                    </a:lnTo>
                    <a:lnTo>
                      <a:pt x="20" y="48"/>
                    </a:lnTo>
                    <a:lnTo>
                      <a:pt x="30" y="34"/>
                    </a:lnTo>
                    <a:lnTo>
                      <a:pt x="42" y="20"/>
                    </a:lnTo>
                    <a:lnTo>
                      <a:pt x="42" y="20"/>
                    </a:lnTo>
                    <a:lnTo>
                      <a:pt x="54" y="8"/>
                    </a:lnTo>
                    <a:lnTo>
                      <a:pt x="66" y="0"/>
                    </a:lnTo>
                    <a:lnTo>
                      <a:pt x="66" y="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49" name="Freeform 2016"/>
              <p:cNvSpPr>
                <a:spLocks/>
              </p:cNvSpPr>
              <p:nvPr/>
            </p:nvSpPr>
            <p:spPr bwMode="auto">
              <a:xfrm>
                <a:off x="-2081790" y="3341654"/>
                <a:ext cx="107950" cy="101600"/>
              </a:xfrm>
              <a:custGeom>
                <a:avLst/>
                <a:gdLst/>
                <a:ahLst/>
                <a:cxnLst>
                  <a:cxn ang="0">
                    <a:pos x="66" y="0"/>
                  </a:cxn>
                  <a:cxn ang="0">
                    <a:pos x="68" y="2"/>
                  </a:cxn>
                  <a:cxn ang="0">
                    <a:pos x="68" y="2"/>
                  </a:cxn>
                  <a:cxn ang="0">
                    <a:pos x="58" y="12"/>
                  </a:cxn>
                  <a:cxn ang="0">
                    <a:pos x="46" y="26"/>
                  </a:cxn>
                  <a:cxn ang="0">
                    <a:pos x="46" y="26"/>
                  </a:cxn>
                  <a:cxn ang="0">
                    <a:pos x="34" y="42"/>
                  </a:cxn>
                  <a:cxn ang="0">
                    <a:pos x="26" y="58"/>
                  </a:cxn>
                  <a:cxn ang="0">
                    <a:pos x="22" y="60"/>
                  </a:cxn>
                  <a:cxn ang="0">
                    <a:pos x="22" y="60"/>
                  </a:cxn>
                  <a:cxn ang="0">
                    <a:pos x="16" y="64"/>
                  </a:cxn>
                  <a:cxn ang="0">
                    <a:pos x="16" y="64"/>
                  </a:cxn>
                  <a:cxn ang="0">
                    <a:pos x="12" y="58"/>
                  </a:cxn>
                  <a:cxn ang="0">
                    <a:pos x="12" y="54"/>
                  </a:cxn>
                  <a:cxn ang="0">
                    <a:pos x="12" y="54"/>
                  </a:cxn>
                  <a:cxn ang="0">
                    <a:pos x="6" y="44"/>
                  </a:cxn>
                  <a:cxn ang="0">
                    <a:pos x="6" y="44"/>
                  </a:cxn>
                  <a:cxn ang="0">
                    <a:pos x="0" y="40"/>
                  </a:cxn>
                  <a:cxn ang="0">
                    <a:pos x="0" y="40"/>
                  </a:cxn>
                  <a:cxn ang="0">
                    <a:pos x="6" y="36"/>
                  </a:cxn>
                  <a:cxn ang="0">
                    <a:pos x="10" y="34"/>
                  </a:cxn>
                  <a:cxn ang="0">
                    <a:pos x="10" y="34"/>
                  </a:cxn>
                  <a:cxn ang="0">
                    <a:pos x="14" y="36"/>
                  </a:cxn>
                  <a:cxn ang="0">
                    <a:pos x="18" y="44"/>
                  </a:cxn>
                  <a:cxn ang="0">
                    <a:pos x="20" y="48"/>
                  </a:cxn>
                  <a:cxn ang="0">
                    <a:pos x="20" y="48"/>
                  </a:cxn>
                  <a:cxn ang="0">
                    <a:pos x="30" y="34"/>
                  </a:cxn>
                  <a:cxn ang="0">
                    <a:pos x="42" y="20"/>
                  </a:cxn>
                  <a:cxn ang="0">
                    <a:pos x="42" y="20"/>
                  </a:cxn>
                  <a:cxn ang="0">
                    <a:pos x="54" y="8"/>
                  </a:cxn>
                  <a:cxn ang="0">
                    <a:pos x="66" y="0"/>
                  </a:cxn>
                  <a:cxn ang="0">
                    <a:pos x="66" y="0"/>
                  </a:cxn>
                </a:cxnLst>
                <a:rect l="0" t="0" r="r" b="b"/>
                <a:pathLst>
                  <a:path w="68" h="64">
                    <a:moveTo>
                      <a:pt x="66" y="0"/>
                    </a:moveTo>
                    <a:lnTo>
                      <a:pt x="68" y="2"/>
                    </a:lnTo>
                    <a:lnTo>
                      <a:pt x="68" y="2"/>
                    </a:lnTo>
                    <a:lnTo>
                      <a:pt x="58" y="12"/>
                    </a:lnTo>
                    <a:lnTo>
                      <a:pt x="46" y="26"/>
                    </a:lnTo>
                    <a:lnTo>
                      <a:pt x="46" y="26"/>
                    </a:lnTo>
                    <a:lnTo>
                      <a:pt x="34" y="42"/>
                    </a:lnTo>
                    <a:lnTo>
                      <a:pt x="26" y="58"/>
                    </a:lnTo>
                    <a:lnTo>
                      <a:pt x="22" y="60"/>
                    </a:lnTo>
                    <a:lnTo>
                      <a:pt x="22" y="60"/>
                    </a:lnTo>
                    <a:lnTo>
                      <a:pt x="16" y="64"/>
                    </a:lnTo>
                    <a:lnTo>
                      <a:pt x="16" y="64"/>
                    </a:lnTo>
                    <a:lnTo>
                      <a:pt x="12" y="58"/>
                    </a:lnTo>
                    <a:lnTo>
                      <a:pt x="12" y="54"/>
                    </a:lnTo>
                    <a:lnTo>
                      <a:pt x="12" y="54"/>
                    </a:lnTo>
                    <a:lnTo>
                      <a:pt x="6" y="44"/>
                    </a:lnTo>
                    <a:lnTo>
                      <a:pt x="6" y="44"/>
                    </a:lnTo>
                    <a:lnTo>
                      <a:pt x="0" y="40"/>
                    </a:lnTo>
                    <a:lnTo>
                      <a:pt x="0" y="40"/>
                    </a:lnTo>
                    <a:lnTo>
                      <a:pt x="6" y="36"/>
                    </a:lnTo>
                    <a:lnTo>
                      <a:pt x="10" y="34"/>
                    </a:lnTo>
                    <a:lnTo>
                      <a:pt x="10" y="34"/>
                    </a:lnTo>
                    <a:lnTo>
                      <a:pt x="14" y="36"/>
                    </a:lnTo>
                    <a:lnTo>
                      <a:pt x="18" y="44"/>
                    </a:lnTo>
                    <a:lnTo>
                      <a:pt x="20" y="48"/>
                    </a:lnTo>
                    <a:lnTo>
                      <a:pt x="20" y="48"/>
                    </a:lnTo>
                    <a:lnTo>
                      <a:pt x="30" y="34"/>
                    </a:lnTo>
                    <a:lnTo>
                      <a:pt x="42" y="20"/>
                    </a:lnTo>
                    <a:lnTo>
                      <a:pt x="42" y="20"/>
                    </a:lnTo>
                    <a:lnTo>
                      <a:pt x="54" y="8"/>
                    </a:lnTo>
                    <a:lnTo>
                      <a:pt x="66" y="0"/>
                    </a:lnTo>
                    <a:lnTo>
                      <a:pt x="66" y="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</p:grpSp>
        <p:sp>
          <p:nvSpPr>
            <p:cNvPr id="40" name="Rectangle 2146"/>
            <p:cNvSpPr>
              <a:spLocks noChangeArrowheads="1"/>
            </p:cNvSpPr>
            <p:nvPr/>
          </p:nvSpPr>
          <p:spPr bwMode="auto">
            <a:xfrm>
              <a:off x="-1957965" y="224644"/>
              <a:ext cx="1098058" cy="49244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/>
            <a:p>
              <a:pPr marL="0" marR="0" lvl="0" indent="0" algn="l" defTabSz="914400" rtl="0" eaLnBrk="1" fontAlgn="base" latinLnBrk="1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1" lang="en-US" altLang="ko-KR" sz="1600" b="1" dirty="0">
                  <a:solidFill>
                    <a:schemeClr val="accent1"/>
                  </a:solidFill>
                  <a:latin typeface="맑은 고딕" pitchFamily="50" charset="-127"/>
                  <a:ea typeface="맑은 고딕" pitchFamily="50" charset="-127"/>
                </a:rPr>
                <a:t>11</a:t>
              </a:r>
              <a:endParaRPr kumimoji="1" lang="en-US" altLang="ko-KR" sz="1600" b="1" i="0" u="none" strike="noStrike" cap="none" normalizeH="0" baseline="0" dirty="0">
                <a:ln>
                  <a:noFill/>
                </a:ln>
                <a:solidFill>
                  <a:schemeClr val="accent1"/>
                </a:solidFill>
                <a:effectLst/>
                <a:latin typeface="맑은 고딕" pitchFamily="50" charset="-127"/>
                <a:ea typeface="맑은 고딕" pitchFamily="50" charset="-127"/>
              </a:endParaRPr>
            </a:p>
            <a:p>
              <a:pPr marL="0" marR="0" lvl="0" indent="0" algn="l" defTabSz="914400" rtl="0" eaLnBrk="1" fontAlgn="base" latinLnBrk="1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1" lang="ko-KR" sz="1600" b="1" i="0" u="none" strike="noStrike" cap="none" normalizeH="0" baseline="0" dirty="0">
                  <a:ln>
                    <a:noFill/>
                  </a:ln>
                  <a:solidFill>
                    <a:schemeClr val="accent1"/>
                  </a:solidFill>
                  <a:effectLst/>
                  <a:latin typeface="맑은 고딕" pitchFamily="50" charset="-127"/>
                  <a:ea typeface="맑은 고딕" pitchFamily="50" charset="-127"/>
                </a:rPr>
                <a:t>전</a:t>
              </a:r>
              <a:r>
                <a:rPr kumimoji="1" lang="ko-KR" altLang="en-US" sz="1600" b="1" i="0" u="none" strike="noStrike" cap="none" normalizeH="0" baseline="0" dirty="0">
                  <a:ln>
                    <a:noFill/>
                  </a:ln>
                  <a:solidFill>
                    <a:schemeClr val="accent1"/>
                  </a:solidFill>
                  <a:effectLst/>
                  <a:latin typeface="맑은 고딕" pitchFamily="50" charset="-127"/>
                  <a:ea typeface="맑은 고딕" pitchFamily="50" charset="-127"/>
                </a:rPr>
                <a:t>문가 조언</a:t>
              </a:r>
              <a:endParaRPr kumimoji="1" lang="ko-KR" sz="1800" b="0" i="0" u="none" strike="noStrike" cap="none" normalizeH="0" baseline="0" dirty="0">
                <a:ln>
                  <a:noFill/>
                </a:ln>
                <a:solidFill>
                  <a:schemeClr val="accent1"/>
                </a:solidFill>
                <a:effectLst/>
                <a:latin typeface="굴림" pitchFamily="50" charset="-127"/>
                <a:ea typeface="굴림" pitchFamily="50" charset="-127"/>
              </a:endParaRPr>
            </a:p>
          </p:txBody>
        </p:sp>
        <p:sp>
          <p:nvSpPr>
            <p:cNvPr id="41" name="Rectangle 2151"/>
            <p:cNvSpPr>
              <a:spLocks noChangeArrowheads="1"/>
            </p:cNvSpPr>
            <p:nvPr/>
          </p:nvSpPr>
          <p:spPr bwMode="auto">
            <a:xfrm>
              <a:off x="-1964315" y="728629"/>
              <a:ext cx="1069975" cy="9525"/>
            </a:xfrm>
            <a:prstGeom prst="rect">
              <a:avLst/>
            </a:prstGeom>
            <a:solidFill>
              <a:schemeClr val="accent1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grpSp>
          <p:nvGrpSpPr>
            <p:cNvPr id="42" name="그룹 282"/>
            <p:cNvGrpSpPr/>
            <p:nvPr/>
          </p:nvGrpSpPr>
          <p:grpSpPr>
            <a:xfrm>
              <a:off x="-842886" y="133299"/>
              <a:ext cx="509621" cy="635906"/>
              <a:chOff x="-842886" y="133299"/>
              <a:chExt cx="509621" cy="635906"/>
            </a:xfrm>
          </p:grpSpPr>
          <p:sp>
            <p:nvSpPr>
              <p:cNvPr id="46" name="자유형 45"/>
              <p:cNvSpPr/>
              <p:nvPr/>
            </p:nvSpPr>
            <p:spPr>
              <a:xfrm rot="15966003">
                <a:off x="-600873" y="501598"/>
                <a:ext cx="139171" cy="396044"/>
              </a:xfrm>
              <a:custGeom>
                <a:avLst/>
                <a:gdLst>
                  <a:gd name="connsiteX0" fmla="*/ 0 w 95580"/>
                  <a:gd name="connsiteY0" fmla="*/ 396044 h 396044"/>
                  <a:gd name="connsiteX1" fmla="*/ 47790 w 95580"/>
                  <a:gd name="connsiteY1" fmla="*/ 0 h 396044"/>
                  <a:gd name="connsiteX2" fmla="*/ 95580 w 95580"/>
                  <a:gd name="connsiteY2" fmla="*/ 396044 h 396044"/>
                  <a:gd name="connsiteX3" fmla="*/ 0 w 95580"/>
                  <a:gd name="connsiteY3" fmla="*/ 396044 h 396044"/>
                  <a:gd name="connsiteX0" fmla="*/ 0 w 139171"/>
                  <a:gd name="connsiteY0" fmla="*/ 396044 h 396044"/>
                  <a:gd name="connsiteX1" fmla="*/ 47790 w 139171"/>
                  <a:gd name="connsiteY1" fmla="*/ 0 h 396044"/>
                  <a:gd name="connsiteX2" fmla="*/ 139171 w 139171"/>
                  <a:gd name="connsiteY2" fmla="*/ 337814 h 396044"/>
                  <a:gd name="connsiteX3" fmla="*/ 0 w 139171"/>
                  <a:gd name="connsiteY3" fmla="*/ 396044 h 39604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139171" h="396044">
                    <a:moveTo>
                      <a:pt x="0" y="396044"/>
                    </a:moveTo>
                    <a:lnTo>
                      <a:pt x="47790" y="0"/>
                    </a:lnTo>
                    <a:lnTo>
                      <a:pt x="139171" y="337814"/>
                    </a:lnTo>
                    <a:lnTo>
                      <a:pt x="0" y="396044"/>
                    </a:lnTo>
                    <a:close/>
                  </a:path>
                </a:pathLst>
              </a:custGeom>
              <a:gradFill flip="none" rotWithShape="1">
                <a:gsLst>
                  <a:gs pos="0">
                    <a:schemeClr val="tx1">
                      <a:lumMod val="50000"/>
                      <a:lumOff val="50000"/>
                    </a:schemeClr>
                  </a:gs>
                  <a:gs pos="95000">
                    <a:schemeClr val="bg1">
                      <a:alpha val="0"/>
                    </a:schemeClr>
                  </a:gs>
                </a:gsLst>
                <a:lin ang="5400000" scaled="1"/>
                <a:tileRect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dirty="0"/>
              </a:p>
            </p:txBody>
          </p:sp>
          <p:pic>
            <p:nvPicPr>
              <p:cNvPr id="47" name="그림 45" descr="체크만년필수첩.png"/>
              <p:cNvPicPr>
                <a:picLocks noChangeAspect="1"/>
              </p:cNvPicPr>
              <p:nvPr/>
            </p:nvPicPr>
            <p:blipFill>
              <a:blip r:embed="rId2" cstate="print"/>
              <a:srcRect/>
              <a:stretch>
                <a:fillRect/>
              </a:stretch>
            </p:blipFill>
            <p:spPr bwMode="auto">
              <a:xfrm>
                <a:off x="-842886" y="133299"/>
                <a:ext cx="491200" cy="606606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</p:grpSp>
        <p:sp>
          <p:nvSpPr>
            <p:cNvPr id="43" name="텍스트 개체 틀 56"/>
            <p:cNvSpPr txBox="1">
              <a:spLocks/>
            </p:cNvSpPr>
            <p:nvPr/>
          </p:nvSpPr>
          <p:spPr bwMode="auto">
            <a:xfrm>
              <a:off x="-2182548" y="3262313"/>
              <a:ext cx="2160587" cy="431800"/>
            </a:xfrm>
            <a:prstGeom prst="rect">
              <a:avLst/>
            </a:prstGeom>
            <a:noFill/>
            <a:ln>
              <a:miter lim="800000"/>
              <a:headEnd/>
              <a:tailEnd/>
            </a:ln>
          </p:spPr>
          <p:txBody>
            <a:bodyPr/>
            <a:lstStyle/>
            <a:p>
              <a:pPr marL="0" marR="0" lvl="0" indent="0" algn="l" defTabSz="914400" rtl="0" eaLnBrk="1" fontAlgn="base" latinLnBrk="1" hangingPunct="1">
                <a:lnSpc>
                  <a:spcPct val="15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Wingdings" pitchFamily="2" charset="2"/>
                <a:buChar char="ü"/>
                <a:tabLst/>
                <a:defRPr/>
              </a:pPr>
              <a:r>
                <a:rPr kumimoji="1" lang="ko-KR" altLang="en-US" sz="850" b="0" i="0" u="none" strike="noStrike" kern="1200" cap="none" spc="0" normalizeH="0" baseline="0" noProof="0" dirty="0">
                  <a:ln>
                    <a:noFill/>
                  </a:ln>
                  <a:solidFill>
                    <a:schemeClr val="bg1"/>
                  </a:solidFill>
                  <a:effectLst/>
                  <a:uLnTx/>
                  <a:uFillTx/>
                  <a:latin typeface="+mn-ea"/>
                  <a:ea typeface="+mn-ea"/>
                  <a:cs typeface="+mn-cs"/>
                </a:rPr>
                <a:t>  이 상자는 출력 시 나오지 않습니다</a:t>
              </a:r>
              <a:r>
                <a:rPr kumimoji="1" lang="en-US" altLang="ko-KR" sz="850" b="0" i="0" u="none" strike="noStrike" kern="1200" cap="none" spc="0" normalizeH="0" baseline="0" noProof="0" dirty="0">
                  <a:ln>
                    <a:noFill/>
                  </a:ln>
                  <a:solidFill>
                    <a:schemeClr val="bg1"/>
                  </a:solidFill>
                  <a:effectLst/>
                  <a:uLnTx/>
                  <a:uFillTx/>
                  <a:latin typeface="+mn-ea"/>
                  <a:ea typeface="+mn-ea"/>
                  <a:cs typeface="+mn-cs"/>
                </a:rPr>
                <a:t>.</a:t>
              </a:r>
            </a:p>
            <a:p>
              <a:pPr marL="0" marR="0" lvl="0" indent="0" algn="l" defTabSz="914400" rtl="0" eaLnBrk="1" fontAlgn="base" latinLnBrk="1" hangingPunct="1">
                <a:lnSpc>
                  <a:spcPct val="15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Wingdings" pitchFamily="2" charset="2"/>
                <a:buChar char="ü"/>
                <a:tabLst/>
                <a:defRPr/>
              </a:pPr>
              <a:r>
                <a:rPr kumimoji="1" lang="ko-KR" altLang="en-US" sz="850" b="0" i="0" u="none" strike="noStrike" kern="1200" cap="none" spc="0" normalizeH="0" baseline="0" noProof="0" dirty="0">
                  <a:ln>
                    <a:noFill/>
                  </a:ln>
                  <a:solidFill>
                    <a:schemeClr val="bg1"/>
                  </a:solidFill>
                  <a:effectLst/>
                  <a:uLnTx/>
                  <a:uFillTx/>
                  <a:latin typeface="+mn-ea"/>
                  <a:ea typeface="+mn-ea"/>
                  <a:cs typeface="+mn-cs"/>
                </a:rPr>
                <a:t>  완성 후 삭제해주세요</a:t>
              </a:r>
              <a:r>
                <a:rPr kumimoji="1" lang="en-US" altLang="ko-KR" sz="850" b="0" i="0" u="none" strike="noStrike" kern="1200" cap="none" spc="0" normalizeH="0" baseline="0" noProof="0" dirty="0">
                  <a:ln>
                    <a:noFill/>
                  </a:ln>
                  <a:solidFill>
                    <a:schemeClr val="bg1"/>
                  </a:solidFill>
                  <a:effectLst/>
                  <a:uLnTx/>
                  <a:uFillTx/>
                  <a:latin typeface="+mn-ea"/>
                  <a:ea typeface="+mn-ea"/>
                  <a:cs typeface="+mn-cs"/>
                </a:rPr>
                <a:t>.</a:t>
              </a:r>
            </a:p>
          </p:txBody>
        </p:sp>
        <p:sp>
          <p:nvSpPr>
            <p:cNvPr id="44" name="텍스트 개체 틀 56"/>
            <p:cNvSpPr txBox="1">
              <a:spLocks/>
            </p:cNvSpPr>
            <p:nvPr/>
          </p:nvSpPr>
          <p:spPr bwMode="auto">
            <a:xfrm>
              <a:off x="-2092855" y="840051"/>
              <a:ext cx="1981200" cy="267381"/>
            </a:xfrm>
            <a:prstGeom prst="rect">
              <a:avLst/>
            </a:prstGeom>
            <a:noFill/>
            <a:ln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lvl="0" fontAlgn="base">
                <a:lnSpc>
                  <a:spcPts val="1500"/>
                </a:lnSpc>
                <a:spcBef>
                  <a:spcPct val="0"/>
                </a:spcBef>
                <a:spcAft>
                  <a:spcPct val="0"/>
                </a:spcAft>
                <a:defRPr/>
              </a:pPr>
              <a:r>
                <a:rPr kumimoji="1" lang="en-US" altLang="ko-KR" sz="1100" b="1" spc="30" dirty="0">
                  <a:solidFill>
                    <a:schemeClr val="bg2">
                      <a:lumMod val="10000"/>
                    </a:schemeClr>
                  </a:solidFill>
                  <a:latin typeface="+mn-ea"/>
                </a:rPr>
                <a:t>[</a:t>
              </a:r>
              <a:r>
                <a:rPr kumimoji="1" lang="ko-KR" altLang="en-US" sz="1100" b="1" spc="30" dirty="0">
                  <a:solidFill>
                    <a:schemeClr val="bg2">
                      <a:lumMod val="10000"/>
                    </a:schemeClr>
                  </a:solidFill>
                  <a:latin typeface="+mn-ea"/>
                </a:rPr>
                <a:t>마케팅 목표</a:t>
              </a:r>
              <a:r>
                <a:rPr kumimoji="1" lang="en-US" altLang="ko-KR" sz="1100" b="1" spc="30" dirty="0">
                  <a:solidFill>
                    <a:schemeClr val="bg2">
                      <a:lumMod val="10000"/>
                    </a:schemeClr>
                  </a:solidFill>
                  <a:latin typeface="+mn-ea"/>
                </a:rPr>
                <a:t>]</a:t>
              </a:r>
            </a:p>
          </p:txBody>
        </p:sp>
        <p:sp>
          <p:nvSpPr>
            <p:cNvPr id="45" name="텍스트 개체 틀 56"/>
            <p:cNvSpPr txBox="1">
              <a:spLocks/>
            </p:cNvSpPr>
            <p:nvPr/>
          </p:nvSpPr>
          <p:spPr bwMode="auto">
            <a:xfrm>
              <a:off x="-2092855" y="1016732"/>
              <a:ext cx="1981200" cy="1438855"/>
            </a:xfrm>
            <a:prstGeom prst="rect">
              <a:avLst/>
            </a:prstGeom>
            <a:noFill/>
            <a:ln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just" fontAlgn="ctr">
                <a:lnSpc>
                  <a:spcPts val="1500"/>
                </a:lnSpc>
              </a:pPr>
              <a:r>
                <a:rPr kumimoji="1" lang="ko-KR" altLang="en-US" sz="1050" spc="30" dirty="0">
                  <a:solidFill>
                    <a:schemeClr val="bg2">
                      <a:lumMod val="10000"/>
                    </a:schemeClr>
                  </a:solidFill>
                  <a:latin typeface="+mn-ea"/>
                </a:rPr>
                <a:t> 앞서 마케팅 할 대상을 설명하고 환경분석에서 시장가능성이 있음을 설명하였습니다</a:t>
              </a:r>
              <a:r>
                <a:rPr kumimoji="1" lang="en-US" altLang="ko-KR" sz="1050" spc="30" dirty="0">
                  <a:solidFill>
                    <a:schemeClr val="bg2">
                      <a:lumMod val="10000"/>
                    </a:schemeClr>
                  </a:solidFill>
                  <a:latin typeface="+mn-ea"/>
                </a:rPr>
                <a:t>. </a:t>
              </a:r>
            </a:p>
            <a:p>
              <a:pPr algn="just" fontAlgn="ctr">
                <a:lnSpc>
                  <a:spcPts val="1500"/>
                </a:lnSpc>
              </a:pPr>
              <a:r>
                <a:rPr kumimoji="1" lang="en-US" altLang="ko-KR" sz="1050" spc="30" dirty="0">
                  <a:solidFill>
                    <a:schemeClr val="bg2">
                      <a:lumMod val="10000"/>
                    </a:schemeClr>
                  </a:solidFill>
                  <a:latin typeface="+mn-ea"/>
                </a:rPr>
                <a:t> </a:t>
              </a:r>
              <a:r>
                <a:rPr kumimoji="1" lang="ko-KR" altLang="en-US" sz="1050" b="1" spc="30" dirty="0">
                  <a:solidFill>
                    <a:srgbClr val="C00000"/>
                  </a:solidFill>
                  <a:latin typeface="+mn-ea"/>
                </a:rPr>
                <a:t>마케팅 목표는 제품</a:t>
              </a:r>
              <a:r>
                <a:rPr kumimoji="1" lang="en-US" altLang="ko-KR" sz="1050" b="1" spc="30" dirty="0">
                  <a:solidFill>
                    <a:srgbClr val="C00000"/>
                  </a:solidFill>
                  <a:latin typeface="+mn-ea"/>
                </a:rPr>
                <a:t>, </a:t>
              </a:r>
              <a:r>
                <a:rPr kumimoji="1" lang="ko-KR" altLang="en-US" sz="1050" b="1" spc="30" dirty="0">
                  <a:solidFill>
                    <a:srgbClr val="C00000"/>
                  </a:solidFill>
                  <a:latin typeface="+mn-ea"/>
                </a:rPr>
                <a:t>브랜드</a:t>
              </a:r>
              <a:r>
                <a:rPr kumimoji="1" lang="en-US" altLang="ko-KR" sz="1050" b="1" spc="30" dirty="0">
                  <a:solidFill>
                    <a:srgbClr val="C00000"/>
                  </a:solidFill>
                  <a:latin typeface="+mn-ea"/>
                </a:rPr>
                <a:t>, </a:t>
              </a:r>
              <a:r>
                <a:rPr kumimoji="1" lang="ko-KR" altLang="en-US" sz="1050" b="1" spc="30" dirty="0">
                  <a:solidFill>
                    <a:srgbClr val="C00000"/>
                  </a:solidFill>
                  <a:latin typeface="+mn-ea"/>
                </a:rPr>
                <a:t>기업의 영업과 마케팅으로 얻고자 하는 목표</a:t>
              </a:r>
              <a:r>
                <a:rPr kumimoji="1" lang="ko-KR" altLang="en-US" sz="1050" spc="30" dirty="0">
                  <a:solidFill>
                    <a:schemeClr val="bg2">
                      <a:lumMod val="10000"/>
                    </a:schemeClr>
                  </a:solidFill>
                  <a:latin typeface="+mn-ea"/>
                </a:rPr>
                <a:t>에 대해 작성하시면 됩니다</a:t>
              </a:r>
              <a:r>
                <a:rPr kumimoji="1" lang="en-US" altLang="ko-KR" sz="1050" spc="30" dirty="0">
                  <a:solidFill>
                    <a:schemeClr val="bg2">
                      <a:lumMod val="10000"/>
                    </a:schemeClr>
                  </a:solidFill>
                  <a:latin typeface="+mn-ea"/>
                </a:rPr>
                <a:t>. </a:t>
              </a:r>
            </a:p>
          </p:txBody>
        </p:sp>
      </p:grpSp>
      <p:sp>
        <p:nvSpPr>
          <p:cNvPr id="21" name="Rectangle 11"/>
          <p:cNvSpPr>
            <a:spLocks noChangeArrowheads="1"/>
          </p:cNvSpPr>
          <p:nvPr/>
        </p:nvSpPr>
        <p:spPr bwMode="auto">
          <a:xfrm>
            <a:off x="2609007" y="1755775"/>
            <a:ext cx="1349375" cy="1346200"/>
          </a:xfrm>
          <a:prstGeom prst="rect">
            <a:avLst/>
          </a:prstGeom>
          <a:gradFill>
            <a:gsLst>
              <a:gs pos="0">
                <a:schemeClr val="accent2"/>
              </a:gs>
              <a:gs pos="50000">
                <a:schemeClr val="accent2"/>
              </a:gs>
              <a:gs pos="100000">
                <a:schemeClr val="accent2">
                  <a:lumMod val="50000"/>
                </a:schemeClr>
              </a:gs>
            </a:gsLst>
            <a:lin ang="3600000" scaled="0"/>
          </a:gradFill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ko-KR" altLang="en-US" dirty="0"/>
          </a:p>
        </p:txBody>
      </p:sp>
      <p:sp>
        <p:nvSpPr>
          <p:cNvPr id="22" name="Rectangle 12"/>
          <p:cNvSpPr>
            <a:spLocks noChangeArrowheads="1"/>
          </p:cNvSpPr>
          <p:nvPr/>
        </p:nvSpPr>
        <p:spPr bwMode="auto">
          <a:xfrm>
            <a:off x="2609007" y="1755775"/>
            <a:ext cx="1349375" cy="1346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ko-KR" altLang="en-US" dirty="0"/>
          </a:p>
        </p:txBody>
      </p:sp>
      <p:sp>
        <p:nvSpPr>
          <p:cNvPr id="24" name="Rectangle 15"/>
          <p:cNvSpPr>
            <a:spLocks noChangeArrowheads="1"/>
          </p:cNvSpPr>
          <p:nvPr/>
        </p:nvSpPr>
        <p:spPr bwMode="auto">
          <a:xfrm>
            <a:off x="2609007" y="4451350"/>
            <a:ext cx="1349375" cy="1349375"/>
          </a:xfrm>
          <a:prstGeom prst="rect">
            <a:avLst/>
          </a:prstGeom>
          <a:gradFill>
            <a:gsLst>
              <a:gs pos="0">
                <a:schemeClr val="accent3"/>
              </a:gs>
              <a:gs pos="50000">
                <a:schemeClr val="accent3"/>
              </a:gs>
              <a:gs pos="100000">
                <a:schemeClr val="accent3">
                  <a:lumMod val="50000"/>
                </a:schemeClr>
              </a:gs>
            </a:gsLst>
            <a:lin ang="3600000" scaled="0"/>
          </a:gradFill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ko-KR" altLang="en-US" dirty="0"/>
          </a:p>
        </p:txBody>
      </p:sp>
      <p:sp>
        <p:nvSpPr>
          <p:cNvPr id="25" name="Rectangle 16"/>
          <p:cNvSpPr>
            <a:spLocks noChangeArrowheads="1"/>
          </p:cNvSpPr>
          <p:nvPr/>
        </p:nvSpPr>
        <p:spPr bwMode="auto">
          <a:xfrm>
            <a:off x="2609007" y="4451350"/>
            <a:ext cx="1349375" cy="1349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ko-KR" altLang="en-US" dirty="0"/>
          </a:p>
        </p:txBody>
      </p:sp>
      <p:sp>
        <p:nvSpPr>
          <p:cNvPr id="27" name="Rectangle 19"/>
          <p:cNvSpPr>
            <a:spLocks noChangeArrowheads="1"/>
          </p:cNvSpPr>
          <p:nvPr/>
        </p:nvSpPr>
        <p:spPr bwMode="auto">
          <a:xfrm>
            <a:off x="2609007" y="3101975"/>
            <a:ext cx="1349375" cy="1349375"/>
          </a:xfrm>
          <a:prstGeom prst="rect">
            <a:avLst/>
          </a:prstGeom>
          <a:gradFill>
            <a:gsLst>
              <a:gs pos="0">
                <a:schemeClr val="accent1"/>
              </a:gs>
              <a:gs pos="50000">
                <a:schemeClr val="accent1"/>
              </a:gs>
              <a:gs pos="100000">
                <a:schemeClr val="accent1">
                  <a:lumMod val="50000"/>
                </a:schemeClr>
              </a:gs>
            </a:gsLst>
            <a:lin ang="3600000" scaled="0"/>
          </a:gradFill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ko-KR" altLang="en-US" dirty="0"/>
          </a:p>
        </p:txBody>
      </p:sp>
      <p:sp>
        <p:nvSpPr>
          <p:cNvPr id="28" name="Rectangle 20"/>
          <p:cNvSpPr>
            <a:spLocks noChangeArrowheads="1"/>
          </p:cNvSpPr>
          <p:nvPr/>
        </p:nvSpPr>
        <p:spPr bwMode="auto">
          <a:xfrm>
            <a:off x="2609007" y="3101975"/>
            <a:ext cx="1349375" cy="1349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ko-KR" altLang="en-US" dirty="0"/>
          </a:p>
        </p:txBody>
      </p:sp>
      <p:grpSp>
        <p:nvGrpSpPr>
          <p:cNvPr id="30" name="그룹 29"/>
          <p:cNvGrpSpPr/>
          <p:nvPr/>
        </p:nvGrpSpPr>
        <p:grpSpPr>
          <a:xfrm>
            <a:off x="2936032" y="2155825"/>
            <a:ext cx="638175" cy="3216275"/>
            <a:chOff x="2876550" y="2155825"/>
            <a:chExt cx="638175" cy="3216275"/>
          </a:xfrm>
        </p:grpSpPr>
        <p:sp>
          <p:nvSpPr>
            <p:cNvPr id="31" name="Freeform 23"/>
            <p:cNvSpPr>
              <a:spLocks noEditPoints="1"/>
            </p:cNvSpPr>
            <p:nvPr/>
          </p:nvSpPr>
          <p:spPr bwMode="auto">
            <a:xfrm>
              <a:off x="2927350" y="2155825"/>
              <a:ext cx="288925" cy="520700"/>
            </a:xfrm>
            <a:custGeom>
              <a:avLst/>
              <a:gdLst/>
              <a:ahLst/>
              <a:cxnLst>
                <a:cxn ang="0">
                  <a:pos x="136" y="4"/>
                </a:cxn>
                <a:cxn ang="0">
                  <a:pos x="164" y="18"/>
                </a:cxn>
                <a:cxn ang="0">
                  <a:pos x="172" y="30"/>
                </a:cxn>
                <a:cxn ang="0">
                  <a:pos x="178" y="46"/>
                </a:cxn>
                <a:cxn ang="0">
                  <a:pos x="182" y="90"/>
                </a:cxn>
                <a:cxn ang="0">
                  <a:pos x="182" y="238"/>
                </a:cxn>
                <a:cxn ang="0">
                  <a:pos x="178" y="282"/>
                </a:cxn>
                <a:cxn ang="0">
                  <a:pos x="172" y="298"/>
                </a:cxn>
                <a:cxn ang="0">
                  <a:pos x="164" y="310"/>
                </a:cxn>
                <a:cxn ang="0">
                  <a:pos x="136" y="324"/>
                </a:cxn>
                <a:cxn ang="0">
                  <a:pos x="116" y="326"/>
                </a:cxn>
                <a:cxn ang="0">
                  <a:pos x="92" y="328"/>
                </a:cxn>
                <a:cxn ang="0">
                  <a:pos x="46" y="324"/>
                </a:cxn>
                <a:cxn ang="0">
                  <a:pos x="30" y="318"/>
                </a:cxn>
                <a:cxn ang="0">
                  <a:pos x="18" y="310"/>
                </a:cxn>
                <a:cxn ang="0">
                  <a:pos x="4" y="282"/>
                </a:cxn>
                <a:cxn ang="0">
                  <a:pos x="0" y="262"/>
                </a:cxn>
                <a:cxn ang="0">
                  <a:pos x="0" y="90"/>
                </a:cxn>
                <a:cxn ang="0">
                  <a:pos x="0" y="66"/>
                </a:cxn>
                <a:cxn ang="0">
                  <a:pos x="4" y="46"/>
                </a:cxn>
                <a:cxn ang="0">
                  <a:pos x="18" y="18"/>
                </a:cxn>
                <a:cxn ang="0">
                  <a:pos x="30" y="10"/>
                </a:cxn>
                <a:cxn ang="0">
                  <a:pos x="46" y="4"/>
                </a:cxn>
                <a:cxn ang="0">
                  <a:pos x="92" y="0"/>
                </a:cxn>
                <a:cxn ang="0">
                  <a:pos x="116" y="2"/>
                </a:cxn>
                <a:cxn ang="0">
                  <a:pos x="76" y="60"/>
                </a:cxn>
                <a:cxn ang="0">
                  <a:pos x="74" y="66"/>
                </a:cxn>
                <a:cxn ang="0">
                  <a:pos x="72" y="252"/>
                </a:cxn>
                <a:cxn ang="0">
                  <a:pos x="74" y="262"/>
                </a:cxn>
                <a:cxn ang="0">
                  <a:pos x="76" y="270"/>
                </a:cxn>
                <a:cxn ang="0">
                  <a:pos x="92" y="274"/>
                </a:cxn>
                <a:cxn ang="0">
                  <a:pos x="100" y="272"/>
                </a:cxn>
                <a:cxn ang="0">
                  <a:pos x="106" y="270"/>
                </a:cxn>
                <a:cxn ang="0">
                  <a:pos x="110" y="252"/>
                </a:cxn>
                <a:cxn ang="0">
                  <a:pos x="110" y="78"/>
                </a:cxn>
                <a:cxn ang="0">
                  <a:pos x="106" y="58"/>
                </a:cxn>
                <a:cxn ang="0">
                  <a:pos x="100" y="56"/>
                </a:cxn>
                <a:cxn ang="0">
                  <a:pos x="92" y="54"/>
                </a:cxn>
                <a:cxn ang="0">
                  <a:pos x="76" y="60"/>
                </a:cxn>
              </a:cxnLst>
              <a:rect l="0" t="0" r="r" b="b"/>
              <a:pathLst>
                <a:path w="182" h="328">
                  <a:moveTo>
                    <a:pt x="136" y="4"/>
                  </a:moveTo>
                  <a:lnTo>
                    <a:pt x="136" y="4"/>
                  </a:lnTo>
                  <a:lnTo>
                    <a:pt x="152" y="10"/>
                  </a:lnTo>
                  <a:lnTo>
                    <a:pt x="164" y="18"/>
                  </a:lnTo>
                  <a:lnTo>
                    <a:pt x="164" y="18"/>
                  </a:lnTo>
                  <a:lnTo>
                    <a:pt x="172" y="30"/>
                  </a:lnTo>
                  <a:lnTo>
                    <a:pt x="178" y="46"/>
                  </a:lnTo>
                  <a:lnTo>
                    <a:pt x="178" y="46"/>
                  </a:lnTo>
                  <a:lnTo>
                    <a:pt x="182" y="66"/>
                  </a:lnTo>
                  <a:lnTo>
                    <a:pt x="182" y="90"/>
                  </a:lnTo>
                  <a:lnTo>
                    <a:pt x="182" y="238"/>
                  </a:lnTo>
                  <a:lnTo>
                    <a:pt x="182" y="238"/>
                  </a:lnTo>
                  <a:lnTo>
                    <a:pt x="182" y="262"/>
                  </a:lnTo>
                  <a:lnTo>
                    <a:pt x="178" y="282"/>
                  </a:lnTo>
                  <a:lnTo>
                    <a:pt x="178" y="282"/>
                  </a:lnTo>
                  <a:lnTo>
                    <a:pt x="172" y="298"/>
                  </a:lnTo>
                  <a:lnTo>
                    <a:pt x="164" y="310"/>
                  </a:lnTo>
                  <a:lnTo>
                    <a:pt x="164" y="310"/>
                  </a:lnTo>
                  <a:lnTo>
                    <a:pt x="152" y="318"/>
                  </a:lnTo>
                  <a:lnTo>
                    <a:pt x="136" y="324"/>
                  </a:lnTo>
                  <a:lnTo>
                    <a:pt x="136" y="324"/>
                  </a:lnTo>
                  <a:lnTo>
                    <a:pt x="116" y="326"/>
                  </a:lnTo>
                  <a:lnTo>
                    <a:pt x="92" y="328"/>
                  </a:lnTo>
                  <a:lnTo>
                    <a:pt x="92" y="328"/>
                  </a:lnTo>
                  <a:lnTo>
                    <a:pt x="66" y="326"/>
                  </a:lnTo>
                  <a:lnTo>
                    <a:pt x="46" y="324"/>
                  </a:lnTo>
                  <a:lnTo>
                    <a:pt x="46" y="324"/>
                  </a:lnTo>
                  <a:lnTo>
                    <a:pt x="30" y="318"/>
                  </a:lnTo>
                  <a:lnTo>
                    <a:pt x="18" y="310"/>
                  </a:lnTo>
                  <a:lnTo>
                    <a:pt x="18" y="310"/>
                  </a:lnTo>
                  <a:lnTo>
                    <a:pt x="10" y="298"/>
                  </a:lnTo>
                  <a:lnTo>
                    <a:pt x="4" y="282"/>
                  </a:lnTo>
                  <a:lnTo>
                    <a:pt x="4" y="282"/>
                  </a:lnTo>
                  <a:lnTo>
                    <a:pt x="0" y="262"/>
                  </a:lnTo>
                  <a:lnTo>
                    <a:pt x="0" y="238"/>
                  </a:lnTo>
                  <a:lnTo>
                    <a:pt x="0" y="90"/>
                  </a:lnTo>
                  <a:lnTo>
                    <a:pt x="0" y="90"/>
                  </a:lnTo>
                  <a:lnTo>
                    <a:pt x="0" y="66"/>
                  </a:lnTo>
                  <a:lnTo>
                    <a:pt x="4" y="46"/>
                  </a:lnTo>
                  <a:lnTo>
                    <a:pt x="4" y="46"/>
                  </a:lnTo>
                  <a:lnTo>
                    <a:pt x="10" y="30"/>
                  </a:lnTo>
                  <a:lnTo>
                    <a:pt x="18" y="18"/>
                  </a:lnTo>
                  <a:lnTo>
                    <a:pt x="18" y="18"/>
                  </a:lnTo>
                  <a:lnTo>
                    <a:pt x="30" y="10"/>
                  </a:lnTo>
                  <a:lnTo>
                    <a:pt x="46" y="4"/>
                  </a:lnTo>
                  <a:lnTo>
                    <a:pt x="46" y="4"/>
                  </a:lnTo>
                  <a:lnTo>
                    <a:pt x="66" y="2"/>
                  </a:lnTo>
                  <a:lnTo>
                    <a:pt x="92" y="0"/>
                  </a:lnTo>
                  <a:lnTo>
                    <a:pt x="92" y="0"/>
                  </a:lnTo>
                  <a:lnTo>
                    <a:pt x="116" y="2"/>
                  </a:lnTo>
                  <a:lnTo>
                    <a:pt x="136" y="4"/>
                  </a:lnTo>
                  <a:close/>
                  <a:moveTo>
                    <a:pt x="76" y="60"/>
                  </a:moveTo>
                  <a:lnTo>
                    <a:pt x="76" y="60"/>
                  </a:lnTo>
                  <a:lnTo>
                    <a:pt x="74" y="66"/>
                  </a:lnTo>
                  <a:lnTo>
                    <a:pt x="72" y="78"/>
                  </a:lnTo>
                  <a:lnTo>
                    <a:pt x="72" y="252"/>
                  </a:lnTo>
                  <a:lnTo>
                    <a:pt x="72" y="252"/>
                  </a:lnTo>
                  <a:lnTo>
                    <a:pt x="74" y="262"/>
                  </a:lnTo>
                  <a:lnTo>
                    <a:pt x="76" y="270"/>
                  </a:lnTo>
                  <a:lnTo>
                    <a:pt x="76" y="270"/>
                  </a:lnTo>
                  <a:lnTo>
                    <a:pt x="82" y="272"/>
                  </a:lnTo>
                  <a:lnTo>
                    <a:pt x="92" y="274"/>
                  </a:lnTo>
                  <a:lnTo>
                    <a:pt x="92" y="274"/>
                  </a:lnTo>
                  <a:lnTo>
                    <a:pt x="100" y="272"/>
                  </a:lnTo>
                  <a:lnTo>
                    <a:pt x="106" y="270"/>
                  </a:lnTo>
                  <a:lnTo>
                    <a:pt x="106" y="270"/>
                  </a:lnTo>
                  <a:lnTo>
                    <a:pt x="108" y="264"/>
                  </a:lnTo>
                  <a:lnTo>
                    <a:pt x="110" y="252"/>
                  </a:lnTo>
                  <a:lnTo>
                    <a:pt x="110" y="78"/>
                  </a:lnTo>
                  <a:lnTo>
                    <a:pt x="110" y="78"/>
                  </a:lnTo>
                  <a:lnTo>
                    <a:pt x="108" y="66"/>
                  </a:lnTo>
                  <a:lnTo>
                    <a:pt x="106" y="58"/>
                  </a:lnTo>
                  <a:lnTo>
                    <a:pt x="106" y="58"/>
                  </a:lnTo>
                  <a:lnTo>
                    <a:pt x="100" y="56"/>
                  </a:lnTo>
                  <a:lnTo>
                    <a:pt x="92" y="54"/>
                  </a:lnTo>
                  <a:lnTo>
                    <a:pt x="92" y="54"/>
                  </a:lnTo>
                  <a:lnTo>
                    <a:pt x="82" y="56"/>
                  </a:lnTo>
                  <a:lnTo>
                    <a:pt x="76" y="60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32" name="Freeform 26"/>
            <p:cNvSpPr>
              <a:spLocks/>
            </p:cNvSpPr>
            <p:nvPr/>
          </p:nvSpPr>
          <p:spPr bwMode="auto">
            <a:xfrm>
              <a:off x="3260725" y="2162175"/>
              <a:ext cx="254000" cy="508000"/>
            </a:xfrm>
            <a:custGeom>
              <a:avLst/>
              <a:gdLst/>
              <a:ahLst/>
              <a:cxnLst>
                <a:cxn ang="0">
                  <a:pos x="160" y="0"/>
                </a:cxn>
                <a:cxn ang="0">
                  <a:pos x="160" y="320"/>
                </a:cxn>
                <a:cxn ang="0">
                  <a:pos x="88" y="320"/>
                </a:cxn>
                <a:cxn ang="0">
                  <a:pos x="88" y="54"/>
                </a:cxn>
                <a:cxn ang="0">
                  <a:pos x="88" y="54"/>
                </a:cxn>
                <a:cxn ang="0">
                  <a:pos x="64" y="88"/>
                </a:cxn>
                <a:cxn ang="0">
                  <a:pos x="64" y="88"/>
                </a:cxn>
                <a:cxn ang="0">
                  <a:pos x="40" y="122"/>
                </a:cxn>
                <a:cxn ang="0">
                  <a:pos x="0" y="84"/>
                </a:cxn>
                <a:cxn ang="0">
                  <a:pos x="0" y="84"/>
                </a:cxn>
                <a:cxn ang="0">
                  <a:pos x="36" y="42"/>
                </a:cxn>
                <a:cxn ang="0">
                  <a:pos x="66" y="0"/>
                </a:cxn>
                <a:cxn ang="0">
                  <a:pos x="160" y="0"/>
                </a:cxn>
              </a:cxnLst>
              <a:rect l="0" t="0" r="r" b="b"/>
              <a:pathLst>
                <a:path w="160" h="320">
                  <a:moveTo>
                    <a:pt x="160" y="0"/>
                  </a:moveTo>
                  <a:lnTo>
                    <a:pt x="160" y="320"/>
                  </a:lnTo>
                  <a:lnTo>
                    <a:pt x="88" y="320"/>
                  </a:lnTo>
                  <a:lnTo>
                    <a:pt x="88" y="54"/>
                  </a:lnTo>
                  <a:lnTo>
                    <a:pt x="88" y="54"/>
                  </a:lnTo>
                  <a:lnTo>
                    <a:pt x="64" y="88"/>
                  </a:lnTo>
                  <a:lnTo>
                    <a:pt x="64" y="88"/>
                  </a:lnTo>
                  <a:lnTo>
                    <a:pt x="40" y="122"/>
                  </a:lnTo>
                  <a:lnTo>
                    <a:pt x="0" y="84"/>
                  </a:lnTo>
                  <a:lnTo>
                    <a:pt x="0" y="84"/>
                  </a:lnTo>
                  <a:lnTo>
                    <a:pt x="36" y="42"/>
                  </a:lnTo>
                  <a:lnTo>
                    <a:pt x="66" y="0"/>
                  </a:lnTo>
                  <a:lnTo>
                    <a:pt x="160" y="0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33" name="Freeform 27"/>
            <p:cNvSpPr>
              <a:spLocks/>
            </p:cNvSpPr>
            <p:nvPr/>
          </p:nvSpPr>
          <p:spPr bwMode="auto">
            <a:xfrm>
              <a:off x="3260725" y="2162175"/>
              <a:ext cx="254000" cy="508000"/>
            </a:xfrm>
            <a:custGeom>
              <a:avLst/>
              <a:gdLst/>
              <a:ahLst/>
              <a:cxnLst>
                <a:cxn ang="0">
                  <a:pos x="160" y="0"/>
                </a:cxn>
                <a:cxn ang="0">
                  <a:pos x="160" y="320"/>
                </a:cxn>
                <a:cxn ang="0">
                  <a:pos x="88" y="320"/>
                </a:cxn>
                <a:cxn ang="0">
                  <a:pos x="88" y="54"/>
                </a:cxn>
                <a:cxn ang="0">
                  <a:pos x="88" y="54"/>
                </a:cxn>
                <a:cxn ang="0">
                  <a:pos x="64" y="88"/>
                </a:cxn>
                <a:cxn ang="0">
                  <a:pos x="64" y="88"/>
                </a:cxn>
                <a:cxn ang="0">
                  <a:pos x="40" y="122"/>
                </a:cxn>
                <a:cxn ang="0">
                  <a:pos x="0" y="84"/>
                </a:cxn>
                <a:cxn ang="0">
                  <a:pos x="0" y="84"/>
                </a:cxn>
                <a:cxn ang="0">
                  <a:pos x="36" y="42"/>
                </a:cxn>
                <a:cxn ang="0">
                  <a:pos x="66" y="0"/>
                </a:cxn>
                <a:cxn ang="0">
                  <a:pos x="160" y="0"/>
                </a:cxn>
              </a:cxnLst>
              <a:rect l="0" t="0" r="r" b="b"/>
              <a:pathLst>
                <a:path w="160" h="320">
                  <a:moveTo>
                    <a:pt x="160" y="0"/>
                  </a:moveTo>
                  <a:lnTo>
                    <a:pt x="160" y="320"/>
                  </a:lnTo>
                  <a:lnTo>
                    <a:pt x="88" y="320"/>
                  </a:lnTo>
                  <a:lnTo>
                    <a:pt x="88" y="54"/>
                  </a:lnTo>
                  <a:lnTo>
                    <a:pt x="88" y="54"/>
                  </a:lnTo>
                  <a:lnTo>
                    <a:pt x="64" y="88"/>
                  </a:lnTo>
                  <a:lnTo>
                    <a:pt x="64" y="88"/>
                  </a:lnTo>
                  <a:lnTo>
                    <a:pt x="40" y="122"/>
                  </a:lnTo>
                  <a:lnTo>
                    <a:pt x="0" y="84"/>
                  </a:lnTo>
                  <a:lnTo>
                    <a:pt x="0" y="84"/>
                  </a:lnTo>
                  <a:lnTo>
                    <a:pt x="36" y="42"/>
                  </a:lnTo>
                  <a:lnTo>
                    <a:pt x="66" y="0"/>
                  </a:lnTo>
                  <a:lnTo>
                    <a:pt x="160" y="0"/>
                  </a:lnTo>
                </a:path>
              </a:pathLst>
            </a:custGeom>
            <a:no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34" name="Freeform 28"/>
            <p:cNvSpPr>
              <a:spLocks noEditPoints="1"/>
            </p:cNvSpPr>
            <p:nvPr/>
          </p:nvSpPr>
          <p:spPr bwMode="auto">
            <a:xfrm>
              <a:off x="2876550" y="3505200"/>
              <a:ext cx="292100" cy="517525"/>
            </a:xfrm>
            <a:custGeom>
              <a:avLst/>
              <a:gdLst/>
              <a:ahLst/>
              <a:cxnLst>
                <a:cxn ang="0">
                  <a:pos x="136" y="4"/>
                </a:cxn>
                <a:cxn ang="0">
                  <a:pos x="164" y="18"/>
                </a:cxn>
                <a:cxn ang="0">
                  <a:pos x="174" y="30"/>
                </a:cxn>
                <a:cxn ang="0">
                  <a:pos x="180" y="46"/>
                </a:cxn>
                <a:cxn ang="0">
                  <a:pos x="184" y="90"/>
                </a:cxn>
                <a:cxn ang="0">
                  <a:pos x="184" y="238"/>
                </a:cxn>
                <a:cxn ang="0">
                  <a:pos x="180" y="282"/>
                </a:cxn>
                <a:cxn ang="0">
                  <a:pos x="174" y="298"/>
                </a:cxn>
                <a:cxn ang="0">
                  <a:pos x="164" y="310"/>
                </a:cxn>
                <a:cxn ang="0">
                  <a:pos x="136" y="324"/>
                </a:cxn>
                <a:cxn ang="0">
                  <a:pos x="116" y="326"/>
                </a:cxn>
                <a:cxn ang="0">
                  <a:pos x="92" y="326"/>
                </a:cxn>
                <a:cxn ang="0">
                  <a:pos x="48" y="324"/>
                </a:cxn>
                <a:cxn ang="0">
                  <a:pos x="32" y="318"/>
                </a:cxn>
                <a:cxn ang="0">
                  <a:pos x="20" y="310"/>
                </a:cxn>
                <a:cxn ang="0">
                  <a:pos x="10" y="298"/>
                </a:cxn>
                <a:cxn ang="0">
                  <a:pos x="4" y="282"/>
                </a:cxn>
                <a:cxn ang="0">
                  <a:pos x="0" y="238"/>
                </a:cxn>
                <a:cxn ang="0">
                  <a:pos x="0" y="90"/>
                </a:cxn>
                <a:cxn ang="0">
                  <a:pos x="4" y="46"/>
                </a:cxn>
                <a:cxn ang="0">
                  <a:pos x="10" y="30"/>
                </a:cxn>
                <a:cxn ang="0">
                  <a:pos x="20" y="18"/>
                </a:cxn>
                <a:cxn ang="0">
                  <a:pos x="48" y="4"/>
                </a:cxn>
                <a:cxn ang="0">
                  <a:pos x="68" y="2"/>
                </a:cxn>
                <a:cxn ang="0">
                  <a:pos x="92" y="0"/>
                </a:cxn>
                <a:cxn ang="0">
                  <a:pos x="136" y="4"/>
                </a:cxn>
                <a:cxn ang="0">
                  <a:pos x="78" y="58"/>
                </a:cxn>
                <a:cxn ang="0">
                  <a:pos x="74" y="76"/>
                </a:cxn>
                <a:cxn ang="0">
                  <a:pos x="74" y="252"/>
                </a:cxn>
                <a:cxn ang="0">
                  <a:pos x="78" y="268"/>
                </a:cxn>
                <a:cxn ang="0">
                  <a:pos x="82" y="272"/>
                </a:cxn>
                <a:cxn ang="0">
                  <a:pos x="92" y="274"/>
                </a:cxn>
                <a:cxn ang="0">
                  <a:pos x="106" y="270"/>
                </a:cxn>
                <a:cxn ang="0">
                  <a:pos x="110" y="262"/>
                </a:cxn>
                <a:cxn ang="0">
                  <a:pos x="110" y="76"/>
                </a:cxn>
                <a:cxn ang="0">
                  <a:pos x="110" y="66"/>
                </a:cxn>
                <a:cxn ang="0">
                  <a:pos x="106" y="58"/>
                </a:cxn>
                <a:cxn ang="0">
                  <a:pos x="92" y="54"/>
                </a:cxn>
                <a:cxn ang="0">
                  <a:pos x="82" y="56"/>
                </a:cxn>
              </a:cxnLst>
              <a:rect l="0" t="0" r="r" b="b"/>
              <a:pathLst>
                <a:path w="184" h="326">
                  <a:moveTo>
                    <a:pt x="136" y="4"/>
                  </a:moveTo>
                  <a:lnTo>
                    <a:pt x="136" y="4"/>
                  </a:lnTo>
                  <a:lnTo>
                    <a:pt x="152" y="10"/>
                  </a:lnTo>
                  <a:lnTo>
                    <a:pt x="164" y="18"/>
                  </a:lnTo>
                  <a:lnTo>
                    <a:pt x="164" y="18"/>
                  </a:lnTo>
                  <a:lnTo>
                    <a:pt x="174" y="30"/>
                  </a:lnTo>
                  <a:lnTo>
                    <a:pt x="180" y="46"/>
                  </a:lnTo>
                  <a:lnTo>
                    <a:pt x="180" y="46"/>
                  </a:lnTo>
                  <a:lnTo>
                    <a:pt x="182" y="66"/>
                  </a:lnTo>
                  <a:lnTo>
                    <a:pt x="184" y="90"/>
                  </a:lnTo>
                  <a:lnTo>
                    <a:pt x="184" y="238"/>
                  </a:lnTo>
                  <a:lnTo>
                    <a:pt x="184" y="238"/>
                  </a:lnTo>
                  <a:lnTo>
                    <a:pt x="182" y="262"/>
                  </a:lnTo>
                  <a:lnTo>
                    <a:pt x="180" y="282"/>
                  </a:lnTo>
                  <a:lnTo>
                    <a:pt x="180" y="282"/>
                  </a:lnTo>
                  <a:lnTo>
                    <a:pt x="174" y="298"/>
                  </a:lnTo>
                  <a:lnTo>
                    <a:pt x="164" y="310"/>
                  </a:lnTo>
                  <a:lnTo>
                    <a:pt x="164" y="310"/>
                  </a:lnTo>
                  <a:lnTo>
                    <a:pt x="152" y="318"/>
                  </a:lnTo>
                  <a:lnTo>
                    <a:pt x="136" y="324"/>
                  </a:lnTo>
                  <a:lnTo>
                    <a:pt x="136" y="324"/>
                  </a:lnTo>
                  <a:lnTo>
                    <a:pt x="116" y="326"/>
                  </a:lnTo>
                  <a:lnTo>
                    <a:pt x="92" y="326"/>
                  </a:lnTo>
                  <a:lnTo>
                    <a:pt x="92" y="326"/>
                  </a:lnTo>
                  <a:lnTo>
                    <a:pt x="68" y="326"/>
                  </a:lnTo>
                  <a:lnTo>
                    <a:pt x="48" y="324"/>
                  </a:lnTo>
                  <a:lnTo>
                    <a:pt x="48" y="324"/>
                  </a:lnTo>
                  <a:lnTo>
                    <a:pt x="32" y="318"/>
                  </a:lnTo>
                  <a:lnTo>
                    <a:pt x="26" y="314"/>
                  </a:lnTo>
                  <a:lnTo>
                    <a:pt x="20" y="310"/>
                  </a:lnTo>
                  <a:lnTo>
                    <a:pt x="20" y="310"/>
                  </a:lnTo>
                  <a:lnTo>
                    <a:pt x="10" y="298"/>
                  </a:lnTo>
                  <a:lnTo>
                    <a:pt x="4" y="282"/>
                  </a:lnTo>
                  <a:lnTo>
                    <a:pt x="4" y="282"/>
                  </a:lnTo>
                  <a:lnTo>
                    <a:pt x="2" y="262"/>
                  </a:lnTo>
                  <a:lnTo>
                    <a:pt x="0" y="238"/>
                  </a:lnTo>
                  <a:lnTo>
                    <a:pt x="0" y="90"/>
                  </a:lnTo>
                  <a:lnTo>
                    <a:pt x="0" y="90"/>
                  </a:lnTo>
                  <a:lnTo>
                    <a:pt x="2" y="66"/>
                  </a:lnTo>
                  <a:lnTo>
                    <a:pt x="4" y="46"/>
                  </a:lnTo>
                  <a:lnTo>
                    <a:pt x="4" y="46"/>
                  </a:lnTo>
                  <a:lnTo>
                    <a:pt x="10" y="30"/>
                  </a:lnTo>
                  <a:lnTo>
                    <a:pt x="20" y="18"/>
                  </a:lnTo>
                  <a:lnTo>
                    <a:pt x="20" y="18"/>
                  </a:lnTo>
                  <a:lnTo>
                    <a:pt x="32" y="10"/>
                  </a:lnTo>
                  <a:lnTo>
                    <a:pt x="48" y="4"/>
                  </a:lnTo>
                  <a:lnTo>
                    <a:pt x="48" y="4"/>
                  </a:lnTo>
                  <a:lnTo>
                    <a:pt x="68" y="2"/>
                  </a:lnTo>
                  <a:lnTo>
                    <a:pt x="92" y="0"/>
                  </a:lnTo>
                  <a:lnTo>
                    <a:pt x="92" y="0"/>
                  </a:lnTo>
                  <a:lnTo>
                    <a:pt x="116" y="2"/>
                  </a:lnTo>
                  <a:lnTo>
                    <a:pt x="136" y="4"/>
                  </a:lnTo>
                  <a:close/>
                  <a:moveTo>
                    <a:pt x="78" y="58"/>
                  </a:moveTo>
                  <a:lnTo>
                    <a:pt x="78" y="58"/>
                  </a:lnTo>
                  <a:lnTo>
                    <a:pt x="74" y="66"/>
                  </a:lnTo>
                  <a:lnTo>
                    <a:pt x="74" y="76"/>
                  </a:lnTo>
                  <a:lnTo>
                    <a:pt x="74" y="252"/>
                  </a:lnTo>
                  <a:lnTo>
                    <a:pt x="74" y="252"/>
                  </a:lnTo>
                  <a:lnTo>
                    <a:pt x="74" y="262"/>
                  </a:lnTo>
                  <a:lnTo>
                    <a:pt x="78" y="268"/>
                  </a:lnTo>
                  <a:lnTo>
                    <a:pt x="78" y="268"/>
                  </a:lnTo>
                  <a:lnTo>
                    <a:pt x="82" y="272"/>
                  </a:lnTo>
                  <a:lnTo>
                    <a:pt x="92" y="274"/>
                  </a:lnTo>
                  <a:lnTo>
                    <a:pt x="92" y="274"/>
                  </a:lnTo>
                  <a:lnTo>
                    <a:pt x="102" y="272"/>
                  </a:lnTo>
                  <a:lnTo>
                    <a:pt x="106" y="270"/>
                  </a:lnTo>
                  <a:lnTo>
                    <a:pt x="106" y="270"/>
                  </a:lnTo>
                  <a:lnTo>
                    <a:pt x="110" y="262"/>
                  </a:lnTo>
                  <a:lnTo>
                    <a:pt x="110" y="252"/>
                  </a:lnTo>
                  <a:lnTo>
                    <a:pt x="110" y="76"/>
                  </a:lnTo>
                  <a:lnTo>
                    <a:pt x="110" y="76"/>
                  </a:lnTo>
                  <a:lnTo>
                    <a:pt x="110" y="66"/>
                  </a:lnTo>
                  <a:lnTo>
                    <a:pt x="106" y="58"/>
                  </a:lnTo>
                  <a:lnTo>
                    <a:pt x="106" y="58"/>
                  </a:lnTo>
                  <a:lnTo>
                    <a:pt x="102" y="54"/>
                  </a:lnTo>
                  <a:lnTo>
                    <a:pt x="92" y="54"/>
                  </a:lnTo>
                  <a:lnTo>
                    <a:pt x="92" y="54"/>
                  </a:lnTo>
                  <a:lnTo>
                    <a:pt x="82" y="56"/>
                  </a:lnTo>
                  <a:lnTo>
                    <a:pt x="78" y="58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50" name="Freeform 29"/>
            <p:cNvSpPr>
              <a:spLocks/>
            </p:cNvSpPr>
            <p:nvPr/>
          </p:nvSpPr>
          <p:spPr bwMode="auto">
            <a:xfrm>
              <a:off x="2876550" y="3505200"/>
              <a:ext cx="292100" cy="517525"/>
            </a:xfrm>
            <a:custGeom>
              <a:avLst/>
              <a:gdLst/>
              <a:ahLst/>
              <a:cxnLst>
                <a:cxn ang="0">
                  <a:pos x="136" y="4"/>
                </a:cxn>
                <a:cxn ang="0">
                  <a:pos x="136" y="4"/>
                </a:cxn>
                <a:cxn ang="0">
                  <a:pos x="152" y="10"/>
                </a:cxn>
                <a:cxn ang="0">
                  <a:pos x="164" y="18"/>
                </a:cxn>
                <a:cxn ang="0">
                  <a:pos x="164" y="18"/>
                </a:cxn>
                <a:cxn ang="0">
                  <a:pos x="174" y="30"/>
                </a:cxn>
                <a:cxn ang="0">
                  <a:pos x="180" y="46"/>
                </a:cxn>
                <a:cxn ang="0">
                  <a:pos x="180" y="46"/>
                </a:cxn>
                <a:cxn ang="0">
                  <a:pos x="182" y="66"/>
                </a:cxn>
                <a:cxn ang="0">
                  <a:pos x="184" y="90"/>
                </a:cxn>
                <a:cxn ang="0">
                  <a:pos x="184" y="238"/>
                </a:cxn>
                <a:cxn ang="0">
                  <a:pos x="184" y="238"/>
                </a:cxn>
                <a:cxn ang="0">
                  <a:pos x="182" y="262"/>
                </a:cxn>
                <a:cxn ang="0">
                  <a:pos x="180" y="282"/>
                </a:cxn>
                <a:cxn ang="0">
                  <a:pos x="180" y="282"/>
                </a:cxn>
                <a:cxn ang="0">
                  <a:pos x="174" y="298"/>
                </a:cxn>
                <a:cxn ang="0">
                  <a:pos x="164" y="310"/>
                </a:cxn>
                <a:cxn ang="0">
                  <a:pos x="164" y="310"/>
                </a:cxn>
                <a:cxn ang="0">
                  <a:pos x="152" y="318"/>
                </a:cxn>
                <a:cxn ang="0">
                  <a:pos x="136" y="324"/>
                </a:cxn>
                <a:cxn ang="0">
                  <a:pos x="136" y="324"/>
                </a:cxn>
                <a:cxn ang="0">
                  <a:pos x="116" y="326"/>
                </a:cxn>
                <a:cxn ang="0">
                  <a:pos x="92" y="326"/>
                </a:cxn>
                <a:cxn ang="0">
                  <a:pos x="92" y="326"/>
                </a:cxn>
                <a:cxn ang="0">
                  <a:pos x="68" y="326"/>
                </a:cxn>
                <a:cxn ang="0">
                  <a:pos x="48" y="324"/>
                </a:cxn>
                <a:cxn ang="0">
                  <a:pos x="48" y="324"/>
                </a:cxn>
                <a:cxn ang="0">
                  <a:pos x="32" y="318"/>
                </a:cxn>
                <a:cxn ang="0">
                  <a:pos x="26" y="314"/>
                </a:cxn>
                <a:cxn ang="0">
                  <a:pos x="20" y="310"/>
                </a:cxn>
                <a:cxn ang="0">
                  <a:pos x="20" y="310"/>
                </a:cxn>
                <a:cxn ang="0">
                  <a:pos x="10" y="298"/>
                </a:cxn>
                <a:cxn ang="0">
                  <a:pos x="4" y="282"/>
                </a:cxn>
                <a:cxn ang="0">
                  <a:pos x="4" y="282"/>
                </a:cxn>
                <a:cxn ang="0">
                  <a:pos x="2" y="262"/>
                </a:cxn>
                <a:cxn ang="0">
                  <a:pos x="0" y="238"/>
                </a:cxn>
                <a:cxn ang="0">
                  <a:pos x="0" y="90"/>
                </a:cxn>
                <a:cxn ang="0">
                  <a:pos x="0" y="90"/>
                </a:cxn>
                <a:cxn ang="0">
                  <a:pos x="2" y="66"/>
                </a:cxn>
                <a:cxn ang="0">
                  <a:pos x="4" y="46"/>
                </a:cxn>
                <a:cxn ang="0">
                  <a:pos x="4" y="46"/>
                </a:cxn>
                <a:cxn ang="0">
                  <a:pos x="10" y="30"/>
                </a:cxn>
                <a:cxn ang="0">
                  <a:pos x="20" y="18"/>
                </a:cxn>
                <a:cxn ang="0">
                  <a:pos x="20" y="18"/>
                </a:cxn>
                <a:cxn ang="0">
                  <a:pos x="32" y="10"/>
                </a:cxn>
                <a:cxn ang="0">
                  <a:pos x="48" y="4"/>
                </a:cxn>
                <a:cxn ang="0">
                  <a:pos x="48" y="4"/>
                </a:cxn>
                <a:cxn ang="0">
                  <a:pos x="68" y="2"/>
                </a:cxn>
                <a:cxn ang="0">
                  <a:pos x="92" y="0"/>
                </a:cxn>
                <a:cxn ang="0">
                  <a:pos x="92" y="0"/>
                </a:cxn>
                <a:cxn ang="0">
                  <a:pos x="116" y="2"/>
                </a:cxn>
                <a:cxn ang="0">
                  <a:pos x="136" y="4"/>
                </a:cxn>
              </a:cxnLst>
              <a:rect l="0" t="0" r="r" b="b"/>
              <a:pathLst>
                <a:path w="184" h="326">
                  <a:moveTo>
                    <a:pt x="136" y="4"/>
                  </a:moveTo>
                  <a:lnTo>
                    <a:pt x="136" y="4"/>
                  </a:lnTo>
                  <a:lnTo>
                    <a:pt x="152" y="10"/>
                  </a:lnTo>
                  <a:lnTo>
                    <a:pt x="164" y="18"/>
                  </a:lnTo>
                  <a:lnTo>
                    <a:pt x="164" y="18"/>
                  </a:lnTo>
                  <a:lnTo>
                    <a:pt x="174" y="30"/>
                  </a:lnTo>
                  <a:lnTo>
                    <a:pt x="180" y="46"/>
                  </a:lnTo>
                  <a:lnTo>
                    <a:pt x="180" y="46"/>
                  </a:lnTo>
                  <a:lnTo>
                    <a:pt x="182" y="66"/>
                  </a:lnTo>
                  <a:lnTo>
                    <a:pt x="184" y="90"/>
                  </a:lnTo>
                  <a:lnTo>
                    <a:pt x="184" y="238"/>
                  </a:lnTo>
                  <a:lnTo>
                    <a:pt x="184" y="238"/>
                  </a:lnTo>
                  <a:lnTo>
                    <a:pt x="182" y="262"/>
                  </a:lnTo>
                  <a:lnTo>
                    <a:pt x="180" y="282"/>
                  </a:lnTo>
                  <a:lnTo>
                    <a:pt x="180" y="282"/>
                  </a:lnTo>
                  <a:lnTo>
                    <a:pt x="174" y="298"/>
                  </a:lnTo>
                  <a:lnTo>
                    <a:pt x="164" y="310"/>
                  </a:lnTo>
                  <a:lnTo>
                    <a:pt x="164" y="310"/>
                  </a:lnTo>
                  <a:lnTo>
                    <a:pt x="152" y="318"/>
                  </a:lnTo>
                  <a:lnTo>
                    <a:pt x="136" y="324"/>
                  </a:lnTo>
                  <a:lnTo>
                    <a:pt x="136" y="324"/>
                  </a:lnTo>
                  <a:lnTo>
                    <a:pt x="116" y="326"/>
                  </a:lnTo>
                  <a:lnTo>
                    <a:pt x="92" y="326"/>
                  </a:lnTo>
                  <a:lnTo>
                    <a:pt x="92" y="326"/>
                  </a:lnTo>
                  <a:lnTo>
                    <a:pt x="68" y="326"/>
                  </a:lnTo>
                  <a:lnTo>
                    <a:pt x="48" y="324"/>
                  </a:lnTo>
                  <a:lnTo>
                    <a:pt x="48" y="324"/>
                  </a:lnTo>
                  <a:lnTo>
                    <a:pt x="32" y="318"/>
                  </a:lnTo>
                  <a:lnTo>
                    <a:pt x="26" y="314"/>
                  </a:lnTo>
                  <a:lnTo>
                    <a:pt x="20" y="310"/>
                  </a:lnTo>
                  <a:lnTo>
                    <a:pt x="20" y="310"/>
                  </a:lnTo>
                  <a:lnTo>
                    <a:pt x="10" y="298"/>
                  </a:lnTo>
                  <a:lnTo>
                    <a:pt x="4" y="282"/>
                  </a:lnTo>
                  <a:lnTo>
                    <a:pt x="4" y="282"/>
                  </a:lnTo>
                  <a:lnTo>
                    <a:pt x="2" y="262"/>
                  </a:lnTo>
                  <a:lnTo>
                    <a:pt x="0" y="238"/>
                  </a:lnTo>
                  <a:lnTo>
                    <a:pt x="0" y="90"/>
                  </a:lnTo>
                  <a:lnTo>
                    <a:pt x="0" y="90"/>
                  </a:lnTo>
                  <a:lnTo>
                    <a:pt x="2" y="66"/>
                  </a:lnTo>
                  <a:lnTo>
                    <a:pt x="4" y="46"/>
                  </a:lnTo>
                  <a:lnTo>
                    <a:pt x="4" y="46"/>
                  </a:lnTo>
                  <a:lnTo>
                    <a:pt x="10" y="30"/>
                  </a:lnTo>
                  <a:lnTo>
                    <a:pt x="20" y="18"/>
                  </a:lnTo>
                  <a:lnTo>
                    <a:pt x="20" y="18"/>
                  </a:lnTo>
                  <a:lnTo>
                    <a:pt x="32" y="10"/>
                  </a:lnTo>
                  <a:lnTo>
                    <a:pt x="48" y="4"/>
                  </a:lnTo>
                  <a:lnTo>
                    <a:pt x="48" y="4"/>
                  </a:lnTo>
                  <a:lnTo>
                    <a:pt x="68" y="2"/>
                  </a:lnTo>
                  <a:lnTo>
                    <a:pt x="92" y="0"/>
                  </a:lnTo>
                  <a:lnTo>
                    <a:pt x="92" y="0"/>
                  </a:lnTo>
                  <a:lnTo>
                    <a:pt x="116" y="2"/>
                  </a:lnTo>
                  <a:lnTo>
                    <a:pt x="136" y="4"/>
                  </a:lnTo>
                </a:path>
              </a:pathLst>
            </a:custGeom>
            <a:no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51" name="Freeform 31"/>
            <p:cNvSpPr>
              <a:spLocks/>
            </p:cNvSpPr>
            <p:nvPr/>
          </p:nvSpPr>
          <p:spPr bwMode="auto">
            <a:xfrm>
              <a:off x="3232150" y="3505200"/>
              <a:ext cx="279400" cy="514350"/>
            </a:xfrm>
            <a:custGeom>
              <a:avLst/>
              <a:gdLst/>
              <a:ahLst/>
              <a:cxnLst>
                <a:cxn ang="0">
                  <a:pos x="2" y="90"/>
                </a:cxn>
                <a:cxn ang="0">
                  <a:pos x="4" y="66"/>
                </a:cxn>
                <a:cxn ang="0">
                  <a:pos x="6" y="46"/>
                </a:cxn>
                <a:cxn ang="0">
                  <a:pos x="20" y="18"/>
                </a:cxn>
                <a:cxn ang="0">
                  <a:pos x="32" y="10"/>
                </a:cxn>
                <a:cxn ang="0">
                  <a:pos x="48" y="4"/>
                </a:cxn>
                <a:cxn ang="0">
                  <a:pos x="90" y="0"/>
                </a:cxn>
                <a:cxn ang="0">
                  <a:pos x="114" y="2"/>
                </a:cxn>
                <a:cxn ang="0">
                  <a:pos x="132" y="4"/>
                </a:cxn>
                <a:cxn ang="0">
                  <a:pos x="160" y="18"/>
                </a:cxn>
                <a:cxn ang="0">
                  <a:pos x="168" y="30"/>
                </a:cxn>
                <a:cxn ang="0">
                  <a:pos x="172" y="46"/>
                </a:cxn>
                <a:cxn ang="0">
                  <a:pos x="176" y="90"/>
                </a:cxn>
                <a:cxn ang="0">
                  <a:pos x="176" y="130"/>
                </a:cxn>
                <a:cxn ang="0">
                  <a:pos x="174" y="156"/>
                </a:cxn>
                <a:cxn ang="0">
                  <a:pos x="170" y="166"/>
                </a:cxn>
                <a:cxn ang="0">
                  <a:pos x="164" y="176"/>
                </a:cxn>
                <a:cxn ang="0">
                  <a:pos x="146" y="192"/>
                </a:cxn>
                <a:cxn ang="0">
                  <a:pos x="132" y="198"/>
                </a:cxn>
                <a:cxn ang="0">
                  <a:pos x="118" y="206"/>
                </a:cxn>
                <a:cxn ang="0">
                  <a:pos x="94" y="216"/>
                </a:cxn>
                <a:cxn ang="0">
                  <a:pos x="80" y="228"/>
                </a:cxn>
                <a:cxn ang="0">
                  <a:pos x="76" y="234"/>
                </a:cxn>
                <a:cxn ang="0">
                  <a:pos x="74" y="240"/>
                </a:cxn>
                <a:cxn ang="0">
                  <a:pos x="72" y="266"/>
                </a:cxn>
                <a:cxn ang="0">
                  <a:pos x="174" y="324"/>
                </a:cxn>
                <a:cxn ang="0">
                  <a:pos x="0" y="272"/>
                </a:cxn>
                <a:cxn ang="0">
                  <a:pos x="0" y="256"/>
                </a:cxn>
                <a:cxn ang="0">
                  <a:pos x="2" y="240"/>
                </a:cxn>
                <a:cxn ang="0">
                  <a:pos x="10" y="212"/>
                </a:cxn>
                <a:cxn ang="0">
                  <a:pos x="18" y="198"/>
                </a:cxn>
                <a:cxn ang="0">
                  <a:pos x="26" y="188"/>
                </a:cxn>
                <a:cxn ang="0">
                  <a:pos x="52" y="170"/>
                </a:cxn>
                <a:cxn ang="0">
                  <a:pos x="78" y="158"/>
                </a:cxn>
                <a:cxn ang="0">
                  <a:pos x="94" y="148"/>
                </a:cxn>
                <a:cxn ang="0">
                  <a:pos x="98" y="144"/>
                </a:cxn>
                <a:cxn ang="0">
                  <a:pos x="100" y="140"/>
                </a:cxn>
                <a:cxn ang="0">
                  <a:pos x="102" y="76"/>
                </a:cxn>
                <a:cxn ang="0">
                  <a:pos x="102" y="66"/>
                </a:cxn>
                <a:cxn ang="0">
                  <a:pos x="100" y="58"/>
                </a:cxn>
                <a:cxn ang="0">
                  <a:pos x="88" y="54"/>
                </a:cxn>
                <a:cxn ang="0">
                  <a:pos x="80" y="56"/>
                </a:cxn>
                <a:cxn ang="0">
                  <a:pos x="76" y="58"/>
                </a:cxn>
                <a:cxn ang="0">
                  <a:pos x="74" y="76"/>
                </a:cxn>
                <a:cxn ang="0">
                  <a:pos x="2" y="120"/>
                </a:cxn>
              </a:cxnLst>
              <a:rect l="0" t="0" r="r" b="b"/>
              <a:pathLst>
                <a:path w="176" h="324">
                  <a:moveTo>
                    <a:pt x="2" y="120"/>
                  </a:moveTo>
                  <a:lnTo>
                    <a:pt x="2" y="90"/>
                  </a:lnTo>
                  <a:lnTo>
                    <a:pt x="2" y="90"/>
                  </a:lnTo>
                  <a:lnTo>
                    <a:pt x="4" y="66"/>
                  </a:lnTo>
                  <a:lnTo>
                    <a:pt x="6" y="46"/>
                  </a:lnTo>
                  <a:lnTo>
                    <a:pt x="6" y="46"/>
                  </a:lnTo>
                  <a:lnTo>
                    <a:pt x="12" y="30"/>
                  </a:lnTo>
                  <a:lnTo>
                    <a:pt x="20" y="18"/>
                  </a:lnTo>
                  <a:lnTo>
                    <a:pt x="20" y="18"/>
                  </a:lnTo>
                  <a:lnTo>
                    <a:pt x="32" y="10"/>
                  </a:lnTo>
                  <a:lnTo>
                    <a:pt x="48" y="4"/>
                  </a:lnTo>
                  <a:lnTo>
                    <a:pt x="48" y="4"/>
                  </a:lnTo>
                  <a:lnTo>
                    <a:pt x="66" y="2"/>
                  </a:lnTo>
                  <a:lnTo>
                    <a:pt x="90" y="0"/>
                  </a:lnTo>
                  <a:lnTo>
                    <a:pt x="90" y="0"/>
                  </a:lnTo>
                  <a:lnTo>
                    <a:pt x="114" y="2"/>
                  </a:lnTo>
                  <a:lnTo>
                    <a:pt x="132" y="4"/>
                  </a:lnTo>
                  <a:lnTo>
                    <a:pt x="132" y="4"/>
                  </a:lnTo>
                  <a:lnTo>
                    <a:pt x="148" y="10"/>
                  </a:lnTo>
                  <a:lnTo>
                    <a:pt x="160" y="18"/>
                  </a:lnTo>
                  <a:lnTo>
                    <a:pt x="160" y="18"/>
                  </a:lnTo>
                  <a:lnTo>
                    <a:pt x="168" y="30"/>
                  </a:lnTo>
                  <a:lnTo>
                    <a:pt x="172" y="46"/>
                  </a:lnTo>
                  <a:lnTo>
                    <a:pt x="172" y="46"/>
                  </a:lnTo>
                  <a:lnTo>
                    <a:pt x="176" y="66"/>
                  </a:lnTo>
                  <a:lnTo>
                    <a:pt x="176" y="90"/>
                  </a:lnTo>
                  <a:lnTo>
                    <a:pt x="176" y="130"/>
                  </a:lnTo>
                  <a:lnTo>
                    <a:pt x="176" y="130"/>
                  </a:lnTo>
                  <a:lnTo>
                    <a:pt x="176" y="144"/>
                  </a:lnTo>
                  <a:lnTo>
                    <a:pt x="174" y="156"/>
                  </a:lnTo>
                  <a:lnTo>
                    <a:pt x="174" y="156"/>
                  </a:lnTo>
                  <a:lnTo>
                    <a:pt x="170" y="166"/>
                  </a:lnTo>
                  <a:lnTo>
                    <a:pt x="164" y="176"/>
                  </a:lnTo>
                  <a:lnTo>
                    <a:pt x="164" y="176"/>
                  </a:lnTo>
                  <a:lnTo>
                    <a:pt x="156" y="184"/>
                  </a:lnTo>
                  <a:lnTo>
                    <a:pt x="146" y="192"/>
                  </a:lnTo>
                  <a:lnTo>
                    <a:pt x="146" y="192"/>
                  </a:lnTo>
                  <a:lnTo>
                    <a:pt x="132" y="198"/>
                  </a:lnTo>
                  <a:lnTo>
                    <a:pt x="118" y="206"/>
                  </a:lnTo>
                  <a:lnTo>
                    <a:pt x="118" y="206"/>
                  </a:lnTo>
                  <a:lnTo>
                    <a:pt x="94" y="216"/>
                  </a:lnTo>
                  <a:lnTo>
                    <a:pt x="94" y="216"/>
                  </a:lnTo>
                  <a:lnTo>
                    <a:pt x="86" y="222"/>
                  </a:lnTo>
                  <a:lnTo>
                    <a:pt x="80" y="228"/>
                  </a:lnTo>
                  <a:lnTo>
                    <a:pt x="80" y="228"/>
                  </a:lnTo>
                  <a:lnTo>
                    <a:pt x="76" y="234"/>
                  </a:lnTo>
                  <a:lnTo>
                    <a:pt x="74" y="240"/>
                  </a:lnTo>
                  <a:lnTo>
                    <a:pt x="74" y="240"/>
                  </a:lnTo>
                  <a:lnTo>
                    <a:pt x="72" y="252"/>
                  </a:lnTo>
                  <a:lnTo>
                    <a:pt x="72" y="266"/>
                  </a:lnTo>
                  <a:lnTo>
                    <a:pt x="174" y="266"/>
                  </a:lnTo>
                  <a:lnTo>
                    <a:pt x="174" y="324"/>
                  </a:lnTo>
                  <a:lnTo>
                    <a:pt x="0" y="324"/>
                  </a:lnTo>
                  <a:lnTo>
                    <a:pt x="0" y="272"/>
                  </a:lnTo>
                  <a:lnTo>
                    <a:pt x="0" y="272"/>
                  </a:lnTo>
                  <a:lnTo>
                    <a:pt x="0" y="256"/>
                  </a:lnTo>
                  <a:lnTo>
                    <a:pt x="2" y="240"/>
                  </a:lnTo>
                  <a:lnTo>
                    <a:pt x="2" y="240"/>
                  </a:lnTo>
                  <a:lnTo>
                    <a:pt x="6" y="224"/>
                  </a:lnTo>
                  <a:lnTo>
                    <a:pt x="10" y="212"/>
                  </a:lnTo>
                  <a:lnTo>
                    <a:pt x="10" y="212"/>
                  </a:lnTo>
                  <a:lnTo>
                    <a:pt x="18" y="198"/>
                  </a:lnTo>
                  <a:lnTo>
                    <a:pt x="26" y="188"/>
                  </a:lnTo>
                  <a:lnTo>
                    <a:pt x="26" y="188"/>
                  </a:lnTo>
                  <a:lnTo>
                    <a:pt x="38" y="178"/>
                  </a:lnTo>
                  <a:lnTo>
                    <a:pt x="52" y="170"/>
                  </a:lnTo>
                  <a:lnTo>
                    <a:pt x="52" y="170"/>
                  </a:lnTo>
                  <a:lnTo>
                    <a:pt x="78" y="158"/>
                  </a:lnTo>
                  <a:lnTo>
                    <a:pt x="78" y="158"/>
                  </a:lnTo>
                  <a:lnTo>
                    <a:pt x="94" y="148"/>
                  </a:lnTo>
                  <a:lnTo>
                    <a:pt x="94" y="148"/>
                  </a:lnTo>
                  <a:lnTo>
                    <a:pt x="98" y="144"/>
                  </a:lnTo>
                  <a:lnTo>
                    <a:pt x="100" y="140"/>
                  </a:lnTo>
                  <a:lnTo>
                    <a:pt x="100" y="140"/>
                  </a:lnTo>
                  <a:lnTo>
                    <a:pt x="102" y="128"/>
                  </a:lnTo>
                  <a:lnTo>
                    <a:pt x="102" y="76"/>
                  </a:lnTo>
                  <a:lnTo>
                    <a:pt x="102" y="76"/>
                  </a:lnTo>
                  <a:lnTo>
                    <a:pt x="102" y="66"/>
                  </a:lnTo>
                  <a:lnTo>
                    <a:pt x="100" y="58"/>
                  </a:lnTo>
                  <a:lnTo>
                    <a:pt x="100" y="58"/>
                  </a:lnTo>
                  <a:lnTo>
                    <a:pt x="96" y="56"/>
                  </a:lnTo>
                  <a:lnTo>
                    <a:pt x="88" y="54"/>
                  </a:lnTo>
                  <a:lnTo>
                    <a:pt x="88" y="54"/>
                  </a:lnTo>
                  <a:lnTo>
                    <a:pt x="80" y="56"/>
                  </a:lnTo>
                  <a:lnTo>
                    <a:pt x="76" y="58"/>
                  </a:lnTo>
                  <a:lnTo>
                    <a:pt x="76" y="58"/>
                  </a:lnTo>
                  <a:lnTo>
                    <a:pt x="74" y="66"/>
                  </a:lnTo>
                  <a:lnTo>
                    <a:pt x="74" y="76"/>
                  </a:lnTo>
                  <a:lnTo>
                    <a:pt x="74" y="120"/>
                  </a:lnTo>
                  <a:lnTo>
                    <a:pt x="2" y="120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52" name="Freeform 32"/>
            <p:cNvSpPr>
              <a:spLocks/>
            </p:cNvSpPr>
            <p:nvPr/>
          </p:nvSpPr>
          <p:spPr bwMode="auto">
            <a:xfrm>
              <a:off x="3232150" y="3505200"/>
              <a:ext cx="279400" cy="514350"/>
            </a:xfrm>
            <a:custGeom>
              <a:avLst/>
              <a:gdLst/>
              <a:ahLst/>
              <a:cxnLst>
                <a:cxn ang="0">
                  <a:pos x="2" y="90"/>
                </a:cxn>
                <a:cxn ang="0">
                  <a:pos x="4" y="66"/>
                </a:cxn>
                <a:cxn ang="0">
                  <a:pos x="6" y="46"/>
                </a:cxn>
                <a:cxn ang="0">
                  <a:pos x="20" y="18"/>
                </a:cxn>
                <a:cxn ang="0">
                  <a:pos x="32" y="10"/>
                </a:cxn>
                <a:cxn ang="0">
                  <a:pos x="48" y="4"/>
                </a:cxn>
                <a:cxn ang="0">
                  <a:pos x="90" y="0"/>
                </a:cxn>
                <a:cxn ang="0">
                  <a:pos x="114" y="2"/>
                </a:cxn>
                <a:cxn ang="0">
                  <a:pos x="132" y="4"/>
                </a:cxn>
                <a:cxn ang="0">
                  <a:pos x="160" y="18"/>
                </a:cxn>
                <a:cxn ang="0">
                  <a:pos x="168" y="30"/>
                </a:cxn>
                <a:cxn ang="0">
                  <a:pos x="172" y="46"/>
                </a:cxn>
                <a:cxn ang="0">
                  <a:pos x="176" y="90"/>
                </a:cxn>
                <a:cxn ang="0">
                  <a:pos x="176" y="130"/>
                </a:cxn>
                <a:cxn ang="0">
                  <a:pos x="174" y="156"/>
                </a:cxn>
                <a:cxn ang="0">
                  <a:pos x="170" y="166"/>
                </a:cxn>
                <a:cxn ang="0">
                  <a:pos x="164" y="176"/>
                </a:cxn>
                <a:cxn ang="0">
                  <a:pos x="146" y="192"/>
                </a:cxn>
                <a:cxn ang="0">
                  <a:pos x="132" y="198"/>
                </a:cxn>
                <a:cxn ang="0">
                  <a:pos x="118" y="206"/>
                </a:cxn>
                <a:cxn ang="0">
                  <a:pos x="94" y="216"/>
                </a:cxn>
                <a:cxn ang="0">
                  <a:pos x="80" y="228"/>
                </a:cxn>
                <a:cxn ang="0">
                  <a:pos x="76" y="234"/>
                </a:cxn>
                <a:cxn ang="0">
                  <a:pos x="74" y="240"/>
                </a:cxn>
                <a:cxn ang="0">
                  <a:pos x="72" y="266"/>
                </a:cxn>
                <a:cxn ang="0">
                  <a:pos x="174" y="324"/>
                </a:cxn>
                <a:cxn ang="0">
                  <a:pos x="0" y="272"/>
                </a:cxn>
                <a:cxn ang="0">
                  <a:pos x="0" y="256"/>
                </a:cxn>
                <a:cxn ang="0">
                  <a:pos x="2" y="240"/>
                </a:cxn>
                <a:cxn ang="0">
                  <a:pos x="10" y="212"/>
                </a:cxn>
                <a:cxn ang="0">
                  <a:pos x="18" y="198"/>
                </a:cxn>
                <a:cxn ang="0">
                  <a:pos x="26" y="188"/>
                </a:cxn>
                <a:cxn ang="0">
                  <a:pos x="52" y="170"/>
                </a:cxn>
                <a:cxn ang="0">
                  <a:pos x="78" y="158"/>
                </a:cxn>
                <a:cxn ang="0">
                  <a:pos x="94" y="148"/>
                </a:cxn>
                <a:cxn ang="0">
                  <a:pos x="98" y="144"/>
                </a:cxn>
                <a:cxn ang="0">
                  <a:pos x="100" y="140"/>
                </a:cxn>
                <a:cxn ang="0">
                  <a:pos x="102" y="76"/>
                </a:cxn>
                <a:cxn ang="0">
                  <a:pos x="102" y="66"/>
                </a:cxn>
                <a:cxn ang="0">
                  <a:pos x="100" y="58"/>
                </a:cxn>
                <a:cxn ang="0">
                  <a:pos x="88" y="54"/>
                </a:cxn>
                <a:cxn ang="0">
                  <a:pos x="80" y="56"/>
                </a:cxn>
                <a:cxn ang="0">
                  <a:pos x="76" y="58"/>
                </a:cxn>
                <a:cxn ang="0">
                  <a:pos x="74" y="76"/>
                </a:cxn>
                <a:cxn ang="0">
                  <a:pos x="2" y="120"/>
                </a:cxn>
              </a:cxnLst>
              <a:rect l="0" t="0" r="r" b="b"/>
              <a:pathLst>
                <a:path w="176" h="324">
                  <a:moveTo>
                    <a:pt x="2" y="120"/>
                  </a:moveTo>
                  <a:lnTo>
                    <a:pt x="2" y="90"/>
                  </a:lnTo>
                  <a:lnTo>
                    <a:pt x="2" y="90"/>
                  </a:lnTo>
                  <a:lnTo>
                    <a:pt x="4" y="66"/>
                  </a:lnTo>
                  <a:lnTo>
                    <a:pt x="6" y="46"/>
                  </a:lnTo>
                  <a:lnTo>
                    <a:pt x="6" y="46"/>
                  </a:lnTo>
                  <a:lnTo>
                    <a:pt x="12" y="30"/>
                  </a:lnTo>
                  <a:lnTo>
                    <a:pt x="20" y="18"/>
                  </a:lnTo>
                  <a:lnTo>
                    <a:pt x="20" y="18"/>
                  </a:lnTo>
                  <a:lnTo>
                    <a:pt x="32" y="10"/>
                  </a:lnTo>
                  <a:lnTo>
                    <a:pt x="48" y="4"/>
                  </a:lnTo>
                  <a:lnTo>
                    <a:pt x="48" y="4"/>
                  </a:lnTo>
                  <a:lnTo>
                    <a:pt x="66" y="2"/>
                  </a:lnTo>
                  <a:lnTo>
                    <a:pt x="90" y="0"/>
                  </a:lnTo>
                  <a:lnTo>
                    <a:pt x="90" y="0"/>
                  </a:lnTo>
                  <a:lnTo>
                    <a:pt x="114" y="2"/>
                  </a:lnTo>
                  <a:lnTo>
                    <a:pt x="132" y="4"/>
                  </a:lnTo>
                  <a:lnTo>
                    <a:pt x="132" y="4"/>
                  </a:lnTo>
                  <a:lnTo>
                    <a:pt x="148" y="10"/>
                  </a:lnTo>
                  <a:lnTo>
                    <a:pt x="160" y="18"/>
                  </a:lnTo>
                  <a:lnTo>
                    <a:pt x="160" y="18"/>
                  </a:lnTo>
                  <a:lnTo>
                    <a:pt x="168" y="30"/>
                  </a:lnTo>
                  <a:lnTo>
                    <a:pt x="172" y="46"/>
                  </a:lnTo>
                  <a:lnTo>
                    <a:pt x="172" y="46"/>
                  </a:lnTo>
                  <a:lnTo>
                    <a:pt x="176" y="66"/>
                  </a:lnTo>
                  <a:lnTo>
                    <a:pt x="176" y="90"/>
                  </a:lnTo>
                  <a:lnTo>
                    <a:pt x="176" y="130"/>
                  </a:lnTo>
                  <a:lnTo>
                    <a:pt x="176" y="130"/>
                  </a:lnTo>
                  <a:lnTo>
                    <a:pt x="176" y="144"/>
                  </a:lnTo>
                  <a:lnTo>
                    <a:pt x="174" y="156"/>
                  </a:lnTo>
                  <a:lnTo>
                    <a:pt x="174" y="156"/>
                  </a:lnTo>
                  <a:lnTo>
                    <a:pt x="170" y="166"/>
                  </a:lnTo>
                  <a:lnTo>
                    <a:pt x="164" y="176"/>
                  </a:lnTo>
                  <a:lnTo>
                    <a:pt x="164" y="176"/>
                  </a:lnTo>
                  <a:lnTo>
                    <a:pt x="156" y="184"/>
                  </a:lnTo>
                  <a:lnTo>
                    <a:pt x="146" y="192"/>
                  </a:lnTo>
                  <a:lnTo>
                    <a:pt x="146" y="192"/>
                  </a:lnTo>
                  <a:lnTo>
                    <a:pt x="132" y="198"/>
                  </a:lnTo>
                  <a:lnTo>
                    <a:pt x="118" y="206"/>
                  </a:lnTo>
                  <a:lnTo>
                    <a:pt x="118" y="206"/>
                  </a:lnTo>
                  <a:lnTo>
                    <a:pt x="94" y="216"/>
                  </a:lnTo>
                  <a:lnTo>
                    <a:pt x="94" y="216"/>
                  </a:lnTo>
                  <a:lnTo>
                    <a:pt x="86" y="222"/>
                  </a:lnTo>
                  <a:lnTo>
                    <a:pt x="80" y="228"/>
                  </a:lnTo>
                  <a:lnTo>
                    <a:pt x="80" y="228"/>
                  </a:lnTo>
                  <a:lnTo>
                    <a:pt x="76" y="234"/>
                  </a:lnTo>
                  <a:lnTo>
                    <a:pt x="74" y="240"/>
                  </a:lnTo>
                  <a:lnTo>
                    <a:pt x="74" y="240"/>
                  </a:lnTo>
                  <a:lnTo>
                    <a:pt x="72" y="252"/>
                  </a:lnTo>
                  <a:lnTo>
                    <a:pt x="72" y="266"/>
                  </a:lnTo>
                  <a:lnTo>
                    <a:pt x="174" y="266"/>
                  </a:lnTo>
                  <a:lnTo>
                    <a:pt x="174" y="324"/>
                  </a:lnTo>
                  <a:lnTo>
                    <a:pt x="0" y="324"/>
                  </a:lnTo>
                  <a:lnTo>
                    <a:pt x="0" y="272"/>
                  </a:lnTo>
                  <a:lnTo>
                    <a:pt x="0" y="272"/>
                  </a:lnTo>
                  <a:lnTo>
                    <a:pt x="0" y="256"/>
                  </a:lnTo>
                  <a:lnTo>
                    <a:pt x="2" y="240"/>
                  </a:lnTo>
                  <a:lnTo>
                    <a:pt x="2" y="240"/>
                  </a:lnTo>
                  <a:lnTo>
                    <a:pt x="6" y="224"/>
                  </a:lnTo>
                  <a:lnTo>
                    <a:pt x="10" y="212"/>
                  </a:lnTo>
                  <a:lnTo>
                    <a:pt x="10" y="212"/>
                  </a:lnTo>
                  <a:lnTo>
                    <a:pt x="18" y="198"/>
                  </a:lnTo>
                  <a:lnTo>
                    <a:pt x="26" y="188"/>
                  </a:lnTo>
                  <a:lnTo>
                    <a:pt x="26" y="188"/>
                  </a:lnTo>
                  <a:lnTo>
                    <a:pt x="38" y="178"/>
                  </a:lnTo>
                  <a:lnTo>
                    <a:pt x="52" y="170"/>
                  </a:lnTo>
                  <a:lnTo>
                    <a:pt x="52" y="170"/>
                  </a:lnTo>
                  <a:lnTo>
                    <a:pt x="78" y="158"/>
                  </a:lnTo>
                  <a:lnTo>
                    <a:pt x="78" y="158"/>
                  </a:lnTo>
                  <a:lnTo>
                    <a:pt x="94" y="148"/>
                  </a:lnTo>
                  <a:lnTo>
                    <a:pt x="94" y="148"/>
                  </a:lnTo>
                  <a:lnTo>
                    <a:pt x="98" y="144"/>
                  </a:lnTo>
                  <a:lnTo>
                    <a:pt x="100" y="140"/>
                  </a:lnTo>
                  <a:lnTo>
                    <a:pt x="100" y="140"/>
                  </a:lnTo>
                  <a:lnTo>
                    <a:pt x="102" y="128"/>
                  </a:lnTo>
                  <a:lnTo>
                    <a:pt x="102" y="76"/>
                  </a:lnTo>
                  <a:lnTo>
                    <a:pt x="102" y="76"/>
                  </a:lnTo>
                  <a:lnTo>
                    <a:pt x="102" y="66"/>
                  </a:lnTo>
                  <a:lnTo>
                    <a:pt x="100" y="58"/>
                  </a:lnTo>
                  <a:lnTo>
                    <a:pt x="100" y="58"/>
                  </a:lnTo>
                  <a:lnTo>
                    <a:pt x="96" y="56"/>
                  </a:lnTo>
                  <a:lnTo>
                    <a:pt x="88" y="54"/>
                  </a:lnTo>
                  <a:lnTo>
                    <a:pt x="88" y="54"/>
                  </a:lnTo>
                  <a:lnTo>
                    <a:pt x="80" y="56"/>
                  </a:lnTo>
                  <a:lnTo>
                    <a:pt x="76" y="58"/>
                  </a:lnTo>
                  <a:lnTo>
                    <a:pt x="76" y="58"/>
                  </a:lnTo>
                  <a:lnTo>
                    <a:pt x="74" y="66"/>
                  </a:lnTo>
                  <a:lnTo>
                    <a:pt x="74" y="76"/>
                  </a:lnTo>
                  <a:lnTo>
                    <a:pt x="74" y="120"/>
                  </a:lnTo>
                  <a:lnTo>
                    <a:pt x="2" y="120"/>
                  </a:lnTo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53" name="Freeform 33"/>
            <p:cNvSpPr>
              <a:spLocks noEditPoints="1"/>
            </p:cNvSpPr>
            <p:nvPr/>
          </p:nvSpPr>
          <p:spPr bwMode="auto">
            <a:xfrm>
              <a:off x="2876550" y="4854575"/>
              <a:ext cx="288925" cy="517525"/>
            </a:xfrm>
            <a:custGeom>
              <a:avLst/>
              <a:gdLst/>
              <a:ahLst/>
              <a:cxnLst>
                <a:cxn ang="0">
                  <a:pos x="136" y="4"/>
                </a:cxn>
                <a:cxn ang="0">
                  <a:pos x="164" y="18"/>
                </a:cxn>
                <a:cxn ang="0">
                  <a:pos x="172" y="30"/>
                </a:cxn>
                <a:cxn ang="0">
                  <a:pos x="178" y="44"/>
                </a:cxn>
                <a:cxn ang="0">
                  <a:pos x="182" y="88"/>
                </a:cxn>
                <a:cxn ang="0">
                  <a:pos x="182" y="236"/>
                </a:cxn>
                <a:cxn ang="0">
                  <a:pos x="178" y="280"/>
                </a:cxn>
                <a:cxn ang="0">
                  <a:pos x="172" y="296"/>
                </a:cxn>
                <a:cxn ang="0">
                  <a:pos x="164" y="308"/>
                </a:cxn>
                <a:cxn ang="0">
                  <a:pos x="136" y="322"/>
                </a:cxn>
                <a:cxn ang="0">
                  <a:pos x="116" y="326"/>
                </a:cxn>
                <a:cxn ang="0">
                  <a:pos x="92" y="326"/>
                </a:cxn>
                <a:cxn ang="0">
                  <a:pos x="46" y="322"/>
                </a:cxn>
                <a:cxn ang="0">
                  <a:pos x="32" y="316"/>
                </a:cxn>
                <a:cxn ang="0">
                  <a:pos x="18" y="308"/>
                </a:cxn>
                <a:cxn ang="0">
                  <a:pos x="4" y="280"/>
                </a:cxn>
                <a:cxn ang="0">
                  <a:pos x="0" y="262"/>
                </a:cxn>
                <a:cxn ang="0">
                  <a:pos x="0" y="88"/>
                </a:cxn>
                <a:cxn ang="0">
                  <a:pos x="0" y="64"/>
                </a:cxn>
                <a:cxn ang="0">
                  <a:pos x="4" y="44"/>
                </a:cxn>
                <a:cxn ang="0">
                  <a:pos x="18" y="18"/>
                </a:cxn>
                <a:cxn ang="0">
                  <a:pos x="32" y="8"/>
                </a:cxn>
                <a:cxn ang="0">
                  <a:pos x="46" y="4"/>
                </a:cxn>
                <a:cxn ang="0">
                  <a:pos x="92" y="0"/>
                </a:cxn>
                <a:cxn ang="0">
                  <a:pos x="116" y="0"/>
                </a:cxn>
                <a:cxn ang="0">
                  <a:pos x="76" y="58"/>
                </a:cxn>
                <a:cxn ang="0">
                  <a:pos x="74" y="64"/>
                </a:cxn>
                <a:cxn ang="0">
                  <a:pos x="72" y="250"/>
                </a:cxn>
                <a:cxn ang="0">
                  <a:pos x="74" y="262"/>
                </a:cxn>
                <a:cxn ang="0">
                  <a:pos x="76" y="268"/>
                </a:cxn>
                <a:cxn ang="0">
                  <a:pos x="92" y="272"/>
                </a:cxn>
                <a:cxn ang="0">
                  <a:pos x="100" y="272"/>
                </a:cxn>
                <a:cxn ang="0">
                  <a:pos x="106" y="268"/>
                </a:cxn>
                <a:cxn ang="0">
                  <a:pos x="110" y="250"/>
                </a:cxn>
                <a:cxn ang="0">
                  <a:pos x="110" y="76"/>
                </a:cxn>
                <a:cxn ang="0">
                  <a:pos x="106" y="58"/>
                </a:cxn>
                <a:cxn ang="0">
                  <a:pos x="100" y="54"/>
                </a:cxn>
                <a:cxn ang="0">
                  <a:pos x="92" y="54"/>
                </a:cxn>
                <a:cxn ang="0">
                  <a:pos x="76" y="58"/>
                </a:cxn>
              </a:cxnLst>
              <a:rect l="0" t="0" r="r" b="b"/>
              <a:pathLst>
                <a:path w="182" h="326">
                  <a:moveTo>
                    <a:pt x="136" y="4"/>
                  </a:moveTo>
                  <a:lnTo>
                    <a:pt x="136" y="4"/>
                  </a:lnTo>
                  <a:lnTo>
                    <a:pt x="152" y="8"/>
                  </a:lnTo>
                  <a:lnTo>
                    <a:pt x="164" y="18"/>
                  </a:lnTo>
                  <a:lnTo>
                    <a:pt x="164" y="18"/>
                  </a:lnTo>
                  <a:lnTo>
                    <a:pt x="172" y="30"/>
                  </a:lnTo>
                  <a:lnTo>
                    <a:pt x="178" y="44"/>
                  </a:lnTo>
                  <a:lnTo>
                    <a:pt x="178" y="44"/>
                  </a:lnTo>
                  <a:lnTo>
                    <a:pt x="182" y="64"/>
                  </a:lnTo>
                  <a:lnTo>
                    <a:pt x="182" y="88"/>
                  </a:lnTo>
                  <a:lnTo>
                    <a:pt x="182" y="236"/>
                  </a:lnTo>
                  <a:lnTo>
                    <a:pt x="182" y="236"/>
                  </a:lnTo>
                  <a:lnTo>
                    <a:pt x="182" y="262"/>
                  </a:lnTo>
                  <a:lnTo>
                    <a:pt x="178" y="280"/>
                  </a:lnTo>
                  <a:lnTo>
                    <a:pt x="178" y="280"/>
                  </a:lnTo>
                  <a:lnTo>
                    <a:pt x="172" y="296"/>
                  </a:lnTo>
                  <a:lnTo>
                    <a:pt x="164" y="308"/>
                  </a:lnTo>
                  <a:lnTo>
                    <a:pt x="164" y="308"/>
                  </a:lnTo>
                  <a:lnTo>
                    <a:pt x="152" y="316"/>
                  </a:lnTo>
                  <a:lnTo>
                    <a:pt x="136" y="322"/>
                  </a:lnTo>
                  <a:lnTo>
                    <a:pt x="136" y="322"/>
                  </a:lnTo>
                  <a:lnTo>
                    <a:pt x="116" y="326"/>
                  </a:lnTo>
                  <a:lnTo>
                    <a:pt x="92" y="326"/>
                  </a:lnTo>
                  <a:lnTo>
                    <a:pt x="92" y="326"/>
                  </a:lnTo>
                  <a:lnTo>
                    <a:pt x="66" y="326"/>
                  </a:lnTo>
                  <a:lnTo>
                    <a:pt x="46" y="322"/>
                  </a:lnTo>
                  <a:lnTo>
                    <a:pt x="46" y="322"/>
                  </a:lnTo>
                  <a:lnTo>
                    <a:pt x="32" y="316"/>
                  </a:lnTo>
                  <a:lnTo>
                    <a:pt x="18" y="308"/>
                  </a:lnTo>
                  <a:lnTo>
                    <a:pt x="18" y="308"/>
                  </a:lnTo>
                  <a:lnTo>
                    <a:pt x="10" y="296"/>
                  </a:lnTo>
                  <a:lnTo>
                    <a:pt x="4" y="280"/>
                  </a:lnTo>
                  <a:lnTo>
                    <a:pt x="4" y="280"/>
                  </a:lnTo>
                  <a:lnTo>
                    <a:pt x="0" y="262"/>
                  </a:lnTo>
                  <a:lnTo>
                    <a:pt x="0" y="236"/>
                  </a:lnTo>
                  <a:lnTo>
                    <a:pt x="0" y="88"/>
                  </a:lnTo>
                  <a:lnTo>
                    <a:pt x="0" y="88"/>
                  </a:lnTo>
                  <a:lnTo>
                    <a:pt x="0" y="64"/>
                  </a:lnTo>
                  <a:lnTo>
                    <a:pt x="4" y="44"/>
                  </a:lnTo>
                  <a:lnTo>
                    <a:pt x="4" y="44"/>
                  </a:lnTo>
                  <a:lnTo>
                    <a:pt x="10" y="30"/>
                  </a:lnTo>
                  <a:lnTo>
                    <a:pt x="18" y="18"/>
                  </a:lnTo>
                  <a:lnTo>
                    <a:pt x="18" y="18"/>
                  </a:lnTo>
                  <a:lnTo>
                    <a:pt x="32" y="8"/>
                  </a:lnTo>
                  <a:lnTo>
                    <a:pt x="46" y="4"/>
                  </a:lnTo>
                  <a:lnTo>
                    <a:pt x="46" y="4"/>
                  </a:lnTo>
                  <a:lnTo>
                    <a:pt x="66" y="0"/>
                  </a:lnTo>
                  <a:lnTo>
                    <a:pt x="92" y="0"/>
                  </a:lnTo>
                  <a:lnTo>
                    <a:pt x="92" y="0"/>
                  </a:lnTo>
                  <a:lnTo>
                    <a:pt x="116" y="0"/>
                  </a:lnTo>
                  <a:lnTo>
                    <a:pt x="136" y="4"/>
                  </a:lnTo>
                  <a:close/>
                  <a:moveTo>
                    <a:pt x="76" y="58"/>
                  </a:moveTo>
                  <a:lnTo>
                    <a:pt x="76" y="58"/>
                  </a:lnTo>
                  <a:lnTo>
                    <a:pt x="74" y="64"/>
                  </a:lnTo>
                  <a:lnTo>
                    <a:pt x="72" y="76"/>
                  </a:lnTo>
                  <a:lnTo>
                    <a:pt x="72" y="250"/>
                  </a:lnTo>
                  <a:lnTo>
                    <a:pt x="72" y="250"/>
                  </a:lnTo>
                  <a:lnTo>
                    <a:pt x="74" y="262"/>
                  </a:lnTo>
                  <a:lnTo>
                    <a:pt x="76" y="268"/>
                  </a:lnTo>
                  <a:lnTo>
                    <a:pt x="76" y="268"/>
                  </a:lnTo>
                  <a:lnTo>
                    <a:pt x="82" y="272"/>
                  </a:lnTo>
                  <a:lnTo>
                    <a:pt x="92" y="272"/>
                  </a:lnTo>
                  <a:lnTo>
                    <a:pt x="92" y="272"/>
                  </a:lnTo>
                  <a:lnTo>
                    <a:pt x="100" y="272"/>
                  </a:lnTo>
                  <a:lnTo>
                    <a:pt x="106" y="268"/>
                  </a:lnTo>
                  <a:lnTo>
                    <a:pt x="106" y="268"/>
                  </a:lnTo>
                  <a:lnTo>
                    <a:pt x="108" y="262"/>
                  </a:lnTo>
                  <a:lnTo>
                    <a:pt x="110" y="250"/>
                  </a:lnTo>
                  <a:lnTo>
                    <a:pt x="110" y="76"/>
                  </a:lnTo>
                  <a:lnTo>
                    <a:pt x="110" y="76"/>
                  </a:lnTo>
                  <a:lnTo>
                    <a:pt x="108" y="64"/>
                  </a:lnTo>
                  <a:lnTo>
                    <a:pt x="106" y="58"/>
                  </a:lnTo>
                  <a:lnTo>
                    <a:pt x="106" y="58"/>
                  </a:lnTo>
                  <a:lnTo>
                    <a:pt x="100" y="54"/>
                  </a:lnTo>
                  <a:lnTo>
                    <a:pt x="92" y="54"/>
                  </a:lnTo>
                  <a:lnTo>
                    <a:pt x="92" y="54"/>
                  </a:lnTo>
                  <a:lnTo>
                    <a:pt x="82" y="54"/>
                  </a:lnTo>
                  <a:lnTo>
                    <a:pt x="76" y="58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54" name="Freeform 34"/>
            <p:cNvSpPr>
              <a:spLocks/>
            </p:cNvSpPr>
            <p:nvPr/>
          </p:nvSpPr>
          <p:spPr bwMode="auto">
            <a:xfrm>
              <a:off x="2876550" y="4854575"/>
              <a:ext cx="288925" cy="517525"/>
            </a:xfrm>
            <a:custGeom>
              <a:avLst/>
              <a:gdLst/>
              <a:ahLst/>
              <a:cxnLst>
                <a:cxn ang="0">
                  <a:pos x="136" y="4"/>
                </a:cxn>
                <a:cxn ang="0">
                  <a:pos x="136" y="4"/>
                </a:cxn>
                <a:cxn ang="0">
                  <a:pos x="152" y="8"/>
                </a:cxn>
                <a:cxn ang="0">
                  <a:pos x="164" y="18"/>
                </a:cxn>
                <a:cxn ang="0">
                  <a:pos x="164" y="18"/>
                </a:cxn>
                <a:cxn ang="0">
                  <a:pos x="172" y="30"/>
                </a:cxn>
                <a:cxn ang="0">
                  <a:pos x="178" y="44"/>
                </a:cxn>
                <a:cxn ang="0">
                  <a:pos x="178" y="44"/>
                </a:cxn>
                <a:cxn ang="0">
                  <a:pos x="182" y="64"/>
                </a:cxn>
                <a:cxn ang="0">
                  <a:pos x="182" y="88"/>
                </a:cxn>
                <a:cxn ang="0">
                  <a:pos x="182" y="236"/>
                </a:cxn>
                <a:cxn ang="0">
                  <a:pos x="182" y="236"/>
                </a:cxn>
                <a:cxn ang="0">
                  <a:pos x="182" y="262"/>
                </a:cxn>
                <a:cxn ang="0">
                  <a:pos x="178" y="280"/>
                </a:cxn>
                <a:cxn ang="0">
                  <a:pos x="178" y="280"/>
                </a:cxn>
                <a:cxn ang="0">
                  <a:pos x="172" y="296"/>
                </a:cxn>
                <a:cxn ang="0">
                  <a:pos x="164" y="308"/>
                </a:cxn>
                <a:cxn ang="0">
                  <a:pos x="164" y="308"/>
                </a:cxn>
                <a:cxn ang="0">
                  <a:pos x="152" y="316"/>
                </a:cxn>
                <a:cxn ang="0">
                  <a:pos x="136" y="322"/>
                </a:cxn>
                <a:cxn ang="0">
                  <a:pos x="136" y="322"/>
                </a:cxn>
                <a:cxn ang="0">
                  <a:pos x="116" y="326"/>
                </a:cxn>
                <a:cxn ang="0">
                  <a:pos x="92" y="326"/>
                </a:cxn>
                <a:cxn ang="0">
                  <a:pos x="92" y="326"/>
                </a:cxn>
                <a:cxn ang="0">
                  <a:pos x="66" y="326"/>
                </a:cxn>
                <a:cxn ang="0">
                  <a:pos x="46" y="322"/>
                </a:cxn>
                <a:cxn ang="0">
                  <a:pos x="46" y="322"/>
                </a:cxn>
                <a:cxn ang="0">
                  <a:pos x="32" y="316"/>
                </a:cxn>
                <a:cxn ang="0">
                  <a:pos x="18" y="308"/>
                </a:cxn>
                <a:cxn ang="0">
                  <a:pos x="18" y="308"/>
                </a:cxn>
                <a:cxn ang="0">
                  <a:pos x="10" y="296"/>
                </a:cxn>
                <a:cxn ang="0">
                  <a:pos x="4" y="280"/>
                </a:cxn>
                <a:cxn ang="0">
                  <a:pos x="4" y="280"/>
                </a:cxn>
                <a:cxn ang="0">
                  <a:pos x="0" y="262"/>
                </a:cxn>
                <a:cxn ang="0">
                  <a:pos x="0" y="236"/>
                </a:cxn>
                <a:cxn ang="0">
                  <a:pos x="0" y="88"/>
                </a:cxn>
                <a:cxn ang="0">
                  <a:pos x="0" y="88"/>
                </a:cxn>
                <a:cxn ang="0">
                  <a:pos x="0" y="64"/>
                </a:cxn>
                <a:cxn ang="0">
                  <a:pos x="4" y="44"/>
                </a:cxn>
                <a:cxn ang="0">
                  <a:pos x="4" y="44"/>
                </a:cxn>
                <a:cxn ang="0">
                  <a:pos x="10" y="30"/>
                </a:cxn>
                <a:cxn ang="0">
                  <a:pos x="18" y="18"/>
                </a:cxn>
                <a:cxn ang="0">
                  <a:pos x="18" y="18"/>
                </a:cxn>
                <a:cxn ang="0">
                  <a:pos x="32" y="8"/>
                </a:cxn>
                <a:cxn ang="0">
                  <a:pos x="46" y="4"/>
                </a:cxn>
                <a:cxn ang="0">
                  <a:pos x="46" y="4"/>
                </a:cxn>
                <a:cxn ang="0">
                  <a:pos x="66" y="0"/>
                </a:cxn>
                <a:cxn ang="0">
                  <a:pos x="92" y="0"/>
                </a:cxn>
                <a:cxn ang="0">
                  <a:pos x="92" y="0"/>
                </a:cxn>
                <a:cxn ang="0">
                  <a:pos x="116" y="0"/>
                </a:cxn>
                <a:cxn ang="0">
                  <a:pos x="136" y="4"/>
                </a:cxn>
              </a:cxnLst>
              <a:rect l="0" t="0" r="r" b="b"/>
              <a:pathLst>
                <a:path w="182" h="326">
                  <a:moveTo>
                    <a:pt x="136" y="4"/>
                  </a:moveTo>
                  <a:lnTo>
                    <a:pt x="136" y="4"/>
                  </a:lnTo>
                  <a:lnTo>
                    <a:pt x="152" y="8"/>
                  </a:lnTo>
                  <a:lnTo>
                    <a:pt x="164" y="18"/>
                  </a:lnTo>
                  <a:lnTo>
                    <a:pt x="164" y="18"/>
                  </a:lnTo>
                  <a:lnTo>
                    <a:pt x="172" y="30"/>
                  </a:lnTo>
                  <a:lnTo>
                    <a:pt x="178" y="44"/>
                  </a:lnTo>
                  <a:lnTo>
                    <a:pt x="178" y="44"/>
                  </a:lnTo>
                  <a:lnTo>
                    <a:pt x="182" y="64"/>
                  </a:lnTo>
                  <a:lnTo>
                    <a:pt x="182" y="88"/>
                  </a:lnTo>
                  <a:lnTo>
                    <a:pt x="182" y="236"/>
                  </a:lnTo>
                  <a:lnTo>
                    <a:pt x="182" y="236"/>
                  </a:lnTo>
                  <a:lnTo>
                    <a:pt x="182" y="262"/>
                  </a:lnTo>
                  <a:lnTo>
                    <a:pt x="178" y="280"/>
                  </a:lnTo>
                  <a:lnTo>
                    <a:pt x="178" y="280"/>
                  </a:lnTo>
                  <a:lnTo>
                    <a:pt x="172" y="296"/>
                  </a:lnTo>
                  <a:lnTo>
                    <a:pt x="164" y="308"/>
                  </a:lnTo>
                  <a:lnTo>
                    <a:pt x="164" y="308"/>
                  </a:lnTo>
                  <a:lnTo>
                    <a:pt x="152" y="316"/>
                  </a:lnTo>
                  <a:lnTo>
                    <a:pt x="136" y="322"/>
                  </a:lnTo>
                  <a:lnTo>
                    <a:pt x="136" y="322"/>
                  </a:lnTo>
                  <a:lnTo>
                    <a:pt x="116" y="326"/>
                  </a:lnTo>
                  <a:lnTo>
                    <a:pt x="92" y="326"/>
                  </a:lnTo>
                  <a:lnTo>
                    <a:pt x="92" y="326"/>
                  </a:lnTo>
                  <a:lnTo>
                    <a:pt x="66" y="326"/>
                  </a:lnTo>
                  <a:lnTo>
                    <a:pt x="46" y="322"/>
                  </a:lnTo>
                  <a:lnTo>
                    <a:pt x="46" y="322"/>
                  </a:lnTo>
                  <a:lnTo>
                    <a:pt x="32" y="316"/>
                  </a:lnTo>
                  <a:lnTo>
                    <a:pt x="18" y="308"/>
                  </a:lnTo>
                  <a:lnTo>
                    <a:pt x="18" y="308"/>
                  </a:lnTo>
                  <a:lnTo>
                    <a:pt x="10" y="296"/>
                  </a:lnTo>
                  <a:lnTo>
                    <a:pt x="4" y="280"/>
                  </a:lnTo>
                  <a:lnTo>
                    <a:pt x="4" y="280"/>
                  </a:lnTo>
                  <a:lnTo>
                    <a:pt x="0" y="262"/>
                  </a:lnTo>
                  <a:lnTo>
                    <a:pt x="0" y="236"/>
                  </a:lnTo>
                  <a:lnTo>
                    <a:pt x="0" y="88"/>
                  </a:lnTo>
                  <a:lnTo>
                    <a:pt x="0" y="88"/>
                  </a:lnTo>
                  <a:lnTo>
                    <a:pt x="0" y="64"/>
                  </a:lnTo>
                  <a:lnTo>
                    <a:pt x="4" y="44"/>
                  </a:lnTo>
                  <a:lnTo>
                    <a:pt x="4" y="44"/>
                  </a:lnTo>
                  <a:lnTo>
                    <a:pt x="10" y="30"/>
                  </a:lnTo>
                  <a:lnTo>
                    <a:pt x="18" y="18"/>
                  </a:lnTo>
                  <a:lnTo>
                    <a:pt x="18" y="18"/>
                  </a:lnTo>
                  <a:lnTo>
                    <a:pt x="32" y="8"/>
                  </a:lnTo>
                  <a:lnTo>
                    <a:pt x="46" y="4"/>
                  </a:lnTo>
                  <a:lnTo>
                    <a:pt x="46" y="4"/>
                  </a:lnTo>
                  <a:lnTo>
                    <a:pt x="66" y="0"/>
                  </a:lnTo>
                  <a:lnTo>
                    <a:pt x="92" y="0"/>
                  </a:lnTo>
                  <a:lnTo>
                    <a:pt x="92" y="0"/>
                  </a:lnTo>
                  <a:lnTo>
                    <a:pt x="116" y="0"/>
                  </a:lnTo>
                  <a:lnTo>
                    <a:pt x="136" y="4"/>
                  </a:lnTo>
                </a:path>
              </a:pathLst>
            </a:custGeom>
            <a:no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55" name="Freeform 35"/>
            <p:cNvSpPr>
              <a:spLocks/>
            </p:cNvSpPr>
            <p:nvPr/>
          </p:nvSpPr>
          <p:spPr bwMode="auto">
            <a:xfrm>
              <a:off x="2990850" y="4940300"/>
              <a:ext cx="60325" cy="346075"/>
            </a:xfrm>
            <a:custGeom>
              <a:avLst/>
              <a:gdLst/>
              <a:ahLst/>
              <a:cxnLst>
                <a:cxn ang="0">
                  <a:pos x="4" y="4"/>
                </a:cxn>
                <a:cxn ang="0">
                  <a:pos x="4" y="4"/>
                </a:cxn>
                <a:cxn ang="0">
                  <a:pos x="2" y="10"/>
                </a:cxn>
                <a:cxn ang="0">
                  <a:pos x="0" y="22"/>
                </a:cxn>
                <a:cxn ang="0">
                  <a:pos x="0" y="196"/>
                </a:cxn>
                <a:cxn ang="0">
                  <a:pos x="0" y="196"/>
                </a:cxn>
                <a:cxn ang="0">
                  <a:pos x="2" y="208"/>
                </a:cxn>
                <a:cxn ang="0">
                  <a:pos x="4" y="214"/>
                </a:cxn>
                <a:cxn ang="0">
                  <a:pos x="4" y="214"/>
                </a:cxn>
                <a:cxn ang="0">
                  <a:pos x="10" y="218"/>
                </a:cxn>
                <a:cxn ang="0">
                  <a:pos x="20" y="218"/>
                </a:cxn>
                <a:cxn ang="0">
                  <a:pos x="20" y="218"/>
                </a:cxn>
                <a:cxn ang="0">
                  <a:pos x="28" y="218"/>
                </a:cxn>
                <a:cxn ang="0">
                  <a:pos x="34" y="214"/>
                </a:cxn>
                <a:cxn ang="0">
                  <a:pos x="34" y="214"/>
                </a:cxn>
                <a:cxn ang="0">
                  <a:pos x="36" y="208"/>
                </a:cxn>
                <a:cxn ang="0">
                  <a:pos x="38" y="196"/>
                </a:cxn>
                <a:cxn ang="0">
                  <a:pos x="38" y="22"/>
                </a:cxn>
                <a:cxn ang="0">
                  <a:pos x="38" y="22"/>
                </a:cxn>
                <a:cxn ang="0">
                  <a:pos x="36" y="10"/>
                </a:cxn>
                <a:cxn ang="0">
                  <a:pos x="34" y="4"/>
                </a:cxn>
                <a:cxn ang="0">
                  <a:pos x="34" y="4"/>
                </a:cxn>
                <a:cxn ang="0">
                  <a:pos x="28" y="0"/>
                </a:cxn>
                <a:cxn ang="0">
                  <a:pos x="20" y="0"/>
                </a:cxn>
                <a:cxn ang="0">
                  <a:pos x="20" y="0"/>
                </a:cxn>
                <a:cxn ang="0">
                  <a:pos x="10" y="0"/>
                </a:cxn>
                <a:cxn ang="0">
                  <a:pos x="4" y="4"/>
                </a:cxn>
              </a:cxnLst>
              <a:rect l="0" t="0" r="r" b="b"/>
              <a:pathLst>
                <a:path w="38" h="218">
                  <a:moveTo>
                    <a:pt x="4" y="4"/>
                  </a:moveTo>
                  <a:lnTo>
                    <a:pt x="4" y="4"/>
                  </a:lnTo>
                  <a:lnTo>
                    <a:pt x="2" y="10"/>
                  </a:lnTo>
                  <a:lnTo>
                    <a:pt x="0" y="22"/>
                  </a:lnTo>
                  <a:lnTo>
                    <a:pt x="0" y="196"/>
                  </a:lnTo>
                  <a:lnTo>
                    <a:pt x="0" y="196"/>
                  </a:lnTo>
                  <a:lnTo>
                    <a:pt x="2" y="208"/>
                  </a:lnTo>
                  <a:lnTo>
                    <a:pt x="4" y="214"/>
                  </a:lnTo>
                  <a:lnTo>
                    <a:pt x="4" y="214"/>
                  </a:lnTo>
                  <a:lnTo>
                    <a:pt x="10" y="218"/>
                  </a:lnTo>
                  <a:lnTo>
                    <a:pt x="20" y="218"/>
                  </a:lnTo>
                  <a:lnTo>
                    <a:pt x="20" y="218"/>
                  </a:lnTo>
                  <a:lnTo>
                    <a:pt x="28" y="218"/>
                  </a:lnTo>
                  <a:lnTo>
                    <a:pt x="34" y="214"/>
                  </a:lnTo>
                  <a:lnTo>
                    <a:pt x="34" y="214"/>
                  </a:lnTo>
                  <a:lnTo>
                    <a:pt x="36" y="208"/>
                  </a:lnTo>
                  <a:lnTo>
                    <a:pt x="38" y="196"/>
                  </a:lnTo>
                  <a:lnTo>
                    <a:pt x="38" y="22"/>
                  </a:lnTo>
                  <a:lnTo>
                    <a:pt x="38" y="22"/>
                  </a:lnTo>
                  <a:lnTo>
                    <a:pt x="36" y="10"/>
                  </a:lnTo>
                  <a:lnTo>
                    <a:pt x="34" y="4"/>
                  </a:lnTo>
                  <a:lnTo>
                    <a:pt x="34" y="4"/>
                  </a:lnTo>
                  <a:lnTo>
                    <a:pt x="28" y="0"/>
                  </a:lnTo>
                  <a:lnTo>
                    <a:pt x="20" y="0"/>
                  </a:lnTo>
                  <a:lnTo>
                    <a:pt x="20" y="0"/>
                  </a:lnTo>
                  <a:lnTo>
                    <a:pt x="10" y="0"/>
                  </a:lnTo>
                  <a:lnTo>
                    <a:pt x="4" y="4"/>
                  </a:lnTo>
                </a:path>
              </a:pathLst>
            </a:custGeom>
            <a:no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56" name="Freeform 36"/>
            <p:cNvSpPr>
              <a:spLocks/>
            </p:cNvSpPr>
            <p:nvPr/>
          </p:nvSpPr>
          <p:spPr bwMode="auto">
            <a:xfrm>
              <a:off x="3228975" y="4854575"/>
              <a:ext cx="282575" cy="517525"/>
            </a:xfrm>
            <a:custGeom>
              <a:avLst/>
              <a:gdLst/>
              <a:ahLst/>
              <a:cxnLst>
                <a:cxn ang="0">
                  <a:pos x="2" y="76"/>
                </a:cxn>
                <a:cxn ang="0">
                  <a:pos x="4" y="56"/>
                </a:cxn>
                <a:cxn ang="0">
                  <a:pos x="6" y="38"/>
                </a:cxn>
                <a:cxn ang="0">
                  <a:pos x="20" y="14"/>
                </a:cxn>
                <a:cxn ang="0">
                  <a:pos x="32" y="8"/>
                </a:cxn>
                <a:cxn ang="0">
                  <a:pos x="48" y="2"/>
                </a:cxn>
                <a:cxn ang="0">
                  <a:pos x="88" y="0"/>
                </a:cxn>
                <a:cxn ang="0">
                  <a:pos x="112" y="0"/>
                </a:cxn>
                <a:cxn ang="0">
                  <a:pos x="130" y="2"/>
                </a:cxn>
                <a:cxn ang="0">
                  <a:pos x="158" y="14"/>
                </a:cxn>
                <a:cxn ang="0">
                  <a:pos x="166" y="24"/>
                </a:cxn>
                <a:cxn ang="0">
                  <a:pos x="172" y="38"/>
                </a:cxn>
                <a:cxn ang="0">
                  <a:pos x="176" y="76"/>
                </a:cxn>
                <a:cxn ang="0">
                  <a:pos x="176" y="102"/>
                </a:cxn>
                <a:cxn ang="0">
                  <a:pos x="174" y="124"/>
                </a:cxn>
                <a:cxn ang="0">
                  <a:pos x="168" y="138"/>
                </a:cxn>
                <a:cxn ang="0">
                  <a:pos x="162" y="144"/>
                </a:cxn>
                <a:cxn ang="0">
                  <a:pos x="154" y="148"/>
                </a:cxn>
                <a:cxn ang="0">
                  <a:pos x="136" y="154"/>
                </a:cxn>
                <a:cxn ang="0">
                  <a:pos x="146" y="156"/>
                </a:cxn>
                <a:cxn ang="0">
                  <a:pos x="164" y="164"/>
                </a:cxn>
                <a:cxn ang="0">
                  <a:pos x="170" y="170"/>
                </a:cxn>
                <a:cxn ang="0">
                  <a:pos x="176" y="188"/>
                </a:cxn>
                <a:cxn ang="0">
                  <a:pos x="178" y="210"/>
                </a:cxn>
                <a:cxn ang="0">
                  <a:pos x="178" y="250"/>
                </a:cxn>
                <a:cxn ang="0">
                  <a:pos x="174" y="288"/>
                </a:cxn>
                <a:cxn ang="0">
                  <a:pos x="168" y="302"/>
                </a:cxn>
                <a:cxn ang="0">
                  <a:pos x="160" y="312"/>
                </a:cxn>
                <a:cxn ang="0">
                  <a:pos x="132" y="322"/>
                </a:cxn>
                <a:cxn ang="0">
                  <a:pos x="112" y="326"/>
                </a:cxn>
                <a:cxn ang="0">
                  <a:pos x="88" y="326"/>
                </a:cxn>
                <a:cxn ang="0">
                  <a:pos x="46" y="322"/>
                </a:cxn>
                <a:cxn ang="0">
                  <a:pos x="30" y="318"/>
                </a:cxn>
                <a:cxn ang="0">
                  <a:pos x="18" y="312"/>
                </a:cxn>
                <a:cxn ang="0">
                  <a:pos x="4" y="288"/>
                </a:cxn>
                <a:cxn ang="0">
                  <a:pos x="0" y="270"/>
                </a:cxn>
                <a:cxn ang="0">
                  <a:pos x="0" y="216"/>
                </a:cxn>
                <a:cxn ang="0">
                  <a:pos x="68" y="250"/>
                </a:cxn>
                <a:cxn ang="0">
                  <a:pos x="70" y="262"/>
                </a:cxn>
                <a:cxn ang="0">
                  <a:pos x="74" y="268"/>
                </a:cxn>
                <a:cxn ang="0">
                  <a:pos x="88" y="272"/>
                </a:cxn>
                <a:cxn ang="0">
                  <a:pos x="98" y="272"/>
                </a:cxn>
                <a:cxn ang="0">
                  <a:pos x="104" y="268"/>
                </a:cxn>
                <a:cxn ang="0">
                  <a:pos x="106" y="250"/>
                </a:cxn>
                <a:cxn ang="0">
                  <a:pos x="106" y="208"/>
                </a:cxn>
                <a:cxn ang="0">
                  <a:pos x="106" y="196"/>
                </a:cxn>
                <a:cxn ang="0">
                  <a:pos x="100" y="188"/>
                </a:cxn>
                <a:cxn ang="0">
                  <a:pos x="90" y="184"/>
                </a:cxn>
                <a:cxn ang="0">
                  <a:pos x="74" y="184"/>
                </a:cxn>
                <a:cxn ang="0">
                  <a:pos x="48" y="132"/>
                </a:cxn>
                <a:cxn ang="0">
                  <a:pos x="74" y="132"/>
                </a:cxn>
                <a:cxn ang="0">
                  <a:pos x="90" y="130"/>
                </a:cxn>
                <a:cxn ang="0">
                  <a:pos x="98" y="126"/>
                </a:cxn>
                <a:cxn ang="0">
                  <a:pos x="102" y="122"/>
                </a:cxn>
                <a:cxn ang="0">
                  <a:pos x="104" y="118"/>
                </a:cxn>
                <a:cxn ang="0">
                  <a:pos x="104" y="76"/>
                </a:cxn>
                <a:cxn ang="0">
                  <a:pos x="104" y="64"/>
                </a:cxn>
                <a:cxn ang="0">
                  <a:pos x="100" y="58"/>
                </a:cxn>
                <a:cxn ang="0">
                  <a:pos x="86" y="54"/>
                </a:cxn>
                <a:cxn ang="0">
                  <a:pos x="78" y="54"/>
                </a:cxn>
                <a:cxn ang="0">
                  <a:pos x="72" y="58"/>
                </a:cxn>
                <a:cxn ang="0">
                  <a:pos x="68" y="76"/>
                </a:cxn>
                <a:cxn ang="0">
                  <a:pos x="2" y="96"/>
                </a:cxn>
              </a:cxnLst>
              <a:rect l="0" t="0" r="r" b="b"/>
              <a:pathLst>
                <a:path w="178" h="326">
                  <a:moveTo>
                    <a:pt x="2" y="96"/>
                  </a:moveTo>
                  <a:lnTo>
                    <a:pt x="2" y="76"/>
                  </a:lnTo>
                  <a:lnTo>
                    <a:pt x="2" y="76"/>
                  </a:lnTo>
                  <a:lnTo>
                    <a:pt x="4" y="56"/>
                  </a:lnTo>
                  <a:lnTo>
                    <a:pt x="6" y="38"/>
                  </a:lnTo>
                  <a:lnTo>
                    <a:pt x="6" y="38"/>
                  </a:lnTo>
                  <a:lnTo>
                    <a:pt x="12" y="24"/>
                  </a:lnTo>
                  <a:lnTo>
                    <a:pt x="20" y="14"/>
                  </a:lnTo>
                  <a:lnTo>
                    <a:pt x="20" y="14"/>
                  </a:lnTo>
                  <a:lnTo>
                    <a:pt x="32" y="8"/>
                  </a:lnTo>
                  <a:lnTo>
                    <a:pt x="48" y="2"/>
                  </a:lnTo>
                  <a:lnTo>
                    <a:pt x="48" y="2"/>
                  </a:lnTo>
                  <a:lnTo>
                    <a:pt x="66" y="0"/>
                  </a:lnTo>
                  <a:lnTo>
                    <a:pt x="88" y="0"/>
                  </a:lnTo>
                  <a:lnTo>
                    <a:pt x="88" y="0"/>
                  </a:lnTo>
                  <a:lnTo>
                    <a:pt x="112" y="0"/>
                  </a:lnTo>
                  <a:lnTo>
                    <a:pt x="130" y="2"/>
                  </a:lnTo>
                  <a:lnTo>
                    <a:pt x="130" y="2"/>
                  </a:lnTo>
                  <a:lnTo>
                    <a:pt x="146" y="8"/>
                  </a:lnTo>
                  <a:lnTo>
                    <a:pt x="158" y="14"/>
                  </a:lnTo>
                  <a:lnTo>
                    <a:pt x="158" y="14"/>
                  </a:lnTo>
                  <a:lnTo>
                    <a:pt x="166" y="24"/>
                  </a:lnTo>
                  <a:lnTo>
                    <a:pt x="172" y="38"/>
                  </a:lnTo>
                  <a:lnTo>
                    <a:pt x="172" y="38"/>
                  </a:lnTo>
                  <a:lnTo>
                    <a:pt x="174" y="56"/>
                  </a:lnTo>
                  <a:lnTo>
                    <a:pt x="176" y="76"/>
                  </a:lnTo>
                  <a:lnTo>
                    <a:pt x="176" y="102"/>
                  </a:lnTo>
                  <a:lnTo>
                    <a:pt x="176" y="102"/>
                  </a:lnTo>
                  <a:lnTo>
                    <a:pt x="174" y="124"/>
                  </a:lnTo>
                  <a:lnTo>
                    <a:pt x="174" y="124"/>
                  </a:lnTo>
                  <a:lnTo>
                    <a:pt x="172" y="132"/>
                  </a:lnTo>
                  <a:lnTo>
                    <a:pt x="168" y="138"/>
                  </a:lnTo>
                  <a:lnTo>
                    <a:pt x="168" y="138"/>
                  </a:lnTo>
                  <a:lnTo>
                    <a:pt x="162" y="144"/>
                  </a:lnTo>
                  <a:lnTo>
                    <a:pt x="154" y="148"/>
                  </a:lnTo>
                  <a:lnTo>
                    <a:pt x="154" y="148"/>
                  </a:lnTo>
                  <a:lnTo>
                    <a:pt x="146" y="152"/>
                  </a:lnTo>
                  <a:lnTo>
                    <a:pt x="136" y="154"/>
                  </a:lnTo>
                  <a:lnTo>
                    <a:pt x="136" y="154"/>
                  </a:lnTo>
                  <a:lnTo>
                    <a:pt x="146" y="156"/>
                  </a:lnTo>
                  <a:lnTo>
                    <a:pt x="156" y="160"/>
                  </a:lnTo>
                  <a:lnTo>
                    <a:pt x="164" y="164"/>
                  </a:lnTo>
                  <a:lnTo>
                    <a:pt x="170" y="170"/>
                  </a:lnTo>
                  <a:lnTo>
                    <a:pt x="170" y="170"/>
                  </a:lnTo>
                  <a:lnTo>
                    <a:pt x="174" y="178"/>
                  </a:lnTo>
                  <a:lnTo>
                    <a:pt x="176" y="188"/>
                  </a:lnTo>
                  <a:lnTo>
                    <a:pt x="178" y="198"/>
                  </a:lnTo>
                  <a:lnTo>
                    <a:pt x="178" y="210"/>
                  </a:lnTo>
                  <a:lnTo>
                    <a:pt x="178" y="250"/>
                  </a:lnTo>
                  <a:lnTo>
                    <a:pt x="178" y="250"/>
                  </a:lnTo>
                  <a:lnTo>
                    <a:pt x="178" y="270"/>
                  </a:lnTo>
                  <a:lnTo>
                    <a:pt x="174" y="288"/>
                  </a:lnTo>
                  <a:lnTo>
                    <a:pt x="174" y="288"/>
                  </a:lnTo>
                  <a:lnTo>
                    <a:pt x="168" y="302"/>
                  </a:lnTo>
                  <a:lnTo>
                    <a:pt x="160" y="312"/>
                  </a:lnTo>
                  <a:lnTo>
                    <a:pt x="160" y="312"/>
                  </a:lnTo>
                  <a:lnTo>
                    <a:pt x="148" y="318"/>
                  </a:lnTo>
                  <a:lnTo>
                    <a:pt x="132" y="322"/>
                  </a:lnTo>
                  <a:lnTo>
                    <a:pt x="132" y="322"/>
                  </a:lnTo>
                  <a:lnTo>
                    <a:pt x="112" y="326"/>
                  </a:lnTo>
                  <a:lnTo>
                    <a:pt x="88" y="326"/>
                  </a:lnTo>
                  <a:lnTo>
                    <a:pt x="88" y="326"/>
                  </a:lnTo>
                  <a:lnTo>
                    <a:pt x="66" y="326"/>
                  </a:lnTo>
                  <a:lnTo>
                    <a:pt x="46" y="322"/>
                  </a:lnTo>
                  <a:lnTo>
                    <a:pt x="46" y="322"/>
                  </a:lnTo>
                  <a:lnTo>
                    <a:pt x="30" y="318"/>
                  </a:lnTo>
                  <a:lnTo>
                    <a:pt x="18" y="312"/>
                  </a:lnTo>
                  <a:lnTo>
                    <a:pt x="18" y="312"/>
                  </a:lnTo>
                  <a:lnTo>
                    <a:pt x="10" y="302"/>
                  </a:lnTo>
                  <a:lnTo>
                    <a:pt x="4" y="288"/>
                  </a:lnTo>
                  <a:lnTo>
                    <a:pt x="4" y="288"/>
                  </a:lnTo>
                  <a:lnTo>
                    <a:pt x="0" y="270"/>
                  </a:lnTo>
                  <a:lnTo>
                    <a:pt x="0" y="250"/>
                  </a:lnTo>
                  <a:lnTo>
                    <a:pt x="0" y="216"/>
                  </a:lnTo>
                  <a:lnTo>
                    <a:pt x="68" y="216"/>
                  </a:lnTo>
                  <a:lnTo>
                    <a:pt x="68" y="250"/>
                  </a:lnTo>
                  <a:lnTo>
                    <a:pt x="68" y="250"/>
                  </a:lnTo>
                  <a:lnTo>
                    <a:pt x="70" y="262"/>
                  </a:lnTo>
                  <a:lnTo>
                    <a:pt x="74" y="268"/>
                  </a:lnTo>
                  <a:lnTo>
                    <a:pt x="74" y="268"/>
                  </a:lnTo>
                  <a:lnTo>
                    <a:pt x="78" y="272"/>
                  </a:lnTo>
                  <a:lnTo>
                    <a:pt x="88" y="272"/>
                  </a:lnTo>
                  <a:lnTo>
                    <a:pt x="88" y="272"/>
                  </a:lnTo>
                  <a:lnTo>
                    <a:pt x="98" y="272"/>
                  </a:lnTo>
                  <a:lnTo>
                    <a:pt x="104" y="268"/>
                  </a:lnTo>
                  <a:lnTo>
                    <a:pt x="104" y="268"/>
                  </a:lnTo>
                  <a:lnTo>
                    <a:pt x="106" y="262"/>
                  </a:lnTo>
                  <a:lnTo>
                    <a:pt x="106" y="250"/>
                  </a:lnTo>
                  <a:lnTo>
                    <a:pt x="106" y="208"/>
                  </a:lnTo>
                  <a:lnTo>
                    <a:pt x="106" y="208"/>
                  </a:lnTo>
                  <a:lnTo>
                    <a:pt x="106" y="196"/>
                  </a:lnTo>
                  <a:lnTo>
                    <a:pt x="106" y="196"/>
                  </a:lnTo>
                  <a:lnTo>
                    <a:pt x="104" y="190"/>
                  </a:lnTo>
                  <a:lnTo>
                    <a:pt x="100" y="188"/>
                  </a:lnTo>
                  <a:lnTo>
                    <a:pt x="100" y="188"/>
                  </a:lnTo>
                  <a:lnTo>
                    <a:pt x="90" y="184"/>
                  </a:lnTo>
                  <a:lnTo>
                    <a:pt x="90" y="184"/>
                  </a:lnTo>
                  <a:lnTo>
                    <a:pt x="74" y="184"/>
                  </a:lnTo>
                  <a:lnTo>
                    <a:pt x="48" y="184"/>
                  </a:lnTo>
                  <a:lnTo>
                    <a:pt x="48" y="132"/>
                  </a:lnTo>
                  <a:lnTo>
                    <a:pt x="74" y="132"/>
                  </a:lnTo>
                  <a:lnTo>
                    <a:pt x="74" y="132"/>
                  </a:lnTo>
                  <a:lnTo>
                    <a:pt x="90" y="130"/>
                  </a:lnTo>
                  <a:lnTo>
                    <a:pt x="90" y="130"/>
                  </a:lnTo>
                  <a:lnTo>
                    <a:pt x="94" y="128"/>
                  </a:lnTo>
                  <a:lnTo>
                    <a:pt x="98" y="126"/>
                  </a:lnTo>
                  <a:lnTo>
                    <a:pt x="98" y="126"/>
                  </a:lnTo>
                  <a:lnTo>
                    <a:pt x="102" y="122"/>
                  </a:lnTo>
                  <a:lnTo>
                    <a:pt x="104" y="118"/>
                  </a:lnTo>
                  <a:lnTo>
                    <a:pt x="104" y="118"/>
                  </a:lnTo>
                  <a:lnTo>
                    <a:pt x="104" y="104"/>
                  </a:lnTo>
                  <a:lnTo>
                    <a:pt x="104" y="76"/>
                  </a:lnTo>
                  <a:lnTo>
                    <a:pt x="104" y="76"/>
                  </a:lnTo>
                  <a:lnTo>
                    <a:pt x="104" y="64"/>
                  </a:lnTo>
                  <a:lnTo>
                    <a:pt x="100" y="58"/>
                  </a:lnTo>
                  <a:lnTo>
                    <a:pt x="100" y="58"/>
                  </a:lnTo>
                  <a:lnTo>
                    <a:pt x="96" y="54"/>
                  </a:lnTo>
                  <a:lnTo>
                    <a:pt x="86" y="54"/>
                  </a:lnTo>
                  <a:lnTo>
                    <a:pt x="86" y="54"/>
                  </a:lnTo>
                  <a:lnTo>
                    <a:pt x="78" y="54"/>
                  </a:lnTo>
                  <a:lnTo>
                    <a:pt x="72" y="58"/>
                  </a:lnTo>
                  <a:lnTo>
                    <a:pt x="72" y="58"/>
                  </a:lnTo>
                  <a:lnTo>
                    <a:pt x="70" y="64"/>
                  </a:lnTo>
                  <a:lnTo>
                    <a:pt x="68" y="76"/>
                  </a:lnTo>
                  <a:lnTo>
                    <a:pt x="68" y="96"/>
                  </a:lnTo>
                  <a:lnTo>
                    <a:pt x="2" y="96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57" name="Freeform 37"/>
            <p:cNvSpPr>
              <a:spLocks/>
            </p:cNvSpPr>
            <p:nvPr/>
          </p:nvSpPr>
          <p:spPr bwMode="auto">
            <a:xfrm>
              <a:off x="3228975" y="4854575"/>
              <a:ext cx="282575" cy="517525"/>
            </a:xfrm>
            <a:custGeom>
              <a:avLst/>
              <a:gdLst/>
              <a:ahLst/>
              <a:cxnLst>
                <a:cxn ang="0">
                  <a:pos x="2" y="76"/>
                </a:cxn>
                <a:cxn ang="0">
                  <a:pos x="4" y="56"/>
                </a:cxn>
                <a:cxn ang="0">
                  <a:pos x="6" y="38"/>
                </a:cxn>
                <a:cxn ang="0">
                  <a:pos x="20" y="14"/>
                </a:cxn>
                <a:cxn ang="0">
                  <a:pos x="32" y="8"/>
                </a:cxn>
                <a:cxn ang="0">
                  <a:pos x="48" y="2"/>
                </a:cxn>
                <a:cxn ang="0">
                  <a:pos x="88" y="0"/>
                </a:cxn>
                <a:cxn ang="0">
                  <a:pos x="112" y="0"/>
                </a:cxn>
                <a:cxn ang="0">
                  <a:pos x="130" y="2"/>
                </a:cxn>
                <a:cxn ang="0">
                  <a:pos x="158" y="14"/>
                </a:cxn>
                <a:cxn ang="0">
                  <a:pos x="166" y="24"/>
                </a:cxn>
                <a:cxn ang="0">
                  <a:pos x="172" y="38"/>
                </a:cxn>
                <a:cxn ang="0">
                  <a:pos x="176" y="76"/>
                </a:cxn>
                <a:cxn ang="0">
                  <a:pos x="176" y="102"/>
                </a:cxn>
                <a:cxn ang="0">
                  <a:pos x="174" y="124"/>
                </a:cxn>
                <a:cxn ang="0">
                  <a:pos x="168" y="138"/>
                </a:cxn>
                <a:cxn ang="0">
                  <a:pos x="162" y="144"/>
                </a:cxn>
                <a:cxn ang="0">
                  <a:pos x="154" y="148"/>
                </a:cxn>
                <a:cxn ang="0">
                  <a:pos x="136" y="154"/>
                </a:cxn>
                <a:cxn ang="0">
                  <a:pos x="146" y="156"/>
                </a:cxn>
                <a:cxn ang="0">
                  <a:pos x="164" y="164"/>
                </a:cxn>
                <a:cxn ang="0">
                  <a:pos x="170" y="170"/>
                </a:cxn>
                <a:cxn ang="0">
                  <a:pos x="176" y="188"/>
                </a:cxn>
                <a:cxn ang="0">
                  <a:pos x="178" y="210"/>
                </a:cxn>
                <a:cxn ang="0">
                  <a:pos x="178" y="250"/>
                </a:cxn>
                <a:cxn ang="0">
                  <a:pos x="174" y="288"/>
                </a:cxn>
                <a:cxn ang="0">
                  <a:pos x="168" y="302"/>
                </a:cxn>
                <a:cxn ang="0">
                  <a:pos x="160" y="312"/>
                </a:cxn>
                <a:cxn ang="0">
                  <a:pos x="132" y="322"/>
                </a:cxn>
                <a:cxn ang="0">
                  <a:pos x="112" y="326"/>
                </a:cxn>
                <a:cxn ang="0">
                  <a:pos x="88" y="326"/>
                </a:cxn>
                <a:cxn ang="0">
                  <a:pos x="46" y="322"/>
                </a:cxn>
                <a:cxn ang="0">
                  <a:pos x="30" y="318"/>
                </a:cxn>
                <a:cxn ang="0">
                  <a:pos x="18" y="312"/>
                </a:cxn>
                <a:cxn ang="0">
                  <a:pos x="4" y="288"/>
                </a:cxn>
                <a:cxn ang="0">
                  <a:pos x="0" y="270"/>
                </a:cxn>
                <a:cxn ang="0">
                  <a:pos x="0" y="216"/>
                </a:cxn>
                <a:cxn ang="0">
                  <a:pos x="68" y="250"/>
                </a:cxn>
                <a:cxn ang="0">
                  <a:pos x="70" y="262"/>
                </a:cxn>
                <a:cxn ang="0">
                  <a:pos x="74" y="268"/>
                </a:cxn>
                <a:cxn ang="0">
                  <a:pos x="88" y="272"/>
                </a:cxn>
                <a:cxn ang="0">
                  <a:pos x="98" y="272"/>
                </a:cxn>
                <a:cxn ang="0">
                  <a:pos x="104" y="268"/>
                </a:cxn>
                <a:cxn ang="0">
                  <a:pos x="106" y="250"/>
                </a:cxn>
                <a:cxn ang="0">
                  <a:pos x="106" y="208"/>
                </a:cxn>
                <a:cxn ang="0">
                  <a:pos x="106" y="196"/>
                </a:cxn>
                <a:cxn ang="0">
                  <a:pos x="100" y="188"/>
                </a:cxn>
                <a:cxn ang="0">
                  <a:pos x="90" y="184"/>
                </a:cxn>
                <a:cxn ang="0">
                  <a:pos x="74" y="184"/>
                </a:cxn>
                <a:cxn ang="0">
                  <a:pos x="48" y="132"/>
                </a:cxn>
                <a:cxn ang="0">
                  <a:pos x="74" y="132"/>
                </a:cxn>
                <a:cxn ang="0">
                  <a:pos x="90" y="130"/>
                </a:cxn>
                <a:cxn ang="0">
                  <a:pos x="98" y="126"/>
                </a:cxn>
                <a:cxn ang="0">
                  <a:pos x="102" y="122"/>
                </a:cxn>
                <a:cxn ang="0">
                  <a:pos x="104" y="118"/>
                </a:cxn>
                <a:cxn ang="0">
                  <a:pos x="104" y="76"/>
                </a:cxn>
                <a:cxn ang="0">
                  <a:pos x="104" y="64"/>
                </a:cxn>
                <a:cxn ang="0">
                  <a:pos x="100" y="58"/>
                </a:cxn>
                <a:cxn ang="0">
                  <a:pos x="86" y="54"/>
                </a:cxn>
                <a:cxn ang="0">
                  <a:pos x="78" y="54"/>
                </a:cxn>
                <a:cxn ang="0">
                  <a:pos x="72" y="58"/>
                </a:cxn>
                <a:cxn ang="0">
                  <a:pos x="68" y="76"/>
                </a:cxn>
                <a:cxn ang="0">
                  <a:pos x="2" y="96"/>
                </a:cxn>
              </a:cxnLst>
              <a:rect l="0" t="0" r="r" b="b"/>
              <a:pathLst>
                <a:path w="178" h="326">
                  <a:moveTo>
                    <a:pt x="2" y="96"/>
                  </a:moveTo>
                  <a:lnTo>
                    <a:pt x="2" y="76"/>
                  </a:lnTo>
                  <a:lnTo>
                    <a:pt x="2" y="76"/>
                  </a:lnTo>
                  <a:lnTo>
                    <a:pt x="4" y="56"/>
                  </a:lnTo>
                  <a:lnTo>
                    <a:pt x="6" y="38"/>
                  </a:lnTo>
                  <a:lnTo>
                    <a:pt x="6" y="38"/>
                  </a:lnTo>
                  <a:lnTo>
                    <a:pt x="12" y="24"/>
                  </a:lnTo>
                  <a:lnTo>
                    <a:pt x="20" y="14"/>
                  </a:lnTo>
                  <a:lnTo>
                    <a:pt x="20" y="14"/>
                  </a:lnTo>
                  <a:lnTo>
                    <a:pt x="32" y="8"/>
                  </a:lnTo>
                  <a:lnTo>
                    <a:pt x="48" y="2"/>
                  </a:lnTo>
                  <a:lnTo>
                    <a:pt x="48" y="2"/>
                  </a:lnTo>
                  <a:lnTo>
                    <a:pt x="66" y="0"/>
                  </a:lnTo>
                  <a:lnTo>
                    <a:pt x="88" y="0"/>
                  </a:lnTo>
                  <a:lnTo>
                    <a:pt x="88" y="0"/>
                  </a:lnTo>
                  <a:lnTo>
                    <a:pt x="112" y="0"/>
                  </a:lnTo>
                  <a:lnTo>
                    <a:pt x="130" y="2"/>
                  </a:lnTo>
                  <a:lnTo>
                    <a:pt x="130" y="2"/>
                  </a:lnTo>
                  <a:lnTo>
                    <a:pt x="146" y="8"/>
                  </a:lnTo>
                  <a:lnTo>
                    <a:pt x="158" y="14"/>
                  </a:lnTo>
                  <a:lnTo>
                    <a:pt x="158" y="14"/>
                  </a:lnTo>
                  <a:lnTo>
                    <a:pt x="166" y="24"/>
                  </a:lnTo>
                  <a:lnTo>
                    <a:pt x="172" y="38"/>
                  </a:lnTo>
                  <a:lnTo>
                    <a:pt x="172" y="38"/>
                  </a:lnTo>
                  <a:lnTo>
                    <a:pt x="174" y="56"/>
                  </a:lnTo>
                  <a:lnTo>
                    <a:pt x="176" y="76"/>
                  </a:lnTo>
                  <a:lnTo>
                    <a:pt x="176" y="102"/>
                  </a:lnTo>
                  <a:lnTo>
                    <a:pt x="176" y="102"/>
                  </a:lnTo>
                  <a:lnTo>
                    <a:pt x="174" y="124"/>
                  </a:lnTo>
                  <a:lnTo>
                    <a:pt x="174" y="124"/>
                  </a:lnTo>
                  <a:lnTo>
                    <a:pt x="172" y="132"/>
                  </a:lnTo>
                  <a:lnTo>
                    <a:pt x="168" y="138"/>
                  </a:lnTo>
                  <a:lnTo>
                    <a:pt x="168" y="138"/>
                  </a:lnTo>
                  <a:lnTo>
                    <a:pt x="162" y="144"/>
                  </a:lnTo>
                  <a:lnTo>
                    <a:pt x="154" y="148"/>
                  </a:lnTo>
                  <a:lnTo>
                    <a:pt x="154" y="148"/>
                  </a:lnTo>
                  <a:lnTo>
                    <a:pt x="146" y="152"/>
                  </a:lnTo>
                  <a:lnTo>
                    <a:pt x="136" y="154"/>
                  </a:lnTo>
                  <a:lnTo>
                    <a:pt x="136" y="154"/>
                  </a:lnTo>
                  <a:lnTo>
                    <a:pt x="146" y="156"/>
                  </a:lnTo>
                  <a:lnTo>
                    <a:pt x="156" y="160"/>
                  </a:lnTo>
                  <a:lnTo>
                    <a:pt x="164" y="164"/>
                  </a:lnTo>
                  <a:lnTo>
                    <a:pt x="170" y="170"/>
                  </a:lnTo>
                  <a:lnTo>
                    <a:pt x="170" y="170"/>
                  </a:lnTo>
                  <a:lnTo>
                    <a:pt x="174" y="178"/>
                  </a:lnTo>
                  <a:lnTo>
                    <a:pt x="176" y="188"/>
                  </a:lnTo>
                  <a:lnTo>
                    <a:pt x="178" y="198"/>
                  </a:lnTo>
                  <a:lnTo>
                    <a:pt x="178" y="210"/>
                  </a:lnTo>
                  <a:lnTo>
                    <a:pt x="178" y="250"/>
                  </a:lnTo>
                  <a:lnTo>
                    <a:pt x="178" y="250"/>
                  </a:lnTo>
                  <a:lnTo>
                    <a:pt x="178" y="270"/>
                  </a:lnTo>
                  <a:lnTo>
                    <a:pt x="174" y="288"/>
                  </a:lnTo>
                  <a:lnTo>
                    <a:pt x="174" y="288"/>
                  </a:lnTo>
                  <a:lnTo>
                    <a:pt x="168" y="302"/>
                  </a:lnTo>
                  <a:lnTo>
                    <a:pt x="160" y="312"/>
                  </a:lnTo>
                  <a:lnTo>
                    <a:pt x="160" y="312"/>
                  </a:lnTo>
                  <a:lnTo>
                    <a:pt x="148" y="318"/>
                  </a:lnTo>
                  <a:lnTo>
                    <a:pt x="132" y="322"/>
                  </a:lnTo>
                  <a:lnTo>
                    <a:pt x="132" y="322"/>
                  </a:lnTo>
                  <a:lnTo>
                    <a:pt x="112" y="326"/>
                  </a:lnTo>
                  <a:lnTo>
                    <a:pt x="88" y="326"/>
                  </a:lnTo>
                  <a:lnTo>
                    <a:pt x="88" y="326"/>
                  </a:lnTo>
                  <a:lnTo>
                    <a:pt x="66" y="326"/>
                  </a:lnTo>
                  <a:lnTo>
                    <a:pt x="46" y="322"/>
                  </a:lnTo>
                  <a:lnTo>
                    <a:pt x="46" y="322"/>
                  </a:lnTo>
                  <a:lnTo>
                    <a:pt x="30" y="318"/>
                  </a:lnTo>
                  <a:lnTo>
                    <a:pt x="18" y="312"/>
                  </a:lnTo>
                  <a:lnTo>
                    <a:pt x="18" y="312"/>
                  </a:lnTo>
                  <a:lnTo>
                    <a:pt x="10" y="302"/>
                  </a:lnTo>
                  <a:lnTo>
                    <a:pt x="4" y="288"/>
                  </a:lnTo>
                  <a:lnTo>
                    <a:pt x="4" y="288"/>
                  </a:lnTo>
                  <a:lnTo>
                    <a:pt x="0" y="270"/>
                  </a:lnTo>
                  <a:lnTo>
                    <a:pt x="0" y="250"/>
                  </a:lnTo>
                  <a:lnTo>
                    <a:pt x="0" y="216"/>
                  </a:lnTo>
                  <a:lnTo>
                    <a:pt x="68" y="216"/>
                  </a:lnTo>
                  <a:lnTo>
                    <a:pt x="68" y="250"/>
                  </a:lnTo>
                  <a:lnTo>
                    <a:pt x="68" y="250"/>
                  </a:lnTo>
                  <a:lnTo>
                    <a:pt x="70" y="262"/>
                  </a:lnTo>
                  <a:lnTo>
                    <a:pt x="74" y="268"/>
                  </a:lnTo>
                  <a:lnTo>
                    <a:pt x="74" y="268"/>
                  </a:lnTo>
                  <a:lnTo>
                    <a:pt x="78" y="272"/>
                  </a:lnTo>
                  <a:lnTo>
                    <a:pt x="88" y="272"/>
                  </a:lnTo>
                  <a:lnTo>
                    <a:pt x="88" y="272"/>
                  </a:lnTo>
                  <a:lnTo>
                    <a:pt x="98" y="272"/>
                  </a:lnTo>
                  <a:lnTo>
                    <a:pt x="104" y="268"/>
                  </a:lnTo>
                  <a:lnTo>
                    <a:pt x="104" y="268"/>
                  </a:lnTo>
                  <a:lnTo>
                    <a:pt x="106" y="262"/>
                  </a:lnTo>
                  <a:lnTo>
                    <a:pt x="106" y="250"/>
                  </a:lnTo>
                  <a:lnTo>
                    <a:pt x="106" y="208"/>
                  </a:lnTo>
                  <a:lnTo>
                    <a:pt x="106" y="208"/>
                  </a:lnTo>
                  <a:lnTo>
                    <a:pt x="106" y="196"/>
                  </a:lnTo>
                  <a:lnTo>
                    <a:pt x="106" y="196"/>
                  </a:lnTo>
                  <a:lnTo>
                    <a:pt x="104" y="190"/>
                  </a:lnTo>
                  <a:lnTo>
                    <a:pt x="100" y="188"/>
                  </a:lnTo>
                  <a:lnTo>
                    <a:pt x="100" y="188"/>
                  </a:lnTo>
                  <a:lnTo>
                    <a:pt x="90" y="184"/>
                  </a:lnTo>
                  <a:lnTo>
                    <a:pt x="90" y="184"/>
                  </a:lnTo>
                  <a:lnTo>
                    <a:pt x="74" y="184"/>
                  </a:lnTo>
                  <a:lnTo>
                    <a:pt x="48" y="184"/>
                  </a:lnTo>
                  <a:lnTo>
                    <a:pt x="48" y="132"/>
                  </a:lnTo>
                  <a:lnTo>
                    <a:pt x="74" y="132"/>
                  </a:lnTo>
                  <a:lnTo>
                    <a:pt x="74" y="132"/>
                  </a:lnTo>
                  <a:lnTo>
                    <a:pt x="90" y="130"/>
                  </a:lnTo>
                  <a:lnTo>
                    <a:pt x="90" y="130"/>
                  </a:lnTo>
                  <a:lnTo>
                    <a:pt x="94" y="128"/>
                  </a:lnTo>
                  <a:lnTo>
                    <a:pt x="98" y="126"/>
                  </a:lnTo>
                  <a:lnTo>
                    <a:pt x="98" y="126"/>
                  </a:lnTo>
                  <a:lnTo>
                    <a:pt x="102" y="122"/>
                  </a:lnTo>
                  <a:lnTo>
                    <a:pt x="104" y="118"/>
                  </a:lnTo>
                  <a:lnTo>
                    <a:pt x="104" y="118"/>
                  </a:lnTo>
                  <a:lnTo>
                    <a:pt x="104" y="104"/>
                  </a:lnTo>
                  <a:lnTo>
                    <a:pt x="104" y="76"/>
                  </a:lnTo>
                  <a:lnTo>
                    <a:pt x="104" y="76"/>
                  </a:lnTo>
                  <a:lnTo>
                    <a:pt x="104" y="64"/>
                  </a:lnTo>
                  <a:lnTo>
                    <a:pt x="100" y="58"/>
                  </a:lnTo>
                  <a:lnTo>
                    <a:pt x="100" y="58"/>
                  </a:lnTo>
                  <a:lnTo>
                    <a:pt x="96" y="54"/>
                  </a:lnTo>
                  <a:lnTo>
                    <a:pt x="86" y="54"/>
                  </a:lnTo>
                  <a:lnTo>
                    <a:pt x="86" y="54"/>
                  </a:lnTo>
                  <a:lnTo>
                    <a:pt x="78" y="54"/>
                  </a:lnTo>
                  <a:lnTo>
                    <a:pt x="72" y="58"/>
                  </a:lnTo>
                  <a:lnTo>
                    <a:pt x="72" y="58"/>
                  </a:lnTo>
                  <a:lnTo>
                    <a:pt x="70" y="64"/>
                  </a:lnTo>
                  <a:lnTo>
                    <a:pt x="68" y="76"/>
                  </a:lnTo>
                  <a:lnTo>
                    <a:pt x="68" y="96"/>
                  </a:lnTo>
                  <a:lnTo>
                    <a:pt x="2" y="96"/>
                  </a:lnTo>
                </a:path>
              </a:pathLst>
            </a:custGeom>
            <a:no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</p:grpSp>
      <p:sp>
        <p:nvSpPr>
          <p:cNvPr id="58" name="Rectangle 55"/>
          <p:cNvSpPr>
            <a:spLocks noChangeArrowheads="1"/>
          </p:cNvSpPr>
          <p:nvPr/>
        </p:nvSpPr>
        <p:spPr bwMode="auto">
          <a:xfrm>
            <a:off x="1259632" y="4451350"/>
            <a:ext cx="1349375" cy="1349375"/>
          </a:xfrm>
          <a:prstGeom prst="rect">
            <a:avLst/>
          </a:prstGeom>
          <a:gradFill>
            <a:gsLst>
              <a:gs pos="0">
                <a:schemeClr val="bg1"/>
              </a:gs>
              <a:gs pos="50000">
                <a:schemeClr val="bg1"/>
              </a:gs>
              <a:gs pos="100000">
                <a:schemeClr val="bg1">
                  <a:lumMod val="85000"/>
                </a:schemeClr>
              </a:gs>
            </a:gsLst>
            <a:lin ang="3600000" scaled="0"/>
          </a:gradFill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algn="l" defTabSz="914400" rtl="0" eaLnBrk="1" latinLnBrk="1" hangingPunct="1"/>
            <a:endParaRPr lang="ko-KR" altLang="en-US" sz="1800" kern="1200" dirty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59" name="Rectangle 56"/>
          <p:cNvSpPr>
            <a:spLocks noChangeArrowheads="1"/>
          </p:cNvSpPr>
          <p:nvPr/>
        </p:nvSpPr>
        <p:spPr bwMode="auto">
          <a:xfrm>
            <a:off x="1259632" y="4451350"/>
            <a:ext cx="1349375" cy="1349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ko-KR" altLang="en-US" dirty="0"/>
          </a:p>
        </p:txBody>
      </p:sp>
      <p:sp>
        <p:nvSpPr>
          <p:cNvPr id="63" name="Rectangle 60"/>
          <p:cNvSpPr>
            <a:spLocks noChangeArrowheads="1"/>
          </p:cNvSpPr>
          <p:nvPr/>
        </p:nvSpPr>
        <p:spPr bwMode="auto">
          <a:xfrm>
            <a:off x="1259632" y="3101975"/>
            <a:ext cx="1349375" cy="1349375"/>
          </a:xfrm>
          <a:prstGeom prst="rect">
            <a:avLst/>
          </a:prstGeom>
          <a:gradFill>
            <a:gsLst>
              <a:gs pos="0">
                <a:schemeClr val="bg1"/>
              </a:gs>
              <a:gs pos="50000">
                <a:schemeClr val="bg1"/>
              </a:gs>
              <a:gs pos="100000">
                <a:schemeClr val="bg1">
                  <a:lumMod val="85000"/>
                </a:schemeClr>
              </a:gs>
            </a:gsLst>
            <a:lin ang="3600000" scaled="0"/>
          </a:gradFill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algn="l" defTabSz="914400" rtl="0" eaLnBrk="1" latinLnBrk="1" hangingPunct="1"/>
            <a:endParaRPr lang="ko-KR" altLang="en-US" sz="1800" kern="1200" dirty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64" name="Rectangle 61"/>
          <p:cNvSpPr>
            <a:spLocks noChangeArrowheads="1"/>
          </p:cNvSpPr>
          <p:nvPr/>
        </p:nvSpPr>
        <p:spPr bwMode="auto">
          <a:xfrm>
            <a:off x="1259632" y="3101975"/>
            <a:ext cx="1349375" cy="1349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ko-KR" altLang="en-US" dirty="0"/>
          </a:p>
        </p:txBody>
      </p:sp>
      <p:sp>
        <p:nvSpPr>
          <p:cNvPr id="66" name="Rectangle 81"/>
          <p:cNvSpPr>
            <a:spLocks noChangeArrowheads="1"/>
          </p:cNvSpPr>
          <p:nvPr/>
        </p:nvSpPr>
        <p:spPr bwMode="auto">
          <a:xfrm>
            <a:off x="1259632" y="1755775"/>
            <a:ext cx="1349375" cy="1349375"/>
          </a:xfrm>
          <a:prstGeom prst="rect">
            <a:avLst/>
          </a:prstGeom>
          <a:gradFill>
            <a:gsLst>
              <a:gs pos="0">
                <a:schemeClr val="bg1"/>
              </a:gs>
              <a:gs pos="50000">
                <a:schemeClr val="bg1"/>
              </a:gs>
              <a:gs pos="100000">
                <a:schemeClr val="bg1">
                  <a:lumMod val="85000"/>
                </a:schemeClr>
              </a:gs>
            </a:gsLst>
            <a:lin ang="3600000" scaled="0"/>
          </a:gradFill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ko-KR" altLang="en-US" dirty="0"/>
          </a:p>
        </p:txBody>
      </p:sp>
      <p:sp>
        <p:nvSpPr>
          <p:cNvPr id="67" name="Rectangle 82"/>
          <p:cNvSpPr>
            <a:spLocks noChangeArrowheads="1"/>
          </p:cNvSpPr>
          <p:nvPr/>
        </p:nvSpPr>
        <p:spPr bwMode="auto">
          <a:xfrm>
            <a:off x="1259632" y="1755775"/>
            <a:ext cx="1349375" cy="1349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ko-KR" altLang="en-US" dirty="0"/>
          </a:p>
        </p:txBody>
      </p:sp>
      <p:sp>
        <p:nvSpPr>
          <p:cNvPr id="98" name="Rectangle 222"/>
          <p:cNvSpPr>
            <a:spLocks noChangeArrowheads="1"/>
          </p:cNvSpPr>
          <p:nvPr/>
        </p:nvSpPr>
        <p:spPr bwMode="auto">
          <a:xfrm>
            <a:off x="4195404" y="2181835"/>
            <a:ext cx="4320000" cy="37805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  <a:spAutoFit/>
          </a:bodyPr>
          <a:lstStyle/>
          <a:p>
            <a:pPr lvl="0" fontAlgn="base">
              <a:lnSpc>
                <a:spcPct val="130000"/>
              </a:lnSpc>
              <a:spcBef>
                <a:spcPct val="0"/>
              </a:spcBef>
              <a:spcAft>
                <a:spcPct val="0"/>
              </a:spcAft>
            </a:pPr>
            <a:r>
              <a:rPr kumimoji="1" lang="ko-KR" altLang="en-US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세부내용을 입력하세요</a:t>
            </a:r>
            <a:r>
              <a:rPr kumimoji="1" lang="en-US" altLang="ko-KR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. </a:t>
            </a:r>
            <a:r>
              <a:rPr kumimoji="1" lang="ko-KR" altLang="en-US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본문 맑은고딕 </a:t>
            </a:r>
            <a:r>
              <a:rPr kumimoji="1" lang="en-US" altLang="ko-KR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10pt </a:t>
            </a:r>
            <a:r>
              <a:rPr kumimoji="1" lang="ko-KR" altLang="en-US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정렬은 </a:t>
            </a:r>
            <a:endParaRPr kumimoji="1" lang="en-US" altLang="ko-KR" sz="1000" dirty="0">
              <a:solidFill>
                <a:schemeClr val="tx1">
                  <a:lumMod val="75000"/>
                  <a:lumOff val="25000"/>
                </a:schemeClr>
              </a:solidFill>
              <a:latin typeface="맑은 고딕" pitchFamily="50" charset="-127"/>
              <a:ea typeface="맑은 고딕" pitchFamily="50" charset="-127"/>
              <a:cs typeface="굴림" pitchFamily="50" charset="-127"/>
            </a:endParaRPr>
          </a:p>
          <a:p>
            <a:pPr lvl="0" fontAlgn="base">
              <a:lnSpc>
                <a:spcPct val="130000"/>
              </a:lnSpc>
              <a:spcBef>
                <a:spcPct val="0"/>
              </a:spcBef>
              <a:spcAft>
                <a:spcPct val="0"/>
              </a:spcAft>
            </a:pPr>
            <a:r>
              <a:rPr kumimoji="1" lang="ko-KR" altLang="en-US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왼쪽정렬을 권장합니다</a:t>
            </a:r>
            <a:r>
              <a:rPr kumimoji="1" lang="en-US" altLang="ko-KR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. </a:t>
            </a:r>
            <a:r>
              <a:rPr kumimoji="1" lang="ko-KR" altLang="en-US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세부내용을 입력하세요</a:t>
            </a:r>
            <a:r>
              <a:rPr kumimoji="1" lang="en-US" altLang="ko-KR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. </a:t>
            </a:r>
            <a:r>
              <a:rPr kumimoji="1" lang="ko-KR" altLang="en-US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본문 맑은고딕</a:t>
            </a:r>
            <a:endParaRPr kumimoji="1" lang="en-US" altLang="ko-KR" sz="1000" dirty="0">
              <a:solidFill>
                <a:schemeClr val="tx1">
                  <a:lumMod val="75000"/>
                  <a:lumOff val="25000"/>
                </a:schemeClr>
              </a:solidFill>
              <a:latin typeface="맑은 고딕" pitchFamily="50" charset="-127"/>
              <a:ea typeface="맑은 고딕" pitchFamily="50" charset="-127"/>
              <a:cs typeface="굴림" pitchFamily="50" charset="-127"/>
            </a:endParaRPr>
          </a:p>
        </p:txBody>
      </p:sp>
      <p:sp>
        <p:nvSpPr>
          <p:cNvPr id="99" name="Rectangle 292"/>
          <p:cNvSpPr>
            <a:spLocks noChangeArrowheads="1"/>
          </p:cNvSpPr>
          <p:nvPr/>
        </p:nvSpPr>
        <p:spPr bwMode="auto">
          <a:xfrm>
            <a:off x="4195402" y="1911960"/>
            <a:ext cx="4320000" cy="21230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  <a:spAutoFit/>
          </a:bodyPr>
          <a:lstStyle/>
          <a:p>
            <a:pPr marL="0" marR="0" lvl="0" indent="0" defTabSz="914400" rtl="0" eaLnBrk="1" fontAlgn="base" latinLnBrk="1" hangingPunct="1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ko-KR" sz="1200" b="1" i="0" u="none" strike="noStrike" cap="none" normalizeH="0" baseline="0" dirty="0">
                <a:ln>
                  <a:noFill/>
                </a:ln>
                <a:solidFill>
                  <a:schemeClr val="tx1">
                    <a:lumMod val="75000"/>
                    <a:lumOff val="25000"/>
                  </a:schemeClr>
                </a:solidFill>
                <a:effectLst/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제</a:t>
            </a:r>
            <a:r>
              <a:rPr kumimoji="1" lang="ko-KR" altLang="en-US" sz="1200" b="1" i="0" u="none" strike="noStrike" cap="none" normalizeH="0" baseline="0" dirty="0">
                <a:ln>
                  <a:noFill/>
                </a:ln>
                <a:solidFill>
                  <a:schemeClr val="tx1">
                    <a:lumMod val="75000"/>
                    <a:lumOff val="25000"/>
                  </a:schemeClr>
                </a:solidFill>
                <a:effectLst/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목을 입력하세요</a:t>
            </a:r>
            <a:endParaRPr kumimoji="1" lang="ko-KR" sz="1800" b="0" i="0" u="none" strike="noStrike" cap="none" normalizeH="0" baseline="0" dirty="0">
              <a:ln>
                <a:noFill/>
              </a:ln>
              <a:solidFill>
                <a:schemeClr val="tx1">
                  <a:lumMod val="75000"/>
                  <a:lumOff val="25000"/>
                </a:schemeClr>
              </a:solidFill>
              <a:effectLst/>
              <a:latin typeface="굴림" pitchFamily="50" charset="-127"/>
              <a:ea typeface="굴림" pitchFamily="50" charset="-127"/>
              <a:cs typeface="굴림" pitchFamily="50" charset="-127"/>
            </a:endParaRPr>
          </a:p>
        </p:txBody>
      </p:sp>
      <p:sp>
        <p:nvSpPr>
          <p:cNvPr id="100" name="Rectangle 222"/>
          <p:cNvSpPr>
            <a:spLocks noChangeArrowheads="1"/>
          </p:cNvSpPr>
          <p:nvPr/>
        </p:nvSpPr>
        <p:spPr bwMode="auto">
          <a:xfrm>
            <a:off x="4195404" y="3549987"/>
            <a:ext cx="4320000" cy="37805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  <a:spAutoFit/>
          </a:bodyPr>
          <a:lstStyle/>
          <a:p>
            <a:pPr lvl="0" fontAlgn="base">
              <a:lnSpc>
                <a:spcPct val="130000"/>
              </a:lnSpc>
              <a:spcBef>
                <a:spcPct val="0"/>
              </a:spcBef>
              <a:spcAft>
                <a:spcPct val="0"/>
              </a:spcAft>
            </a:pPr>
            <a:r>
              <a:rPr kumimoji="1" lang="ko-KR" altLang="en-US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세부내용을 입력하세요</a:t>
            </a:r>
            <a:r>
              <a:rPr kumimoji="1" lang="en-US" altLang="ko-KR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. </a:t>
            </a:r>
            <a:r>
              <a:rPr kumimoji="1" lang="ko-KR" altLang="en-US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본문 맑은고딕 </a:t>
            </a:r>
            <a:r>
              <a:rPr kumimoji="1" lang="en-US" altLang="ko-KR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10pt </a:t>
            </a:r>
            <a:r>
              <a:rPr kumimoji="1" lang="ko-KR" altLang="en-US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정렬은 </a:t>
            </a:r>
            <a:endParaRPr kumimoji="1" lang="en-US" altLang="ko-KR" sz="1000" dirty="0">
              <a:solidFill>
                <a:schemeClr val="tx1">
                  <a:lumMod val="75000"/>
                  <a:lumOff val="25000"/>
                </a:schemeClr>
              </a:solidFill>
              <a:latin typeface="맑은 고딕" pitchFamily="50" charset="-127"/>
              <a:ea typeface="맑은 고딕" pitchFamily="50" charset="-127"/>
              <a:cs typeface="굴림" pitchFamily="50" charset="-127"/>
            </a:endParaRPr>
          </a:p>
          <a:p>
            <a:pPr lvl="0" fontAlgn="base">
              <a:lnSpc>
                <a:spcPct val="130000"/>
              </a:lnSpc>
              <a:spcBef>
                <a:spcPct val="0"/>
              </a:spcBef>
              <a:spcAft>
                <a:spcPct val="0"/>
              </a:spcAft>
            </a:pPr>
            <a:r>
              <a:rPr kumimoji="1" lang="ko-KR" altLang="en-US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왼쪽정렬을 권장합니다</a:t>
            </a:r>
            <a:r>
              <a:rPr kumimoji="1" lang="en-US" altLang="ko-KR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. </a:t>
            </a:r>
            <a:r>
              <a:rPr kumimoji="1" lang="ko-KR" altLang="en-US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세부내용을 입력하세요</a:t>
            </a:r>
            <a:r>
              <a:rPr kumimoji="1" lang="en-US" altLang="ko-KR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. </a:t>
            </a:r>
            <a:r>
              <a:rPr kumimoji="1" lang="ko-KR" altLang="en-US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본문 맑은고딕</a:t>
            </a:r>
            <a:endParaRPr kumimoji="1" lang="en-US" altLang="ko-KR" sz="1000" dirty="0">
              <a:solidFill>
                <a:schemeClr val="tx1">
                  <a:lumMod val="75000"/>
                  <a:lumOff val="25000"/>
                </a:schemeClr>
              </a:solidFill>
              <a:latin typeface="맑은 고딕" pitchFamily="50" charset="-127"/>
              <a:ea typeface="맑은 고딕" pitchFamily="50" charset="-127"/>
              <a:cs typeface="굴림" pitchFamily="50" charset="-127"/>
            </a:endParaRPr>
          </a:p>
        </p:txBody>
      </p:sp>
      <p:sp>
        <p:nvSpPr>
          <p:cNvPr id="101" name="Rectangle 292"/>
          <p:cNvSpPr>
            <a:spLocks noChangeArrowheads="1"/>
          </p:cNvSpPr>
          <p:nvPr/>
        </p:nvSpPr>
        <p:spPr bwMode="auto">
          <a:xfrm>
            <a:off x="4195402" y="3280112"/>
            <a:ext cx="4320000" cy="21230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  <a:spAutoFit/>
          </a:bodyPr>
          <a:lstStyle/>
          <a:p>
            <a:pPr marL="0" marR="0" lvl="0" indent="0" defTabSz="914400" rtl="0" eaLnBrk="1" fontAlgn="base" latinLnBrk="1" hangingPunct="1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ko-KR" sz="1200" b="1" i="0" u="none" strike="noStrike" cap="none" normalizeH="0" baseline="0" dirty="0">
                <a:ln>
                  <a:noFill/>
                </a:ln>
                <a:solidFill>
                  <a:schemeClr val="tx1">
                    <a:lumMod val="75000"/>
                    <a:lumOff val="25000"/>
                  </a:schemeClr>
                </a:solidFill>
                <a:effectLst/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제</a:t>
            </a:r>
            <a:r>
              <a:rPr kumimoji="1" lang="ko-KR" altLang="en-US" sz="1200" b="1" i="0" u="none" strike="noStrike" cap="none" normalizeH="0" baseline="0" dirty="0">
                <a:ln>
                  <a:noFill/>
                </a:ln>
                <a:solidFill>
                  <a:schemeClr val="tx1">
                    <a:lumMod val="75000"/>
                    <a:lumOff val="25000"/>
                  </a:schemeClr>
                </a:solidFill>
                <a:effectLst/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목을 입력하세요</a:t>
            </a:r>
            <a:endParaRPr kumimoji="1" lang="ko-KR" sz="1800" b="0" i="0" u="none" strike="noStrike" cap="none" normalizeH="0" baseline="0" dirty="0">
              <a:ln>
                <a:noFill/>
              </a:ln>
              <a:solidFill>
                <a:schemeClr val="tx1">
                  <a:lumMod val="75000"/>
                  <a:lumOff val="25000"/>
                </a:schemeClr>
              </a:solidFill>
              <a:effectLst/>
              <a:latin typeface="굴림" pitchFamily="50" charset="-127"/>
              <a:ea typeface="굴림" pitchFamily="50" charset="-127"/>
              <a:cs typeface="굴림" pitchFamily="50" charset="-127"/>
            </a:endParaRPr>
          </a:p>
        </p:txBody>
      </p:sp>
      <p:sp>
        <p:nvSpPr>
          <p:cNvPr id="102" name="Rectangle 222"/>
          <p:cNvSpPr>
            <a:spLocks noChangeArrowheads="1"/>
          </p:cNvSpPr>
          <p:nvPr/>
        </p:nvSpPr>
        <p:spPr bwMode="auto">
          <a:xfrm>
            <a:off x="4195404" y="4904048"/>
            <a:ext cx="4320000" cy="37805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  <a:spAutoFit/>
          </a:bodyPr>
          <a:lstStyle/>
          <a:p>
            <a:pPr lvl="0" fontAlgn="base">
              <a:lnSpc>
                <a:spcPct val="130000"/>
              </a:lnSpc>
              <a:spcBef>
                <a:spcPct val="0"/>
              </a:spcBef>
              <a:spcAft>
                <a:spcPct val="0"/>
              </a:spcAft>
            </a:pPr>
            <a:r>
              <a:rPr kumimoji="1" lang="ko-KR" altLang="en-US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세부내용을 입력하세요</a:t>
            </a:r>
            <a:r>
              <a:rPr kumimoji="1" lang="en-US" altLang="ko-KR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. </a:t>
            </a:r>
            <a:r>
              <a:rPr kumimoji="1" lang="ko-KR" altLang="en-US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본문 맑은고딕 </a:t>
            </a:r>
            <a:r>
              <a:rPr kumimoji="1" lang="en-US" altLang="ko-KR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10pt </a:t>
            </a:r>
            <a:r>
              <a:rPr kumimoji="1" lang="ko-KR" altLang="en-US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정렬은 </a:t>
            </a:r>
            <a:endParaRPr kumimoji="1" lang="en-US" altLang="ko-KR" sz="1000" dirty="0">
              <a:solidFill>
                <a:schemeClr val="tx1">
                  <a:lumMod val="75000"/>
                  <a:lumOff val="25000"/>
                </a:schemeClr>
              </a:solidFill>
              <a:latin typeface="맑은 고딕" pitchFamily="50" charset="-127"/>
              <a:ea typeface="맑은 고딕" pitchFamily="50" charset="-127"/>
              <a:cs typeface="굴림" pitchFamily="50" charset="-127"/>
            </a:endParaRPr>
          </a:p>
          <a:p>
            <a:pPr lvl="0" fontAlgn="base">
              <a:lnSpc>
                <a:spcPct val="130000"/>
              </a:lnSpc>
              <a:spcBef>
                <a:spcPct val="0"/>
              </a:spcBef>
              <a:spcAft>
                <a:spcPct val="0"/>
              </a:spcAft>
            </a:pPr>
            <a:r>
              <a:rPr kumimoji="1" lang="ko-KR" altLang="en-US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왼쪽정렬을 권장합니다</a:t>
            </a:r>
            <a:r>
              <a:rPr kumimoji="1" lang="en-US" altLang="ko-KR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. </a:t>
            </a:r>
            <a:r>
              <a:rPr kumimoji="1" lang="ko-KR" altLang="en-US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세부내용을 입력하세요</a:t>
            </a:r>
            <a:r>
              <a:rPr kumimoji="1" lang="en-US" altLang="ko-KR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. </a:t>
            </a:r>
            <a:r>
              <a:rPr kumimoji="1" lang="ko-KR" altLang="en-US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본문 맑은고딕</a:t>
            </a:r>
            <a:endParaRPr kumimoji="1" lang="en-US" altLang="ko-KR" sz="1000" dirty="0">
              <a:solidFill>
                <a:schemeClr val="tx1">
                  <a:lumMod val="75000"/>
                  <a:lumOff val="25000"/>
                </a:schemeClr>
              </a:solidFill>
              <a:latin typeface="맑은 고딕" pitchFamily="50" charset="-127"/>
              <a:ea typeface="맑은 고딕" pitchFamily="50" charset="-127"/>
              <a:cs typeface="굴림" pitchFamily="50" charset="-127"/>
            </a:endParaRPr>
          </a:p>
        </p:txBody>
      </p:sp>
      <p:sp>
        <p:nvSpPr>
          <p:cNvPr id="103" name="Rectangle 292"/>
          <p:cNvSpPr>
            <a:spLocks noChangeArrowheads="1"/>
          </p:cNvSpPr>
          <p:nvPr/>
        </p:nvSpPr>
        <p:spPr bwMode="auto">
          <a:xfrm>
            <a:off x="4195402" y="4634173"/>
            <a:ext cx="4320000" cy="21230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  <a:spAutoFit/>
          </a:bodyPr>
          <a:lstStyle/>
          <a:p>
            <a:pPr marL="0" marR="0" lvl="0" indent="0" defTabSz="914400" rtl="0" eaLnBrk="1" fontAlgn="base" latinLnBrk="1" hangingPunct="1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ko-KR" sz="1200" b="1" i="0" u="none" strike="noStrike" cap="none" normalizeH="0" baseline="0" dirty="0">
                <a:ln>
                  <a:noFill/>
                </a:ln>
                <a:solidFill>
                  <a:schemeClr val="tx1">
                    <a:lumMod val="75000"/>
                    <a:lumOff val="25000"/>
                  </a:schemeClr>
                </a:solidFill>
                <a:effectLst/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제</a:t>
            </a:r>
            <a:r>
              <a:rPr kumimoji="1" lang="ko-KR" altLang="en-US" sz="1200" b="1" i="0" u="none" strike="noStrike" cap="none" normalizeH="0" baseline="0" dirty="0">
                <a:ln>
                  <a:noFill/>
                </a:ln>
                <a:solidFill>
                  <a:schemeClr val="tx1">
                    <a:lumMod val="75000"/>
                    <a:lumOff val="25000"/>
                  </a:schemeClr>
                </a:solidFill>
                <a:effectLst/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목을 입력하세요</a:t>
            </a:r>
            <a:endParaRPr kumimoji="1" lang="ko-KR" sz="1800" b="0" i="0" u="none" strike="noStrike" cap="none" normalizeH="0" baseline="0" dirty="0">
              <a:ln>
                <a:noFill/>
              </a:ln>
              <a:solidFill>
                <a:schemeClr val="tx1">
                  <a:lumMod val="75000"/>
                  <a:lumOff val="25000"/>
                </a:schemeClr>
              </a:solidFill>
              <a:effectLst/>
              <a:latin typeface="굴림" pitchFamily="50" charset="-127"/>
              <a:ea typeface="굴림" pitchFamily="50" charset="-127"/>
              <a:cs typeface="굴림" pitchFamily="50" charset="-127"/>
            </a:endParaRPr>
          </a:p>
        </p:txBody>
      </p:sp>
      <p:grpSp>
        <p:nvGrpSpPr>
          <p:cNvPr id="107" name="그룹 106"/>
          <p:cNvGrpSpPr/>
          <p:nvPr/>
        </p:nvGrpSpPr>
        <p:grpSpPr>
          <a:xfrm>
            <a:off x="1657163" y="3429000"/>
            <a:ext cx="608314" cy="608314"/>
            <a:chOff x="3359150" y="3624246"/>
            <a:chExt cx="247650" cy="247650"/>
          </a:xfrm>
          <a:solidFill>
            <a:schemeClr val="bg1">
              <a:lumMod val="75000"/>
            </a:schemeClr>
          </a:solidFill>
        </p:grpSpPr>
        <p:sp>
          <p:nvSpPr>
            <p:cNvPr id="108" name="Freeform 170"/>
            <p:cNvSpPr>
              <a:spLocks/>
            </p:cNvSpPr>
            <p:nvPr/>
          </p:nvSpPr>
          <p:spPr bwMode="auto">
            <a:xfrm>
              <a:off x="3540125" y="3649646"/>
              <a:ext cx="31750" cy="200025"/>
            </a:xfrm>
            <a:custGeom>
              <a:avLst/>
              <a:gdLst/>
              <a:ahLst/>
              <a:cxnLst>
                <a:cxn ang="0">
                  <a:pos x="0" y="122"/>
                </a:cxn>
                <a:cxn ang="0">
                  <a:pos x="0" y="122"/>
                </a:cxn>
                <a:cxn ang="0">
                  <a:pos x="6" y="106"/>
                </a:cxn>
                <a:cxn ang="0">
                  <a:pos x="10" y="92"/>
                </a:cxn>
                <a:cxn ang="0">
                  <a:pos x="12" y="78"/>
                </a:cxn>
                <a:cxn ang="0">
                  <a:pos x="12" y="62"/>
                </a:cxn>
                <a:cxn ang="0">
                  <a:pos x="12" y="48"/>
                </a:cxn>
                <a:cxn ang="0">
                  <a:pos x="10" y="32"/>
                </a:cxn>
                <a:cxn ang="0">
                  <a:pos x="6" y="18"/>
                </a:cxn>
                <a:cxn ang="0">
                  <a:pos x="0" y="2"/>
                </a:cxn>
                <a:cxn ang="0">
                  <a:pos x="0" y="2"/>
                </a:cxn>
                <a:cxn ang="0">
                  <a:pos x="6" y="0"/>
                </a:cxn>
                <a:cxn ang="0">
                  <a:pos x="6" y="0"/>
                </a:cxn>
                <a:cxn ang="0">
                  <a:pos x="12" y="16"/>
                </a:cxn>
                <a:cxn ang="0">
                  <a:pos x="16" y="32"/>
                </a:cxn>
                <a:cxn ang="0">
                  <a:pos x="20" y="46"/>
                </a:cxn>
                <a:cxn ang="0">
                  <a:pos x="20" y="62"/>
                </a:cxn>
                <a:cxn ang="0">
                  <a:pos x="20" y="78"/>
                </a:cxn>
                <a:cxn ang="0">
                  <a:pos x="16" y="94"/>
                </a:cxn>
                <a:cxn ang="0">
                  <a:pos x="12" y="110"/>
                </a:cxn>
                <a:cxn ang="0">
                  <a:pos x="6" y="126"/>
                </a:cxn>
                <a:cxn ang="0">
                  <a:pos x="6" y="126"/>
                </a:cxn>
                <a:cxn ang="0">
                  <a:pos x="0" y="122"/>
                </a:cxn>
                <a:cxn ang="0">
                  <a:pos x="0" y="122"/>
                </a:cxn>
              </a:cxnLst>
              <a:rect l="0" t="0" r="r" b="b"/>
              <a:pathLst>
                <a:path w="20" h="126">
                  <a:moveTo>
                    <a:pt x="0" y="122"/>
                  </a:moveTo>
                  <a:lnTo>
                    <a:pt x="0" y="122"/>
                  </a:lnTo>
                  <a:lnTo>
                    <a:pt x="6" y="106"/>
                  </a:lnTo>
                  <a:lnTo>
                    <a:pt x="10" y="92"/>
                  </a:lnTo>
                  <a:lnTo>
                    <a:pt x="12" y="78"/>
                  </a:lnTo>
                  <a:lnTo>
                    <a:pt x="12" y="62"/>
                  </a:lnTo>
                  <a:lnTo>
                    <a:pt x="12" y="48"/>
                  </a:lnTo>
                  <a:lnTo>
                    <a:pt x="10" y="32"/>
                  </a:lnTo>
                  <a:lnTo>
                    <a:pt x="6" y="18"/>
                  </a:lnTo>
                  <a:lnTo>
                    <a:pt x="0" y="2"/>
                  </a:lnTo>
                  <a:lnTo>
                    <a:pt x="0" y="2"/>
                  </a:lnTo>
                  <a:lnTo>
                    <a:pt x="6" y="0"/>
                  </a:lnTo>
                  <a:lnTo>
                    <a:pt x="6" y="0"/>
                  </a:lnTo>
                  <a:lnTo>
                    <a:pt x="12" y="16"/>
                  </a:lnTo>
                  <a:lnTo>
                    <a:pt x="16" y="32"/>
                  </a:lnTo>
                  <a:lnTo>
                    <a:pt x="20" y="46"/>
                  </a:lnTo>
                  <a:lnTo>
                    <a:pt x="20" y="62"/>
                  </a:lnTo>
                  <a:lnTo>
                    <a:pt x="20" y="78"/>
                  </a:lnTo>
                  <a:lnTo>
                    <a:pt x="16" y="94"/>
                  </a:lnTo>
                  <a:lnTo>
                    <a:pt x="12" y="110"/>
                  </a:lnTo>
                  <a:lnTo>
                    <a:pt x="6" y="126"/>
                  </a:lnTo>
                  <a:lnTo>
                    <a:pt x="6" y="126"/>
                  </a:lnTo>
                  <a:lnTo>
                    <a:pt x="0" y="122"/>
                  </a:lnTo>
                  <a:lnTo>
                    <a:pt x="0" y="122"/>
                  </a:ln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 w="9525">
              <a:noFill/>
              <a:round/>
              <a:headEnd/>
              <a:tailEnd/>
            </a:ln>
            <a:effectLst>
              <a:innerShdw blurRad="63500" dist="38100" dir="13500000">
                <a:prstClr val="black">
                  <a:alpha val="20000"/>
                </a:prstClr>
              </a:innerShdw>
            </a:effec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09" name="Freeform 171"/>
            <p:cNvSpPr>
              <a:spLocks/>
            </p:cNvSpPr>
            <p:nvPr/>
          </p:nvSpPr>
          <p:spPr bwMode="auto">
            <a:xfrm>
              <a:off x="3508375" y="3636946"/>
              <a:ext cx="25400" cy="225425"/>
            </a:xfrm>
            <a:custGeom>
              <a:avLst/>
              <a:gdLst/>
              <a:ahLst/>
              <a:cxnLst>
                <a:cxn ang="0">
                  <a:pos x="0" y="140"/>
                </a:cxn>
                <a:cxn ang="0">
                  <a:pos x="0" y="140"/>
                </a:cxn>
                <a:cxn ang="0">
                  <a:pos x="6" y="106"/>
                </a:cxn>
                <a:cxn ang="0">
                  <a:pos x="8" y="70"/>
                </a:cxn>
                <a:cxn ang="0">
                  <a:pos x="6" y="36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6" y="0"/>
                </a:cxn>
                <a:cxn ang="0">
                  <a:pos x="6" y="0"/>
                </a:cxn>
                <a:cxn ang="0">
                  <a:pos x="14" y="34"/>
                </a:cxn>
                <a:cxn ang="0">
                  <a:pos x="16" y="70"/>
                </a:cxn>
                <a:cxn ang="0">
                  <a:pos x="14" y="106"/>
                </a:cxn>
                <a:cxn ang="0">
                  <a:pos x="6" y="142"/>
                </a:cxn>
                <a:cxn ang="0">
                  <a:pos x="6" y="142"/>
                </a:cxn>
                <a:cxn ang="0">
                  <a:pos x="0" y="140"/>
                </a:cxn>
                <a:cxn ang="0">
                  <a:pos x="0" y="140"/>
                </a:cxn>
              </a:cxnLst>
              <a:rect l="0" t="0" r="r" b="b"/>
              <a:pathLst>
                <a:path w="16" h="142">
                  <a:moveTo>
                    <a:pt x="0" y="140"/>
                  </a:moveTo>
                  <a:lnTo>
                    <a:pt x="0" y="140"/>
                  </a:lnTo>
                  <a:lnTo>
                    <a:pt x="6" y="106"/>
                  </a:lnTo>
                  <a:lnTo>
                    <a:pt x="8" y="70"/>
                  </a:lnTo>
                  <a:lnTo>
                    <a:pt x="6" y="36"/>
                  </a:lnTo>
                  <a:lnTo>
                    <a:pt x="0" y="0"/>
                  </a:lnTo>
                  <a:lnTo>
                    <a:pt x="0" y="0"/>
                  </a:lnTo>
                  <a:lnTo>
                    <a:pt x="6" y="0"/>
                  </a:lnTo>
                  <a:lnTo>
                    <a:pt x="6" y="0"/>
                  </a:lnTo>
                  <a:lnTo>
                    <a:pt x="14" y="34"/>
                  </a:lnTo>
                  <a:lnTo>
                    <a:pt x="16" y="70"/>
                  </a:lnTo>
                  <a:lnTo>
                    <a:pt x="14" y="106"/>
                  </a:lnTo>
                  <a:lnTo>
                    <a:pt x="6" y="142"/>
                  </a:lnTo>
                  <a:lnTo>
                    <a:pt x="6" y="142"/>
                  </a:lnTo>
                  <a:lnTo>
                    <a:pt x="0" y="140"/>
                  </a:lnTo>
                  <a:lnTo>
                    <a:pt x="0" y="140"/>
                  </a:ln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 w="9525">
              <a:noFill/>
              <a:round/>
              <a:headEnd/>
              <a:tailEnd/>
            </a:ln>
            <a:effectLst>
              <a:innerShdw blurRad="63500" dist="38100" dir="13500000">
                <a:prstClr val="black">
                  <a:alpha val="20000"/>
                </a:prstClr>
              </a:innerShdw>
            </a:effec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10" name="Freeform 172"/>
            <p:cNvSpPr>
              <a:spLocks noEditPoints="1"/>
            </p:cNvSpPr>
            <p:nvPr/>
          </p:nvSpPr>
          <p:spPr bwMode="auto">
            <a:xfrm>
              <a:off x="3359150" y="3624246"/>
              <a:ext cx="247650" cy="247650"/>
            </a:xfrm>
            <a:custGeom>
              <a:avLst/>
              <a:gdLst/>
              <a:ahLst/>
              <a:cxnLst>
                <a:cxn ang="0">
                  <a:pos x="156" y="78"/>
                </a:cxn>
                <a:cxn ang="0">
                  <a:pos x="150" y="108"/>
                </a:cxn>
                <a:cxn ang="0">
                  <a:pos x="134" y="134"/>
                </a:cxn>
                <a:cxn ang="0">
                  <a:pos x="108" y="150"/>
                </a:cxn>
                <a:cxn ang="0">
                  <a:pos x="78" y="156"/>
                </a:cxn>
                <a:cxn ang="0">
                  <a:pos x="62" y="156"/>
                </a:cxn>
                <a:cxn ang="0">
                  <a:pos x="34" y="144"/>
                </a:cxn>
                <a:cxn ang="0">
                  <a:pos x="12" y="122"/>
                </a:cxn>
                <a:cxn ang="0">
                  <a:pos x="2" y="94"/>
                </a:cxn>
                <a:cxn ang="0">
                  <a:pos x="0" y="78"/>
                </a:cxn>
                <a:cxn ang="0">
                  <a:pos x="6" y="48"/>
                </a:cxn>
                <a:cxn ang="0">
                  <a:pos x="22" y="22"/>
                </a:cxn>
                <a:cxn ang="0">
                  <a:pos x="48" y="6"/>
                </a:cxn>
                <a:cxn ang="0">
                  <a:pos x="78" y="0"/>
                </a:cxn>
                <a:cxn ang="0">
                  <a:pos x="94" y="2"/>
                </a:cxn>
                <a:cxn ang="0">
                  <a:pos x="122" y="14"/>
                </a:cxn>
                <a:cxn ang="0">
                  <a:pos x="142" y="34"/>
                </a:cxn>
                <a:cxn ang="0">
                  <a:pos x="154" y="62"/>
                </a:cxn>
                <a:cxn ang="0">
                  <a:pos x="156" y="78"/>
                </a:cxn>
                <a:cxn ang="0">
                  <a:pos x="78" y="148"/>
                </a:cxn>
                <a:cxn ang="0">
                  <a:pos x="104" y="142"/>
                </a:cxn>
                <a:cxn ang="0">
                  <a:pos x="126" y="128"/>
                </a:cxn>
                <a:cxn ang="0">
                  <a:pos x="142" y="106"/>
                </a:cxn>
                <a:cxn ang="0">
                  <a:pos x="148" y="78"/>
                </a:cxn>
                <a:cxn ang="0">
                  <a:pos x="146" y="64"/>
                </a:cxn>
                <a:cxn ang="0">
                  <a:pos x="136" y="40"/>
                </a:cxn>
                <a:cxn ang="0">
                  <a:pos x="116" y="20"/>
                </a:cxn>
                <a:cxn ang="0">
                  <a:pos x="92" y="10"/>
                </a:cxn>
                <a:cxn ang="0">
                  <a:pos x="78" y="8"/>
                </a:cxn>
                <a:cxn ang="0">
                  <a:pos x="50" y="14"/>
                </a:cxn>
                <a:cxn ang="0">
                  <a:pos x="28" y="30"/>
                </a:cxn>
                <a:cxn ang="0">
                  <a:pos x="14" y="52"/>
                </a:cxn>
                <a:cxn ang="0">
                  <a:pos x="8" y="78"/>
                </a:cxn>
                <a:cxn ang="0">
                  <a:pos x="10" y="92"/>
                </a:cxn>
                <a:cxn ang="0">
                  <a:pos x="20" y="118"/>
                </a:cxn>
                <a:cxn ang="0">
                  <a:pos x="40" y="136"/>
                </a:cxn>
                <a:cxn ang="0">
                  <a:pos x="64" y="146"/>
                </a:cxn>
                <a:cxn ang="0">
                  <a:pos x="78" y="148"/>
                </a:cxn>
              </a:cxnLst>
              <a:rect l="0" t="0" r="r" b="b"/>
              <a:pathLst>
                <a:path w="156" h="156">
                  <a:moveTo>
                    <a:pt x="156" y="78"/>
                  </a:moveTo>
                  <a:lnTo>
                    <a:pt x="156" y="78"/>
                  </a:lnTo>
                  <a:lnTo>
                    <a:pt x="154" y="94"/>
                  </a:lnTo>
                  <a:lnTo>
                    <a:pt x="150" y="108"/>
                  </a:lnTo>
                  <a:lnTo>
                    <a:pt x="142" y="122"/>
                  </a:lnTo>
                  <a:lnTo>
                    <a:pt x="134" y="134"/>
                  </a:lnTo>
                  <a:lnTo>
                    <a:pt x="122" y="144"/>
                  </a:lnTo>
                  <a:lnTo>
                    <a:pt x="108" y="150"/>
                  </a:lnTo>
                  <a:lnTo>
                    <a:pt x="94" y="156"/>
                  </a:lnTo>
                  <a:lnTo>
                    <a:pt x="78" y="156"/>
                  </a:lnTo>
                  <a:lnTo>
                    <a:pt x="78" y="156"/>
                  </a:lnTo>
                  <a:lnTo>
                    <a:pt x="62" y="156"/>
                  </a:lnTo>
                  <a:lnTo>
                    <a:pt x="48" y="150"/>
                  </a:lnTo>
                  <a:lnTo>
                    <a:pt x="34" y="144"/>
                  </a:lnTo>
                  <a:lnTo>
                    <a:pt x="22" y="134"/>
                  </a:lnTo>
                  <a:lnTo>
                    <a:pt x="12" y="122"/>
                  </a:lnTo>
                  <a:lnTo>
                    <a:pt x="6" y="108"/>
                  </a:lnTo>
                  <a:lnTo>
                    <a:pt x="2" y="94"/>
                  </a:lnTo>
                  <a:lnTo>
                    <a:pt x="0" y="78"/>
                  </a:lnTo>
                  <a:lnTo>
                    <a:pt x="0" y="78"/>
                  </a:lnTo>
                  <a:lnTo>
                    <a:pt x="2" y="62"/>
                  </a:lnTo>
                  <a:lnTo>
                    <a:pt x="6" y="48"/>
                  </a:lnTo>
                  <a:lnTo>
                    <a:pt x="12" y="34"/>
                  </a:lnTo>
                  <a:lnTo>
                    <a:pt x="22" y="22"/>
                  </a:lnTo>
                  <a:lnTo>
                    <a:pt x="34" y="14"/>
                  </a:lnTo>
                  <a:lnTo>
                    <a:pt x="48" y="6"/>
                  </a:lnTo>
                  <a:lnTo>
                    <a:pt x="62" y="2"/>
                  </a:lnTo>
                  <a:lnTo>
                    <a:pt x="78" y="0"/>
                  </a:lnTo>
                  <a:lnTo>
                    <a:pt x="78" y="0"/>
                  </a:lnTo>
                  <a:lnTo>
                    <a:pt x="94" y="2"/>
                  </a:lnTo>
                  <a:lnTo>
                    <a:pt x="108" y="6"/>
                  </a:lnTo>
                  <a:lnTo>
                    <a:pt x="122" y="14"/>
                  </a:lnTo>
                  <a:lnTo>
                    <a:pt x="134" y="22"/>
                  </a:lnTo>
                  <a:lnTo>
                    <a:pt x="142" y="34"/>
                  </a:lnTo>
                  <a:lnTo>
                    <a:pt x="150" y="48"/>
                  </a:lnTo>
                  <a:lnTo>
                    <a:pt x="154" y="62"/>
                  </a:lnTo>
                  <a:lnTo>
                    <a:pt x="156" y="78"/>
                  </a:lnTo>
                  <a:lnTo>
                    <a:pt x="156" y="78"/>
                  </a:lnTo>
                  <a:close/>
                  <a:moveTo>
                    <a:pt x="78" y="148"/>
                  </a:moveTo>
                  <a:lnTo>
                    <a:pt x="78" y="148"/>
                  </a:lnTo>
                  <a:lnTo>
                    <a:pt x="92" y="146"/>
                  </a:lnTo>
                  <a:lnTo>
                    <a:pt x="104" y="142"/>
                  </a:lnTo>
                  <a:lnTo>
                    <a:pt x="116" y="136"/>
                  </a:lnTo>
                  <a:lnTo>
                    <a:pt x="126" y="128"/>
                  </a:lnTo>
                  <a:lnTo>
                    <a:pt x="136" y="118"/>
                  </a:lnTo>
                  <a:lnTo>
                    <a:pt x="142" y="106"/>
                  </a:lnTo>
                  <a:lnTo>
                    <a:pt x="146" y="92"/>
                  </a:lnTo>
                  <a:lnTo>
                    <a:pt x="148" y="78"/>
                  </a:lnTo>
                  <a:lnTo>
                    <a:pt x="148" y="78"/>
                  </a:lnTo>
                  <a:lnTo>
                    <a:pt x="146" y="64"/>
                  </a:lnTo>
                  <a:lnTo>
                    <a:pt x="142" y="52"/>
                  </a:lnTo>
                  <a:lnTo>
                    <a:pt x="136" y="40"/>
                  </a:lnTo>
                  <a:lnTo>
                    <a:pt x="126" y="30"/>
                  </a:lnTo>
                  <a:lnTo>
                    <a:pt x="116" y="20"/>
                  </a:lnTo>
                  <a:lnTo>
                    <a:pt x="104" y="14"/>
                  </a:lnTo>
                  <a:lnTo>
                    <a:pt x="92" y="10"/>
                  </a:lnTo>
                  <a:lnTo>
                    <a:pt x="78" y="8"/>
                  </a:lnTo>
                  <a:lnTo>
                    <a:pt x="78" y="8"/>
                  </a:lnTo>
                  <a:lnTo>
                    <a:pt x="64" y="10"/>
                  </a:lnTo>
                  <a:lnTo>
                    <a:pt x="50" y="14"/>
                  </a:lnTo>
                  <a:lnTo>
                    <a:pt x="40" y="20"/>
                  </a:lnTo>
                  <a:lnTo>
                    <a:pt x="28" y="30"/>
                  </a:lnTo>
                  <a:lnTo>
                    <a:pt x="20" y="40"/>
                  </a:lnTo>
                  <a:lnTo>
                    <a:pt x="14" y="52"/>
                  </a:lnTo>
                  <a:lnTo>
                    <a:pt x="10" y="64"/>
                  </a:lnTo>
                  <a:lnTo>
                    <a:pt x="8" y="78"/>
                  </a:lnTo>
                  <a:lnTo>
                    <a:pt x="8" y="78"/>
                  </a:lnTo>
                  <a:lnTo>
                    <a:pt x="10" y="92"/>
                  </a:lnTo>
                  <a:lnTo>
                    <a:pt x="14" y="106"/>
                  </a:lnTo>
                  <a:lnTo>
                    <a:pt x="20" y="118"/>
                  </a:lnTo>
                  <a:lnTo>
                    <a:pt x="28" y="128"/>
                  </a:lnTo>
                  <a:lnTo>
                    <a:pt x="40" y="136"/>
                  </a:lnTo>
                  <a:lnTo>
                    <a:pt x="50" y="142"/>
                  </a:lnTo>
                  <a:lnTo>
                    <a:pt x="64" y="146"/>
                  </a:lnTo>
                  <a:lnTo>
                    <a:pt x="78" y="148"/>
                  </a:lnTo>
                  <a:lnTo>
                    <a:pt x="78" y="148"/>
                  </a:ln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 w="9525">
              <a:noFill/>
              <a:round/>
              <a:headEnd/>
              <a:tailEnd/>
            </a:ln>
            <a:effectLst>
              <a:innerShdw blurRad="63500" dist="38100" dir="13500000">
                <a:prstClr val="black">
                  <a:alpha val="20000"/>
                </a:prstClr>
              </a:innerShdw>
            </a:effec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11" name="Rectangle 173"/>
            <p:cNvSpPr>
              <a:spLocks noChangeArrowheads="1"/>
            </p:cNvSpPr>
            <p:nvPr/>
          </p:nvSpPr>
          <p:spPr bwMode="auto">
            <a:xfrm>
              <a:off x="3476625" y="3630596"/>
              <a:ext cx="12700" cy="238125"/>
            </a:xfrm>
            <a:prstGeom prst="rect">
              <a:avLst/>
            </a:prstGeom>
            <a:solidFill>
              <a:schemeClr val="bg1">
                <a:lumMod val="85000"/>
              </a:schemeClr>
            </a:solidFill>
            <a:ln w="9525">
              <a:noFill/>
              <a:round/>
              <a:headEnd/>
              <a:tailEnd/>
            </a:ln>
            <a:effectLst>
              <a:innerShdw blurRad="63500" dist="38100" dir="13500000">
                <a:prstClr val="black">
                  <a:alpha val="20000"/>
                </a:prstClr>
              </a:innerShdw>
            </a:effec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12" name="Freeform 174"/>
            <p:cNvSpPr>
              <a:spLocks/>
            </p:cNvSpPr>
            <p:nvPr/>
          </p:nvSpPr>
          <p:spPr bwMode="auto">
            <a:xfrm>
              <a:off x="3394075" y="3649646"/>
              <a:ext cx="31750" cy="200025"/>
            </a:xfrm>
            <a:custGeom>
              <a:avLst/>
              <a:gdLst/>
              <a:ahLst/>
              <a:cxnLst>
                <a:cxn ang="0">
                  <a:pos x="20" y="122"/>
                </a:cxn>
                <a:cxn ang="0">
                  <a:pos x="20" y="122"/>
                </a:cxn>
                <a:cxn ang="0">
                  <a:pos x="14" y="106"/>
                </a:cxn>
                <a:cxn ang="0">
                  <a:pos x="10" y="92"/>
                </a:cxn>
                <a:cxn ang="0">
                  <a:pos x="8" y="78"/>
                </a:cxn>
                <a:cxn ang="0">
                  <a:pos x="6" y="62"/>
                </a:cxn>
                <a:cxn ang="0">
                  <a:pos x="8" y="48"/>
                </a:cxn>
                <a:cxn ang="0">
                  <a:pos x="10" y="32"/>
                </a:cxn>
                <a:cxn ang="0">
                  <a:pos x="14" y="18"/>
                </a:cxn>
                <a:cxn ang="0">
                  <a:pos x="20" y="2"/>
                </a:cxn>
                <a:cxn ang="0">
                  <a:pos x="20" y="2"/>
                </a:cxn>
                <a:cxn ang="0">
                  <a:pos x="14" y="0"/>
                </a:cxn>
                <a:cxn ang="0">
                  <a:pos x="14" y="0"/>
                </a:cxn>
                <a:cxn ang="0">
                  <a:pos x="8" y="16"/>
                </a:cxn>
                <a:cxn ang="0">
                  <a:pos x="4" y="32"/>
                </a:cxn>
                <a:cxn ang="0">
                  <a:pos x="0" y="46"/>
                </a:cxn>
                <a:cxn ang="0">
                  <a:pos x="0" y="62"/>
                </a:cxn>
                <a:cxn ang="0">
                  <a:pos x="0" y="78"/>
                </a:cxn>
                <a:cxn ang="0">
                  <a:pos x="4" y="94"/>
                </a:cxn>
                <a:cxn ang="0">
                  <a:pos x="8" y="110"/>
                </a:cxn>
                <a:cxn ang="0">
                  <a:pos x="14" y="126"/>
                </a:cxn>
                <a:cxn ang="0">
                  <a:pos x="14" y="126"/>
                </a:cxn>
                <a:cxn ang="0">
                  <a:pos x="20" y="122"/>
                </a:cxn>
                <a:cxn ang="0">
                  <a:pos x="20" y="122"/>
                </a:cxn>
              </a:cxnLst>
              <a:rect l="0" t="0" r="r" b="b"/>
              <a:pathLst>
                <a:path w="20" h="126">
                  <a:moveTo>
                    <a:pt x="20" y="122"/>
                  </a:moveTo>
                  <a:lnTo>
                    <a:pt x="20" y="122"/>
                  </a:lnTo>
                  <a:lnTo>
                    <a:pt x="14" y="106"/>
                  </a:lnTo>
                  <a:lnTo>
                    <a:pt x="10" y="92"/>
                  </a:lnTo>
                  <a:lnTo>
                    <a:pt x="8" y="78"/>
                  </a:lnTo>
                  <a:lnTo>
                    <a:pt x="6" y="62"/>
                  </a:lnTo>
                  <a:lnTo>
                    <a:pt x="8" y="48"/>
                  </a:lnTo>
                  <a:lnTo>
                    <a:pt x="10" y="32"/>
                  </a:lnTo>
                  <a:lnTo>
                    <a:pt x="14" y="18"/>
                  </a:lnTo>
                  <a:lnTo>
                    <a:pt x="20" y="2"/>
                  </a:lnTo>
                  <a:lnTo>
                    <a:pt x="20" y="2"/>
                  </a:lnTo>
                  <a:lnTo>
                    <a:pt x="14" y="0"/>
                  </a:lnTo>
                  <a:lnTo>
                    <a:pt x="14" y="0"/>
                  </a:lnTo>
                  <a:lnTo>
                    <a:pt x="8" y="16"/>
                  </a:lnTo>
                  <a:lnTo>
                    <a:pt x="4" y="32"/>
                  </a:lnTo>
                  <a:lnTo>
                    <a:pt x="0" y="46"/>
                  </a:lnTo>
                  <a:lnTo>
                    <a:pt x="0" y="62"/>
                  </a:lnTo>
                  <a:lnTo>
                    <a:pt x="0" y="78"/>
                  </a:lnTo>
                  <a:lnTo>
                    <a:pt x="4" y="94"/>
                  </a:lnTo>
                  <a:lnTo>
                    <a:pt x="8" y="110"/>
                  </a:lnTo>
                  <a:lnTo>
                    <a:pt x="14" y="126"/>
                  </a:lnTo>
                  <a:lnTo>
                    <a:pt x="14" y="126"/>
                  </a:lnTo>
                  <a:lnTo>
                    <a:pt x="20" y="122"/>
                  </a:lnTo>
                  <a:lnTo>
                    <a:pt x="20" y="122"/>
                  </a:ln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 w="9525">
              <a:noFill/>
              <a:round/>
              <a:headEnd/>
              <a:tailEnd/>
            </a:ln>
            <a:effectLst>
              <a:innerShdw blurRad="63500" dist="38100" dir="13500000">
                <a:prstClr val="black">
                  <a:alpha val="20000"/>
                </a:prstClr>
              </a:innerShdw>
            </a:effec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13" name="Freeform 175"/>
            <p:cNvSpPr>
              <a:spLocks/>
            </p:cNvSpPr>
            <p:nvPr/>
          </p:nvSpPr>
          <p:spPr bwMode="auto">
            <a:xfrm>
              <a:off x="3432175" y="3636946"/>
              <a:ext cx="25400" cy="225425"/>
            </a:xfrm>
            <a:custGeom>
              <a:avLst/>
              <a:gdLst/>
              <a:ahLst/>
              <a:cxnLst>
                <a:cxn ang="0">
                  <a:pos x="16" y="140"/>
                </a:cxn>
                <a:cxn ang="0">
                  <a:pos x="16" y="140"/>
                </a:cxn>
                <a:cxn ang="0">
                  <a:pos x="10" y="106"/>
                </a:cxn>
                <a:cxn ang="0">
                  <a:pos x="8" y="70"/>
                </a:cxn>
                <a:cxn ang="0">
                  <a:pos x="10" y="36"/>
                </a:cxn>
                <a:cxn ang="0">
                  <a:pos x="16" y="0"/>
                </a:cxn>
                <a:cxn ang="0">
                  <a:pos x="16" y="0"/>
                </a:cxn>
                <a:cxn ang="0">
                  <a:pos x="8" y="0"/>
                </a:cxn>
                <a:cxn ang="0">
                  <a:pos x="8" y="0"/>
                </a:cxn>
                <a:cxn ang="0">
                  <a:pos x="2" y="34"/>
                </a:cxn>
                <a:cxn ang="0">
                  <a:pos x="0" y="70"/>
                </a:cxn>
                <a:cxn ang="0">
                  <a:pos x="2" y="106"/>
                </a:cxn>
                <a:cxn ang="0">
                  <a:pos x="8" y="142"/>
                </a:cxn>
                <a:cxn ang="0">
                  <a:pos x="8" y="142"/>
                </a:cxn>
                <a:cxn ang="0">
                  <a:pos x="16" y="140"/>
                </a:cxn>
                <a:cxn ang="0">
                  <a:pos x="16" y="140"/>
                </a:cxn>
              </a:cxnLst>
              <a:rect l="0" t="0" r="r" b="b"/>
              <a:pathLst>
                <a:path w="16" h="142">
                  <a:moveTo>
                    <a:pt x="16" y="140"/>
                  </a:moveTo>
                  <a:lnTo>
                    <a:pt x="16" y="140"/>
                  </a:lnTo>
                  <a:lnTo>
                    <a:pt x="10" y="106"/>
                  </a:lnTo>
                  <a:lnTo>
                    <a:pt x="8" y="70"/>
                  </a:lnTo>
                  <a:lnTo>
                    <a:pt x="10" y="36"/>
                  </a:lnTo>
                  <a:lnTo>
                    <a:pt x="16" y="0"/>
                  </a:lnTo>
                  <a:lnTo>
                    <a:pt x="16" y="0"/>
                  </a:lnTo>
                  <a:lnTo>
                    <a:pt x="8" y="0"/>
                  </a:lnTo>
                  <a:lnTo>
                    <a:pt x="8" y="0"/>
                  </a:lnTo>
                  <a:lnTo>
                    <a:pt x="2" y="34"/>
                  </a:lnTo>
                  <a:lnTo>
                    <a:pt x="0" y="70"/>
                  </a:lnTo>
                  <a:lnTo>
                    <a:pt x="2" y="106"/>
                  </a:lnTo>
                  <a:lnTo>
                    <a:pt x="8" y="142"/>
                  </a:lnTo>
                  <a:lnTo>
                    <a:pt x="8" y="142"/>
                  </a:lnTo>
                  <a:lnTo>
                    <a:pt x="16" y="140"/>
                  </a:lnTo>
                  <a:lnTo>
                    <a:pt x="16" y="140"/>
                  </a:ln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 w="9525">
              <a:noFill/>
              <a:round/>
              <a:headEnd/>
              <a:tailEnd/>
            </a:ln>
            <a:effectLst>
              <a:innerShdw blurRad="63500" dist="38100" dir="13500000">
                <a:prstClr val="black">
                  <a:alpha val="20000"/>
                </a:prstClr>
              </a:innerShdw>
            </a:effec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14" name="Rectangle 176"/>
            <p:cNvSpPr>
              <a:spLocks noChangeArrowheads="1"/>
            </p:cNvSpPr>
            <p:nvPr/>
          </p:nvSpPr>
          <p:spPr bwMode="auto">
            <a:xfrm>
              <a:off x="3371850" y="3741721"/>
              <a:ext cx="222250" cy="9525"/>
            </a:xfrm>
            <a:prstGeom prst="rect">
              <a:avLst/>
            </a:prstGeom>
            <a:solidFill>
              <a:schemeClr val="bg1">
                <a:lumMod val="85000"/>
              </a:schemeClr>
            </a:solidFill>
            <a:ln w="9525">
              <a:noFill/>
              <a:round/>
              <a:headEnd/>
              <a:tailEnd/>
            </a:ln>
            <a:effectLst>
              <a:innerShdw blurRad="63500" dist="38100" dir="13500000">
                <a:prstClr val="black">
                  <a:alpha val="20000"/>
                </a:prstClr>
              </a:innerShdw>
            </a:effec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15" name="Freeform 177"/>
            <p:cNvSpPr>
              <a:spLocks/>
            </p:cNvSpPr>
            <p:nvPr/>
          </p:nvSpPr>
          <p:spPr bwMode="auto">
            <a:xfrm>
              <a:off x="3381375" y="3662346"/>
              <a:ext cx="203200" cy="31750"/>
            </a:xfrm>
            <a:custGeom>
              <a:avLst/>
              <a:gdLst/>
              <a:ahLst/>
              <a:cxnLst>
                <a:cxn ang="0">
                  <a:pos x="124" y="20"/>
                </a:cxn>
                <a:cxn ang="0">
                  <a:pos x="124" y="20"/>
                </a:cxn>
                <a:cxn ang="0">
                  <a:pos x="110" y="14"/>
                </a:cxn>
                <a:cxn ang="0">
                  <a:pos x="94" y="10"/>
                </a:cxn>
                <a:cxn ang="0">
                  <a:pos x="78" y="6"/>
                </a:cxn>
                <a:cxn ang="0">
                  <a:pos x="64" y="6"/>
                </a:cxn>
                <a:cxn ang="0">
                  <a:pos x="48" y="6"/>
                </a:cxn>
                <a:cxn ang="0">
                  <a:pos x="34" y="10"/>
                </a:cxn>
                <a:cxn ang="0">
                  <a:pos x="18" y="14"/>
                </a:cxn>
                <a:cxn ang="0">
                  <a:pos x="4" y="20"/>
                </a:cxn>
                <a:cxn ang="0">
                  <a:pos x="4" y="20"/>
                </a:cxn>
                <a:cxn ang="0">
                  <a:pos x="0" y="14"/>
                </a:cxn>
                <a:cxn ang="0">
                  <a:pos x="0" y="14"/>
                </a:cxn>
                <a:cxn ang="0">
                  <a:pos x="16" y="8"/>
                </a:cxn>
                <a:cxn ang="0">
                  <a:pos x="32" y="2"/>
                </a:cxn>
                <a:cxn ang="0">
                  <a:pos x="48" y="0"/>
                </a:cxn>
                <a:cxn ang="0">
                  <a:pos x="64" y="0"/>
                </a:cxn>
                <a:cxn ang="0">
                  <a:pos x="80" y="0"/>
                </a:cxn>
                <a:cxn ang="0">
                  <a:pos x="96" y="2"/>
                </a:cxn>
                <a:cxn ang="0">
                  <a:pos x="112" y="8"/>
                </a:cxn>
                <a:cxn ang="0">
                  <a:pos x="128" y="14"/>
                </a:cxn>
                <a:cxn ang="0">
                  <a:pos x="128" y="14"/>
                </a:cxn>
                <a:cxn ang="0">
                  <a:pos x="124" y="20"/>
                </a:cxn>
                <a:cxn ang="0">
                  <a:pos x="124" y="20"/>
                </a:cxn>
              </a:cxnLst>
              <a:rect l="0" t="0" r="r" b="b"/>
              <a:pathLst>
                <a:path w="128" h="20">
                  <a:moveTo>
                    <a:pt x="124" y="20"/>
                  </a:moveTo>
                  <a:lnTo>
                    <a:pt x="124" y="20"/>
                  </a:lnTo>
                  <a:lnTo>
                    <a:pt x="110" y="14"/>
                  </a:lnTo>
                  <a:lnTo>
                    <a:pt x="94" y="10"/>
                  </a:lnTo>
                  <a:lnTo>
                    <a:pt x="78" y="6"/>
                  </a:lnTo>
                  <a:lnTo>
                    <a:pt x="64" y="6"/>
                  </a:lnTo>
                  <a:lnTo>
                    <a:pt x="48" y="6"/>
                  </a:lnTo>
                  <a:lnTo>
                    <a:pt x="34" y="10"/>
                  </a:lnTo>
                  <a:lnTo>
                    <a:pt x="18" y="14"/>
                  </a:lnTo>
                  <a:lnTo>
                    <a:pt x="4" y="20"/>
                  </a:lnTo>
                  <a:lnTo>
                    <a:pt x="4" y="20"/>
                  </a:lnTo>
                  <a:lnTo>
                    <a:pt x="0" y="14"/>
                  </a:lnTo>
                  <a:lnTo>
                    <a:pt x="0" y="14"/>
                  </a:lnTo>
                  <a:lnTo>
                    <a:pt x="16" y="8"/>
                  </a:lnTo>
                  <a:lnTo>
                    <a:pt x="32" y="2"/>
                  </a:lnTo>
                  <a:lnTo>
                    <a:pt x="48" y="0"/>
                  </a:lnTo>
                  <a:lnTo>
                    <a:pt x="64" y="0"/>
                  </a:lnTo>
                  <a:lnTo>
                    <a:pt x="80" y="0"/>
                  </a:lnTo>
                  <a:lnTo>
                    <a:pt x="96" y="2"/>
                  </a:lnTo>
                  <a:lnTo>
                    <a:pt x="112" y="8"/>
                  </a:lnTo>
                  <a:lnTo>
                    <a:pt x="128" y="14"/>
                  </a:lnTo>
                  <a:lnTo>
                    <a:pt x="128" y="14"/>
                  </a:lnTo>
                  <a:lnTo>
                    <a:pt x="124" y="20"/>
                  </a:lnTo>
                  <a:lnTo>
                    <a:pt x="124" y="20"/>
                  </a:ln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 w="9525">
              <a:noFill/>
              <a:round/>
              <a:headEnd/>
              <a:tailEnd/>
            </a:ln>
            <a:effectLst>
              <a:innerShdw blurRad="63500" dist="38100" dir="13500000">
                <a:prstClr val="black">
                  <a:alpha val="20000"/>
                </a:prstClr>
              </a:innerShdw>
            </a:effec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16" name="Freeform 178"/>
            <p:cNvSpPr>
              <a:spLocks/>
            </p:cNvSpPr>
            <p:nvPr/>
          </p:nvSpPr>
          <p:spPr bwMode="auto">
            <a:xfrm>
              <a:off x="3368675" y="3697271"/>
              <a:ext cx="228600" cy="25400"/>
            </a:xfrm>
            <a:custGeom>
              <a:avLst/>
              <a:gdLst/>
              <a:ahLst/>
              <a:cxnLst>
                <a:cxn ang="0">
                  <a:pos x="142" y="16"/>
                </a:cxn>
                <a:cxn ang="0">
                  <a:pos x="142" y="16"/>
                </a:cxn>
                <a:cxn ang="0">
                  <a:pos x="108" y="10"/>
                </a:cxn>
                <a:cxn ang="0">
                  <a:pos x="72" y="8"/>
                </a:cxn>
                <a:cxn ang="0">
                  <a:pos x="36" y="10"/>
                </a:cxn>
                <a:cxn ang="0">
                  <a:pos x="2" y="16"/>
                </a:cxn>
                <a:cxn ang="0">
                  <a:pos x="2" y="16"/>
                </a:cxn>
                <a:cxn ang="0">
                  <a:pos x="0" y="8"/>
                </a:cxn>
                <a:cxn ang="0">
                  <a:pos x="0" y="8"/>
                </a:cxn>
                <a:cxn ang="0">
                  <a:pos x="36" y="2"/>
                </a:cxn>
                <a:cxn ang="0">
                  <a:pos x="72" y="0"/>
                </a:cxn>
                <a:cxn ang="0">
                  <a:pos x="108" y="2"/>
                </a:cxn>
                <a:cxn ang="0">
                  <a:pos x="144" y="8"/>
                </a:cxn>
                <a:cxn ang="0">
                  <a:pos x="144" y="8"/>
                </a:cxn>
                <a:cxn ang="0">
                  <a:pos x="142" y="16"/>
                </a:cxn>
                <a:cxn ang="0">
                  <a:pos x="142" y="16"/>
                </a:cxn>
              </a:cxnLst>
              <a:rect l="0" t="0" r="r" b="b"/>
              <a:pathLst>
                <a:path w="144" h="16">
                  <a:moveTo>
                    <a:pt x="142" y="16"/>
                  </a:moveTo>
                  <a:lnTo>
                    <a:pt x="142" y="16"/>
                  </a:lnTo>
                  <a:lnTo>
                    <a:pt x="108" y="10"/>
                  </a:lnTo>
                  <a:lnTo>
                    <a:pt x="72" y="8"/>
                  </a:lnTo>
                  <a:lnTo>
                    <a:pt x="36" y="10"/>
                  </a:lnTo>
                  <a:lnTo>
                    <a:pt x="2" y="16"/>
                  </a:lnTo>
                  <a:lnTo>
                    <a:pt x="2" y="16"/>
                  </a:lnTo>
                  <a:lnTo>
                    <a:pt x="0" y="8"/>
                  </a:lnTo>
                  <a:lnTo>
                    <a:pt x="0" y="8"/>
                  </a:lnTo>
                  <a:lnTo>
                    <a:pt x="36" y="2"/>
                  </a:lnTo>
                  <a:lnTo>
                    <a:pt x="72" y="0"/>
                  </a:lnTo>
                  <a:lnTo>
                    <a:pt x="108" y="2"/>
                  </a:lnTo>
                  <a:lnTo>
                    <a:pt x="144" y="8"/>
                  </a:lnTo>
                  <a:lnTo>
                    <a:pt x="144" y="8"/>
                  </a:lnTo>
                  <a:lnTo>
                    <a:pt x="142" y="16"/>
                  </a:lnTo>
                  <a:lnTo>
                    <a:pt x="142" y="16"/>
                  </a:ln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 w="9525">
              <a:noFill/>
              <a:round/>
              <a:headEnd/>
              <a:tailEnd/>
            </a:ln>
            <a:effectLst>
              <a:innerShdw blurRad="63500" dist="38100" dir="13500000">
                <a:prstClr val="black">
                  <a:alpha val="20000"/>
                </a:prstClr>
              </a:innerShdw>
            </a:effec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17" name="Freeform 179"/>
            <p:cNvSpPr>
              <a:spLocks/>
            </p:cNvSpPr>
            <p:nvPr/>
          </p:nvSpPr>
          <p:spPr bwMode="auto">
            <a:xfrm>
              <a:off x="3381375" y="3802046"/>
              <a:ext cx="203200" cy="34925"/>
            </a:xfrm>
            <a:custGeom>
              <a:avLst/>
              <a:gdLst/>
              <a:ahLst/>
              <a:cxnLst>
                <a:cxn ang="0">
                  <a:pos x="124" y="0"/>
                </a:cxn>
                <a:cxn ang="0">
                  <a:pos x="124" y="0"/>
                </a:cxn>
                <a:cxn ang="0">
                  <a:pos x="110" y="8"/>
                </a:cxn>
                <a:cxn ang="0">
                  <a:pos x="94" y="12"/>
                </a:cxn>
                <a:cxn ang="0">
                  <a:pos x="78" y="14"/>
                </a:cxn>
                <a:cxn ang="0">
                  <a:pos x="64" y="14"/>
                </a:cxn>
                <a:cxn ang="0">
                  <a:pos x="48" y="14"/>
                </a:cxn>
                <a:cxn ang="0">
                  <a:pos x="34" y="12"/>
                </a:cxn>
                <a:cxn ang="0">
                  <a:pos x="18" y="8"/>
                </a:cxn>
                <a:cxn ang="0">
                  <a:pos x="4" y="0"/>
                </a:cxn>
                <a:cxn ang="0">
                  <a:pos x="4" y="0"/>
                </a:cxn>
                <a:cxn ang="0">
                  <a:pos x="0" y="8"/>
                </a:cxn>
                <a:cxn ang="0">
                  <a:pos x="0" y="8"/>
                </a:cxn>
                <a:cxn ang="0">
                  <a:pos x="16" y="14"/>
                </a:cxn>
                <a:cxn ang="0">
                  <a:pos x="32" y="18"/>
                </a:cxn>
                <a:cxn ang="0">
                  <a:pos x="48" y="20"/>
                </a:cxn>
                <a:cxn ang="0">
                  <a:pos x="64" y="22"/>
                </a:cxn>
                <a:cxn ang="0">
                  <a:pos x="80" y="20"/>
                </a:cxn>
                <a:cxn ang="0">
                  <a:pos x="96" y="18"/>
                </a:cxn>
                <a:cxn ang="0">
                  <a:pos x="112" y="14"/>
                </a:cxn>
                <a:cxn ang="0">
                  <a:pos x="128" y="8"/>
                </a:cxn>
                <a:cxn ang="0">
                  <a:pos x="128" y="8"/>
                </a:cxn>
                <a:cxn ang="0">
                  <a:pos x="124" y="0"/>
                </a:cxn>
                <a:cxn ang="0">
                  <a:pos x="124" y="0"/>
                </a:cxn>
              </a:cxnLst>
              <a:rect l="0" t="0" r="r" b="b"/>
              <a:pathLst>
                <a:path w="128" h="22">
                  <a:moveTo>
                    <a:pt x="124" y="0"/>
                  </a:moveTo>
                  <a:lnTo>
                    <a:pt x="124" y="0"/>
                  </a:lnTo>
                  <a:lnTo>
                    <a:pt x="110" y="8"/>
                  </a:lnTo>
                  <a:lnTo>
                    <a:pt x="94" y="12"/>
                  </a:lnTo>
                  <a:lnTo>
                    <a:pt x="78" y="14"/>
                  </a:lnTo>
                  <a:lnTo>
                    <a:pt x="64" y="14"/>
                  </a:lnTo>
                  <a:lnTo>
                    <a:pt x="48" y="14"/>
                  </a:lnTo>
                  <a:lnTo>
                    <a:pt x="34" y="12"/>
                  </a:lnTo>
                  <a:lnTo>
                    <a:pt x="18" y="8"/>
                  </a:lnTo>
                  <a:lnTo>
                    <a:pt x="4" y="0"/>
                  </a:lnTo>
                  <a:lnTo>
                    <a:pt x="4" y="0"/>
                  </a:lnTo>
                  <a:lnTo>
                    <a:pt x="0" y="8"/>
                  </a:lnTo>
                  <a:lnTo>
                    <a:pt x="0" y="8"/>
                  </a:lnTo>
                  <a:lnTo>
                    <a:pt x="16" y="14"/>
                  </a:lnTo>
                  <a:lnTo>
                    <a:pt x="32" y="18"/>
                  </a:lnTo>
                  <a:lnTo>
                    <a:pt x="48" y="20"/>
                  </a:lnTo>
                  <a:lnTo>
                    <a:pt x="64" y="22"/>
                  </a:lnTo>
                  <a:lnTo>
                    <a:pt x="80" y="20"/>
                  </a:lnTo>
                  <a:lnTo>
                    <a:pt x="96" y="18"/>
                  </a:lnTo>
                  <a:lnTo>
                    <a:pt x="112" y="14"/>
                  </a:lnTo>
                  <a:lnTo>
                    <a:pt x="128" y="8"/>
                  </a:lnTo>
                  <a:lnTo>
                    <a:pt x="128" y="8"/>
                  </a:lnTo>
                  <a:lnTo>
                    <a:pt x="124" y="0"/>
                  </a:lnTo>
                  <a:lnTo>
                    <a:pt x="124" y="0"/>
                  </a:ln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 w="9525">
              <a:noFill/>
              <a:round/>
              <a:headEnd/>
              <a:tailEnd/>
            </a:ln>
            <a:effectLst>
              <a:innerShdw blurRad="63500" dist="38100" dir="13500000">
                <a:prstClr val="black">
                  <a:alpha val="20000"/>
                </a:prstClr>
              </a:innerShdw>
            </a:effec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18" name="Freeform 180"/>
            <p:cNvSpPr>
              <a:spLocks/>
            </p:cNvSpPr>
            <p:nvPr/>
          </p:nvSpPr>
          <p:spPr bwMode="auto">
            <a:xfrm>
              <a:off x="3368675" y="3776646"/>
              <a:ext cx="228600" cy="22225"/>
            </a:xfrm>
            <a:custGeom>
              <a:avLst/>
              <a:gdLst/>
              <a:ahLst/>
              <a:cxnLst>
                <a:cxn ang="0">
                  <a:pos x="142" y="0"/>
                </a:cxn>
                <a:cxn ang="0">
                  <a:pos x="142" y="0"/>
                </a:cxn>
                <a:cxn ang="0">
                  <a:pos x="108" y="4"/>
                </a:cxn>
                <a:cxn ang="0">
                  <a:pos x="72" y="6"/>
                </a:cxn>
                <a:cxn ang="0">
                  <a:pos x="36" y="4"/>
                </a:cxn>
                <a:cxn ang="0">
                  <a:pos x="2" y="0"/>
                </a:cxn>
                <a:cxn ang="0">
                  <a:pos x="2" y="0"/>
                </a:cxn>
                <a:cxn ang="0">
                  <a:pos x="0" y="6"/>
                </a:cxn>
                <a:cxn ang="0">
                  <a:pos x="0" y="6"/>
                </a:cxn>
                <a:cxn ang="0">
                  <a:pos x="36" y="12"/>
                </a:cxn>
                <a:cxn ang="0">
                  <a:pos x="72" y="14"/>
                </a:cxn>
                <a:cxn ang="0">
                  <a:pos x="108" y="12"/>
                </a:cxn>
                <a:cxn ang="0">
                  <a:pos x="144" y="6"/>
                </a:cxn>
                <a:cxn ang="0">
                  <a:pos x="144" y="6"/>
                </a:cxn>
                <a:cxn ang="0">
                  <a:pos x="142" y="0"/>
                </a:cxn>
                <a:cxn ang="0">
                  <a:pos x="142" y="0"/>
                </a:cxn>
              </a:cxnLst>
              <a:rect l="0" t="0" r="r" b="b"/>
              <a:pathLst>
                <a:path w="144" h="14">
                  <a:moveTo>
                    <a:pt x="142" y="0"/>
                  </a:moveTo>
                  <a:lnTo>
                    <a:pt x="142" y="0"/>
                  </a:lnTo>
                  <a:lnTo>
                    <a:pt x="108" y="4"/>
                  </a:lnTo>
                  <a:lnTo>
                    <a:pt x="72" y="6"/>
                  </a:lnTo>
                  <a:lnTo>
                    <a:pt x="36" y="4"/>
                  </a:lnTo>
                  <a:lnTo>
                    <a:pt x="2" y="0"/>
                  </a:lnTo>
                  <a:lnTo>
                    <a:pt x="2" y="0"/>
                  </a:lnTo>
                  <a:lnTo>
                    <a:pt x="0" y="6"/>
                  </a:lnTo>
                  <a:lnTo>
                    <a:pt x="0" y="6"/>
                  </a:lnTo>
                  <a:lnTo>
                    <a:pt x="36" y="12"/>
                  </a:lnTo>
                  <a:lnTo>
                    <a:pt x="72" y="14"/>
                  </a:lnTo>
                  <a:lnTo>
                    <a:pt x="108" y="12"/>
                  </a:lnTo>
                  <a:lnTo>
                    <a:pt x="144" y="6"/>
                  </a:lnTo>
                  <a:lnTo>
                    <a:pt x="144" y="6"/>
                  </a:lnTo>
                  <a:lnTo>
                    <a:pt x="142" y="0"/>
                  </a:lnTo>
                  <a:lnTo>
                    <a:pt x="142" y="0"/>
                  </a:ln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 w="9525">
              <a:noFill/>
              <a:round/>
              <a:headEnd/>
              <a:tailEnd/>
            </a:ln>
            <a:effectLst>
              <a:innerShdw blurRad="63500" dist="38100" dir="13500000">
                <a:prstClr val="black">
                  <a:alpha val="20000"/>
                </a:prstClr>
              </a:innerShdw>
            </a:effec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</p:grpSp>
      <p:sp>
        <p:nvSpPr>
          <p:cNvPr id="119" name="Freeform 121"/>
          <p:cNvSpPr>
            <a:spLocks noEditPoints="1"/>
          </p:cNvSpPr>
          <p:nvPr/>
        </p:nvSpPr>
        <p:spPr bwMode="auto">
          <a:xfrm>
            <a:off x="1637149" y="2114532"/>
            <a:ext cx="648342" cy="654760"/>
          </a:xfrm>
          <a:custGeom>
            <a:avLst/>
            <a:gdLst>
              <a:gd name="T0" fmla="*/ 24 w 202"/>
              <a:gd name="T1" fmla="*/ 128 h 204"/>
              <a:gd name="T2" fmla="*/ 24 w 202"/>
              <a:gd name="T3" fmla="*/ 26 h 204"/>
              <a:gd name="T4" fmla="*/ 176 w 202"/>
              <a:gd name="T5" fmla="*/ 26 h 204"/>
              <a:gd name="T6" fmla="*/ 176 w 202"/>
              <a:gd name="T7" fmla="*/ 128 h 204"/>
              <a:gd name="T8" fmla="*/ 24 w 202"/>
              <a:gd name="T9" fmla="*/ 128 h 204"/>
              <a:gd name="T10" fmla="*/ 176 w 202"/>
              <a:gd name="T11" fmla="*/ 0 h 204"/>
              <a:gd name="T12" fmla="*/ 24 w 202"/>
              <a:gd name="T13" fmla="*/ 0 h 204"/>
              <a:gd name="T14" fmla="*/ 24 w 202"/>
              <a:gd name="T15" fmla="*/ 0 h 204"/>
              <a:gd name="T16" fmla="*/ 14 w 202"/>
              <a:gd name="T17" fmla="*/ 2 h 204"/>
              <a:gd name="T18" fmla="*/ 6 w 202"/>
              <a:gd name="T19" fmla="*/ 8 h 204"/>
              <a:gd name="T20" fmla="*/ 2 w 202"/>
              <a:gd name="T21" fmla="*/ 16 h 204"/>
              <a:gd name="T22" fmla="*/ 0 w 202"/>
              <a:gd name="T23" fmla="*/ 26 h 204"/>
              <a:gd name="T24" fmla="*/ 0 w 202"/>
              <a:gd name="T25" fmla="*/ 128 h 204"/>
              <a:gd name="T26" fmla="*/ 0 w 202"/>
              <a:gd name="T27" fmla="*/ 128 h 204"/>
              <a:gd name="T28" fmla="*/ 2 w 202"/>
              <a:gd name="T29" fmla="*/ 138 h 204"/>
              <a:gd name="T30" fmla="*/ 6 w 202"/>
              <a:gd name="T31" fmla="*/ 146 h 204"/>
              <a:gd name="T32" fmla="*/ 14 w 202"/>
              <a:gd name="T33" fmla="*/ 150 h 204"/>
              <a:gd name="T34" fmla="*/ 24 w 202"/>
              <a:gd name="T35" fmla="*/ 152 h 204"/>
              <a:gd name="T36" fmla="*/ 76 w 202"/>
              <a:gd name="T37" fmla="*/ 152 h 204"/>
              <a:gd name="T38" fmla="*/ 76 w 202"/>
              <a:gd name="T39" fmla="*/ 178 h 204"/>
              <a:gd name="T40" fmla="*/ 50 w 202"/>
              <a:gd name="T41" fmla="*/ 178 h 204"/>
              <a:gd name="T42" fmla="*/ 50 w 202"/>
              <a:gd name="T43" fmla="*/ 178 h 204"/>
              <a:gd name="T44" fmla="*/ 40 w 202"/>
              <a:gd name="T45" fmla="*/ 180 h 204"/>
              <a:gd name="T46" fmla="*/ 32 w 202"/>
              <a:gd name="T47" fmla="*/ 186 h 204"/>
              <a:gd name="T48" fmla="*/ 26 w 202"/>
              <a:gd name="T49" fmla="*/ 194 h 204"/>
              <a:gd name="T50" fmla="*/ 24 w 202"/>
              <a:gd name="T51" fmla="*/ 204 h 204"/>
              <a:gd name="T52" fmla="*/ 176 w 202"/>
              <a:gd name="T53" fmla="*/ 204 h 204"/>
              <a:gd name="T54" fmla="*/ 176 w 202"/>
              <a:gd name="T55" fmla="*/ 204 h 204"/>
              <a:gd name="T56" fmla="*/ 174 w 202"/>
              <a:gd name="T57" fmla="*/ 194 h 204"/>
              <a:gd name="T58" fmla="*/ 170 w 202"/>
              <a:gd name="T59" fmla="*/ 186 h 204"/>
              <a:gd name="T60" fmla="*/ 162 w 202"/>
              <a:gd name="T61" fmla="*/ 180 h 204"/>
              <a:gd name="T62" fmla="*/ 152 w 202"/>
              <a:gd name="T63" fmla="*/ 178 h 204"/>
              <a:gd name="T64" fmla="*/ 126 w 202"/>
              <a:gd name="T65" fmla="*/ 178 h 204"/>
              <a:gd name="T66" fmla="*/ 126 w 202"/>
              <a:gd name="T67" fmla="*/ 152 h 204"/>
              <a:gd name="T68" fmla="*/ 176 w 202"/>
              <a:gd name="T69" fmla="*/ 152 h 204"/>
              <a:gd name="T70" fmla="*/ 176 w 202"/>
              <a:gd name="T71" fmla="*/ 152 h 204"/>
              <a:gd name="T72" fmla="*/ 186 w 202"/>
              <a:gd name="T73" fmla="*/ 150 h 204"/>
              <a:gd name="T74" fmla="*/ 194 w 202"/>
              <a:gd name="T75" fmla="*/ 146 h 204"/>
              <a:gd name="T76" fmla="*/ 200 w 202"/>
              <a:gd name="T77" fmla="*/ 138 h 204"/>
              <a:gd name="T78" fmla="*/ 202 w 202"/>
              <a:gd name="T79" fmla="*/ 128 h 204"/>
              <a:gd name="T80" fmla="*/ 202 w 202"/>
              <a:gd name="T81" fmla="*/ 26 h 204"/>
              <a:gd name="T82" fmla="*/ 202 w 202"/>
              <a:gd name="T83" fmla="*/ 26 h 204"/>
              <a:gd name="T84" fmla="*/ 200 w 202"/>
              <a:gd name="T85" fmla="*/ 16 h 204"/>
              <a:gd name="T86" fmla="*/ 194 w 202"/>
              <a:gd name="T87" fmla="*/ 8 h 204"/>
              <a:gd name="T88" fmla="*/ 186 w 202"/>
              <a:gd name="T89" fmla="*/ 2 h 204"/>
              <a:gd name="T90" fmla="*/ 176 w 202"/>
              <a:gd name="T91" fmla="*/ 0 h 20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</a:cxnLst>
            <a:rect l="0" t="0" r="r" b="b"/>
            <a:pathLst>
              <a:path w="202" h="204">
                <a:moveTo>
                  <a:pt x="24" y="128"/>
                </a:moveTo>
                <a:lnTo>
                  <a:pt x="24" y="26"/>
                </a:lnTo>
                <a:lnTo>
                  <a:pt x="176" y="26"/>
                </a:lnTo>
                <a:lnTo>
                  <a:pt x="176" y="128"/>
                </a:lnTo>
                <a:lnTo>
                  <a:pt x="24" y="128"/>
                </a:lnTo>
                <a:close/>
                <a:moveTo>
                  <a:pt x="176" y="0"/>
                </a:moveTo>
                <a:lnTo>
                  <a:pt x="24" y="0"/>
                </a:lnTo>
                <a:lnTo>
                  <a:pt x="24" y="0"/>
                </a:lnTo>
                <a:lnTo>
                  <a:pt x="14" y="2"/>
                </a:lnTo>
                <a:lnTo>
                  <a:pt x="6" y="8"/>
                </a:lnTo>
                <a:lnTo>
                  <a:pt x="2" y="16"/>
                </a:lnTo>
                <a:lnTo>
                  <a:pt x="0" y="26"/>
                </a:lnTo>
                <a:lnTo>
                  <a:pt x="0" y="128"/>
                </a:lnTo>
                <a:lnTo>
                  <a:pt x="0" y="128"/>
                </a:lnTo>
                <a:lnTo>
                  <a:pt x="2" y="138"/>
                </a:lnTo>
                <a:lnTo>
                  <a:pt x="6" y="146"/>
                </a:lnTo>
                <a:lnTo>
                  <a:pt x="14" y="150"/>
                </a:lnTo>
                <a:lnTo>
                  <a:pt x="24" y="152"/>
                </a:lnTo>
                <a:lnTo>
                  <a:pt x="76" y="152"/>
                </a:lnTo>
                <a:lnTo>
                  <a:pt x="76" y="178"/>
                </a:lnTo>
                <a:lnTo>
                  <a:pt x="50" y="178"/>
                </a:lnTo>
                <a:lnTo>
                  <a:pt x="50" y="178"/>
                </a:lnTo>
                <a:lnTo>
                  <a:pt x="40" y="180"/>
                </a:lnTo>
                <a:lnTo>
                  <a:pt x="32" y="186"/>
                </a:lnTo>
                <a:lnTo>
                  <a:pt x="26" y="194"/>
                </a:lnTo>
                <a:lnTo>
                  <a:pt x="24" y="204"/>
                </a:lnTo>
                <a:lnTo>
                  <a:pt x="176" y="204"/>
                </a:lnTo>
                <a:lnTo>
                  <a:pt x="176" y="204"/>
                </a:lnTo>
                <a:lnTo>
                  <a:pt x="174" y="194"/>
                </a:lnTo>
                <a:lnTo>
                  <a:pt x="170" y="186"/>
                </a:lnTo>
                <a:lnTo>
                  <a:pt x="162" y="180"/>
                </a:lnTo>
                <a:lnTo>
                  <a:pt x="152" y="178"/>
                </a:lnTo>
                <a:lnTo>
                  <a:pt x="126" y="178"/>
                </a:lnTo>
                <a:lnTo>
                  <a:pt x="126" y="152"/>
                </a:lnTo>
                <a:lnTo>
                  <a:pt x="176" y="152"/>
                </a:lnTo>
                <a:lnTo>
                  <a:pt x="176" y="152"/>
                </a:lnTo>
                <a:lnTo>
                  <a:pt x="186" y="150"/>
                </a:lnTo>
                <a:lnTo>
                  <a:pt x="194" y="146"/>
                </a:lnTo>
                <a:lnTo>
                  <a:pt x="200" y="138"/>
                </a:lnTo>
                <a:lnTo>
                  <a:pt x="202" y="128"/>
                </a:lnTo>
                <a:lnTo>
                  <a:pt x="202" y="26"/>
                </a:lnTo>
                <a:lnTo>
                  <a:pt x="202" y="26"/>
                </a:lnTo>
                <a:lnTo>
                  <a:pt x="200" y="16"/>
                </a:lnTo>
                <a:lnTo>
                  <a:pt x="194" y="8"/>
                </a:lnTo>
                <a:lnTo>
                  <a:pt x="186" y="2"/>
                </a:lnTo>
                <a:lnTo>
                  <a:pt x="176" y="0"/>
                </a:lnTo>
                <a:close/>
              </a:path>
            </a:pathLst>
          </a:custGeom>
          <a:solidFill>
            <a:schemeClr val="bg1">
              <a:lumMod val="85000"/>
            </a:schemeClr>
          </a:solidFill>
          <a:ln w="9525">
            <a:noFill/>
            <a:round/>
            <a:headEnd/>
            <a:tailEnd/>
          </a:ln>
          <a:effectLst>
            <a:innerShdw blurRad="63500" dist="38100" dir="13500000">
              <a:prstClr val="black">
                <a:alpha val="20000"/>
              </a:prstClr>
            </a:innerShdw>
          </a:effec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ko-KR" altLang="en-US" dirty="0">
              <a:solidFill>
                <a:schemeClr val="tx1"/>
              </a:solidFill>
            </a:endParaRPr>
          </a:p>
        </p:txBody>
      </p:sp>
      <p:grpSp>
        <p:nvGrpSpPr>
          <p:cNvPr id="120" name="그룹 119"/>
          <p:cNvGrpSpPr/>
          <p:nvPr/>
        </p:nvGrpSpPr>
        <p:grpSpPr>
          <a:xfrm>
            <a:off x="6835806" y="215856"/>
            <a:ext cx="1800000" cy="486354"/>
            <a:chOff x="6984468" y="6021288"/>
            <a:chExt cx="1800000" cy="486354"/>
          </a:xfrm>
        </p:grpSpPr>
        <p:sp>
          <p:nvSpPr>
            <p:cNvPr id="121" name="TextBox 120"/>
            <p:cNvSpPr txBox="1"/>
            <p:nvPr/>
          </p:nvSpPr>
          <p:spPr>
            <a:xfrm>
              <a:off x="6984468" y="6021288"/>
              <a:ext cx="1800000" cy="305918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marL="0" lvl="0" indent="0" algn="r" defTabSz="914400" rtl="0" eaLnBrk="1" latinLnBrk="1" hangingPunct="1">
                <a:lnSpc>
                  <a:spcPct val="130000"/>
                </a:lnSpc>
                <a:spcBef>
                  <a:spcPct val="20000"/>
                </a:spcBef>
                <a:buFont typeface="Arial" pitchFamily="34" charset="0"/>
                <a:buNone/>
              </a:pPr>
              <a:r>
                <a:rPr lang="en-US" altLang="ko-KR" sz="1200" b="1" kern="1200" dirty="0">
                  <a:solidFill>
                    <a:schemeClr val="bg1"/>
                  </a:solidFill>
                  <a:latin typeface="+mn-lt"/>
                  <a:ea typeface="+mn-ea"/>
                  <a:cs typeface="+mn-cs"/>
                </a:rPr>
                <a:t> Bizforms</a:t>
              </a:r>
              <a:endParaRPr lang="ko-KR" altLang="en-US" sz="1200" b="1" kern="1200" dirty="0">
                <a:solidFill>
                  <a:schemeClr val="bg1"/>
                </a:solidFill>
                <a:latin typeface="+mn-lt"/>
                <a:ea typeface="+mn-ea"/>
                <a:cs typeface="+mn-cs"/>
              </a:endParaRPr>
            </a:p>
          </p:txBody>
        </p:sp>
        <p:sp>
          <p:nvSpPr>
            <p:cNvPr id="122" name="TextBox 121"/>
            <p:cNvSpPr txBox="1"/>
            <p:nvPr/>
          </p:nvSpPr>
          <p:spPr>
            <a:xfrm>
              <a:off x="6984468" y="6237312"/>
              <a:ext cx="1800000" cy="27033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marL="0" lvl="0" indent="0" algn="r" defTabSz="914400" rtl="0" eaLnBrk="1" latinLnBrk="1" hangingPunct="1">
                <a:lnSpc>
                  <a:spcPct val="130000"/>
                </a:lnSpc>
                <a:spcBef>
                  <a:spcPct val="20000"/>
                </a:spcBef>
                <a:buFont typeface="Arial" pitchFamily="34" charset="0"/>
                <a:buNone/>
              </a:pPr>
              <a:r>
                <a:rPr lang="en-US" altLang="ko-KR" sz="1000" kern="1200" dirty="0">
                  <a:solidFill>
                    <a:schemeClr val="bg1"/>
                  </a:solidFill>
                  <a:latin typeface="+mn-lt"/>
                  <a:ea typeface="+mn-ea"/>
                  <a:cs typeface="+mn-cs"/>
                </a:rPr>
                <a:t>www.bizforms.co.kr</a:t>
              </a:r>
              <a:endParaRPr lang="ko-KR" altLang="en-US" sz="1000" kern="1200" dirty="0">
                <a:solidFill>
                  <a:schemeClr val="bg1"/>
                </a:solidFill>
                <a:latin typeface="+mn-lt"/>
                <a:ea typeface="+mn-ea"/>
                <a:cs typeface="+mn-cs"/>
              </a:endParaRPr>
            </a:p>
          </p:txBody>
        </p:sp>
      </p:grpSp>
      <p:grpSp>
        <p:nvGrpSpPr>
          <p:cNvPr id="70" name="그룹 69"/>
          <p:cNvGrpSpPr/>
          <p:nvPr/>
        </p:nvGrpSpPr>
        <p:grpSpPr>
          <a:xfrm>
            <a:off x="1761295" y="4633929"/>
            <a:ext cx="400050" cy="965200"/>
            <a:chOff x="4810125" y="2716213"/>
            <a:chExt cx="400050" cy="965200"/>
          </a:xfrm>
        </p:grpSpPr>
        <p:sp>
          <p:nvSpPr>
            <p:cNvPr id="71" name="Freeform 32"/>
            <p:cNvSpPr>
              <a:spLocks/>
            </p:cNvSpPr>
            <p:nvPr/>
          </p:nvSpPr>
          <p:spPr bwMode="auto">
            <a:xfrm>
              <a:off x="5013325" y="2716213"/>
              <a:ext cx="196850" cy="600075"/>
            </a:xfrm>
            <a:custGeom>
              <a:avLst/>
              <a:gdLst/>
              <a:ahLst/>
              <a:cxnLst>
                <a:cxn ang="0">
                  <a:pos x="124" y="18"/>
                </a:cxn>
                <a:cxn ang="0">
                  <a:pos x="36" y="0"/>
                </a:cxn>
                <a:cxn ang="0">
                  <a:pos x="0" y="164"/>
                </a:cxn>
                <a:cxn ang="0">
                  <a:pos x="46" y="378"/>
                </a:cxn>
                <a:cxn ang="0">
                  <a:pos x="124" y="18"/>
                </a:cxn>
              </a:cxnLst>
              <a:rect l="0" t="0" r="r" b="b"/>
              <a:pathLst>
                <a:path w="124" h="378">
                  <a:moveTo>
                    <a:pt x="124" y="18"/>
                  </a:moveTo>
                  <a:lnTo>
                    <a:pt x="36" y="0"/>
                  </a:lnTo>
                  <a:lnTo>
                    <a:pt x="0" y="164"/>
                  </a:lnTo>
                  <a:lnTo>
                    <a:pt x="46" y="378"/>
                  </a:lnTo>
                  <a:lnTo>
                    <a:pt x="124" y="18"/>
                  </a:ln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 w="9525">
              <a:noFill/>
              <a:round/>
              <a:headEnd/>
              <a:tailEnd/>
            </a:ln>
            <a:effectLst>
              <a:innerShdw blurRad="63500" dist="38100" dir="13500000">
                <a:prstClr val="black">
                  <a:alpha val="20000"/>
                </a:prstClr>
              </a:innerShdw>
            </a:effec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72" name="Freeform 33"/>
            <p:cNvSpPr>
              <a:spLocks/>
            </p:cNvSpPr>
            <p:nvPr/>
          </p:nvSpPr>
          <p:spPr bwMode="auto">
            <a:xfrm>
              <a:off x="4810125" y="2716213"/>
              <a:ext cx="266700" cy="603250"/>
            </a:xfrm>
            <a:custGeom>
              <a:avLst/>
              <a:gdLst/>
              <a:ahLst/>
              <a:cxnLst>
                <a:cxn ang="0">
                  <a:pos x="126" y="368"/>
                </a:cxn>
                <a:cxn ang="0">
                  <a:pos x="126" y="368"/>
                </a:cxn>
                <a:cxn ang="0">
                  <a:pos x="146" y="370"/>
                </a:cxn>
                <a:cxn ang="0">
                  <a:pos x="168" y="376"/>
                </a:cxn>
                <a:cxn ang="0">
                  <a:pos x="86" y="0"/>
                </a:cxn>
                <a:cxn ang="0">
                  <a:pos x="0" y="18"/>
                </a:cxn>
                <a:cxn ang="0">
                  <a:pos x="76" y="380"/>
                </a:cxn>
                <a:cxn ang="0">
                  <a:pos x="76" y="380"/>
                </a:cxn>
                <a:cxn ang="0">
                  <a:pos x="88" y="374"/>
                </a:cxn>
                <a:cxn ang="0">
                  <a:pos x="100" y="372"/>
                </a:cxn>
                <a:cxn ang="0">
                  <a:pos x="112" y="370"/>
                </a:cxn>
                <a:cxn ang="0">
                  <a:pos x="126" y="368"/>
                </a:cxn>
                <a:cxn ang="0">
                  <a:pos x="126" y="368"/>
                </a:cxn>
              </a:cxnLst>
              <a:rect l="0" t="0" r="r" b="b"/>
              <a:pathLst>
                <a:path w="168" h="380">
                  <a:moveTo>
                    <a:pt x="126" y="368"/>
                  </a:moveTo>
                  <a:lnTo>
                    <a:pt x="126" y="368"/>
                  </a:lnTo>
                  <a:lnTo>
                    <a:pt x="146" y="370"/>
                  </a:lnTo>
                  <a:lnTo>
                    <a:pt x="168" y="376"/>
                  </a:lnTo>
                  <a:lnTo>
                    <a:pt x="86" y="0"/>
                  </a:lnTo>
                  <a:lnTo>
                    <a:pt x="0" y="18"/>
                  </a:lnTo>
                  <a:lnTo>
                    <a:pt x="76" y="380"/>
                  </a:lnTo>
                  <a:lnTo>
                    <a:pt x="76" y="380"/>
                  </a:lnTo>
                  <a:lnTo>
                    <a:pt x="88" y="374"/>
                  </a:lnTo>
                  <a:lnTo>
                    <a:pt x="100" y="372"/>
                  </a:lnTo>
                  <a:lnTo>
                    <a:pt x="112" y="370"/>
                  </a:lnTo>
                  <a:lnTo>
                    <a:pt x="126" y="368"/>
                  </a:lnTo>
                  <a:lnTo>
                    <a:pt x="126" y="368"/>
                  </a:ln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 w="9525">
              <a:noFill/>
              <a:round/>
              <a:headEnd/>
              <a:tailEnd/>
            </a:ln>
            <a:effectLst>
              <a:innerShdw blurRad="63500" dist="38100" dir="13500000">
                <a:prstClr val="black">
                  <a:alpha val="20000"/>
                </a:prstClr>
              </a:innerShdw>
            </a:effec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73" name="Freeform 34"/>
            <p:cNvSpPr>
              <a:spLocks noEditPoints="1"/>
            </p:cNvSpPr>
            <p:nvPr/>
          </p:nvSpPr>
          <p:spPr bwMode="auto">
            <a:xfrm>
              <a:off x="4822825" y="3313113"/>
              <a:ext cx="371475" cy="368300"/>
            </a:xfrm>
            <a:custGeom>
              <a:avLst/>
              <a:gdLst/>
              <a:ahLst/>
              <a:cxnLst>
                <a:cxn ang="0">
                  <a:pos x="118" y="0"/>
                </a:cxn>
                <a:cxn ang="0">
                  <a:pos x="94" y="2"/>
                </a:cxn>
                <a:cxn ang="0">
                  <a:pos x="52" y="20"/>
                </a:cxn>
                <a:cxn ang="0">
                  <a:pos x="20" y="50"/>
                </a:cxn>
                <a:cxn ang="0">
                  <a:pos x="2" y="92"/>
                </a:cxn>
                <a:cxn ang="0">
                  <a:pos x="0" y="116"/>
                </a:cxn>
                <a:cxn ang="0">
                  <a:pos x="2" y="128"/>
                </a:cxn>
                <a:cxn ang="0">
                  <a:pos x="10" y="162"/>
                </a:cxn>
                <a:cxn ang="0">
                  <a:pos x="34" y="198"/>
                </a:cxn>
                <a:cxn ang="0">
                  <a:pos x="72" y="224"/>
                </a:cxn>
                <a:cxn ang="0">
                  <a:pos x="106" y="232"/>
                </a:cxn>
                <a:cxn ang="0">
                  <a:pos x="118" y="232"/>
                </a:cxn>
                <a:cxn ang="0">
                  <a:pos x="140" y="230"/>
                </a:cxn>
                <a:cxn ang="0">
                  <a:pos x="182" y="212"/>
                </a:cxn>
                <a:cxn ang="0">
                  <a:pos x="214" y="180"/>
                </a:cxn>
                <a:cxn ang="0">
                  <a:pos x="232" y="140"/>
                </a:cxn>
                <a:cxn ang="0">
                  <a:pos x="234" y="116"/>
                </a:cxn>
                <a:cxn ang="0">
                  <a:pos x="234" y="104"/>
                </a:cxn>
                <a:cxn ang="0">
                  <a:pos x="224" y="70"/>
                </a:cxn>
                <a:cxn ang="0">
                  <a:pos x="200" y="34"/>
                </a:cxn>
                <a:cxn ang="0">
                  <a:pos x="162" y="8"/>
                </a:cxn>
                <a:cxn ang="0">
                  <a:pos x="130" y="0"/>
                </a:cxn>
                <a:cxn ang="0">
                  <a:pos x="118" y="0"/>
                </a:cxn>
                <a:cxn ang="0">
                  <a:pos x="118" y="214"/>
                </a:cxn>
                <a:cxn ang="0">
                  <a:pos x="80" y="206"/>
                </a:cxn>
                <a:cxn ang="0">
                  <a:pos x="48" y="184"/>
                </a:cxn>
                <a:cxn ang="0">
                  <a:pos x="28" y="154"/>
                </a:cxn>
                <a:cxn ang="0">
                  <a:pos x="20" y="116"/>
                </a:cxn>
                <a:cxn ang="0">
                  <a:pos x="22" y="96"/>
                </a:cxn>
                <a:cxn ang="0">
                  <a:pos x="36" y="62"/>
                </a:cxn>
                <a:cxn ang="0">
                  <a:pos x="62" y="34"/>
                </a:cxn>
                <a:cxn ang="0">
                  <a:pos x="98" y="20"/>
                </a:cxn>
                <a:cxn ang="0">
                  <a:pos x="118" y="18"/>
                </a:cxn>
                <a:cxn ang="0">
                  <a:pos x="156" y="26"/>
                </a:cxn>
                <a:cxn ang="0">
                  <a:pos x="186" y="46"/>
                </a:cxn>
                <a:cxn ang="0">
                  <a:pos x="208" y="78"/>
                </a:cxn>
                <a:cxn ang="0">
                  <a:pos x="214" y="116"/>
                </a:cxn>
                <a:cxn ang="0">
                  <a:pos x="212" y="136"/>
                </a:cxn>
                <a:cxn ang="0">
                  <a:pos x="198" y="170"/>
                </a:cxn>
                <a:cxn ang="0">
                  <a:pos x="172" y="196"/>
                </a:cxn>
                <a:cxn ang="0">
                  <a:pos x="136" y="212"/>
                </a:cxn>
                <a:cxn ang="0">
                  <a:pos x="118" y="214"/>
                </a:cxn>
              </a:cxnLst>
              <a:rect l="0" t="0" r="r" b="b"/>
              <a:pathLst>
                <a:path w="234" h="232">
                  <a:moveTo>
                    <a:pt x="118" y="0"/>
                  </a:moveTo>
                  <a:lnTo>
                    <a:pt x="118" y="0"/>
                  </a:lnTo>
                  <a:lnTo>
                    <a:pt x="106" y="0"/>
                  </a:lnTo>
                  <a:lnTo>
                    <a:pt x="94" y="2"/>
                  </a:lnTo>
                  <a:lnTo>
                    <a:pt x="72" y="8"/>
                  </a:lnTo>
                  <a:lnTo>
                    <a:pt x="52" y="20"/>
                  </a:lnTo>
                  <a:lnTo>
                    <a:pt x="34" y="34"/>
                  </a:lnTo>
                  <a:lnTo>
                    <a:pt x="20" y="50"/>
                  </a:lnTo>
                  <a:lnTo>
                    <a:pt x="10" y="70"/>
                  </a:lnTo>
                  <a:lnTo>
                    <a:pt x="2" y="92"/>
                  </a:lnTo>
                  <a:lnTo>
                    <a:pt x="2" y="104"/>
                  </a:lnTo>
                  <a:lnTo>
                    <a:pt x="0" y="116"/>
                  </a:lnTo>
                  <a:lnTo>
                    <a:pt x="0" y="116"/>
                  </a:lnTo>
                  <a:lnTo>
                    <a:pt x="2" y="128"/>
                  </a:lnTo>
                  <a:lnTo>
                    <a:pt x="2" y="140"/>
                  </a:lnTo>
                  <a:lnTo>
                    <a:pt x="10" y="162"/>
                  </a:lnTo>
                  <a:lnTo>
                    <a:pt x="20" y="180"/>
                  </a:lnTo>
                  <a:lnTo>
                    <a:pt x="34" y="198"/>
                  </a:lnTo>
                  <a:lnTo>
                    <a:pt x="52" y="212"/>
                  </a:lnTo>
                  <a:lnTo>
                    <a:pt x="72" y="224"/>
                  </a:lnTo>
                  <a:lnTo>
                    <a:pt x="94" y="230"/>
                  </a:lnTo>
                  <a:lnTo>
                    <a:pt x="106" y="232"/>
                  </a:lnTo>
                  <a:lnTo>
                    <a:pt x="118" y="232"/>
                  </a:lnTo>
                  <a:lnTo>
                    <a:pt x="118" y="232"/>
                  </a:lnTo>
                  <a:lnTo>
                    <a:pt x="130" y="232"/>
                  </a:lnTo>
                  <a:lnTo>
                    <a:pt x="140" y="230"/>
                  </a:lnTo>
                  <a:lnTo>
                    <a:pt x="162" y="224"/>
                  </a:lnTo>
                  <a:lnTo>
                    <a:pt x="182" y="212"/>
                  </a:lnTo>
                  <a:lnTo>
                    <a:pt x="200" y="198"/>
                  </a:lnTo>
                  <a:lnTo>
                    <a:pt x="214" y="180"/>
                  </a:lnTo>
                  <a:lnTo>
                    <a:pt x="224" y="162"/>
                  </a:lnTo>
                  <a:lnTo>
                    <a:pt x="232" y="140"/>
                  </a:lnTo>
                  <a:lnTo>
                    <a:pt x="234" y="128"/>
                  </a:lnTo>
                  <a:lnTo>
                    <a:pt x="234" y="116"/>
                  </a:lnTo>
                  <a:lnTo>
                    <a:pt x="234" y="116"/>
                  </a:lnTo>
                  <a:lnTo>
                    <a:pt x="234" y="104"/>
                  </a:lnTo>
                  <a:lnTo>
                    <a:pt x="232" y="92"/>
                  </a:lnTo>
                  <a:lnTo>
                    <a:pt x="224" y="70"/>
                  </a:lnTo>
                  <a:lnTo>
                    <a:pt x="214" y="50"/>
                  </a:lnTo>
                  <a:lnTo>
                    <a:pt x="200" y="34"/>
                  </a:lnTo>
                  <a:lnTo>
                    <a:pt x="182" y="20"/>
                  </a:lnTo>
                  <a:lnTo>
                    <a:pt x="162" y="8"/>
                  </a:lnTo>
                  <a:lnTo>
                    <a:pt x="140" y="2"/>
                  </a:lnTo>
                  <a:lnTo>
                    <a:pt x="130" y="0"/>
                  </a:lnTo>
                  <a:lnTo>
                    <a:pt x="118" y="0"/>
                  </a:lnTo>
                  <a:lnTo>
                    <a:pt x="118" y="0"/>
                  </a:lnTo>
                  <a:close/>
                  <a:moveTo>
                    <a:pt x="118" y="214"/>
                  </a:moveTo>
                  <a:lnTo>
                    <a:pt x="118" y="214"/>
                  </a:lnTo>
                  <a:lnTo>
                    <a:pt x="98" y="212"/>
                  </a:lnTo>
                  <a:lnTo>
                    <a:pt x="80" y="206"/>
                  </a:lnTo>
                  <a:lnTo>
                    <a:pt x="62" y="196"/>
                  </a:lnTo>
                  <a:lnTo>
                    <a:pt x="48" y="184"/>
                  </a:lnTo>
                  <a:lnTo>
                    <a:pt x="36" y="170"/>
                  </a:lnTo>
                  <a:lnTo>
                    <a:pt x="28" y="154"/>
                  </a:lnTo>
                  <a:lnTo>
                    <a:pt x="22" y="136"/>
                  </a:lnTo>
                  <a:lnTo>
                    <a:pt x="20" y="116"/>
                  </a:lnTo>
                  <a:lnTo>
                    <a:pt x="20" y="116"/>
                  </a:lnTo>
                  <a:lnTo>
                    <a:pt x="22" y="96"/>
                  </a:lnTo>
                  <a:lnTo>
                    <a:pt x="28" y="78"/>
                  </a:lnTo>
                  <a:lnTo>
                    <a:pt x="36" y="62"/>
                  </a:lnTo>
                  <a:lnTo>
                    <a:pt x="48" y="46"/>
                  </a:lnTo>
                  <a:lnTo>
                    <a:pt x="62" y="34"/>
                  </a:lnTo>
                  <a:lnTo>
                    <a:pt x="80" y="26"/>
                  </a:lnTo>
                  <a:lnTo>
                    <a:pt x="98" y="20"/>
                  </a:lnTo>
                  <a:lnTo>
                    <a:pt x="118" y="18"/>
                  </a:lnTo>
                  <a:lnTo>
                    <a:pt x="118" y="18"/>
                  </a:lnTo>
                  <a:lnTo>
                    <a:pt x="136" y="20"/>
                  </a:lnTo>
                  <a:lnTo>
                    <a:pt x="156" y="26"/>
                  </a:lnTo>
                  <a:lnTo>
                    <a:pt x="172" y="34"/>
                  </a:lnTo>
                  <a:lnTo>
                    <a:pt x="186" y="46"/>
                  </a:lnTo>
                  <a:lnTo>
                    <a:pt x="198" y="62"/>
                  </a:lnTo>
                  <a:lnTo>
                    <a:pt x="208" y="78"/>
                  </a:lnTo>
                  <a:lnTo>
                    <a:pt x="212" y="96"/>
                  </a:lnTo>
                  <a:lnTo>
                    <a:pt x="214" y="116"/>
                  </a:lnTo>
                  <a:lnTo>
                    <a:pt x="214" y="116"/>
                  </a:lnTo>
                  <a:lnTo>
                    <a:pt x="212" y="136"/>
                  </a:lnTo>
                  <a:lnTo>
                    <a:pt x="208" y="154"/>
                  </a:lnTo>
                  <a:lnTo>
                    <a:pt x="198" y="170"/>
                  </a:lnTo>
                  <a:lnTo>
                    <a:pt x="186" y="184"/>
                  </a:lnTo>
                  <a:lnTo>
                    <a:pt x="172" y="196"/>
                  </a:lnTo>
                  <a:lnTo>
                    <a:pt x="156" y="206"/>
                  </a:lnTo>
                  <a:lnTo>
                    <a:pt x="136" y="212"/>
                  </a:lnTo>
                  <a:lnTo>
                    <a:pt x="118" y="214"/>
                  </a:lnTo>
                  <a:lnTo>
                    <a:pt x="118" y="214"/>
                  </a:ln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 w="9525">
              <a:noFill/>
              <a:round/>
              <a:headEnd/>
              <a:tailEnd/>
            </a:ln>
            <a:effectLst>
              <a:innerShdw blurRad="63500" dist="38100" dir="13500000">
                <a:prstClr val="black">
                  <a:alpha val="20000"/>
                </a:prstClr>
              </a:innerShdw>
            </a:effec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</p:grp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>
            <a:lum/>
          </a:blip>
          <a:srcRect/>
          <a:stretch>
            <a:fillRect l="-3000" r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75979730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>
            <a:lum/>
          </a:blip>
          <a:srcRect/>
          <a:stretch>
            <a:fillRect l="-3000" r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5905613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>
            <a:lum/>
          </a:blip>
          <a:srcRect/>
          <a:stretch>
            <a:fillRect l="-3000" r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직사각형 1">
            <a:extLst>
              <a:ext uri="{FF2B5EF4-FFF2-40B4-BE49-F238E27FC236}">
                <a16:creationId xmlns:a16="http://schemas.microsoft.com/office/drawing/2014/main" id="{D6C20552-C685-4344-98AC-DD0065FDDCE4}"/>
              </a:ext>
            </a:extLst>
          </p:cNvPr>
          <p:cNvSpPr/>
          <p:nvPr/>
        </p:nvSpPr>
        <p:spPr>
          <a:xfrm>
            <a:off x="143508" y="5589240"/>
            <a:ext cx="1154142" cy="553998"/>
          </a:xfrm>
          <a:prstGeom prst="rect">
            <a:avLst/>
          </a:prstGeom>
          <a:solidFill>
            <a:schemeClr val="accent4"/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80000" rtlCol="0" anchor="ctr"/>
          <a:lstStyle/>
          <a:p>
            <a:r>
              <a:rPr lang="ko-KR" altLang="en-US" sz="1100" b="1">
                <a:solidFill>
                  <a:schemeClr val="tx1"/>
                </a:solidFill>
                <a:latin typeface="+mn-ea"/>
              </a:rPr>
              <a:t>원본 </a:t>
            </a:r>
            <a:r>
              <a:rPr lang="en-US" altLang="ko-KR" sz="1100" b="1">
                <a:solidFill>
                  <a:schemeClr val="tx1"/>
                </a:solidFill>
                <a:latin typeface="+mn-ea"/>
              </a:rPr>
              <a:t>PPT</a:t>
            </a:r>
          </a:p>
          <a:p>
            <a:r>
              <a:rPr lang="ko-KR" altLang="en-US" sz="1100" b="1">
                <a:solidFill>
                  <a:schemeClr val="tx1"/>
                </a:solidFill>
                <a:latin typeface="+mn-ea"/>
              </a:rPr>
              <a:t>바로가기</a:t>
            </a:r>
            <a:endParaRPr lang="ko-KR" altLang="en-US" sz="1100" b="1" dirty="0">
              <a:solidFill>
                <a:schemeClr val="tx1"/>
              </a:solidFill>
              <a:latin typeface="+mn-ea"/>
            </a:endParaRPr>
          </a:p>
        </p:txBody>
      </p:sp>
      <p:sp>
        <p:nvSpPr>
          <p:cNvPr id="3" name="직사각형 2">
            <a:extLst>
              <a:ext uri="{FF2B5EF4-FFF2-40B4-BE49-F238E27FC236}">
                <a16:creationId xmlns:a16="http://schemas.microsoft.com/office/drawing/2014/main" id="{43899D1B-9141-4071-BF65-CE965D7E668B}"/>
              </a:ext>
            </a:extLst>
          </p:cNvPr>
          <p:cNvSpPr/>
          <p:nvPr/>
        </p:nvSpPr>
        <p:spPr>
          <a:xfrm>
            <a:off x="143508" y="6201084"/>
            <a:ext cx="1154142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ko-KR" sz="800">
                <a:solidFill>
                  <a:schemeClr val="bg1">
                    <a:lumMod val="50000"/>
                  </a:schemeClr>
                </a:solidFill>
                <a:latin typeface="+mn-ea"/>
              </a:rPr>
              <a:t>http://powerpoint.bizforms.co.kr/form_view/view.asp?number=186250&amp;v_flag=0</a:t>
            </a:r>
            <a:endParaRPr lang="en-US" altLang="ko-KR" sz="800" dirty="0">
              <a:solidFill>
                <a:schemeClr val="bg1">
                  <a:lumMod val="50000"/>
                </a:schemeClr>
              </a:solidFill>
              <a:latin typeface="+mn-ea"/>
            </a:endParaRPr>
          </a:p>
        </p:txBody>
      </p:sp>
      <p:sp>
        <p:nvSpPr>
          <p:cNvPr id="4" name="직각 삼각형 3">
            <a:extLst>
              <a:ext uri="{FF2B5EF4-FFF2-40B4-BE49-F238E27FC236}">
                <a16:creationId xmlns:a16="http://schemas.microsoft.com/office/drawing/2014/main" id="{627BD99A-5997-4F84-97FB-8646D86D59DC}"/>
              </a:ext>
            </a:extLst>
          </p:cNvPr>
          <p:cNvSpPr/>
          <p:nvPr/>
        </p:nvSpPr>
        <p:spPr>
          <a:xfrm>
            <a:off x="1175601" y="5443379"/>
            <a:ext cx="122049" cy="145861"/>
          </a:xfrm>
          <a:prstGeom prst="rtTriangle">
            <a:avLst/>
          </a:prstGeom>
          <a:solidFill>
            <a:schemeClr val="accent4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5" name="화살표: 갈매기형 수장 4">
            <a:extLst>
              <a:ext uri="{FF2B5EF4-FFF2-40B4-BE49-F238E27FC236}">
                <a16:creationId xmlns:a16="http://schemas.microsoft.com/office/drawing/2014/main" id="{6F134133-8DCC-403D-9CB7-04B31EBFCACD}"/>
              </a:ext>
            </a:extLst>
          </p:cNvPr>
          <p:cNvSpPr/>
          <p:nvPr/>
        </p:nvSpPr>
        <p:spPr>
          <a:xfrm>
            <a:off x="1045198" y="5769611"/>
            <a:ext cx="95478" cy="193258"/>
          </a:xfrm>
          <a:prstGeom prst="chevron">
            <a:avLst>
              <a:gd name="adj" fmla="val 100000"/>
            </a:avLst>
          </a:prstGeom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2601236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>
            <a:lum/>
          </a:blip>
          <a:srcRect/>
          <a:stretch>
            <a:fillRect l="-3000" r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>
            <a:hlinkClick r:id="rId3"/>
            <a:extLst>
              <a:ext uri="{FF2B5EF4-FFF2-40B4-BE49-F238E27FC236}">
                <a16:creationId xmlns:a16="http://schemas.microsoft.com/office/drawing/2014/main" id="{8573222D-F449-4687-A437-C08639568E6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2807749" y="2275791"/>
            <a:ext cx="1641428" cy="123107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6">
            <a:hlinkClick r:id="rId5"/>
            <a:extLst>
              <a:ext uri="{FF2B5EF4-FFF2-40B4-BE49-F238E27FC236}">
                <a16:creationId xmlns:a16="http://schemas.microsoft.com/office/drawing/2014/main" id="{C3C38957-2886-48C9-93C4-16699F688AB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815407" y="2275791"/>
            <a:ext cx="1641428" cy="123107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9">
            <a:hlinkClick r:id="rId7"/>
            <a:extLst>
              <a:ext uri="{FF2B5EF4-FFF2-40B4-BE49-F238E27FC236}">
                <a16:creationId xmlns:a16="http://schemas.microsoft.com/office/drawing/2014/main" id="{093BB7B8-8CD6-4F60-A5FD-18C289FD376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4806141" y="2275791"/>
            <a:ext cx="1641428" cy="123107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12">
            <a:hlinkClick r:id="rId9"/>
            <a:extLst>
              <a:ext uri="{FF2B5EF4-FFF2-40B4-BE49-F238E27FC236}">
                <a16:creationId xmlns:a16="http://schemas.microsoft.com/office/drawing/2014/main" id="{BEB73AF4-A8E7-4483-9A73-139671CFAE7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2806512" y="4204665"/>
            <a:ext cx="1643902" cy="12329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15">
            <a:hlinkClick r:id="rId11"/>
            <a:extLst>
              <a:ext uri="{FF2B5EF4-FFF2-40B4-BE49-F238E27FC236}">
                <a16:creationId xmlns:a16="http://schemas.microsoft.com/office/drawing/2014/main" id="{75290498-2310-4615-8AE4-A93767D077D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814170" y="4204665"/>
            <a:ext cx="1643902" cy="12329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18">
            <a:hlinkClick r:id="rId13"/>
            <a:extLst>
              <a:ext uri="{FF2B5EF4-FFF2-40B4-BE49-F238E27FC236}">
                <a16:creationId xmlns:a16="http://schemas.microsoft.com/office/drawing/2014/main" id="{E92343B1-BBE7-4C5A-90DC-562F6573864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6797735" y="2275791"/>
            <a:ext cx="1641428" cy="123107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3">
            <a:hlinkClick r:id="rId15"/>
            <a:extLst>
              <a:ext uri="{FF2B5EF4-FFF2-40B4-BE49-F238E27FC236}">
                <a16:creationId xmlns:a16="http://schemas.microsoft.com/office/drawing/2014/main" id="{844219E6-EDC8-44D8-A3E1-AE5F7E01566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4825301" y="4210340"/>
            <a:ext cx="1641428" cy="123107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2">
            <a:hlinkClick r:id="rId17"/>
            <a:extLst>
              <a:ext uri="{FF2B5EF4-FFF2-40B4-BE49-F238E27FC236}">
                <a16:creationId xmlns:a16="http://schemas.microsoft.com/office/drawing/2014/main" id="{602076BA-4127-49DE-A9D4-DB3F57426D5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6800000" y="4223291"/>
            <a:ext cx="1636899" cy="122767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직사각형 9">
            <a:hlinkClick r:id="rId5"/>
            <a:extLst>
              <a:ext uri="{FF2B5EF4-FFF2-40B4-BE49-F238E27FC236}">
                <a16:creationId xmlns:a16="http://schemas.microsoft.com/office/drawing/2014/main" id="{B8DFED15-11D2-4A21-AFA3-77354A6C212C}"/>
              </a:ext>
            </a:extLst>
          </p:cNvPr>
          <p:cNvSpPr/>
          <p:nvPr/>
        </p:nvSpPr>
        <p:spPr>
          <a:xfrm>
            <a:off x="756293" y="3605436"/>
            <a:ext cx="1759655" cy="285917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000" dirty="0">
                <a:latin typeface="+mn-ea"/>
              </a:rPr>
              <a:t>바로가기     </a:t>
            </a:r>
            <a:r>
              <a:rPr lang="en-US" altLang="ko-KR" sz="1000" dirty="0">
                <a:latin typeface="+mn-ea"/>
              </a:rPr>
              <a:t>&gt;</a:t>
            </a:r>
            <a:endParaRPr lang="ko-KR" altLang="en-US" sz="1000" dirty="0">
              <a:latin typeface="+mn-ea"/>
            </a:endParaRPr>
          </a:p>
        </p:txBody>
      </p:sp>
      <p:sp>
        <p:nvSpPr>
          <p:cNvPr id="11" name="직사각형 10">
            <a:hlinkClick r:id="rId3"/>
            <a:extLst>
              <a:ext uri="{FF2B5EF4-FFF2-40B4-BE49-F238E27FC236}">
                <a16:creationId xmlns:a16="http://schemas.microsoft.com/office/drawing/2014/main" id="{D75CD85B-2E07-4B4F-AFF7-37023FCB22DE}"/>
              </a:ext>
            </a:extLst>
          </p:cNvPr>
          <p:cNvSpPr/>
          <p:nvPr/>
        </p:nvSpPr>
        <p:spPr>
          <a:xfrm>
            <a:off x="2748635" y="3605436"/>
            <a:ext cx="1759655" cy="285917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000" dirty="0">
                <a:latin typeface="+mn-ea"/>
              </a:rPr>
              <a:t>바로가기     </a:t>
            </a:r>
            <a:r>
              <a:rPr lang="en-US" altLang="ko-KR" sz="1000" dirty="0">
                <a:latin typeface="+mn-ea"/>
              </a:rPr>
              <a:t>&gt;</a:t>
            </a:r>
            <a:endParaRPr lang="ko-KR" altLang="en-US" sz="1000" dirty="0">
              <a:latin typeface="+mn-ea"/>
            </a:endParaRPr>
          </a:p>
        </p:txBody>
      </p:sp>
      <p:sp>
        <p:nvSpPr>
          <p:cNvPr id="12" name="직사각형 11">
            <a:hlinkClick r:id="rId7"/>
            <a:extLst>
              <a:ext uri="{FF2B5EF4-FFF2-40B4-BE49-F238E27FC236}">
                <a16:creationId xmlns:a16="http://schemas.microsoft.com/office/drawing/2014/main" id="{3B822023-AB18-4B33-B2DC-8530373F1F9C}"/>
              </a:ext>
            </a:extLst>
          </p:cNvPr>
          <p:cNvSpPr/>
          <p:nvPr/>
        </p:nvSpPr>
        <p:spPr>
          <a:xfrm>
            <a:off x="4747028" y="3605436"/>
            <a:ext cx="1759655" cy="285917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000" dirty="0">
                <a:latin typeface="+mn-ea"/>
              </a:rPr>
              <a:t>바로가기     </a:t>
            </a:r>
            <a:r>
              <a:rPr lang="en-US" altLang="ko-KR" sz="1000" dirty="0">
                <a:latin typeface="+mn-ea"/>
              </a:rPr>
              <a:t>&gt;</a:t>
            </a:r>
            <a:endParaRPr lang="ko-KR" altLang="en-US" sz="1000" dirty="0">
              <a:latin typeface="+mn-ea"/>
            </a:endParaRPr>
          </a:p>
        </p:txBody>
      </p:sp>
      <p:sp>
        <p:nvSpPr>
          <p:cNvPr id="13" name="직사각형 12">
            <a:hlinkClick r:id="rId13"/>
            <a:extLst>
              <a:ext uri="{FF2B5EF4-FFF2-40B4-BE49-F238E27FC236}">
                <a16:creationId xmlns:a16="http://schemas.microsoft.com/office/drawing/2014/main" id="{90D51756-1E1C-45F5-9916-2DD8D593BBEA}"/>
              </a:ext>
            </a:extLst>
          </p:cNvPr>
          <p:cNvSpPr/>
          <p:nvPr/>
        </p:nvSpPr>
        <p:spPr>
          <a:xfrm>
            <a:off x="6738622" y="3605436"/>
            <a:ext cx="1759655" cy="285917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000" dirty="0">
                <a:latin typeface="+mn-ea"/>
              </a:rPr>
              <a:t>바로가기     </a:t>
            </a:r>
            <a:r>
              <a:rPr lang="en-US" altLang="ko-KR" sz="1000" dirty="0">
                <a:latin typeface="+mn-ea"/>
              </a:rPr>
              <a:t>&gt;</a:t>
            </a:r>
            <a:endParaRPr lang="ko-KR" altLang="en-US" sz="1000" dirty="0">
              <a:latin typeface="+mn-ea"/>
            </a:endParaRPr>
          </a:p>
        </p:txBody>
      </p:sp>
      <p:sp>
        <p:nvSpPr>
          <p:cNvPr id="14" name="직사각형 13">
            <a:hlinkClick r:id="rId11"/>
            <a:extLst>
              <a:ext uri="{FF2B5EF4-FFF2-40B4-BE49-F238E27FC236}">
                <a16:creationId xmlns:a16="http://schemas.microsoft.com/office/drawing/2014/main" id="{ACC940E8-0F91-4BAD-BF9C-05987572ED2E}"/>
              </a:ext>
            </a:extLst>
          </p:cNvPr>
          <p:cNvSpPr/>
          <p:nvPr/>
        </p:nvSpPr>
        <p:spPr>
          <a:xfrm>
            <a:off x="756293" y="5542617"/>
            <a:ext cx="1759655" cy="285917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000" dirty="0">
                <a:latin typeface="+mn-ea"/>
              </a:rPr>
              <a:t>바로가기     </a:t>
            </a:r>
            <a:r>
              <a:rPr lang="en-US" altLang="ko-KR" sz="1000" dirty="0">
                <a:latin typeface="+mn-ea"/>
              </a:rPr>
              <a:t>&gt;</a:t>
            </a:r>
            <a:endParaRPr lang="ko-KR" altLang="en-US" sz="1000" dirty="0">
              <a:latin typeface="+mn-ea"/>
            </a:endParaRPr>
          </a:p>
        </p:txBody>
      </p:sp>
      <p:sp>
        <p:nvSpPr>
          <p:cNvPr id="15" name="직사각형 14">
            <a:hlinkClick r:id="rId9"/>
            <a:extLst>
              <a:ext uri="{FF2B5EF4-FFF2-40B4-BE49-F238E27FC236}">
                <a16:creationId xmlns:a16="http://schemas.microsoft.com/office/drawing/2014/main" id="{AB771302-399A-4A5C-96A2-3EED139407DA}"/>
              </a:ext>
            </a:extLst>
          </p:cNvPr>
          <p:cNvSpPr/>
          <p:nvPr/>
        </p:nvSpPr>
        <p:spPr>
          <a:xfrm>
            <a:off x="2748635" y="5542617"/>
            <a:ext cx="1759655" cy="285917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000" dirty="0">
                <a:latin typeface="+mn-ea"/>
              </a:rPr>
              <a:t>바로가기     </a:t>
            </a:r>
            <a:r>
              <a:rPr lang="en-US" altLang="ko-KR" sz="1000" dirty="0">
                <a:latin typeface="+mn-ea"/>
              </a:rPr>
              <a:t>&gt;</a:t>
            </a:r>
            <a:endParaRPr lang="ko-KR" altLang="en-US" sz="1000" dirty="0">
              <a:latin typeface="+mn-ea"/>
            </a:endParaRPr>
          </a:p>
        </p:txBody>
      </p:sp>
      <p:sp>
        <p:nvSpPr>
          <p:cNvPr id="16" name="직사각형 15">
            <a:hlinkClick r:id="rId15"/>
            <a:extLst>
              <a:ext uri="{FF2B5EF4-FFF2-40B4-BE49-F238E27FC236}">
                <a16:creationId xmlns:a16="http://schemas.microsoft.com/office/drawing/2014/main" id="{1D95E691-BCE1-4F8D-9ED8-1FE5F906F745}"/>
              </a:ext>
            </a:extLst>
          </p:cNvPr>
          <p:cNvSpPr/>
          <p:nvPr/>
        </p:nvSpPr>
        <p:spPr>
          <a:xfrm>
            <a:off x="4747028" y="5542617"/>
            <a:ext cx="1759655" cy="285917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000" dirty="0">
                <a:latin typeface="+mn-ea"/>
              </a:rPr>
              <a:t>바로가기     </a:t>
            </a:r>
            <a:r>
              <a:rPr lang="en-US" altLang="ko-KR" sz="1000" dirty="0">
                <a:latin typeface="+mn-ea"/>
              </a:rPr>
              <a:t>&gt;</a:t>
            </a:r>
            <a:endParaRPr lang="ko-KR" altLang="en-US" sz="1000" dirty="0">
              <a:latin typeface="+mn-ea"/>
            </a:endParaRPr>
          </a:p>
        </p:txBody>
      </p:sp>
      <p:sp>
        <p:nvSpPr>
          <p:cNvPr id="17" name="직사각형 16">
            <a:hlinkClick r:id="rId17"/>
            <a:extLst>
              <a:ext uri="{FF2B5EF4-FFF2-40B4-BE49-F238E27FC236}">
                <a16:creationId xmlns:a16="http://schemas.microsoft.com/office/drawing/2014/main" id="{2322F999-71BA-426A-A809-179B276E3242}"/>
              </a:ext>
            </a:extLst>
          </p:cNvPr>
          <p:cNvSpPr/>
          <p:nvPr/>
        </p:nvSpPr>
        <p:spPr>
          <a:xfrm>
            <a:off x="6738622" y="5542617"/>
            <a:ext cx="1759655" cy="285917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000" dirty="0">
                <a:latin typeface="+mn-ea"/>
              </a:rPr>
              <a:t>바로가기     </a:t>
            </a:r>
            <a:r>
              <a:rPr lang="en-US" altLang="ko-KR" sz="1000" dirty="0">
                <a:latin typeface="+mn-ea"/>
              </a:rPr>
              <a:t>&gt;</a:t>
            </a:r>
            <a:endParaRPr lang="ko-KR" altLang="en-US" sz="1000" dirty="0">
              <a:latin typeface="+mn-ea"/>
            </a:endParaRPr>
          </a:p>
        </p:txBody>
      </p:sp>
      <p:sp>
        <p:nvSpPr>
          <p:cNvPr id="18" name="직사각형 17">
            <a:extLst>
              <a:ext uri="{FF2B5EF4-FFF2-40B4-BE49-F238E27FC236}">
                <a16:creationId xmlns:a16="http://schemas.microsoft.com/office/drawing/2014/main" id="{13895804-6177-4315-8531-C0942CBA0626}"/>
              </a:ext>
            </a:extLst>
          </p:cNvPr>
          <p:cNvSpPr/>
          <p:nvPr/>
        </p:nvSpPr>
        <p:spPr>
          <a:xfrm>
            <a:off x="672841" y="1258257"/>
            <a:ext cx="3916457" cy="461665"/>
          </a:xfrm>
          <a:prstGeom prst="rect">
            <a:avLst/>
          </a:prstGeom>
        </p:spPr>
        <p:txBody>
          <a:bodyPr wrap="none" anchor="t">
            <a:spAutoFit/>
          </a:bodyPr>
          <a:lstStyle/>
          <a:p>
            <a:r>
              <a:rPr lang="ko-KR" altLang="en-US" sz="2400" b="1" spc="-150" dirty="0">
                <a:solidFill>
                  <a:schemeClr val="accent4"/>
                </a:solidFill>
                <a:latin typeface="+mn-ea"/>
              </a:rPr>
              <a:t>제안서</a:t>
            </a:r>
            <a:r>
              <a:rPr lang="ko-KR" altLang="en-US" sz="2400" b="1" spc="-150" dirty="0">
                <a:solidFill>
                  <a:schemeClr val="bg1"/>
                </a:solidFill>
                <a:latin typeface="+mn-ea"/>
              </a:rPr>
              <a:t> 추천 파워포인트 샘플</a:t>
            </a:r>
          </a:p>
        </p:txBody>
      </p:sp>
      <p:sp>
        <p:nvSpPr>
          <p:cNvPr id="19" name="직사각형 18">
            <a:extLst>
              <a:ext uri="{FF2B5EF4-FFF2-40B4-BE49-F238E27FC236}">
                <a16:creationId xmlns:a16="http://schemas.microsoft.com/office/drawing/2014/main" id="{401D5022-FA60-4F31-B0F3-AD4F158833A4}"/>
              </a:ext>
            </a:extLst>
          </p:cNvPr>
          <p:cNvSpPr/>
          <p:nvPr/>
        </p:nvSpPr>
        <p:spPr>
          <a:xfrm>
            <a:off x="672841" y="1037318"/>
            <a:ext cx="1552392" cy="25796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ko-KR" sz="1400" dirty="0">
                <a:solidFill>
                  <a:schemeClr val="bg1">
                    <a:lumMod val="65000"/>
                  </a:schemeClr>
                </a:solidFill>
                <a:latin typeface="+mn-ea"/>
              </a:rPr>
              <a:t>Bizforms PowerPoint</a:t>
            </a:r>
            <a:endParaRPr lang="ko-KR" altLang="en-US" sz="1400" dirty="0">
              <a:solidFill>
                <a:schemeClr val="bg1">
                  <a:lumMod val="65000"/>
                </a:schemeClr>
              </a:solidFill>
              <a:latin typeface="+mn-ea"/>
            </a:endParaRPr>
          </a:p>
        </p:txBody>
      </p:sp>
      <p:sp>
        <p:nvSpPr>
          <p:cNvPr id="20" name="직사각형 19">
            <a:extLst>
              <a:ext uri="{FF2B5EF4-FFF2-40B4-BE49-F238E27FC236}">
                <a16:creationId xmlns:a16="http://schemas.microsoft.com/office/drawing/2014/main" id="{13B4E3F5-8580-4E75-9E06-97347CC67A88}"/>
              </a:ext>
            </a:extLst>
          </p:cNvPr>
          <p:cNvSpPr/>
          <p:nvPr/>
        </p:nvSpPr>
        <p:spPr>
          <a:xfrm>
            <a:off x="6629704" y="1405737"/>
            <a:ext cx="1902736" cy="206369"/>
          </a:xfrm>
          <a:prstGeom prst="rect">
            <a:avLst/>
          </a:prstGeom>
        </p:spPr>
        <p:txBody>
          <a:bodyPr wrap="none" anchor="ctr">
            <a:spAutoFit/>
          </a:bodyPr>
          <a:lstStyle/>
          <a:p>
            <a:pPr algn="r"/>
            <a:r>
              <a:rPr lang="en-US" altLang="ko-KR" sz="1000">
                <a:solidFill>
                  <a:schemeClr val="bg1"/>
                </a:solidFill>
                <a:latin typeface="+mn-ea"/>
              </a:rPr>
              <a:t>Ctrl + </a:t>
            </a:r>
            <a:r>
              <a:rPr lang="ko-KR" altLang="en-US" sz="1000">
                <a:solidFill>
                  <a:schemeClr val="bg1"/>
                </a:solidFill>
                <a:latin typeface="+mn-ea"/>
              </a:rPr>
              <a:t>클릭 시 페이지로 이동합니다</a:t>
            </a:r>
            <a:r>
              <a:rPr lang="en-US" altLang="ko-KR" sz="1000">
                <a:solidFill>
                  <a:schemeClr val="bg1"/>
                </a:solidFill>
                <a:latin typeface="+mn-ea"/>
              </a:rPr>
              <a:t>.</a:t>
            </a:r>
            <a:endParaRPr lang="ko-KR" altLang="en-US" sz="1000">
              <a:solidFill>
                <a:schemeClr val="bg1"/>
              </a:solidFill>
              <a:latin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218442661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>
            <a:lum/>
          </a:blip>
          <a:srcRect/>
          <a:stretch>
            <a:fillRect l="-3000" r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" name="Picture 3">
            <a:hlinkClick r:id="rId3"/>
            <a:extLst>
              <a:ext uri="{FF2B5EF4-FFF2-40B4-BE49-F238E27FC236}">
                <a16:creationId xmlns:a16="http://schemas.microsoft.com/office/drawing/2014/main" id="{8CEADD03-F749-42D8-9FD6-C97AB810A1E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2817529" y="2281465"/>
            <a:ext cx="1648947" cy="12367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2" name="Picture 6">
            <a:hlinkClick r:id="rId5"/>
            <a:extLst>
              <a:ext uri="{FF2B5EF4-FFF2-40B4-BE49-F238E27FC236}">
                <a16:creationId xmlns:a16="http://schemas.microsoft.com/office/drawing/2014/main" id="{11C92E0D-29BC-4359-915A-058F00043E4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816060" y="2281465"/>
            <a:ext cx="1648947" cy="12367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3" name="Picture 9">
            <a:hlinkClick r:id="rId7"/>
            <a:extLst>
              <a:ext uri="{FF2B5EF4-FFF2-40B4-BE49-F238E27FC236}">
                <a16:creationId xmlns:a16="http://schemas.microsoft.com/office/drawing/2014/main" id="{B3570A8A-8088-4B42-82CF-463805BD698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4825076" y="2281465"/>
            <a:ext cx="1648947" cy="12367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4" name="Picture 12">
            <a:hlinkClick r:id="rId9"/>
            <a:extLst>
              <a:ext uri="{FF2B5EF4-FFF2-40B4-BE49-F238E27FC236}">
                <a16:creationId xmlns:a16="http://schemas.microsoft.com/office/drawing/2014/main" id="{8EF602DC-50D3-428D-9A07-8A08B0F3BBC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2816286" y="4219174"/>
            <a:ext cx="1651433" cy="123857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5" name="Picture 15">
            <a:hlinkClick r:id="rId11"/>
            <a:extLst>
              <a:ext uri="{FF2B5EF4-FFF2-40B4-BE49-F238E27FC236}">
                <a16:creationId xmlns:a16="http://schemas.microsoft.com/office/drawing/2014/main" id="{60E00A41-F582-47AA-8701-F8033653A03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814817" y="4219174"/>
            <a:ext cx="1651433" cy="123857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6" name="Picture 18">
            <a:hlinkClick r:id="rId13"/>
            <a:extLst>
              <a:ext uri="{FF2B5EF4-FFF2-40B4-BE49-F238E27FC236}">
                <a16:creationId xmlns:a16="http://schemas.microsoft.com/office/drawing/2014/main" id="{AEC225A0-98E6-4387-85AA-F949AC77F3D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6825792" y="2281465"/>
            <a:ext cx="1648947" cy="12367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7" name="Picture 3">
            <a:hlinkClick r:id="rId15"/>
            <a:extLst>
              <a:ext uri="{FF2B5EF4-FFF2-40B4-BE49-F238E27FC236}">
                <a16:creationId xmlns:a16="http://schemas.microsoft.com/office/drawing/2014/main" id="{970269F7-EDBA-4DE0-A1B9-6EC87897B10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4855711" y="4224876"/>
            <a:ext cx="1626171" cy="123670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8" name="Picture 2">
            <a:hlinkClick r:id="rId17"/>
            <a:extLst>
              <a:ext uri="{FF2B5EF4-FFF2-40B4-BE49-F238E27FC236}">
                <a16:creationId xmlns:a16="http://schemas.microsoft.com/office/drawing/2014/main" id="{07A40CD4-2296-4AD0-82DA-4B0D2F315D7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6839424" y="4237886"/>
            <a:ext cx="1621684" cy="123329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9" name="직사각형 28">
            <a:hlinkClick r:id="rId5"/>
            <a:extLst>
              <a:ext uri="{FF2B5EF4-FFF2-40B4-BE49-F238E27FC236}">
                <a16:creationId xmlns:a16="http://schemas.microsoft.com/office/drawing/2014/main" id="{A2D68422-A779-4271-BF64-91D8F5141696}"/>
              </a:ext>
            </a:extLst>
          </p:cNvPr>
          <p:cNvSpPr/>
          <p:nvPr/>
        </p:nvSpPr>
        <p:spPr>
          <a:xfrm>
            <a:off x="756676" y="3617201"/>
            <a:ext cx="1767716" cy="287226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000" dirty="0">
                <a:latin typeface="+mn-ea"/>
              </a:rPr>
              <a:t>바로가기     </a:t>
            </a:r>
            <a:r>
              <a:rPr lang="en-US" altLang="ko-KR" sz="1000" dirty="0">
                <a:latin typeface="+mn-ea"/>
              </a:rPr>
              <a:t>&gt;</a:t>
            </a:r>
            <a:endParaRPr lang="ko-KR" altLang="en-US" sz="1000" dirty="0">
              <a:latin typeface="+mn-ea"/>
            </a:endParaRPr>
          </a:p>
        </p:txBody>
      </p:sp>
      <p:sp>
        <p:nvSpPr>
          <p:cNvPr id="30" name="직사각형 29">
            <a:hlinkClick r:id="rId3"/>
            <a:extLst>
              <a:ext uri="{FF2B5EF4-FFF2-40B4-BE49-F238E27FC236}">
                <a16:creationId xmlns:a16="http://schemas.microsoft.com/office/drawing/2014/main" id="{4FEC7743-6B8D-4F81-85A4-3752F6120BA9}"/>
              </a:ext>
            </a:extLst>
          </p:cNvPr>
          <p:cNvSpPr/>
          <p:nvPr/>
        </p:nvSpPr>
        <p:spPr>
          <a:xfrm>
            <a:off x="2758144" y="3617201"/>
            <a:ext cx="1767716" cy="287226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000" dirty="0">
                <a:latin typeface="+mn-ea"/>
              </a:rPr>
              <a:t>바로가기     </a:t>
            </a:r>
            <a:r>
              <a:rPr lang="en-US" altLang="ko-KR" sz="1000" dirty="0">
                <a:latin typeface="+mn-ea"/>
              </a:rPr>
              <a:t>&gt;</a:t>
            </a:r>
            <a:endParaRPr lang="ko-KR" altLang="en-US" sz="1000" dirty="0">
              <a:latin typeface="+mn-ea"/>
            </a:endParaRPr>
          </a:p>
        </p:txBody>
      </p:sp>
      <p:sp>
        <p:nvSpPr>
          <p:cNvPr id="31" name="직사각형 30">
            <a:hlinkClick r:id="rId7"/>
            <a:extLst>
              <a:ext uri="{FF2B5EF4-FFF2-40B4-BE49-F238E27FC236}">
                <a16:creationId xmlns:a16="http://schemas.microsoft.com/office/drawing/2014/main" id="{C1073015-6372-4619-AA02-A17328B76E78}"/>
              </a:ext>
            </a:extLst>
          </p:cNvPr>
          <p:cNvSpPr/>
          <p:nvPr/>
        </p:nvSpPr>
        <p:spPr>
          <a:xfrm>
            <a:off x="4765691" y="3617201"/>
            <a:ext cx="1767716" cy="287226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000" dirty="0">
                <a:latin typeface="+mn-ea"/>
              </a:rPr>
              <a:t>바로가기     </a:t>
            </a:r>
            <a:r>
              <a:rPr lang="en-US" altLang="ko-KR" sz="1000" dirty="0">
                <a:latin typeface="+mn-ea"/>
              </a:rPr>
              <a:t>&gt;</a:t>
            </a:r>
            <a:endParaRPr lang="ko-KR" altLang="en-US" sz="1000" dirty="0">
              <a:latin typeface="+mn-ea"/>
            </a:endParaRPr>
          </a:p>
        </p:txBody>
      </p:sp>
      <p:sp>
        <p:nvSpPr>
          <p:cNvPr id="32" name="직사각형 31">
            <a:hlinkClick r:id="rId13"/>
            <a:extLst>
              <a:ext uri="{FF2B5EF4-FFF2-40B4-BE49-F238E27FC236}">
                <a16:creationId xmlns:a16="http://schemas.microsoft.com/office/drawing/2014/main" id="{A95F208C-8AB0-46E9-B998-5702F317FBA4}"/>
              </a:ext>
            </a:extLst>
          </p:cNvPr>
          <p:cNvSpPr/>
          <p:nvPr/>
        </p:nvSpPr>
        <p:spPr>
          <a:xfrm>
            <a:off x="6766409" y="3617201"/>
            <a:ext cx="1767716" cy="287226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000" dirty="0">
                <a:latin typeface="+mn-ea"/>
              </a:rPr>
              <a:t>바로가기     </a:t>
            </a:r>
            <a:r>
              <a:rPr lang="en-US" altLang="ko-KR" sz="1000" dirty="0">
                <a:latin typeface="+mn-ea"/>
              </a:rPr>
              <a:t>&gt;</a:t>
            </a:r>
            <a:endParaRPr lang="ko-KR" altLang="en-US" sz="1000" dirty="0">
              <a:latin typeface="+mn-ea"/>
            </a:endParaRPr>
          </a:p>
        </p:txBody>
      </p:sp>
      <p:sp>
        <p:nvSpPr>
          <p:cNvPr id="33" name="직사각형 32">
            <a:hlinkClick r:id="rId11"/>
            <a:extLst>
              <a:ext uri="{FF2B5EF4-FFF2-40B4-BE49-F238E27FC236}">
                <a16:creationId xmlns:a16="http://schemas.microsoft.com/office/drawing/2014/main" id="{AAD491F9-FC7E-437F-B77B-DF087C1E9239}"/>
              </a:ext>
            </a:extLst>
          </p:cNvPr>
          <p:cNvSpPr/>
          <p:nvPr/>
        </p:nvSpPr>
        <p:spPr>
          <a:xfrm>
            <a:off x="756676" y="5563256"/>
            <a:ext cx="1767716" cy="287226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000" dirty="0">
                <a:latin typeface="+mn-ea"/>
              </a:rPr>
              <a:t>바로가기     </a:t>
            </a:r>
            <a:r>
              <a:rPr lang="en-US" altLang="ko-KR" sz="1000" dirty="0">
                <a:latin typeface="+mn-ea"/>
              </a:rPr>
              <a:t>&gt;</a:t>
            </a:r>
            <a:endParaRPr lang="ko-KR" altLang="en-US" sz="1000" dirty="0">
              <a:latin typeface="+mn-ea"/>
            </a:endParaRPr>
          </a:p>
        </p:txBody>
      </p:sp>
      <p:sp>
        <p:nvSpPr>
          <p:cNvPr id="34" name="직사각형 33">
            <a:hlinkClick r:id="rId9"/>
            <a:extLst>
              <a:ext uri="{FF2B5EF4-FFF2-40B4-BE49-F238E27FC236}">
                <a16:creationId xmlns:a16="http://schemas.microsoft.com/office/drawing/2014/main" id="{A53ADD2F-5826-4719-9924-294EB10F121B}"/>
              </a:ext>
            </a:extLst>
          </p:cNvPr>
          <p:cNvSpPr/>
          <p:nvPr/>
        </p:nvSpPr>
        <p:spPr>
          <a:xfrm>
            <a:off x="2758144" y="5563256"/>
            <a:ext cx="1767716" cy="287226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000" dirty="0">
                <a:latin typeface="+mn-ea"/>
              </a:rPr>
              <a:t>바로가기     </a:t>
            </a:r>
            <a:r>
              <a:rPr lang="en-US" altLang="ko-KR" sz="1000" dirty="0">
                <a:latin typeface="+mn-ea"/>
              </a:rPr>
              <a:t>&gt;</a:t>
            </a:r>
            <a:endParaRPr lang="ko-KR" altLang="en-US" sz="1000" dirty="0">
              <a:latin typeface="+mn-ea"/>
            </a:endParaRPr>
          </a:p>
        </p:txBody>
      </p:sp>
      <p:sp>
        <p:nvSpPr>
          <p:cNvPr id="35" name="직사각형 34">
            <a:hlinkClick r:id="rId15"/>
            <a:extLst>
              <a:ext uri="{FF2B5EF4-FFF2-40B4-BE49-F238E27FC236}">
                <a16:creationId xmlns:a16="http://schemas.microsoft.com/office/drawing/2014/main" id="{45E592DE-7822-4CC7-A271-409BED778CE6}"/>
              </a:ext>
            </a:extLst>
          </p:cNvPr>
          <p:cNvSpPr/>
          <p:nvPr/>
        </p:nvSpPr>
        <p:spPr>
          <a:xfrm>
            <a:off x="4765691" y="5563256"/>
            <a:ext cx="1767716" cy="287226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000" dirty="0">
                <a:latin typeface="+mn-ea"/>
              </a:rPr>
              <a:t>바로가기     </a:t>
            </a:r>
            <a:r>
              <a:rPr lang="en-US" altLang="ko-KR" sz="1000" dirty="0">
                <a:latin typeface="+mn-ea"/>
              </a:rPr>
              <a:t>&gt;</a:t>
            </a:r>
            <a:endParaRPr lang="ko-KR" altLang="en-US" sz="1000" dirty="0">
              <a:latin typeface="+mn-ea"/>
            </a:endParaRPr>
          </a:p>
        </p:txBody>
      </p:sp>
      <p:sp>
        <p:nvSpPr>
          <p:cNvPr id="36" name="직사각형 35">
            <a:hlinkClick r:id="rId17"/>
            <a:extLst>
              <a:ext uri="{FF2B5EF4-FFF2-40B4-BE49-F238E27FC236}">
                <a16:creationId xmlns:a16="http://schemas.microsoft.com/office/drawing/2014/main" id="{00563BBA-38B3-4F35-A32F-AF1BE65A5E00}"/>
              </a:ext>
            </a:extLst>
          </p:cNvPr>
          <p:cNvSpPr/>
          <p:nvPr/>
        </p:nvSpPr>
        <p:spPr>
          <a:xfrm>
            <a:off x="6766409" y="5563256"/>
            <a:ext cx="1767716" cy="287226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000" dirty="0">
                <a:latin typeface="+mn-ea"/>
              </a:rPr>
              <a:t>바로가기     </a:t>
            </a:r>
            <a:r>
              <a:rPr lang="en-US" altLang="ko-KR" sz="1000" dirty="0">
                <a:latin typeface="+mn-ea"/>
              </a:rPr>
              <a:t>&gt;</a:t>
            </a:r>
            <a:endParaRPr lang="ko-KR" altLang="en-US" sz="1000" dirty="0">
              <a:latin typeface="+mn-ea"/>
            </a:endParaRPr>
          </a:p>
        </p:txBody>
      </p:sp>
      <p:sp>
        <p:nvSpPr>
          <p:cNvPr id="37" name="직사각형 36">
            <a:extLst>
              <a:ext uri="{FF2B5EF4-FFF2-40B4-BE49-F238E27FC236}">
                <a16:creationId xmlns:a16="http://schemas.microsoft.com/office/drawing/2014/main" id="{367F87E1-86AC-4B26-8387-CB1B4F78A7BB}"/>
              </a:ext>
            </a:extLst>
          </p:cNvPr>
          <p:cNvSpPr/>
          <p:nvPr/>
        </p:nvSpPr>
        <p:spPr>
          <a:xfrm>
            <a:off x="672841" y="1259269"/>
            <a:ext cx="3297599" cy="388715"/>
          </a:xfrm>
          <a:prstGeom prst="rect">
            <a:avLst/>
          </a:prstGeom>
        </p:spPr>
        <p:txBody>
          <a:bodyPr wrap="none" anchor="t">
            <a:spAutoFit/>
          </a:bodyPr>
          <a:lstStyle/>
          <a:p>
            <a:r>
              <a:rPr lang="ko-KR" altLang="en-US" sz="2400" b="1" spc="-150" dirty="0" err="1">
                <a:solidFill>
                  <a:srgbClr val="B8E2BD"/>
                </a:solidFill>
                <a:latin typeface="+mn-ea"/>
              </a:rPr>
              <a:t>컬러별</a:t>
            </a:r>
            <a:r>
              <a:rPr lang="ko-KR" altLang="en-US" sz="2400" b="1" spc="-150" dirty="0">
                <a:solidFill>
                  <a:schemeClr val="bg1"/>
                </a:solidFill>
                <a:latin typeface="+mn-ea"/>
              </a:rPr>
              <a:t> 추천 파워포인트 샘플</a:t>
            </a:r>
          </a:p>
        </p:txBody>
      </p:sp>
      <p:sp>
        <p:nvSpPr>
          <p:cNvPr id="38" name="직사각형 37">
            <a:extLst>
              <a:ext uri="{FF2B5EF4-FFF2-40B4-BE49-F238E27FC236}">
                <a16:creationId xmlns:a16="http://schemas.microsoft.com/office/drawing/2014/main" id="{A275EDF4-B442-46EB-86B1-E0371E76AC2C}"/>
              </a:ext>
            </a:extLst>
          </p:cNvPr>
          <p:cNvSpPr/>
          <p:nvPr/>
        </p:nvSpPr>
        <p:spPr>
          <a:xfrm>
            <a:off x="672841" y="1037318"/>
            <a:ext cx="1559503" cy="25914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ko-KR" sz="1400" dirty="0">
                <a:solidFill>
                  <a:schemeClr val="bg1">
                    <a:lumMod val="65000"/>
                  </a:schemeClr>
                </a:solidFill>
                <a:latin typeface="+mn-ea"/>
              </a:rPr>
              <a:t>Bizforms PowerPoint</a:t>
            </a:r>
            <a:endParaRPr lang="ko-KR" altLang="en-US" sz="1400" dirty="0">
              <a:solidFill>
                <a:schemeClr val="bg1">
                  <a:lumMod val="65000"/>
                </a:schemeClr>
              </a:solidFill>
              <a:latin typeface="+mn-ea"/>
            </a:endParaRPr>
          </a:p>
        </p:txBody>
      </p:sp>
      <p:sp>
        <p:nvSpPr>
          <p:cNvPr id="39" name="직사각형 38">
            <a:extLst>
              <a:ext uri="{FF2B5EF4-FFF2-40B4-BE49-F238E27FC236}">
                <a16:creationId xmlns:a16="http://schemas.microsoft.com/office/drawing/2014/main" id="{37C141D7-E8C4-4955-92D2-0AF1B35ECAC6}"/>
              </a:ext>
            </a:extLst>
          </p:cNvPr>
          <p:cNvSpPr/>
          <p:nvPr/>
        </p:nvSpPr>
        <p:spPr>
          <a:xfrm>
            <a:off x="6656992" y="1407424"/>
            <a:ext cx="1911452" cy="207314"/>
          </a:xfrm>
          <a:prstGeom prst="rect">
            <a:avLst/>
          </a:prstGeom>
        </p:spPr>
        <p:txBody>
          <a:bodyPr wrap="none" anchor="ctr">
            <a:spAutoFit/>
          </a:bodyPr>
          <a:lstStyle/>
          <a:p>
            <a:pPr algn="r"/>
            <a:r>
              <a:rPr lang="en-US" altLang="ko-KR" sz="1000">
                <a:solidFill>
                  <a:schemeClr val="bg1"/>
                </a:solidFill>
                <a:latin typeface="+mn-ea"/>
              </a:rPr>
              <a:t>Ctrl + </a:t>
            </a:r>
            <a:r>
              <a:rPr lang="ko-KR" altLang="en-US" sz="1000">
                <a:solidFill>
                  <a:schemeClr val="bg1"/>
                </a:solidFill>
                <a:latin typeface="+mn-ea"/>
              </a:rPr>
              <a:t>클릭 시 페이지로 이동합니다</a:t>
            </a:r>
            <a:r>
              <a:rPr lang="en-US" altLang="ko-KR" sz="1000">
                <a:solidFill>
                  <a:schemeClr val="bg1"/>
                </a:solidFill>
                <a:latin typeface="+mn-ea"/>
              </a:rPr>
              <a:t>.</a:t>
            </a:r>
            <a:endParaRPr lang="ko-KR" altLang="en-US" sz="1000">
              <a:solidFill>
                <a:schemeClr val="bg1"/>
              </a:solidFill>
              <a:latin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1778772162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>
</file>

<file path=ppt/theme/theme1.xml><?xml version="1.0" encoding="utf-8"?>
<a:theme xmlns:a="http://schemas.openxmlformats.org/drawingml/2006/main" name="Office 테마">
  <a:themeElements>
    <a:clrScheme name="제안서_영업마케팅_스포츠">
      <a:dk1>
        <a:sysClr val="windowText" lastClr="000000"/>
      </a:dk1>
      <a:lt1>
        <a:sysClr val="window" lastClr="FFFFFF"/>
      </a:lt1>
      <a:dk2>
        <a:srgbClr val="0B5394"/>
      </a:dk2>
      <a:lt2>
        <a:srgbClr val="DBF5F9"/>
      </a:lt2>
      <a:accent1>
        <a:srgbClr val="F56E6D"/>
      </a:accent1>
      <a:accent2>
        <a:srgbClr val="EDE0C7"/>
      </a:accent2>
      <a:accent3>
        <a:srgbClr val="565754"/>
      </a:accent3>
      <a:accent4>
        <a:srgbClr val="72ADB1"/>
      </a:accent4>
      <a:accent5>
        <a:srgbClr val="909A9E"/>
      </a:accent5>
      <a:accent6>
        <a:srgbClr val="A09788"/>
      </a:accent6>
      <a:hlink>
        <a:srgbClr val="E2D700"/>
      </a:hlink>
      <a:folHlink>
        <a:srgbClr val="85DFD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2013</TotalTime>
  <Words>411</Words>
  <Application>Microsoft Office PowerPoint</Application>
  <PresentationFormat>화면 슬라이드 쇼(4:3)</PresentationFormat>
  <Paragraphs>74</Paragraphs>
  <Slides>9</Slides>
  <Notes>0</Notes>
  <HiddenSlides>0</HiddenSlides>
  <MMClips>0</MMClips>
  <ScaleCrop>false</ScaleCrop>
  <HeadingPairs>
    <vt:vector size="6" baseType="variant">
      <vt:variant>
        <vt:lpstr>사용한 글꼴</vt:lpstr>
      </vt:variant>
      <vt:variant>
        <vt:i4>4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9</vt:i4>
      </vt:variant>
    </vt:vector>
  </HeadingPairs>
  <TitlesOfParts>
    <vt:vector size="14" baseType="lpstr">
      <vt:lpstr>굴림</vt:lpstr>
      <vt:lpstr>맑은 고딕</vt:lpstr>
      <vt:lpstr>Arial</vt:lpstr>
      <vt:lpstr>Wingdings</vt:lpstr>
      <vt:lpstr>Office 테마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</vt:vector>
  </TitlesOfParts>
  <Company>inbee_con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표준작성법_제안서_영업마케팅(스포츠)</dc:title>
  <dc:creator>㈜ 인비닷컴</dc:creator>
  <dc:description>무단 복제 배포시 법적 불이익을 받을 수 있습니다.</dc:description>
  <cp:lastModifiedBy>pro</cp:lastModifiedBy>
  <cp:revision>483</cp:revision>
  <dcterms:created xsi:type="dcterms:W3CDTF">2013-09-25T11:58:39Z</dcterms:created>
  <dcterms:modified xsi:type="dcterms:W3CDTF">2019-05-02T05:54:03Z</dcterms:modified>
  <cp:category>본 문서의 저작권은 비즈폼에 있습니다.</cp:category>
</cp:coreProperties>
</file>